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425" r:id="rId3"/>
    <p:sldId id="342" r:id="rId4"/>
    <p:sldId id="260" r:id="rId5"/>
    <p:sldId id="428" r:id="rId6"/>
    <p:sldId id="429" r:id="rId7"/>
    <p:sldId id="426" r:id="rId8"/>
    <p:sldId id="343" r:id="rId9"/>
    <p:sldId id="427" r:id="rId10"/>
    <p:sldId id="387" r:id="rId11"/>
    <p:sldId id="261" r:id="rId12"/>
    <p:sldId id="263" r:id="rId13"/>
    <p:sldId id="368" r:id="rId14"/>
    <p:sldId id="352" r:id="rId15"/>
    <p:sldId id="3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3F"/>
    <a:srgbClr val="CFCD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30C07-76B6-4876-83E2-C92CC88E34D3}"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55389-FEE7-4C36-8FB1-A6EADBAA7234}" type="slidenum">
              <a:rPr lang="en-US" smtClean="0"/>
              <a:t>‹#›</a:t>
            </a:fld>
            <a:endParaRPr lang="en-US"/>
          </a:p>
        </p:txBody>
      </p:sp>
    </p:spTree>
    <p:extLst>
      <p:ext uri="{BB962C8B-B14F-4D97-AF65-F5344CB8AC3E}">
        <p14:creationId xmlns:p14="http://schemas.microsoft.com/office/powerpoint/2010/main" val="2605804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9"/>
        <p:cNvGrpSpPr/>
        <p:nvPr/>
      </p:nvGrpSpPr>
      <p:grpSpPr>
        <a:xfrm>
          <a:off x="0" y="0"/>
          <a:ext cx="0" cy="0"/>
          <a:chOff x="0" y="0"/>
          <a:chExt cx="0" cy="0"/>
        </a:xfrm>
      </p:grpSpPr>
      <p:sp>
        <p:nvSpPr>
          <p:cNvPr id="3750" name="Google Shape;3750;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1" name="Google Shape;3751;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6"/>
        <p:cNvGrpSpPr/>
        <p:nvPr/>
      </p:nvGrpSpPr>
      <p:grpSpPr>
        <a:xfrm>
          <a:off x="0" y="0"/>
          <a:ext cx="0" cy="0"/>
          <a:chOff x="0" y="0"/>
          <a:chExt cx="0" cy="0"/>
        </a:xfrm>
      </p:grpSpPr>
      <p:sp>
        <p:nvSpPr>
          <p:cNvPr id="2487" name="Google Shape;248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8" name="Google Shape;248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7687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4"/>
        <p:cNvGrpSpPr/>
        <p:nvPr/>
      </p:nvGrpSpPr>
      <p:grpSpPr>
        <a:xfrm>
          <a:off x="0" y="0"/>
          <a:ext cx="0" cy="0"/>
          <a:chOff x="0" y="0"/>
          <a:chExt cx="0" cy="0"/>
        </a:xfrm>
      </p:grpSpPr>
      <p:sp>
        <p:nvSpPr>
          <p:cNvPr id="2475" name="Google Shape;2475;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6" name="Google Shape;2476;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8678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9"/>
        <p:cNvGrpSpPr/>
        <p:nvPr/>
      </p:nvGrpSpPr>
      <p:grpSpPr>
        <a:xfrm>
          <a:off x="0" y="0"/>
          <a:ext cx="0" cy="0"/>
          <a:chOff x="0" y="0"/>
          <a:chExt cx="0" cy="0"/>
        </a:xfrm>
      </p:grpSpPr>
      <p:sp>
        <p:nvSpPr>
          <p:cNvPr id="3750" name="Google Shape;3750;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1" name="Google Shape;3751;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704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6"/>
        <p:cNvGrpSpPr/>
        <p:nvPr/>
      </p:nvGrpSpPr>
      <p:grpSpPr>
        <a:xfrm>
          <a:off x="0" y="0"/>
          <a:ext cx="0" cy="0"/>
          <a:chOff x="0" y="0"/>
          <a:chExt cx="0" cy="0"/>
        </a:xfrm>
      </p:grpSpPr>
      <p:sp>
        <p:nvSpPr>
          <p:cNvPr id="2487" name="Google Shape;248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8" name="Google Shape;248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744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4"/>
        <p:cNvGrpSpPr/>
        <p:nvPr/>
      </p:nvGrpSpPr>
      <p:grpSpPr>
        <a:xfrm>
          <a:off x="0" y="0"/>
          <a:ext cx="0" cy="0"/>
          <a:chOff x="0" y="0"/>
          <a:chExt cx="0" cy="0"/>
        </a:xfrm>
      </p:grpSpPr>
      <p:sp>
        <p:nvSpPr>
          <p:cNvPr id="2475" name="Google Shape;2475;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6" name="Google Shape;2476;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442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4"/>
        <p:cNvGrpSpPr/>
        <p:nvPr/>
      </p:nvGrpSpPr>
      <p:grpSpPr>
        <a:xfrm>
          <a:off x="0" y="0"/>
          <a:ext cx="0" cy="0"/>
          <a:chOff x="0" y="0"/>
          <a:chExt cx="0" cy="0"/>
        </a:xfrm>
      </p:grpSpPr>
      <p:sp>
        <p:nvSpPr>
          <p:cNvPr id="3015" name="Google Shape;3015;g1557c5ba4f9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6" name="Google Shape;3016;g1557c5ba4f9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4"/>
        <p:cNvGrpSpPr/>
        <p:nvPr/>
      </p:nvGrpSpPr>
      <p:grpSpPr>
        <a:xfrm>
          <a:off x="0" y="0"/>
          <a:ext cx="0" cy="0"/>
          <a:chOff x="0" y="0"/>
          <a:chExt cx="0" cy="0"/>
        </a:xfrm>
      </p:grpSpPr>
      <p:sp>
        <p:nvSpPr>
          <p:cNvPr id="3015" name="Google Shape;3015;g1557c5ba4f9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6" name="Google Shape;3016;g1557c5ba4f9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275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4"/>
        <p:cNvGrpSpPr/>
        <p:nvPr/>
      </p:nvGrpSpPr>
      <p:grpSpPr>
        <a:xfrm>
          <a:off x="0" y="0"/>
          <a:ext cx="0" cy="0"/>
          <a:chOff x="0" y="0"/>
          <a:chExt cx="0" cy="0"/>
        </a:xfrm>
      </p:grpSpPr>
      <p:sp>
        <p:nvSpPr>
          <p:cNvPr id="2475" name="Google Shape;2475;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6" name="Google Shape;2476;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7680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4"/>
        <p:cNvGrpSpPr/>
        <p:nvPr/>
      </p:nvGrpSpPr>
      <p:grpSpPr>
        <a:xfrm>
          <a:off x="0" y="0"/>
          <a:ext cx="0" cy="0"/>
          <a:chOff x="0" y="0"/>
          <a:chExt cx="0" cy="0"/>
        </a:xfrm>
      </p:grpSpPr>
      <p:sp>
        <p:nvSpPr>
          <p:cNvPr id="3015" name="Google Shape;3015;g1557c5ba4f9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6" name="Google Shape;3016;g1557c5ba4f9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3067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9"/>
        <p:cNvGrpSpPr/>
        <p:nvPr/>
      </p:nvGrpSpPr>
      <p:grpSpPr>
        <a:xfrm>
          <a:off x="0" y="0"/>
          <a:ext cx="0" cy="0"/>
          <a:chOff x="0" y="0"/>
          <a:chExt cx="0" cy="0"/>
        </a:xfrm>
      </p:grpSpPr>
      <p:sp>
        <p:nvSpPr>
          <p:cNvPr id="3750" name="Google Shape;3750;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1" name="Google Shape;3751;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3647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2"/>
        <p:cNvGrpSpPr/>
        <p:nvPr/>
      </p:nvGrpSpPr>
      <p:grpSpPr>
        <a:xfrm>
          <a:off x="0" y="0"/>
          <a:ext cx="0" cy="0"/>
          <a:chOff x="0" y="0"/>
          <a:chExt cx="0" cy="0"/>
        </a:xfrm>
      </p:grpSpPr>
      <p:sp>
        <p:nvSpPr>
          <p:cNvPr id="3243" name="Google Shape;3243;g1542f32d1f4_0_2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4" name="Google Shape;3244;g1542f32d1f4_0_2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231402" y="-1743393"/>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703543" y="-2385379"/>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999466" y="3067124"/>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0" y="5994833"/>
            <a:ext cx="12192000" cy="863200"/>
            <a:chOff x="0" y="4496125"/>
            <a:chExt cx="9144000" cy="647400"/>
          </a:xfrm>
        </p:grpSpPr>
        <p:sp>
          <p:nvSpPr>
            <p:cNvPr id="13" name="Google Shape;13;p2"/>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p:nvPr/>
        </p:nvSpPr>
        <p:spPr>
          <a:xfrm>
            <a:off x="8218864" y="4072720"/>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2176833" y="1299000"/>
            <a:ext cx="7838000" cy="29152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5200"/>
              <a:buNone/>
              <a:defRPr sz="7333"/>
            </a:lvl1pPr>
            <a:lvl2pPr lvl="1" algn="ctr">
              <a:spcBef>
                <a:spcPts val="0"/>
              </a:spcBef>
              <a:spcAft>
                <a:spcPts val="0"/>
              </a:spcAft>
              <a:buClr>
                <a:schemeClr val="dk2"/>
              </a:buClr>
              <a:buSzPts val="5200"/>
              <a:buNone/>
              <a:defRPr sz="6933">
                <a:solidFill>
                  <a:schemeClr val="dk2"/>
                </a:solidFill>
              </a:defRPr>
            </a:lvl2pPr>
            <a:lvl3pPr lvl="2" algn="ctr">
              <a:spcBef>
                <a:spcPts val="0"/>
              </a:spcBef>
              <a:spcAft>
                <a:spcPts val="0"/>
              </a:spcAft>
              <a:buClr>
                <a:schemeClr val="dk2"/>
              </a:buClr>
              <a:buSzPts val="5200"/>
              <a:buNone/>
              <a:defRPr sz="6933">
                <a:solidFill>
                  <a:schemeClr val="dk2"/>
                </a:solidFill>
              </a:defRPr>
            </a:lvl3pPr>
            <a:lvl4pPr lvl="3" algn="ctr">
              <a:spcBef>
                <a:spcPts val="0"/>
              </a:spcBef>
              <a:spcAft>
                <a:spcPts val="0"/>
              </a:spcAft>
              <a:buClr>
                <a:schemeClr val="dk2"/>
              </a:buClr>
              <a:buSzPts val="5200"/>
              <a:buNone/>
              <a:defRPr sz="6933">
                <a:solidFill>
                  <a:schemeClr val="dk2"/>
                </a:solidFill>
              </a:defRPr>
            </a:lvl4pPr>
            <a:lvl5pPr lvl="4" algn="ctr">
              <a:spcBef>
                <a:spcPts val="0"/>
              </a:spcBef>
              <a:spcAft>
                <a:spcPts val="0"/>
              </a:spcAft>
              <a:buClr>
                <a:schemeClr val="dk2"/>
              </a:buClr>
              <a:buSzPts val="5200"/>
              <a:buNone/>
              <a:defRPr sz="6933">
                <a:solidFill>
                  <a:schemeClr val="dk2"/>
                </a:solidFill>
              </a:defRPr>
            </a:lvl5pPr>
            <a:lvl6pPr lvl="5" algn="ctr">
              <a:spcBef>
                <a:spcPts val="0"/>
              </a:spcBef>
              <a:spcAft>
                <a:spcPts val="0"/>
              </a:spcAft>
              <a:buClr>
                <a:schemeClr val="dk2"/>
              </a:buClr>
              <a:buSzPts val="5200"/>
              <a:buNone/>
              <a:defRPr sz="6933">
                <a:solidFill>
                  <a:schemeClr val="dk2"/>
                </a:solidFill>
              </a:defRPr>
            </a:lvl6pPr>
            <a:lvl7pPr lvl="6" algn="ctr">
              <a:spcBef>
                <a:spcPts val="0"/>
              </a:spcBef>
              <a:spcAft>
                <a:spcPts val="0"/>
              </a:spcAft>
              <a:buClr>
                <a:schemeClr val="dk2"/>
              </a:buClr>
              <a:buSzPts val="5200"/>
              <a:buNone/>
              <a:defRPr sz="6933">
                <a:solidFill>
                  <a:schemeClr val="dk2"/>
                </a:solidFill>
              </a:defRPr>
            </a:lvl7pPr>
            <a:lvl8pPr lvl="7" algn="ctr">
              <a:spcBef>
                <a:spcPts val="0"/>
              </a:spcBef>
              <a:spcAft>
                <a:spcPts val="0"/>
              </a:spcAft>
              <a:buClr>
                <a:schemeClr val="dk2"/>
              </a:buClr>
              <a:buSzPts val="5200"/>
              <a:buNone/>
              <a:defRPr sz="6933">
                <a:solidFill>
                  <a:schemeClr val="dk2"/>
                </a:solidFill>
              </a:defRPr>
            </a:lvl8pPr>
            <a:lvl9pPr lvl="8" algn="ctr">
              <a:spcBef>
                <a:spcPts val="0"/>
              </a:spcBef>
              <a:spcAft>
                <a:spcPts val="0"/>
              </a:spcAft>
              <a:buClr>
                <a:schemeClr val="dk2"/>
              </a:buClr>
              <a:buSzPts val="5200"/>
              <a:buNone/>
              <a:defRPr sz="6933">
                <a:solidFill>
                  <a:schemeClr val="dk2"/>
                </a:solidFill>
              </a:defRPr>
            </a:lvl9pPr>
          </a:lstStyle>
          <a:p>
            <a:endParaRPr/>
          </a:p>
        </p:txBody>
      </p:sp>
      <p:sp>
        <p:nvSpPr>
          <p:cNvPr id="17" name="Google Shape;17;p2"/>
          <p:cNvSpPr txBox="1">
            <a:spLocks noGrp="1"/>
          </p:cNvSpPr>
          <p:nvPr>
            <p:ph type="subTitle" idx="1"/>
          </p:nvPr>
        </p:nvSpPr>
        <p:spPr>
          <a:xfrm>
            <a:off x="2177000" y="4214447"/>
            <a:ext cx="7838000" cy="60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769820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sp>
        <p:nvSpPr>
          <p:cNvPr id="19" name="Google Shape;19;p3"/>
          <p:cNvSpPr/>
          <p:nvPr/>
        </p:nvSpPr>
        <p:spPr>
          <a:xfrm flipH="1">
            <a:off x="8773896" y="-1975068"/>
            <a:ext cx="5135345"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flipH="1">
            <a:off x="-1829100" y="-3231563"/>
            <a:ext cx="6895975"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3"/>
          <p:cNvSpPr/>
          <p:nvPr/>
        </p:nvSpPr>
        <p:spPr>
          <a:xfrm rot="1203577" flipH="1">
            <a:off x="-2138668" y="4770348"/>
            <a:ext cx="5775149"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9010085" y="4289208"/>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 name="Google Shape;23;p3"/>
          <p:cNvGrpSpPr/>
          <p:nvPr/>
        </p:nvGrpSpPr>
        <p:grpSpPr>
          <a:xfrm>
            <a:off x="0" y="5994833"/>
            <a:ext cx="12192000" cy="863200"/>
            <a:chOff x="0" y="4496125"/>
            <a:chExt cx="9144000" cy="647400"/>
          </a:xfrm>
        </p:grpSpPr>
        <p:sp>
          <p:nvSpPr>
            <p:cNvPr id="24" name="Google Shape;24;p3"/>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a:off x="3662587" y="3313251"/>
            <a:ext cx="4866800" cy="10284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6667">
                <a:solidFill>
                  <a:schemeClr val="lt1"/>
                </a:solidFill>
              </a:defRPr>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27" name="Google Shape;27;p3"/>
          <p:cNvSpPr txBox="1">
            <a:spLocks noGrp="1"/>
          </p:cNvSpPr>
          <p:nvPr>
            <p:ph type="title" idx="2" hasCustomPrompt="1"/>
          </p:nvPr>
        </p:nvSpPr>
        <p:spPr>
          <a:xfrm>
            <a:off x="3761920" y="2247833"/>
            <a:ext cx="1333600" cy="844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8" name="Google Shape;28;p3"/>
          <p:cNvSpPr txBox="1">
            <a:spLocks noGrp="1"/>
          </p:cNvSpPr>
          <p:nvPr>
            <p:ph type="subTitle" idx="1"/>
          </p:nvPr>
        </p:nvSpPr>
        <p:spPr>
          <a:xfrm>
            <a:off x="3662587" y="4341184"/>
            <a:ext cx="4866800" cy="48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695158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0"/>
        <p:cNvGrpSpPr/>
        <p:nvPr/>
      </p:nvGrpSpPr>
      <p:grpSpPr>
        <a:xfrm>
          <a:off x="0" y="0"/>
          <a:ext cx="0" cy="0"/>
          <a:chOff x="0" y="0"/>
          <a:chExt cx="0" cy="0"/>
        </a:xfrm>
      </p:grpSpPr>
      <p:sp>
        <p:nvSpPr>
          <p:cNvPr id="111" name="Google Shape;111;p5"/>
          <p:cNvSpPr/>
          <p:nvPr/>
        </p:nvSpPr>
        <p:spPr>
          <a:xfrm>
            <a:off x="7703543" y="-2385379"/>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5"/>
          <p:cNvGrpSpPr/>
          <p:nvPr/>
        </p:nvGrpSpPr>
        <p:grpSpPr>
          <a:xfrm flipH="1">
            <a:off x="-161999" y="1741090"/>
            <a:ext cx="1121995" cy="1140255"/>
            <a:chOff x="5967275" y="1212450"/>
            <a:chExt cx="1139775" cy="1158325"/>
          </a:xfrm>
        </p:grpSpPr>
        <p:sp>
          <p:nvSpPr>
            <p:cNvPr id="113" name="Google Shape;113;p5"/>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5"/>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5"/>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5"/>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5"/>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5"/>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5"/>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5"/>
          <p:cNvGrpSpPr/>
          <p:nvPr/>
        </p:nvGrpSpPr>
        <p:grpSpPr>
          <a:xfrm rot="7891789">
            <a:off x="10696541" y="-9179"/>
            <a:ext cx="1855307" cy="2313400"/>
            <a:chOff x="2386975" y="3180875"/>
            <a:chExt cx="1391500" cy="1735075"/>
          </a:xfrm>
        </p:grpSpPr>
        <p:sp>
          <p:nvSpPr>
            <p:cNvPr id="121" name="Google Shape;121;p5"/>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5"/>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5"/>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5"/>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5"/>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5"/>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5"/>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5"/>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5"/>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5"/>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5"/>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5"/>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5"/>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 name="Google Shape;143;p5"/>
          <p:cNvGrpSpPr/>
          <p:nvPr/>
        </p:nvGrpSpPr>
        <p:grpSpPr>
          <a:xfrm flipH="1">
            <a:off x="10600046" y="1194049"/>
            <a:ext cx="2298293" cy="2878681"/>
            <a:chOff x="610625" y="938625"/>
            <a:chExt cx="1230350" cy="1541050"/>
          </a:xfrm>
        </p:grpSpPr>
        <p:sp>
          <p:nvSpPr>
            <p:cNvPr id="144" name="Google Shape;144;p5"/>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5"/>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5"/>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5"/>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5"/>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5"/>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5"/>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5"/>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5"/>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5"/>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5"/>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5"/>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5"/>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5"/>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5"/>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5"/>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5"/>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2" name="Google Shape;162;p5"/>
          <p:cNvSpPr/>
          <p:nvPr/>
        </p:nvSpPr>
        <p:spPr>
          <a:xfrm>
            <a:off x="-999466" y="3067124"/>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5"/>
          <p:cNvSpPr/>
          <p:nvPr/>
        </p:nvSpPr>
        <p:spPr>
          <a:xfrm>
            <a:off x="8218864" y="4072720"/>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5"/>
          <p:cNvSpPr/>
          <p:nvPr/>
        </p:nvSpPr>
        <p:spPr>
          <a:xfrm>
            <a:off x="-1231402" y="-1743393"/>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5" name="Google Shape;165;p5"/>
          <p:cNvGrpSpPr/>
          <p:nvPr/>
        </p:nvGrpSpPr>
        <p:grpSpPr>
          <a:xfrm rot="-8247978">
            <a:off x="648052" y="-423442"/>
            <a:ext cx="1206528" cy="2541443"/>
            <a:chOff x="4458800" y="2953350"/>
            <a:chExt cx="842025" cy="1773650"/>
          </a:xfrm>
        </p:grpSpPr>
        <p:sp>
          <p:nvSpPr>
            <p:cNvPr id="166" name="Google Shape;166;p5"/>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5"/>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5"/>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5"/>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5"/>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5"/>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5"/>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5"/>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5"/>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5"/>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5"/>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5"/>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5"/>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5"/>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5"/>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5"/>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5"/>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5"/>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5"/>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5"/>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5"/>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7" name="Google Shape;187;p5"/>
          <p:cNvSpPr/>
          <p:nvPr/>
        </p:nvSpPr>
        <p:spPr>
          <a:xfrm>
            <a:off x="773000" y="493200"/>
            <a:ext cx="106460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8" name="Google Shape;188;p5"/>
          <p:cNvGrpSpPr/>
          <p:nvPr/>
        </p:nvGrpSpPr>
        <p:grpSpPr>
          <a:xfrm rot="3626901">
            <a:off x="10730811" y="4690111"/>
            <a:ext cx="894431" cy="1419255"/>
            <a:chOff x="4491600" y="1128725"/>
            <a:chExt cx="911950" cy="1447225"/>
          </a:xfrm>
        </p:grpSpPr>
        <p:sp>
          <p:nvSpPr>
            <p:cNvPr id="189" name="Google Shape;189;p5"/>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5"/>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 name="Google Shape;191;p5"/>
          <p:cNvGrpSpPr/>
          <p:nvPr/>
        </p:nvGrpSpPr>
        <p:grpSpPr>
          <a:xfrm flipH="1">
            <a:off x="148600" y="4431500"/>
            <a:ext cx="1717933" cy="2187133"/>
            <a:chOff x="659300" y="3268175"/>
            <a:chExt cx="1288450" cy="1640350"/>
          </a:xfrm>
        </p:grpSpPr>
        <p:sp>
          <p:nvSpPr>
            <p:cNvPr id="192" name="Google Shape;192;p5"/>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5"/>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5"/>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5"/>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5"/>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5"/>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5"/>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5"/>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5"/>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5"/>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5"/>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5"/>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5"/>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5"/>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5"/>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5"/>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5"/>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5"/>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5"/>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5"/>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5"/>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5"/>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5"/>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5" name="Google Shape;215;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6" name="Google Shape;216;p5"/>
          <p:cNvSpPr txBox="1">
            <a:spLocks noGrp="1"/>
          </p:cNvSpPr>
          <p:nvPr>
            <p:ph type="title" idx="2"/>
          </p:nvPr>
        </p:nvSpPr>
        <p:spPr>
          <a:xfrm>
            <a:off x="2278684" y="3521671"/>
            <a:ext cx="3450000" cy="5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3333"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5"/>
          <p:cNvSpPr txBox="1">
            <a:spLocks noGrp="1"/>
          </p:cNvSpPr>
          <p:nvPr>
            <p:ph type="title" idx="3"/>
          </p:nvPr>
        </p:nvSpPr>
        <p:spPr>
          <a:xfrm>
            <a:off x="6463333" y="3521567"/>
            <a:ext cx="3450000" cy="5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3333"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8" name="Google Shape;218;p5"/>
          <p:cNvSpPr txBox="1">
            <a:spLocks noGrp="1"/>
          </p:cNvSpPr>
          <p:nvPr>
            <p:ph type="subTitle" idx="1"/>
          </p:nvPr>
        </p:nvSpPr>
        <p:spPr>
          <a:xfrm>
            <a:off x="6470657" y="3997803"/>
            <a:ext cx="3450000" cy="12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9" name="Google Shape;219;p5"/>
          <p:cNvSpPr txBox="1">
            <a:spLocks noGrp="1"/>
          </p:cNvSpPr>
          <p:nvPr>
            <p:ph type="subTitle" idx="4"/>
          </p:nvPr>
        </p:nvSpPr>
        <p:spPr>
          <a:xfrm>
            <a:off x="2286017" y="3997803"/>
            <a:ext cx="3450000" cy="12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38748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0"/>
        <p:cNvGrpSpPr/>
        <p:nvPr/>
      </p:nvGrpSpPr>
      <p:grpSpPr>
        <a:xfrm>
          <a:off x="0" y="0"/>
          <a:ext cx="0" cy="0"/>
          <a:chOff x="0" y="0"/>
          <a:chExt cx="0" cy="0"/>
        </a:xfrm>
      </p:grpSpPr>
      <p:sp>
        <p:nvSpPr>
          <p:cNvPr id="221" name="Google Shape;221;p6"/>
          <p:cNvSpPr/>
          <p:nvPr/>
        </p:nvSpPr>
        <p:spPr>
          <a:xfrm rot="10800000" flipH="1">
            <a:off x="-929933" y="-2064065"/>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6"/>
          <p:cNvSpPr/>
          <p:nvPr/>
        </p:nvSpPr>
        <p:spPr>
          <a:xfrm rot="10800000" flipH="1">
            <a:off x="8288398" y="-2107346"/>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6"/>
          <p:cNvSpPr/>
          <p:nvPr/>
        </p:nvSpPr>
        <p:spPr>
          <a:xfrm rot="10800000" flipH="1">
            <a:off x="7773076" y="3390092"/>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6"/>
          <p:cNvSpPr/>
          <p:nvPr/>
        </p:nvSpPr>
        <p:spPr>
          <a:xfrm rot="10800000" flipH="1">
            <a:off x="-1161869" y="4032091"/>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5" name="Google Shape;225;p6"/>
          <p:cNvGrpSpPr/>
          <p:nvPr/>
        </p:nvGrpSpPr>
        <p:grpSpPr>
          <a:xfrm rot="8248085" flipH="1">
            <a:off x="10417671" y="4840865"/>
            <a:ext cx="1122699" cy="2364864"/>
            <a:chOff x="4458800" y="2953350"/>
            <a:chExt cx="842025" cy="1773650"/>
          </a:xfrm>
        </p:grpSpPr>
        <p:sp>
          <p:nvSpPr>
            <p:cNvPr id="226" name="Google Shape;226;p6"/>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6"/>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6"/>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6"/>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6"/>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6"/>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6"/>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6"/>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6"/>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6"/>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6"/>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6"/>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6"/>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6"/>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6"/>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6"/>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6"/>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6"/>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6"/>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6"/>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6"/>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7" name="Google Shape;247;p6"/>
          <p:cNvGrpSpPr/>
          <p:nvPr/>
        </p:nvGrpSpPr>
        <p:grpSpPr>
          <a:xfrm>
            <a:off x="11141685" y="3915568"/>
            <a:ext cx="1519700" cy="1544433"/>
            <a:chOff x="5967275" y="1212450"/>
            <a:chExt cx="1139775" cy="1158325"/>
          </a:xfrm>
        </p:grpSpPr>
        <p:sp>
          <p:nvSpPr>
            <p:cNvPr id="248" name="Google Shape;248;p6"/>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6"/>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6"/>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6"/>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6"/>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6"/>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6"/>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5" name="Google Shape;255;p6"/>
          <p:cNvGrpSpPr/>
          <p:nvPr/>
        </p:nvGrpSpPr>
        <p:grpSpPr>
          <a:xfrm rot="3626901">
            <a:off x="296411" y="1474511"/>
            <a:ext cx="894431" cy="1419255"/>
            <a:chOff x="4491600" y="1128725"/>
            <a:chExt cx="911950" cy="1447225"/>
          </a:xfrm>
        </p:grpSpPr>
        <p:sp>
          <p:nvSpPr>
            <p:cNvPr id="256" name="Google Shape;256;p6"/>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6"/>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6"/>
          <p:cNvGrpSpPr/>
          <p:nvPr/>
        </p:nvGrpSpPr>
        <p:grpSpPr>
          <a:xfrm>
            <a:off x="-405537" y="-55051"/>
            <a:ext cx="2298293" cy="2878681"/>
            <a:chOff x="610625" y="938625"/>
            <a:chExt cx="1230350" cy="1541050"/>
          </a:xfrm>
        </p:grpSpPr>
        <p:sp>
          <p:nvSpPr>
            <p:cNvPr id="259" name="Google Shape;259;p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6"/>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6"/>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6"/>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6"/>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6"/>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6"/>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6"/>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6"/>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6"/>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6"/>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6"/>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6"/>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6"/>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6"/>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6"/>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6"/>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7" name="Google Shape;277;p6"/>
          <p:cNvSpPr/>
          <p:nvPr/>
        </p:nvSpPr>
        <p:spPr>
          <a:xfrm>
            <a:off x="773000" y="493200"/>
            <a:ext cx="106460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76592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0"/>
        <p:cNvGrpSpPr/>
        <p:nvPr/>
      </p:nvGrpSpPr>
      <p:grpSpPr>
        <a:xfrm>
          <a:off x="0" y="0"/>
          <a:ext cx="0" cy="0"/>
          <a:chOff x="0" y="0"/>
          <a:chExt cx="0" cy="0"/>
        </a:xfrm>
      </p:grpSpPr>
      <p:sp>
        <p:nvSpPr>
          <p:cNvPr id="361" name="Google Shape;361;p9"/>
          <p:cNvSpPr/>
          <p:nvPr/>
        </p:nvSpPr>
        <p:spPr>
          <a:xfrm rot="10800000" flipH="1">
            <a:off x="-999466" y="-2481132"/>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9"/>
          <p:cNvSpPr/>
          <p:nvPr/>
        </p:nvSpPr>
        <p:spPr>
          <a:xfrm rot="10800000" flipH="1">
            <a:off x="8218864" y="-2385379"/>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9"/>
          <p:cNvSpPr/>
          <p:nvPr/>
        </p:nvSpPr>
        <p:spPr>
          <a:xfrm rot="10800000" flipH="1">
            <a:off x="7703543" y="3112059"/>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9"/>
          <p:cNvSpPr/>
          <p:nvPr/>
        </p:nvSpPr>
        <p:spPr>
          <a:xfrm rot="10800000" flipH="1">
            <a:off x="-1231402" y="3754057"/>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5" name="Google Shape;365;p9"/>
          <p:cNvGrpSpPr/>
          <p:nvPr/>
        </p:nvGrpSpPr>
        <p:grpSpPr>
          <a:xfrm>
            <a:off x="0" y="5994833"/>
            <a:ext cx="12192000" cy="863200"/>
            <a:chOff x="0" y="4496125"/>
            <a:chExt cx="9144000" cy="647400"/>
          </a:xfrm>
        </p:grpSpPr>
        <p:sp>
          <p:nvSpPr>
            <p:cNvPr id="366" name="Google Shape;366;p9"/>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9"/>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8" name="Google Shape;368;p9"/>
          <p:cNvSpPr txBox="1">
            <a:spLocks noGrp="1"/>
          </p:cNvSpPr>
          <p:nvPr>
            <p:ph type="title"/>
          </p:nvPr>
        </p:nvSpPr>
        <p:spPr>
          <a:xfrm>
            <a:off x="2887184" y="1538567"/>
            <a:ext cx="6426800" cy="109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69" name="Google Shape;369;p9"/>
          <p:cNvSpPr txBox="1">
            <a:spLocks noGrp="1"/>
          </p:cNvSpPr>
          <p:nvPr>
            <p:ph type="subTitle" idx="1"/>
          </p:nvPr>
        </p:nvSpPr>
        <p:spPr>
          <a:xfrm>
            <a:off x="2887184" y="2635467"/>
            <a:ext cx="6426800" cy="125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015338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47"/>
        <p:cNvGrpSpPr/>
        <p:nvPr/>
      </p:nvGrpSpPr>
      <p:grpSpPr>
        <a:xfrm>
          <a:off x="0" y="0"/>
          <a:ext cx="0" cy="0"/>
          <a:chOff x="0" y="0"/>
          <a:chExt cx="0" cy="0"/>
        </a:xfrm>
      </p:grpSpPr>
    </p:spTree>
    <p:extLst>
      <p:ext uri="{BB962C8B-B14F-4D97-AF65-F5344CB8AC3E}">
        <p14:creationId xmlns:p14="http://schemas.microsoft.com/office/powerpoint/2010/main" val="4096086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70"/>
        <p:cNvGrpSpPr/>
        <p:nvPr/>
      </p:nvGrpSpPr>
      <p:grpSpPr>
        <a:xfrm>
          <a:off x="0" y="0"/>
          <a:ext cx="0" cy="0"/>
          <a:chOff x="0" y="0"/>
          <a:chExt cx="0" cy="0"/>
        </a:xfrm>
      </p:grpSpPr>
      <p:sp>
        <p:nvSpPr>
          <p:cNvPr id="471" name="Google Shape;471;p14"/>
          <p:cNvSpPr/>
          <p:nvPr/>
        </p:nvSpPr>
        <p:spPr>
          <a:xfrm>
            <a:off x="7135999" y="-3231563"/>
            <a:ext cx="6895975"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14"/>
          <p:cNvSpPr/>
          <p:nvPr/>
        </p:nvSpPr>
        <p:spPr>
          <a:xfrm>
            <a:off x="-1706365" y="-1975068"/>
            <a:ext cx="5135345"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3" name="Google Shape;473;p14"/>
          <p:cNvSpPr/>
          <p:nvPr/>
        </p:nvSpPr>
        <p:spPr>
          <a:xfrm rot="-1203577">
            <a:off x="8566392" y="4770348"/>
            <a:ext cx="5775149"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14"/>
          <p:cNvSpPr/>
          <p:nvPr/>
        </p:nvSpPr>
        <p:spPr>
          <a:xfrm>
            <a:off x="-2208766" y="4289208"/>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5" name="Google Shape;475;p14"/>
          <p:cNvGrpSpPr/>
          <p:nvPr/>
        </p:nvGrpSpPr>
        <p:grpSpPr>
          <a:xfrm>
            <a:off x="0" y="5994833"/>
            <a:ext cx="12192000" cy="863200"/>
            <a:chOff x="0" y="4496125"/>
            <a:chExt cx="9144000" cy="647400"/>
          </a:xfrm>
        </p:grpSpPr>
        <p:sp>
          <p:nvSpPr>
            <p:cNvPr id="476" name="Google Shape;476;p14"/>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4"/>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8" name="Google Shape;478;p14"/>
          <p:cNvSpPr txBox="1">
            <a:spLocks noGrp="1"/>
          </p:cNvSpPr>
          <p:nvPr>
            <p:ph type="title"/>
          </p:nvPr>
        </p:nvSpPr>
        <p:spPr>
          <a:xfrm>
            <a:off x="3192800" y="1775896"/>
            <a:ext cx="5806400" cy="1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1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79" name="Google Shape;479;p14"/>
          <p:cNvSpPr txBox="1">
            <a:spLocks noGrp="1"/>
          </p:cNvSpPr>
          <p:nvPr>
            <p:ph type="subTitle" idx="1"/>
          </p:nvPr>
        </p:nvSpPr>
        <p:spPr>
          <a:xfrm>
            <a:off x="3192800" y="3622217"/>
            <a:ext cx="5806400" cy="1068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01167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837"/>
        <p:cNvGrpSpPr/>
        <p:nvPr/>
      </p:nvGrpSpPr>
      <p:grpSpPr>
        <a:xfrm>
          <a:off x="0" y="0"/>
          <a:ext cx="0" cy="0"/>
          <a:chOff x="0" y="0"/>
          <a:chExt cx="0" cy="0"/>
        </a:xfrm>
      </p:grpSpPr>
      <p:sp>
        <p:nvSpPr>
          <p:cNvPr id="1838" name="Google Shape;1838;p33"/>
          <p:cNvSpPr/>
          <p:nvPr/>
        </p:nvSpPr>
        <p:spPr>
          <a:xfrm rot="10800000">
            <a:off x="8986075" y="-2310465"/>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9" name="Google Shape;1839;p33"/>
          <p:cNvSpPr/>
          <p:nvPr/>
        </p:nvSpPr>
        <p:spPr>
          <a:xfrm rot="10800000">
            <a:off x="-2104803" y="-1829312"/>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0" name="Google Shape;1840;p33"/>
          <p:cNvSpPr/>
          <p:nvPr/>
        </p:nvSpPr>
        <p:spPr>
          <a:xfrm rot="10800000">
            <a:off x="-1918076" y="3830325"/>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1" name="Google Shape;1841;p33"/>
          <p:cNvSpPr/>
          <p:nvPr/>
        </p:nvSpPr>
        <p:spPr>
          <a:xfrm rot="10800000">
            <a:off x="9791200" y="4680824"/>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42" name="Google Shape;1842;p33"/>
          <p:cNvGrpSpPr/>
          <p:nvPr/>
        </p:nvGrpSpPr>
        <p:grpSpPr>
          <a:xfrm rot="1063801">
            <a:off x="10715511" y="447441"/>
            <a:ext cx="2093957" cy="2401316"/>
            <a:chOff x="3056825" y="-2290075"/>
            <a:chExt cx="1465250" cy="1680325"/>
          </a:xfrm>
        </p:grpSpPr>
        <p:sp>
          <p:nvSpPr>
            <p:cNvPr id="1843" name="Google Shape;1843;p33"/>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33"/>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33"/>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33"/>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33"/>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33"/>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33"/>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33"/>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33"/>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33"/>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33"/>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33"/>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33"/>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33"/>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33"/>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58" name="Google Shape;1858;p33"/>
          <p:cNvGrpSpPr/>
          <p:nvPr/>
        </p:nvGrpSpPr>
        <p:grpSpPr>
          <a:xfrm rot="-5400000">
            <a:off x="9991503" y="-251067"/>
            <a:ext cx="1717933" cy="2187133"/>
            <a:chOff x="659300" y="3268175"/>
            <a:chExt cx="1288450" cy="1640350"/>
          </a:xfrm>
        </p:grpSpPr>
        <p:sp>
          <p:nvSpPr>
            <p:cNvPr id="1859" name="Google Shape;1859;p33"/>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33"/>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33"/>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33"/>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33"/>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33"/>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33"/>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33"/>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33"/>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33"/>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33"/>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33"/>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33"/>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33"/>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33"/>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33"/>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33"/>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33"/>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33"/>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33"/>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33"/>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33"/>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33"/>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82" name="Google Shape;1882;p33"/>
          <p:cNvGrpSpPr/>
          <p:nvPr/>
        </p:nvGrpSpPr>
        <p:grpSpPr>
          <a:xfrm rot="3087821" flipH="1">
            <a:off x="-44519" y="4006645"/>
            <a:ext cx="1122681" cy="2364827"/>
            <a:chOff x="4458800" y="2953350"/>
            <a:chExt cx="842025" cy="1773650"/>
          </a:xfrm>
        </p:grpSpPr>
        <p:sp>
          <p:nvSpPr>
            <p:cNvPr id="1883" name="Google Shape;1883;p33"/>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33"/>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33"/>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33"/>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33"/>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33"/>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33"/>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33"/>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33"/>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33"/>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33"/>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33"/>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33"/>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33"/>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33"/>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33"/>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33"/>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33"/>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33"/>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33"/>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33"/>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4" name="Google Shape;1904;p33"/>
          <p:cNvGrpSpPr/>
          <p:nvPr/>
        </p:nvGrpSpPr>
        <p:grpSpPr>
          <a:xfrm rot="-2166787" flipH="1">
            <a:off x="-438003" y="5075348"/>
            <a:ext cx="2087395" cy="2602793"/>
            <a:chOff x="2386975" y="3180875"/>
            <a:chExt cx="1391500" cy="1735075"/>
          </a:xfrm>
        </p:grpSpPr>
        <p:sp>
          <p:nvSpPr>
            <p:cNvPr id="1905" name="Google Shape;1905;p33"/>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3"/>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33"/>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33"/>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33"/>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33"/>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3"/>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3"/>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3"/>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3"/>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3"/>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33"/>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33"/>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3"/>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3"/>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3"/>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3"/>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3"/>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3"/>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3"/>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3"/>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3"/>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27" name="Google Shape;1927;p33"/>
          <p:cNvSpPr/>
          <p:nvPr/>
        </p:nvSpPr>
        <p:spPr>
          <a:xfrm>
            <a:off x="773000" y="493200"/>
            <a:ext cx="106460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07152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28"/>
        <p:cNvGrpSpPr/>
        <p:nvPr/>
      </p:nvGrpSpPr>
      <p:grpSpPr>
        <a:xfrm>
          <a:off x="0" y="0"/>
          <a:ext cx="0" cy="0"/>
          <a:chOff x="0" y="0"/>
          <a:chExt cx="0" cy="0"/>
        </a:xfrm>
      </p:grpSpPr>
      <p:sp>
        <p:nvSpPr>
          <p:cNvPr id="1929" name="Google Shape;1929;p34"/>
          <p:cNvSpPr/>
          <p:nvPr/>
        </p:nvSpPr>
        <p:spPr>
          <a:xfrm rot="10800000" flipH="1">
            <a:off x="7135999" y="3265898"/>
            <a:ext cx="6895975"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0" name="Google Shape;1930;p34"/>
          <p:cNvSpPr/>
          <p:nvPr/>
        </p:nvSpPr>
        <p:spPr>
          <a:xfrm rot="10800000" flipH="1">
            <a:off x="-1706365" y="3670387"/>
            <a:ext cx="5135345"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1" name="Google Shape;1931;p34"/>
          <p:cNvSpPr/>
          <p:nvPr/>
        </p:nvSpPr>
        <p:spPr>
          <a:xfrm rot="-9596423" flipH="1">
            <a:off x="8566392" y="-2366469"/>
            <a:ext cx="5775149"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2" name="Google Shape;1932;p34"/>
          <p:cNvSpPr/>
          <p:nvPr/>
        </p:nvSpPr>
        <p:spPr>
          <a:xfrm rot="10800000" flipH="1">
            <a:off x="-2208766" y="-2847611"/>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33" name="Google Shape;1933;p34"/>
          <p:cNvGrpSpPr/>
          <p:nvPr/>
        </p:nvGrpSpPr>
        <p:grpSpPr>
          <a:xfrm flipH="1">
            <a:off x="235235" y="5194307"/>
            <a:ext cx="1121995" cy="1140255"/>
            <a:chOff x="5967275" y="1212450"/>
            <a:chExt cx="1139775" cy="1158325"/>
          </a:xfrm>
        </p:grpSpPr>
        <p:sp>
          <p:nvSpPr>
            <p:cNvPr id="1934" name="Google Shape;1934;p34"/>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4"/>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4"/>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4"/>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4"/>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4"/>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4"/>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1" name="Google Shape;1941;p34"/>
          <p:cNvGrpSpPr/>
          <p:nvPr/>
        </p:nvGrpSpPr>
        <p:grpSpPr>
          <a:xfrm>
            <a:off x="10248470" y="4670867"/>
            <a:ext cx="1717933" cy="2187133"/>
            <a:chOff x="659300" y="3268175"/>
            <a:chExt cx="1288450" cy="1640350"/>
          </a:xfrm>
        </p:grpSpPr>
        <p:sp>
          <p:nvSpPr>
            <p:cNvPr id="1942" name="Google Shape;1942;p34"/>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34"/>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4"/>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4"/>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34"/>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34"/>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4"/>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34"/>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34"/>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4"/>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4"/>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4"/>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4"/>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4"/>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4"/>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4"/>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4"/>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4"/>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4"/>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4"/>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4"/>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4"/>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34"/>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65" name="Google Shape;1965;p34"/>
          <p:cNvSpPr/>
          <p:nvPr/>
        </p:nvSpPr>
        <p:spPr>
          <a:xfrm>
            <a:off x="773000" y="493200"/>
            <a:ext cx="106460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6" name="Google Shape;1966;p34"/>
          <p:cNvGrpSpPr/>
          <p:nvPr/>
        </p:nvGrpSpPr>
        <p:grpSpPr>
          <a:xfrm rot="9044330" flipH="1">
            <a:off x="10389080" y="-306133"/>
            <a:ext cx="1436705" cy="3026289"/>
            <a:chOff x="4458800" y="2953350"/>
            <a:chExt cx="842025" cy="1773650"/>
          </a:xfrm>
        </p:grpSpPr>
        <p:sp>
          <p:nvSpPr>
            <p:cNvPr id="1967" name="Google Shape;1967;p34"/>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4"/>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4"/>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4"/>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4"/>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4"/>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4"/>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4"/>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4"/>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4"/>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34"/>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34"/>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4"/>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4"/>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4"/>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4"/>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34"/>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34"/>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4"/>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4"/>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4"/>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8" name="Google Shape;1988;p34"/>
          <p:cNvGrpSpPr/>
          <p:nvPr/>
        </p:nvGrpSpPr>
        <p:grpSpPr>
          <a:xfrm flipH="1">
            <a:off x="-77187" y="-464167"/>
            <a:ext cx="2298293" cy="2878681"/>
            <a:chOff x="610625" y="938625"/>
            <a:chExt cx="1230350" cy="1541050"/>
          </a:xfrm>
        </p:grpSpPr>
        <p:sp>
          <p:nvSpPr>
            <p:cNvPr id="1989" name="Google Shape;1989;p34"/>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4"/>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4"/>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4"/>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4"/>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4"/>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4"/>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4"/>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4"/>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34"/>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34"/>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4"/>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4"/>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4"/>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4"/>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4"/>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4"/>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4"/>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4164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A60B">
            <a:alpha val="372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500"/>
              <a:buFont typeface="Atma"/>
              <a:buNone/>
              <a:defRPr sz="3500">
                <a:solidFill>
                  <a:schemeClr val="dk2"/>
                </a:solidFill>
                <a:latin typeface="Atma"/>
                <a:ea typeface="Atma"/>
                <a:cs typeface="Atma"/>
                <a:sym typeface="Atm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1pPr>
            <a:lvl2pPr marL="914400" lvl="1"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2pPr>
            <a:lvl3pPr marL="1371600" lvl="2"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3pPr>
            <a:lvl4pPr marL="1828800" lvl="3"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4pPr>
            <a:lvl5pPr marL="2286000" lvl="4"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5pPr>
            <a:lvl6pPr marL="2743200" lvl="5"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6pPr>
            <a:lvl7pPr marL="3200400" lvl="6"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7pPr>
            <a:lvl8pPr marL="3657600" lvl="7"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8pPr>
            <a:lvl9pPr marL="4114800" lvl="8" indent="-317500">
              <a:lnSpc>
                <a:spcPct val="115000"/>
              </a:lnSpc>
              <a:spcBef>
                <a:spcPts val="1600"/>
              </a:spcBef>
              <a:spcAft>
                <a:spcPts val="160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9pPr>
          </a:lstStyle>
          <a:p>
            <a:endParaRPr/>
          </a:p>
        </p:txBody>
      </p:sp>
    </p:spTree>
    <p:extLst>
      <p:ext uri="{BB962C8B-B14F-4D97-AF65-F5344CB8AC3E}">
        <p14:creationId xmlns:p14="http://schemas.microsoft.com/office/powerpoint/2010/main" val="248675975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8" r:id="rId6"/>
    <p:sldLayoutId id="2147483669" r:id="rId7"/>
    <p:sldLayoutId id="2147483671" r:id="rId8"/>
    <p:sldLayoutId id="2147483672"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grpSp>
        <p:nvGrpSpPr>
          <p:cNvPr id="2017" name="Google Shape;2017;p38"/>
          <p:cNvGrpSpPr/>
          <p:nvPr/>
        </p:nvGrpSpPr>
        <p:grpSpPr>
          <a:xfrm>
            <a:off x="950785" y="-720170"/>
            <a:ext cx="10558868" cy="3825033"/>
            <a:chOff x="713088" y="-540128"/>
            <a:chExt cx="7919151" cy="2868775"/>
          </a:xfrm>
        </p:grpSpPr>
        <p:grpSp>
          <p:nvGrpSpPr>
            <p:cNvPr id="2018" name="Google Shape;2018;p38"/>
            <p:cNvGrpSpPr/>
            <p:nvPr/>
          </p:nvGrpSpPr>
          <p:grpSpPr>
            <a:xfrm rot="1952464">
              <a:off x="5680324" y="-300764"/>
              <a:ext cx="842019" cy="1773637"/>
              <a:chOff x="4458800" y="2953350"/>
              <a:chExt cx="842025" cy="1773650"/>
            </a:xfrm>
          </p:grpSpPr>
          <p:sp>
            <p:nvSpPr>
              <p:cNvPr id="2019" name="Google Shape;2019;p38"/>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0" name="Google Shape;2020;p38"/>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1" name="Google Shape;2021;p38"/>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2" name="Google Shape;2022;p38"/>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3" name="Google Shape;2023;p38"/>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4" name="Google Shape;2024;p38"/>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5" name="Google Shape;2025;p38"/>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6" name="Google Shape;2026;p38"/>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7" name="Google Shape;2027;p38"/>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8" name="Google Shape;2028;p38"/>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9" name="Google Shape;2029;p38"/>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0" name="Google Shape;2030;p38"/>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1" name="Google Shape;2031;p38"/>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2" name="Google Shape;2032;p38"/>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3" name="Google Shape;2033;p38"/>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4" name="Google Shape;2034;p38"/>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5" name="Google Shape;2035;p38"/>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6" name="Google Shape;2036;p38"/>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7" name="Google Shape;2037;p38"/>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8" name="Google Shape;2038;p38"/>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9" name="Google Shape;2039;p38"/>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40" name="Google Shape;2040;p38"/>
            <p:cNvGrpSpPr/>
            <p:nvPr/>
          </p:nvGrpSpPr>
          <p:grpSpPr>
            <a:xfrm rot="2166950">
              <a:off x="3058128" y="-243779"/>
              <a:ext cx="1391454" cy="1735017"/>
              <a:chOff x="2386975" y="3180875"/>
              <a:chExt cx="1391500" cy="1735075"/>
            </a:xfrm>
          </p:grpSpPr>
          <p:sp>
            <p:nvSpPr>
              <p:cNvPr id="2041" name="Google Shape;2041;p38"/>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2" name="Google Shape;2042;p38"/>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3" name="Google Shape;2043;p38"/>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4" name="Google Shape;2044;p38"/>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5" name="Google Shape;2045;p38"/>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6" name="Google Shape;2046;p38"/>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7" name="Google Shape;2047;p38"/>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8" name="Google Shape;2048;p38"/>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9" name="Google Shape;2049;p38"/>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38"/>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1" name="Google Shape;2051;p38"/>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2" name="Google Shape;2052;p38"/>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3" name="Google Shape;2053;p38"/>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4" name="Google Shape;2054;p38"/>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5" name="Google Shape;2055;p38"/>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6" name="Google Shape;2056;p38"/>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7" name="Google Shape;2057;p38"/>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8" name="Google Shape;2058;p38"/>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9" name="Google Shape;2059;p38"/>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0" name="Google Shape;2060;p38"/>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1" name="Google Shape;2061;p38"/>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2" name="Google Shape;2062;p38"/>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63" name="Google Shape;2063;p38"/>
            <p:cNvGrpSpPr/>
            <p:nvPr/>
          </p:nvGrpSpPr>
          <p:grpSpPr>
            <a:xfrm flipH="1">
              <a:off x="4654700" y="-127475"/>
              <a:ext cx="1288450" cy="1640350"/>
              <a:chOff x="659300" y="3268175"/>
              <a:chExt cx="1288450" cy="1640350"/>
            </a:xfrm>
          </p:grpSpPr>
          <p:sp>
            <p:nvSpPr>
              <p:cNvPr id="2064" name="Google Shape;2064;p38"/>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5" name="Google Shape;2065;p38"/>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6" name="Google Shape;2066;p38"/>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7" name="Google Shape;2067;p38"/>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8" name="Google Shape;2068;p38"/>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9" name="Google Shape;2069;p38"/>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0" name="Google Shape;2070;p38"/>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1" name="Google Shape;2071;p38"/>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2" name="Google Shape;2072;p38"/>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3" name="Google Shape;2073;p38"/>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4" name="Google Shape;2074;p38"/>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5" name="Google Shape;2075;p38"/>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6" name="Google Shape;2076;p38"/>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7" name="Google Shape;2077;p38"/>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8" name="Google Shape;2078;p38"/>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9" name="Google Shape;2079;p38"/>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0" name="Google Shape;2080;p38"/>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1" name="Google Shape;2081;p38"/>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2" name="Google Shape;2082;p38"/>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3" name="Google Shape;2083;p38"/>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4" name="Google Shape;2084;p38"/>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5" name="Google Shape;2085;p38"/>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6" name="Google Shape;2086;p38"/>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87" name="Google Shape;2087;p38"/>
            <p:cNvGrpSpPr/>
            <p:nvPr/>
          </p:nvGrpSpPr>
          <p:grpSpPr>
            <a:xfrm rot="-1063801" flipH="1">
              <a:off x="1357701" y="-343770"/>
              <a:ext cx="1570468" cy="1800987"/>
              <a:chOff x="3056825" y="-2290075"/>
              <a:chExt cx="1465250" cy="1680325"/>
            </a:xfrm>
          </p:grpSpPr>
          <p:sp>
            <p:nvSpPr>
              <p:cNvPr id="2088" name="Google Shape;2088;p38"/>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9" name="Google Shape;2089;p38"/>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0" name="Google Shape;2090;p38"/>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1" name="Google Shape;2091;p38"/>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2" name="Google Shape;2092;p38"/>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3" name="Google Shape;2093;p38"/>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4" name="Google Shape;2094;p38"/>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5" name="Google Shape;2095;p38"/>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6" name="Google Shape;2096;p38"/>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7" name="Google Shape;2097;p38"/>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8" name="Google Shape;2098;p38"/>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9" name="Google Shape;2099;p38"/>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0" name="Google Shape;2100;p38"/>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1" name="Google Shape;2101;p38"/>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2" name="Google Shape;2102;p38"/>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03" name="Google Shape;2103;p38"/>
            <p:cNvGrpSpPr/>
            <p:nvPr/>
          </p:nvGrpSpPr>
          <p:grpSpPr>
            <a:xfrm flipH="1">
              <a:off x="713088" y="983892"/>
              <a:ext cx="841496" cy="855191"/>
              <a:chOff x="5967275" y="1212450"/>
              <a:chExt cx="1139775" cy="1158325"/>
            </a:xfrm>
          </p:grpSpPr>
          <p:sp>
            <p:nvSpPr>
              <p:cNvPr id="2104" name="Google Shape;2104;p38"/>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5" name="Google Shape;2105;p38"/>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6" name="Google Shape;2106;p38"/>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7" name="Google Shape;2107;p38"/>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8" name="Google Shape;2108;p38"/>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9" name="Google Shape;2109;p38"/>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0" name="Google Shape;2110;p38"/>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11" name="Google Shape;2111;p38"/>
            <p:cNvGrpSpPr/>
            <p:nvPr/>
          </p:nvGrpSpPr>
          <p:grpSpPr>
            <a:xfrm rot="3626901">
              <a:off x="7668433" y="1048558"/>
              <a:ext cx="670823" cy="1064441"/>
              <a:chOff x="4491600" y="1128725"/>
              <a:chExt cx="911950" cy="1447225"/>
            </a:xfrm>
          </p:grpSpPr>
          <p:sp>
            <p:nvSpPr>
              <p:cNvPr id="2112" name="Google Shape;2112;p38"/>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3" name="Google Shape;2113;p38"/>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14" name="Google Shape;2114;p38"/>
            <p:cNvGrpSpPr/>
            <p:nvPr/>
          </p:nvGrpSpPr>
          <p:grpSpPr>
            <a:xfrm flipH="1">
              <a:off x="6413472" y="169636"/>
              <a:ext cx="1723720" cy="2159011"/>
              <a:chOff x="610625" y="938625"/>
              <a:chExt cx="1230350" cy="1541050"/>
            </a:xfrm>
          </p:grpSpPr>
          <p:sp>
            <p:nvSpPr>
              <p:cNvPr id="2115" name="Google Shape;2115;p38"/>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6" name="Google Shape;2116;p38"/>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7" name="Google Shape;2117;p38"/>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8" name="Google Shape;2118;p38"/>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9" name="Google Shape;2119;p38"/>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0" name="Google Shape;2120;p38"/>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1" name="Google Shape;2121;p38"/>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2" name="Google Shape;2122;p38"/>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3" name="Google Shape;2123;p38"/>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4" name="Google Shape;2124;p38"/>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5" name="Google Shape;2125;p38"/>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6" name="Google Shape;2126;p38"/>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7" name="Google Shape;2127;p38"/>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8" name="Google Shape;2128;p38"/>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9" name="Google Shape;2129;p38"/>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0" name="Google Shape;2130;p38"/>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1" name="Google Shape;2131;p38"/>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2" name="Google Shape;2132;p38"/>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133" name="Google Shape;2133;p38"/>
          <p:cNvGrpSpPr/>
          <p:nvPr/>
        </p:nvGrpSpPr>
        <p:grpSpPr>
          <a:xfrm rot="3626901">
            <a:off x="9510961" y="4403578"/>
            <a:ext cx="894431" cy="1419255"/>
            <a:chOff x="4491600" y="1128725"/>
            <a:chExt cx="911950" cy="1447225"/>
          </a:xfrm>
        </p:grpSpPr>
        <p:sp>
          <p:nvSpPr>
            <p:cNvPr id="2134" name="Google Shape;2134;p38"/>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5" name="Google Shape;2135;p38"/>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36" name="Google Shape;2136;p38"/>
          <p:cNvGrpSpPr/>
          <p:nvPr/>
        </p:nvGrpSpPr>
        <p:grpSpPr>
          <a:xfrm>
            <a:off x="1680018" y="719201"/>
            <a:ext cx="8831617" cy="4978900"/>
            <a:chOff x="1260013" y="631275"/>
            <a:chExt cx="6623713" cy="3734175"/>
          </a:xfrm>
        </p:grpSpPr>
        <p:sp>
          <p:nvSpPr>
            <p:cNvPr id="2137" name="Google Shape;2137;p38"/>
            <p:cNvSpPr/>
            <p:nvPr/>
          </p:nvSpPr>
          <p:spPr>
            <a:xfrm>
              <a:off x="1372975" y="631275"/>
              <a:ext cx="6397800" cy="3330300"/>
            </a:xfrm>
            <a:prstGeom prst="round2SameRect">
              <a:avLst>
                <a:gd name="adj1" fmla="val 16667"/>
                <a:gd name="adj2" fmla="val 0"/>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8" name="Google Shape;2138;p38"/>
            <p:cNvSpPr/>
            <p:nvPr/>
          </p:nvSpPr>
          <p:spPr>
            <a:xfrm>
              <a:off x="1502750" y="741725"/>
              <a:ext cx="6138300" cy="3219900"/>
            </a:xfrm>
            <a:prstGeom prst="round2SameRect">
              <a:avLst>
                <a:gd name="adj1" fmla="val 13724"/>
                <a:gd name="adj2" fmla="val 0"/>
              </a:avLst>
            </a:pr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9" name="Google Shape;2139;p38"/>
            <p:cNvSpPr/>
            <p:nvPr/>
          </p:nvSpPr>
          <p:spPr>
            <a:xfrm>
              <a:off x="1544700" y="780225"/>
              <a:ext cx="6054600" cy="3181500"/>
            </a:xfrm>
            <a:prstGeom prst="round2SameRect">
              <a:avLst>
                <a:gd name="adj1" fmla="val 12823"/>
                <a:gd name="adj2" fmla="val 0"/>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0" name="Google Shape;2140;p38"/>
            <p:cNvSpPr/>
            <p:nvPr/>
          </p:nvSpPr>
          <p:spPr>
            <a:xfrm>
              <a:off x="1365775" y="3608625"/>
              <a:ext cx="6397910" cy="700286"/>
            </a:xfrm>
            <a:custGeom>
              <a:avLst/>
              <a:gdLst/>
              <a:ahLst/>
              <a:cxnLst/>
              <a:rect l="l" t="t" r="r" b="b"/>
              <a:pathLst>
                <a:path w="68956" h="13285" extrusionOk="0">
                  <a:moveTo>
                    <a:pt x="0" y="0"/>
                  </a:moveTo>
                  <a:lnTo>
                    <a:pt x="0" y="13285"/>
                  </a:lnTo>
                  <a:lnTo>
                    <a:pt x="68955" y="13285"/>
                  </a:lnTo>
                  <a:lnTo>
                    <a:pt x="68955" y="0"/>
                  </a:lnTo>
                  <a:cubicBezTo>
                    <a:pt x="60944" y="2237"/>
                    <a:pt x="50376" y="4337"/>
                    <a:pt x="37890" y="4657"/>
                  </a:cubicBezTo>
                  <a:cubicBezTo>
                    <a:pt x="36746" y="4687"/>
                    <a:pt x="35617" y="4701"/>
                    <a:pt x="34502" y="4701"/>
                  </a:cubicBezTo>
                  <a:cubicBezTo>
                    <a:pt x="20329" y="4701"/>
                    <a:pt x="8507" y="2370"/>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141" name="Google Shape;2141;p38"/>
            <p:cNvGrpSpPr/>
            <p:nvPr/>
          </p:nvGrpSpPr>
          <p:grpSpPr>
            <a:xfrm>
              <a:off x="1260013" y="3960150"/>
              <a:ext cx="6623713" cy="405300"/>
              <a:chOff x="1260013" y="3960150"/>
              <a:chExt cx="6623713" cy="405300"/>
            </a:xfrm>
          </p:grpSpPr>
          <p:sp>
            <p:nvSpPr>
              <p:cNvPr id="2142" name="Google Shape;2142;p38"/>
              <p:cNvSpPr/>
              <p:nvPr/>
            </p:nvSpPr>
            <p:spPr>
              <a:xfrm>
                <a:off x="1260013" y="3960150"/>
                <a:ext cx="6623700" cy="405300"/>
              </a:xfrm>
              <a:prstGeom prst="roundRect">
                <a:avLst>
                  <a:gd name="adj" fmla="val 12636"/>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3" name="Google Shape;2143;p38"/>
              <p:cNvSpPr/>
              <p:nvPr/>
            </p:nvSpPr>
            <p:spPr>
              <a:xfrm rot="10800000" flipH="1">
                <a:off x="1260025" y="4262250"/>
                <a:ext cx="6623700" cy="103200"/>
              </a:xfrm>
              <a:prstGeom prst="round2SameRect">
                <a:avLst>
                  <a:gd name="adj1" fmla="val 50000"/>
                  <a:gd name="adj2" fmla="val 0"/>
                </a:avLst>
              </a:pr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4" name="Google Shape;2144;p38"/>
              <p:cNvSpPr/>
              <p:nvPr/>
            </p:nvSpPr>
            <p:spPr>
              <a:xfrm>
                <a:off x="1260025" y="3960150"/>
                <a:ext cx="6623700" cy="103200"/>
              </a:xfrm>
              <a:prstGeom prst="round2SameRect">
                <a:avLst>
                  <a:gd name="adj1" fmla="val 50000"/>
                  <a:gd name="adj2" fmla="val 0"/>
                </a:avLst>
              </a:prstGeom>
              <a:solidFill>
                <a:srgbClr val="FEF7EA">
                  <a:alpha val="302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145" name="Google Shape;2145;p38"/>
          <p:cNvSpPr/>
          <p:nvPr/>
        </p:nvSpPr>
        <p:spPr>
          <a:xfrm>
            <a:off x="9044479" y="3110395"/>
            <a:ext cx="393591" cy="421855"/>
          </a:xfrm>
          <a:custGeom>
            <a:avLst/>
            <a:gdLst/>
            <a:ahLst/>
            <a:cxnLst/>
            <a:rect l="l" t="t" r="r" b="b"/>
            <a:pathLst>
              <a:path w="5069" h="5433" extrusionOk="0">
                <a:moveTo>
                  <a:pt x="5068" y="3744"/>
                </a:moveTo>
                <a:cubicBezTo>
                  <a:pt x="4498" y="2420"/>
                  <a:pt x="3904" y="1484"/>
                  <a:pt x="3425" y="868"/>
                </a:cubicBezTo>
                <a:cubicBezTo>
                  <a:pt x="2945" y="274"/>
                  <a:pt x="2672" y="0"/>
                  <a:pt x="2466" y="69"/>
                </a:cubicBezTo>
                <a:cubicBezTo>
                  <a:pt x="2238" y="160"/>
                  <a:pt x="2238" y="685"/>
                  <a:pt x="2261" y="936"/>
                </a:cubicBezTo>
                <a:cubicBezTo>
                  <a:pt x="2169" y="845"/>
                  <a:pt x="1850" y="502"/>
                  <a:pt x="1348" y="457"/>
                </a:cubicBezTo>
                <a:cubicBezTo>
                  <a:pt x="1211" y="457"/>
                  <a:pt x="709" y="411"/>
                  <a:pt x="503" y="753"/>
                </a:cubicBezTo>
                <a:cubicBezTo>
                  <a:pt x="343" y="1005"/>
                  <a:pt x="457" y="1324"/>
                  <a:pt x="480" y="1370"/>
                </a:cubicBezTo>
                <a:cubicBezTo>
                  <a:pt x="457" y="1393"/>
                  <a:pt x="206" y="1507"/>
                  <a:pt x="138" y="1781"/>
                </a:cubicBezTo>
                <a:cubicBezTo>
                  <a:pt x="69" y="1986"/>
                  <a:pt x="161" y="2237"/>
                  <a:pt x="343" y="2374"/>
                </a:cubicBezTo>
                <a:cubicBezTo>
                  <a:pt x="184" y="2420"/>
                  <a:pt x="47" y="2557"/>
                  <a:pt x="24" y="2716"/>
                </a:cubicBezTo>
                <a:cubicBezTo>
                  <a:pt x="1" y="2899"/>
                  <a:pt x="69" y="3082"/>
                  <a:pt x="252" y="3173"/>
                </a:cubicBezTo>
                <a:cubicBezTo>
                  <a:pt x="229" y="3196"/>
                  <a:pt x="115" y="3333"/>
                  <a:pt x="138" y="3515"/>
                </a:cubicBezTo>
                <a:cubicBezTo>
                  <a:pt x="161" y="3698"/>
                  <a:pt x="321" y="3881"/>
                  <a:pt x="572" y="3903"/>
                </a:cubicBezTo>
                <a:cubicBezTo>
                  <a:pt x="891" y="4314"/>
                  <a:pt x="1599" y="5090"/>
                  <a:pt x="2763" y="5364"/>
                </a:cubicBezTo>
                <a:cubicBezTo>
                  <a:pt x="2991" y="5410"/>
                  <a:pt x="3219" y="5433"/>
                  <a:pt x="3448" y="5433"/>
                </a:cubicBezTo>
                <a:cubicBezTo>
                  <a:pt x="3973" y="4862"/>
                  <a:pt x="4520" y="4314"/>
                  <a:pt x="5068" y="3744"/>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6" name="Google Shape;2146;p38"/>
          <p:cNvSpPr/>
          <p:nvPr/>
        </p:nvSpPr>
        <p:spPr>
          <a:xfrm>
            <a:off x="9237665" y="3280518"/>
            <a:ext cx="31991" cy="205687"/>
          </a:xfrm>
          <a:custGeom>
            <a:avLst/>
            <a:gdLst/>
            <a:ahLst/>
            <a:cxnLst/>
            <a:rect l="l" t="t" r="r" b="b"/>
            <a:pathLst>
              <a:path w="412" h="2649" extrusionOk="0">
                <a:moveTo>
                  <a:pt x="320" y="0"/>
                </a:moveTo>
                <a:cubicBezTo>
                  <a:pt x="206" y="913"/>
                  <a:pt x="229" y="1781"/>
                  <a:pt x="412" y="2648"/>
                </a:cubicBezTo>
                <a:cubicBezTo>
                  <a:pt x="24" y="1849"/>
                  <a:pt x="1" y="845"/>
                  <a:pt x="320"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7" name="Google Shape;2147;p38"/>
          <p:cNvSpPr/>
          <p:nvPr/>
        </p:nvSpPr>
        <p:spPr>
          <a:xfrm>
            <a:off x="9303276" y="3294727"/>
            <a:ext cx="33776" cy="205608"/>
          </a:xfrm>
          <a:custGeom>
            <a:avLst/>
            <a:gdLst/>
            <a:ahLst/>
            <a:cxnLst/>
            <a:rect l="l" t="t" r="r" b="b"/>
            <a:pathLst>
              <a:path w="435" h="2648" extrusionOk="0">
                <a:moveTo>
                  <a:pt x="343" y="0"/>
                </a:moveTo>
                <a:lnTo>
                  <a:pt x="343" y="0"/>
                </a:lnTo>
                <a:cubicBezTo>
                  <a:pt x="0" y="845"/>
                  <a:pt x="46" y="1826"/>
                  <a:pt x="434" y="2648"/>
                </a:cubicBezTo>
                <a:cubicBezTo>
                  <a:pt x="252" y="1758"/>
                  <a:pt x="229" y="890"/>
                  <a:pt x="34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8" name="Google Shape;2148;p38"/>
          <p:cNvSpPr/>
          <p:nvPr/>
        </p:nvSpPr>
        <p:spPr>
          <a:xfrm>
            <a:off x="9156135" y="3197203"/>
            <a:ext cx="167717" cy="235347"/>
          </a:xfrm>
          <a:custGeom>
            <a:avLst/>
            <a:gdLst/>
            <a:ahLst/>
            <a:cxnLst/>
            <a:rect l="l" t="t" r="r" b="b"/>
            <a:pathLst>
              <a:path w="2160" h="3031" extrusionOk="0">
                <a:moveTo>
                  <a:pt x="1690" y="1"/>
                </a:moveTo>
                <a:cubicBezTo>
                  <a:pt x="1754" y="171"/>
                  <a:pt x="1658" y="362"/>
                  <a:pt x="1515" y="461"/>
                </a:cubicBezTo>
                <a:lnTo>
                  <a:pt x="1515" y="461"/>
                </a:lnTo>
                <a:cubicBezTo>
                  <a:pt x="1512" y="460"/>
                  <a:pt x="1510" y="458"/>
                  <a:pt x="1507" y="457"/>
                </a:cubicBezTo>
                <a:lnTo>
                  <a:pt x="1507" y="466"/>
                </a:lnTo>
                <a:lnTo>
                  <a:pt x="1507" y="466"/>
                </a:lnTo>
                <a:cubicBezTo>
                  <a:pt x="1500" y="471"/>
                  <a:pt x="1492" y="476"/>
                  <a:pt x="1485" y="480"/>
                </a:cubicBezTo>
                <a:cubicBezTo>
                  <a:pt x="1462" y="480"/>
                  <a:pt x="1462" y="503"/>
                  <a:pt x="1485" y="526"/>
                </a:cubicBezTo>
                <a:cubicBezTo>
                  <a:pt x="1622" y="594"/>
                  <a:pt x="1827" y="685"/>
                  <a:pt x="1850" y="868"/>
                </a:cubicBezTo>
                <a:cubicBezTo>
                  <a:pt x="1790" y="1032"/>
                  <a:pt x="1585" y="1089"/>
                  <a:pt x="1386" y="1109"/>
                </a:cubicBezTo>
                <a:lnTo>
                  <a:pt x="1386" y="1109"/>
                </a:lnTo>
                <a:cubicBezTo>
                  <a:pt x="1353" y="1106"/>
                  <a:pt x="1320" y="1105"/>
                  <a:pt x="1285" y="1105"/>
                </a:cubicBezTo>
                <a:cubicBezTo>
                  <a:pt x="1218" y="1105"/>
                  <a:pt x="1148" y="1109"/>
                  <a:pt x="1074" y="1119"/>
                </a:cubicBezTo>
                <a:cubicBezTo>
                  <a:pt x="1051" y="1142"/>
                  <a:pt x="1028" y="1165"/>
                  <a:pt x="1028" y="1188"/>
                </a:cubicBezTo>
                <a:cubicBezTo>
                  <a:pt x="1028" y="1233"/>
                  <a:pt x="1051" y="1256"/>
                  <a:pt x="1097" y="1256"/>
                </a:cubicBezTo>
                <a:cubicBezTo>
                  <a:pt x="1173" y="1256"/>
                  <a:pt x="1260" y="1256"/>
                  <a:pt x="1343" y="1242"/>
                </a:cubicBezTo>
                <a:lnTo>
                  <a:pt x="1343" y="1242"/>
                </a:lnTo>
                <a:cubicBezTo>
                  <a:pt x="1552" y="1255"/>
                  <a:pt x="1769" y="1330"/>
                  <a:pt x="1850" y="1507"/>
                </a:cubicBezTo>
                <a:cubicBezTo>
                  <a:pt x="1895" y="1758"/>
                  <a:pt x="1485" y="1941"/>
                  <a:pt x="1256" y="1986"/>
                </a:cubicBezTo>
                <a:cubicBezTo>
                  <a:pt x="1211" y="1986"/>
                  <a:pt x="1188" y="2078"/>
                  <a:pt x="1234" y="2101"/>
                </a:cubicBezTo>
                <a:cubicBezTo>
                  <a:pt x="2124" y="2674"/>
                  <a:pt x="905" y="2991"/>
                  <a:pt x="253" y="2991"/>
                </a:cubicBezTo>
                <a:cubicBezTo>
                  <a:pt x="152" y="2991"/>
                  <a:pt x="65" y="2983"/>
                  <a:pt x="1" y="2968"/>
                </a:cubicBezTo>
                <a:lnTo>
                  <a:pt x="1" y="2968"/>
                </a:lnTo>
                <a:cubicBezTo>
                  <a:pt x="115" y="3010"/>
                  <a:pt x="272" y="3031"/>
                  <a:pt x="444" y="3031"/>
                </a:cubicBezTo>
                <a:cubicBezTo>
                  <a:pt x="1162" y="3031"/>
                  <a:pt x="2149" y="2676"/>
                  <a:pt x="1451" y="2083"/>
                </a:cubicBezTo>
                <a:lnTo>
                  <a:pt x="1451" y="2083"/>
                </a:lnTo>
                <a:cubicBezTo>
                  <a:pt x="2159" y="1856"/>
                  <a:pt x="2145" y="1329"/>
                  <a:pt x="1644" y="1159"/>
                </a:cubicBezTo>
                <a:lnTo>
                  <a:pt x="1644" y="1159"/>
                </a:lnTo>
                <a:cubicBezTo>
                  <a:pt x="1787" y="1108"/>
                  <a:pt x="1925" y="1027"/>
                  <a:pt x="1941" y="868"/>
                </a:cubicBezTo>
                <a:cubicBezTo>
                  <a:pt x="1920" y="662"/>
                  <a:pt x="1732" y="567"/>
                  <a:pt x="1561" y="483"/>
                </a:cubicBezTo>
                <a:lnTo>
                  <a:pt x="1561" y="483"/>
                </a:lnTo>
                <a:cubicBezTo>
                  <a:pt x="1626" y="428"/>
                  <a:pt x="1677" y="370"/>
                  <a:pt x="1713" y="297"/>
                </a:cubicBezTo>
                <a:cubicBezTo>
                  <a:pt x="1736" y="183"/>
                  <a:pt x="1736" y="92"/>
                  <a:pt x="16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9" name="Google Shape;2149;p38"/>
          <p:cNvSpPr/>
          <p:nvPr/>
        </p:nvSpPr>
        <p:spPr>
          <a:xfrm>
            <a:off x="9138432" y="3284712"/>
            <a:ext cx="140075" cy="24225"/>
          </a:xfrm>
          <a:custGeom>
            <a:avLst/>
            <a:gdLst/>
            <a:ahLst/>
            <a:cxnLst/>
            <a:rect l="l" t="t" r="r" b="b"/>
            <a:pathLst>
              <a:path w="1804" h="312" extrusionOk="0">
                <a:moveTo>
                  <a:pt x="1169" y="0"/>
                </a:moveTo>
                <a:cubicBezTo>
                  <a:pt x="758" y="0"/>
                  <a:pt x="345" y="102"/>
                  <a:pt x="1" y="312"/>
                </a:cubicBezTo>
                <a:cubicBezTo>
                  <a:pt x="617" y="198"/>
                  <a:pt x="1188" y="129"/>
                  <a:pt x="1804" y="83"/>
                </a:cubicBezTo>
                <a:cubicBezTo>
                  <a:pt x="1600" y="28"/>
                  <a:pt x="1385" y="0"/>
                  <a:pt x="116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0" name="Google Shape;2150;p38"/>
          <p:cNvSpPr/>
          <p:nvPr/>
        </p:nvSpPr>
        <p:spPr>
          <a:xfrm>
            <a:off x="9134938" y="3349391"/>
            <a:ext cx="138289" cy="23372"/>
          </a:xfrm>
          <a:custGeom>
            <a:avLst/>
            <a:gdLst/>
            <a:ahLst/>
            <a:cxnLst/>
            <a:rect l="l" t="t" r="r" b="b"/>
            <a:pathLst>
              <a:path w="1781" h="301" extrusionOk="0">
                <a:moveTo>
                  <a:pt x="1154" y="1"/>
                </a:moveTo>
                <a:cubicBezTo>
                  <a:pt x="752" y="1"/>
                  <a:pt x="342" y="107"/>
                  <a:pt x="0" y="300"/>
                </a:cubicBezTo>
                <a:cubicBezTo>
                  <a:pt x="594" y="186"/>
                  <a:pt x="1164" y="118"/>
                  <a:pt x="1780" y="95"/>
                </a:cubicBezTo>
                <a:cubicBezTo>
                  <a:pt x="1582" y="31"/>
                  <a:pt x="1369" y="1"/>
                  <a:pt x="11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1" name="Google Shape;2151;p38"/>
          <p:cNvSpPr/>
          <p:nvPr/>
        </p:nvSpPr>
        <p:spPr>
          <a:xfrm>
            <a:off x="9140218" y="3216227"/>
            <a:ext cx="133009" cy="21819"/>
          </a:xfrm>
          <a:custGeom>
            <a:avLst/>
            <a:gdLst/>
            <a:ahLst/>
            <a:cxnLst/>
            <a:rect l="l" t="t" r="r" b="b"/>
            <a:pathLst>
              <a:path w="1713" h="281" extrusionOk="0">
                <a:moveTo>
                  <a:pt x="879" y="1"/>
                </a:moveTo>
                <a:cubicBezTo>
                  <a:pt x="563" y="1"/>
                  <a:pt x="248" y="92"/>
                  <a:pt x="1" y="281"/>
                </a:cubicBezTo>
                <a:cubicBezTo>
                  <a:pt x="310" y="194"/>
                  <a:pt x="612" y="154"/>
                  <a:pt x="919" y="154"/>
                </a:cubicBezTo>
                <a:cubicBezTo>
                  <a:pt x="1178" y="154"/>
                  <a:pt x="1441" y="183"/>
                  <a:pt x="1712" y="235"/>
                </a:cubicBezTo>
                <a:cubicBezTo>
                  <a:pt x="1470" y="81"/>
                  <a:pt x="1174" y="1"/>
                  <a:pt x="87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2" name="Google Shape;2152;p38"/>
          <p:cNvSpPr/>
          <p:nvPr/>
        </p:nvSpPr>
        <p:spPr>
          <a:xfrm>
            <a:off x="9193405" y="2993380"/>
            <a:ext cx="88672" cy="195048"/>
          </a:xfrm>
          <a:custGeom>
            <a:avLst/>
            <a:gdLst/>
            <a:ahLst/>
            <a:cxnLst/>
            <a:rect l="l" t="t" r="r" b="b"/>
            <a:pathLst>
              <a:path w="1142" h="2512" extrusionOk="0">
                <a:moveTo>
                  <a:pt x="1096" y="2512"/>
                </a:moveTo>
                <a:cubicBezTo>
                  <a:pt x="1027" y="2443"/>
                  <a:pt x="913" y="2375"/>
                  <a:pt x="799" y="2306"/>
                </a:cubicBezTo>
                <a:cubicBezTo>
                  <a:pt x="502" y="2124"/>
                  <a:pt x="183" y="2124"/>
                  <a:pt x="46" y="2146"/>
                </a:cubicBezTo>
                <a:lnTo>
                  <a:pt x="46" y="686"/>
                </a:lnTo>
                <a:cubicBezTo>
                  <a:pt x="0" y="297"/>
                  <a:pt x="297" y="1"/>
                  <a:pt x="594" y="1"/>
                </a:cubicBezTo>
                <a:cubicBezTo>
                  <a:pt x="868" y="24"/>
                  <a:pt x="1142" y="320"/>
                  <a:pt x="1096" y="68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3" name="Google Shape;2153;p38"/>
          <p:cNvSpPr/>
          <p:nvPr/>
        </p:nvSpPr>
        <p:spPr>
          <a:xfrm>
            <a:off x="9196901" y="3411663"/>
            <a:ext cx="76327" cy="145432"/>
          </a:xfrm>
          <a:custGeom>
            <a:avLst/>
            <a:gdLst/>
            <a:ahLst/>
            <a:cxnLst/>
            <a:rect l="l" t="t" r="r" b="b"/>
            <a:pathLst>
              <a:path w="983" h="1873" extrusionOk="0">
                <a:moveTo>
                  <a:pt x="982" y="1667"/>
                </a:moveTo>
                <a:cubicBezTo>
                  <a:pt x="914" y="1712"/>
                  <a:pt x="686" y="1872"/>
                  <a:pt x="389" y="1827"/>
                </a:cubicBezTo>
                <a:cubicBezTo>
                  <a:pt x="184" y="1804"/>
                  <a:pt x="69" y="1712"/>
                  <a:pt x="1" y="1667"/>
                </a:cubicBezTo>
                <a:lnTo>
                  <a:pt x="1" y="274"/>
                </a:lnTo>
                <a:cubicBezTo>
                  <a:pt x="69" y="252"/>
                  <a:pt x="161" y="252"/>
                  <a:pt x="252" y="229"/>
                </a:cubicBezTo>
                <a:cubicBezTo>
                  <a:pt x="549" y="183"/>
                  <a:pt x="800" y="92"/>
                  <a:pt x="982" y="1"/>
                </a:cubicBezTo>
                <a:cubicBezTo>
                  <a:pt x="982" y="548"/>
                  <a:pt x="982" y="1119"/>
                  <a:pt x="982" y="1667"/>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154" name="Google Shape;2154;p38"/>
          <p:cNvGrpSpPr/>
          <p:nvPr/>
        </p:nvGrpSpPr>
        <p:grpSpPr>
          <a:xfrm>
            <a:off x="9110091" y="2263192"/>
            <a:ext cx="2998792" cy="4484017"/>
            <a:chOff x="6832568" y="1697393"/>
            <a:chExt cx="2249094" cy="3363013"/>
          </a:xfrm>
        </p:grpSpPr>
        <p:sp>
          <p:nvSpPr>
            <p:cNvPr id="2155" name="Google Shape;2155;p38"/>
            <p:cNvSpPr/>
            <p:nvPr/>
          </p:nvSpPr>
          <p:spPr>
            <a:xfrm>
              <a:off x="7128984" y="4822400"/>
              <a:ext cx="1175124" cy="238006"/>
            </a:xfrm>
            <a:custGeom>
              <a:avLst/>
              <a:gdLst/>
              <a:ahLst/>
              <a:cxnLst/>
              <a:rect l="l" t="t" r="r" b="b"/>
              <a:pathLst>
                <a:path w="20179" h="4087" extrusionOk="0">
                  <a:moveTo>
                    <a:pt x="20178" y="2032"/>
                  </a:moveTo>
                  <a:cubicBezTo>
                    <a:pt x="20178" y="3174"/>
                    <a:pt x="15659" y="4087"/>
                    <a:pt x="10089" y="4087"/>
                  </a:cubicBezTo>
                  <a:cubicBezTo>
                    <a:pt x="4520" y="4087"/>
                    <a:pt x="1" y="3174"/>
                    <a:pt x="1" y="2032"/>
                  </a:cubicBezTo>
                  <a:cubicBezTo>
                    <a:pt x="1" y="914"/>
                    <a:pt x="4520" y="1"/>
                    <a:pt x="10089" y="1"/>
                  </a:cubicBezTo>
                  <a:cubicBezTo>
                    <a:pt x="15659" y="1"/>
                    <a:pt x="20178" y="914"/>
                    <a:pt x="20178" y="203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6" name="Google Shape;2156;p38"/>
            <p:cNvSpPr/>
            <p:nvPr/>
          </p:nvSpPr>
          <p:spPr>
            <a:xfrm>
              <a:off x="7695261" y="3926513"/>
              <a:ext cx="448002" cy="1030235"/>
            </a:xfrm>
            <a:custGeom>
              <a:avLst/>
              <a:gdLst/>
              <a:ahLst/>
              <a:cxnLst/>
              <a:rect l="l" t="t" r="r" b="b"/>
              <a:pathLst>
                <a:path w="7693" h="17691" extrusionOk="0">
                  <a:moveTo>
                    <a:pt x="4999" y="1"/>
                  </a:moveTo>
                  <a:cubicBezTo>
                    <a:pt x="4725" y="4817"/>
                    <a:pt x="4428" y="9633"/>
                    <a:pt x="4154" y="14472"/>
                  </a:cubicBezTo>
                  <a:cubicBezTo>
                    <a:pt x="6528" y="15294"/>
                    <a:pt x="7692" y="15956"/>
                    <a:pt x="7624" y="16458"/>
                  </a:cubicBezTo>
                  <a:cubicBezTo>
                    <a:pt x="7532" y="17165"/>
                    <a:pt x="5181" y="17576"/>
                    <a:pt x="548" y="17690"/>
                  </a:cubicBezTo>
                  <a:cubicBezTo>
                    <a:pt x="228" y="14175"/>
                    <a:pt x="46" y="10455"/>
                    <a:pt x="0" y="6529"/>
                  </a:cubicBezTo>
                  <a:cubicBezTo>
                    <a:pt x="0" y="4703"/>
                    <a:pt x="0" y="2945"/>
                    <a:pt x="69" y="1210"/>
                  </a:cubicBezTo>
                  <a:cubicBezTo>
                    <a:pt x="1712" y="822"/>
                    <a:pt x="3355" y="412"/>
                    <a:pt x="499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7" name="Google Shape;2157;p38"/>
            <p:cNvSpPr/>
            <p:nvPr/>
          </p:nvSpPr>
          <p:spPr>
            <a:xfrm>
              <a:off x="7176853" y="3943809"/>
              <a:ext cx="422728" cy="1020918"/>
            </a:xfrm>
            <a:custGeom>
              <a:avLst/>
              <a:gdLst/>
              <a:ahLst/>
              <a:cxnLst/>
              <a:rect l="l" t="t" r="r" b="b"/>
              <a:pathLst>
                <a:path w="7259" h="17531" extrusionOk="0">
                  <a:moveTo>
                    <a:pt x="1415" y="0"/>
                  </a:moveTo>
                  <a:lnTo>
                    <a:pt x="3378" y="14358"/>
                  </a:lnTo>
                  <a:cubicBezTo>
                    <a:pt x="1096" y="15362"/>
                    <a:pt x="0" y="16115"/>
                    <a:pt x="92" y="16640"/>
                  </a:cubicBezTo>
                  <a:cubicBezTo>
                    <a:pt x="229" y="17325"/>
                    <a:pt x="2625" y="17530"/>
                    <a:pt x="7236" y="17302"/>
                  </a:cubicBezTo>
                  <a:cubicBezTo>
                    <a:pt x="7259" y="13764"/>
                    <a:pt x="7167" y="10044"/>
                    <a:pt x="6894" y="6118"/>
                  </a:cubicBezTo>
                  <a:cubicBezTo>
                    <a:pt x="6779" y="4314"/>
                    <a:pt x="6620" y="2557"/>
                    <a:pt x="6437" y="845"/>
                  </a:cubicBezTo>
                  <a:cubicBezTo>
                    <a:pt x="4748" y="571"/>
                    <a:pt x="3082" y="274"/>
                    <a:pt x="141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8" name="Google Shape;2158;p38"/>
            <p:cNvSpPr/>
            <p:nvPr/>
          </p:nvSpPr>
          <p:spPr>
            <a:xfrm>
              <a:off x="7204748" y="3506464"/>
              <a:ext cx="836138" cy="583631"/>
            </a:xfrm>
            <a:custGeom>
              <a:avLst/>
              <a:gdLst/>
              <a:ahLst/>
              <a:cxnLst/>
              <a:rect l="l" t="t" r="r" b="b"/>
              <a:pathLst>
                <a:path w="14358" h="10022" extrusionOk="0">
                  <a:moveTo>
                    <a:pt x="2991" y="1"/>
                  </a:moveTo>
                  <a:cubicBezTo>
                    <a:pt x="1986" y="2580"/>
                    <a:pt x="1005" y="5182"/>
                    <a:pt x="1" y="7784"/>
                  </a:cubicBezTo>
                  <a:cubicBezTo>
                    <a:pt x="754" y="8264"/>
                    <a:pt x="1941" y="8926"/>
                    <a:pt x="3539" y="9268"/>
                  </a:cubicBezTo>
                  <a:cubicBezTo>
                    <a:pt x="4794" y="9542"/>
                    <a:pt x="5867" y="9542"/>
                    <a:pt x="6666" y="9473"/>
                  </a:cubicBezTo>
                  <a:cubicBezTo>
                    <a:pt x="6894" y="8560"/>
                    <a:pt x="7122" y="7670"/>
                    <a:pt x="7350" y="6780"/>
                  </a:cubicBezTo>
                  <a:cubicBezTo>
                    <a:pt x="7533" y="7739"/>
                    <a:pt x="7693" y="8720"/>
                    <a:pt x="7875" y="9702"/>
                  </a:cubicBezTo>
                  <a:cubicBezTo>
                    <a:pt x="8880" y="9884"/>
                    <a:pt x="10386" y="10021"/>
                    <a:pt x="12121" y="9656"/>
                  </a:cubicBezTo>
                  <a:cubicBezTo>
                    <a:pt x="12806" y="9496"/>
                    <a:pt x="13399" y="9291"/>
                    <a:pt x="13924" y="9085"/>
                  </a:cubicBezTo>
                  <a:cubicBezTo>
                    <a:pt x="14175" y="7762"/>
                    <a:pt x="14358" y="5844"/>
                    <a:pt x="13993" y="3584"/>
                  </a:cubicBezTo>
                  <a:cubicBezTo>
                    <a:pt x="13787" y="2398"/>
                    <a:pt x="13468" y="1370"/>
                    <a:pt x="13148" y="526"/>
                  </a:cubicBezTo>
                  <a:cubicBezTo>
                    <a:pt x="9770" y="343"/>
                    <a:pt x="6369" y="161"/>
                    <a:pt x="299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9" name="Google Shape;2159;p38"/>
            <p:cNvSpPr/>
            <p:nvPr/>
          </p:nvSpPr>
          <p:spPr>
            <a:xfrm>
              <a:off x="8532681" y="2597299"/>
              <a:ext cx="498492" cy="458659"/>
            </a:xfrm>
            <a:custGeom>
              <a:avLst/>
              <a:gdLst/>
              <a:ahLst/>
              <a:cxnLst/>
              <a:rect l="l" t="t" r="r" b="b"/>
              <a:pathLst>
                <a:path w="8560" h="7876" extrusionOk="0">
                  <a:moveTo>
                    <a:pt x="206" y="4383"/>
                  </a:moveTo>
                  <a:cubicBezTo>
                    <a:pt x="206" y="4383"/>
                    <a:pt x="1027" y="4155"/>
                    <a:pt x="1027" y="4155"/>
                  </a:cubicBezTo>
                  <a:cubicBezTo>
                    <a:pt x="1027" y="4155"/>
                    <a:pt x="2191" y="3835"/>
                    <a:pt x="2214" y="3835"/>
                  </a:cubicBezTo>
                  <a:cubicBezTo>
                    <a:pt x="2442" y="2991"/>
                    <a:pt x="3104" y="845"/>
                    <a:pt x="3926" y="252"/>
                  </a:cubicBezTo>
                  <a:cubicBezTo>
                    <a:pt x="4017" y="183"/>
                    <a:pt x="4268" y="0"/>
                    <a:pt x="4428" y="69"/>
                  </a:cubicBezTo>
                  <a:cubicBezTo>
                    <a:pt x="4611" y="183"/>
                    <a:pt x="4542" y="617"/>
                    <a:pt x="4497" y="1005"/>
                  </a:cubicBezTo>
                  <a:cubicBezTo>
                    <a:pt x="4451" y="1301"/>
                    <a:pt x="4360" y="1712"/>
                    <a:pt x="4177" y="2169"/>
                  </a:cubicBezTo>
                  <a:cubicBezTo>
                    <a:pt x="4702" y="1644"/>
                    <a:pt x="5227" y="1370"/>
                    <a:pt x="5592" y="1210"/>
                  </a:cubicBezTo>
                  <a:cubicBezTo>
                    <a:pt x="6117" y="959"/>
                    <a:pt x="7236" y="594"/>
                    <a:pt x="7510" y="959"/>
                  </a:cubicBezTo>
                  <a:cubicBezTo>
                    <a:pt x="7601" y="1073"/>
                    <a:pt x="7578" y="1256"/>
                    <a:pt x="7555" y="1279"/>
                  </a:cubicBezTo>
                  <a:cubicBezTo>
                    <a:pt x="7510" y="1530"/>
                    <a:pt x="7213" y="1644"/>
                    <a:pt x="6916" y="1781"/>
                  </a:cubicBezTo>
                  <a:cubicBezTo>
                    <a:pt x="6642" y="1918"/>
                    <a:pt x="6300" y="2123"/>
                    <a:pt x="5889" y="2420"/>
                  </a:cubicBezTo>
                  <a:cubicBezTo>
                    <a:pt x="6117" y="2260"/>
                    <a:pt x="6893" y="1735"/>
                    <a:pt x="7784" y="1918"/>
                  </a:cubicBezTo>
                  <a:cubicBezTo>
                    <a:pt x="7966" y="1963"/>
                    <a:pt x="8308" y="2055"/>
                    <a:pt x="8331" y="2214"/>
                  </a:cubicBezTo>
                  <a:cubicBezTo>
                    <a:pt x="8377" y="2534"/>
                    <a:pt x="7395" y="2945"/>
                    <a:pt x="6391" y="3287"/>
                  </a:cubicBezTo>
                  <a:cubicBezTo>
                    <a:pt x="6711" y="3173"/>
                    <a:pt x="7738" y="2831"/>
                    <a:pt x="8331" y="3242"/>
                  </a:cubicBezTo>
                  <a:cubicBezTo>
                    <a:pt x="8400" y="3287"/>
                    <a:pt x="8560" y="3401"/>
                    <a:pt x="8537" y="3516"/>
                  </a:cubicBezTo>
                  <a:cubicBezTo>
                    <a:pt x="8537" y="3698"/>
                    <a:pt x="8149" y="3767"/>
                    <a:pt x="7578" y="3949"/>
                  </a:cubicBezTo>
                  <a:cubicBezTo>
                    <a:pt x="7304" y="4063"/>
                    <a:pt x="6962" y="4177"/>
                    <a:pt x="6597" y="4360"/>
                  </a:cubicBezTo>
                  <a:cubicBezTo>
                    <a:pt x="7806" y="4451"/>
                    <a:pt x="8080" y="4611"/>
                    <a:pt x="8103" y="4748"/>
                  </a:cubicBezTo>
                  <a:cubicBezTo>
                    <a:pt x="8126" y="4954"/>
                    <a:pt x="7464" y="5205"/>
                    <a:pt x="7213" y="5296"/>
                  </a:cubicBezTo>
                  <a:cubicBezTo>
                    <a:pt x="6642" y="5501"/>
                    <a:pt x="6117" y="5570"/>
                    <a:pt x="5775" y="5570"/>
                  </a:cubicBezTo>
                  <a:cubicBezTo>
                    <a:pt x="5638" y="5730"/>
                    <a:pt x="5433" y="5935"/>
                    <a:pt x="5159" y="6095"/>
                  </a:cubicBezTo>
                  <a:cubicBezTo>
                    <a:pt x="4405" y="6528"/>
                    <a:pt x="3629" y="6323"/>
                    <a:pt x="3424" y="6277"/>
                  </a:cubicBezTo>
                  <a:lnTo>
                    <a:pt x="1004" y="7875"/>
                  </a:lnTo>
                  <a:cubicBezTo>
                    <a:pt x="776" y="7601"/>
                    <a:pt x="411" y="7053"/>
                    <a:pt x="206" y="6300"/>
                  </a:cubicBezTo>
                  <a:cubicBezTo>
                    <a:pt x="0" y="5433"/>
                    <a:pt x="114" y="4725"/>
                    <a:pt x="206" y="4383"/>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0" name="Google Shape;2160;p38"/>
            <p:cNvSpPr/>
            <p:nvPr/>
          </p:nvSpPr>
          <p:spPr>
            <a:xfrm>
              <a:off x="8717402" y="2746148"/>
              <a:ext cx="87818" cy="160903"/>
            </a:xfrm>
            <a:custGeom>
              <a:avLst/>
              <a:gdLst/>
              <a:ahLst/>
              <a:cxnLst/>
              <a:rect l="l" t="t" r="r" b="b"/>
              <a:pathLst>
                <a:path w="1508" h="2763" extrusionOk="0">
                  <a:moveTo>
                    <a:pt x="1051" y="1"/>
                  </a:moveTo>
                  <a:cubicBezTo>
                    <a:pt x="1507" y="1005"/>
                    <a:pt x="982" y="2306"/>
                    <a:pt x="1" y="2763"/>
                  </a:cubicBezTo>
                  <a:cubicBezTo>
                    <a:pt x="183" y="2580"/>
                    <a:pt x="366" y="2375"/>
                    <a:pt x="503" y="2169"/>
                  </a:cubicBezTo>
                  <a:cubicBezTo>
                    <a:pt x="982" y="1553"/>
                    <a:pt x="1142" y="800"/>
                    <a:pt x="1051"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1" name="Google Shape;2161;p38"/>
            <p:cNvSpPr/>
            <p:nvPr/>
          </p:nvSpPr>
          <p:spPr>
            <a:xfrm>
              <a:off x="8583170" y="2610577"/>
              <a:ext cx="498492" cy="455980"/>
            </a:xfrm>
            <a:custGeom>
              <a:avLst/>
              <a:gdLst/>
              <a:ahLst/>
              <a:cxnLst/>
              <a:rect l="l" t="t" r="r" b="b"/>
              <a:pathLst>
                <a:path w="8560" h="7830" extrusionOk="0">
                  <a:moveTo>
                    <a:pt x="3675" y="4680"/>
                  </a:moveTo>
                  <a:cubicBezTo>
                    <a:pt x="4132" y="4041"/>
                    <a:pt x="4314" y="3288"/>
                    <a:pt x="4223" y="2511"/>
                  </a:cubicBezTo>
                  <a:cubicBezTo>
                    <a:pt x="4337" y="2763"/>
                    <a:pt x="4383" y="3014"/>
                    <a:pt x="4383" y="3288"/>
                  </a:cubicBezTo>
                  <a:lnTo>
                    <a:pt x="4383" y="3288"/>
                  </a:lnTo>
                  <a:cubicBezTo>
                    <a:pt x="4383" y="4109"/>
                    <a:pt x="3904" y="4931"/>
                    <a:pt x="3173" y="5273"/>
                  </a:cubicBezTo>
                  <a:cubicBezTo>
                    <a:pt x="3356" y="5091"/>
                    <a:pt x="3538" y="4885"/>
                    <a:pt x="3675" y="4680"/>
                  </a:cubicBezTo>
                  <a:close/>
                  <a:moveTo>
                    <a:pt x="5159" y="6049"/>
                  </a:moveTo>
                  <a:cubicBezTo>
                    <a:pt x="5433" y="5890"/>
                    <a:pt x="5638" y="5661"/>
                    <a:pt x="5775" y="5502"/>
                  </a:cubicBezTo>
                  <a:cubicBezTo>
                    <a:pt x="6118" y="5502"/>
                    <a:pt x="6643" y="5456"/>
                    <a:pt x="7213" y="5228"/>
                  </a:cubicBezTo>
                  <a:cubicBezTo>
                    <a:pt x="7464" y="5136"/>
                    <a:pt x="8126" y="4908"/>
                    <a:pt x="8103" y="4680"/>
                  </a:cubicBezTo>
                  <a:cubicBezTo>
                    <a:pt x="8081" y="4566"/>
                    <a:pt x="7807" y="4406"/>
                    <a:pt x="6597" y="4315"/>
                  </a:cubicBezTo>
                  <a:cubicBezTo>
                    <a:pt x="6962" y="4132"/>
                    <a:pt x="7305" y="3995"/>
                    <a:pt x="7578" y="3904"/>
                  </a:cubicBezTo>
                  <a:cubicBezTo>
                    <a:pt x="8149" y="3698"/>
                    <a:pt x="8537" y="3630"/>
                    <a:pt x="8537" y="3447"/>
                  </a:cubicBezTo>
                  <a:cubicBezTo>
                    <a:pt x="8560" y="3333"/>
                    <a:pt x="8400" y="3242"/>
                    <a:pt x="8332" y="3196"/>
                  </a:cubicBezTo>
                  <a:cubicBezTo>
                    <a:pt x="7807" y="2831"/>
                    <a:pt x="6962" y="3036"/>
                    <a:pt x="6528" y="3173"/>
                  </a:cubicBezTo>
                  <a:cubicBezTo>
                    <a:pt x="7487" y="2854"/>
                    <a:pt x="8377" y="2443"/>
                    <a:pt x="8332" y="2169"/>
                  </a:cubicBezTo>
                  <a:cubicBezTo>
                    <a:pt x="8309" y="1986"/>
                    <a:pt x="7966" y="1918"/>
                    <a:pt x="7784" y="1872"/>
                  </a:cubicBezTo>
                  <a:cubicBezTo>
                    <a:pt x="6962" y="1690"/>
                    <a:pt x="6255" y="2123"/>
                    <a:pt x="5958" y="2329"/>
                  </a:cubicBezTo>
                  <a:cubicBezTo>
                    <a:pt x="6346" y="2055"/>
                    <a:pt x="6665" y="1850"/>
                    <a:pt x="6917" y="1735"/>
                  </a:cubicBezTo>
                  <a:cubicBezTo>
                    <a:pt x="7213" y="1576"/>
                    <a:pt x="7510" y="1462"/>
                    <a:pt x="7556" y="1210"/>
                  </a:cubicBezTo>
                  <a:cubicBezTo>
                    <a:pt x="7578" y="1188"/>
                    <a:pt x="7601" y="1028"/>
                    <a:pt x="7510" y="891"/>
                  </a:cubicBezTo>
                  <a:cubicBezTo>
                    <a:pt x="7236" y="526"/>
                    <a:pt x="6118" y="914"/>
                    <a:pt x="5593" y="1142"/>
                  </a:cubicBezTo>
                  <a:cubicBezTo>
                    <a:pt x="5227" y="1302"/>
                    <a:pt x="4702" y="1598"/>
                    <a:pt x="4177" y="2123"/>
                  </a:cubicBezTo>
                  <a:cubicBezTo>
                    <a:pt x="4360" y="1644"/>
                    <a:pt x="4451" y="1256"/>
                    <a:pt x="4497" y="959"/>
                  </a:cubicBezTo>
                  <a:cubicBezTo>
                    <a:pt x="4543" y="571"/>
                    <a:pt x="4611" y="115"/>
                    <a:pt x="4429" y="24"/>
                  </a:cubicBezTo>
                  <a:cubicBezTo>
                    <a:pt x="4406" y="1"/>
                    <a:pt x="4360" y="1"/>
                    <a:pt x="4337" y="1"/>
                  </a:cubicBezTo>
                  <a:cubicBezTo>
                    <a:pt x="4200" y="1"/>
                    <a:pt x="4018" y="138"/>
                    <a:pt x="3926" y="183"/>
                  </a:cubicBezTo>
                  <a:cubicBezTo>
                    <a:pt x="3105" y="800"/>
                    <a:pt x="2443" y="2945"/>
                    <a:pt x="2214" y="3767"/>
                  </a:cubicBezTo>
                  <a:cubicBezTo>
                    <a:pt x="2192" y="3767"/>
                    <a:pt x="1028" y="4086"/>
                    <a:pt x="1028" y="4086"/>
                  </a:cubicBezTo>
                  <a:cubicBezTo>
                    <a:pt x="1028" y="4086"/>
                    <a:pt x="206" y="4315"/>
                    <a:pt x="206" y="4315"/>
                  </a:cubicBezTo>
                  <a:cubicBezTo>
                    <a:pt x="115" y="4680"/>
                    <a:pt x="0" y="5387"/>
                    <a:pt x="206" y="6255"/>
                  </a:cubicBezTo>
                  <a:cubicBezTo>
                    <a:pt x="411" y="7008"/>
                    <a:pt x="777" y="7533"/>
                    <a:pt x="1005" y="7830"/>
                  </a:cubicBezTo>
                  <a:cubicBezTo>
                    <a:pt x="1804" y="7282"/>
                    <a:pt x="2625" y="6757"/>
                    <a:pt x="3424" y="6209"/>
                  </a:cubicBezTo>
                  <a:cubicBezTo>
                    <a:pt x="3630" y="6278"/>
                    <a:pt x="4406" y="6460"/>
                    <a:pt x="5159" y="6049"/>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2" name="Google Shape;2162;p38"/>
            <p:cNvSpPr/>
            <p:nvPr/>
          </p:nvSpPr>
          <p:spPr>
            <a:xfrm>
              <a:off x="8767950" y="2756805"/>
              <a:ext cx="70464" cy="160903"/>
            </a:xfrm>
            <a:custGeom>
              <a:avLst/>
              <a:gdLst/>
              <a:ahLst/>
              <a:cxnLst/>
              <a:rect l="l" t="t" r="r" b="b"/>
              <a:pathLst>
                <a:path w="1210" h="2763" extrusionOk="0">
                  <a:moveTo>
                    <a:pt x="1210" y="777"/>
                  </a:moveTo>
                  <a:lnTo>
                    <a:pt x="1210" y="777"/>
                  </a:lnTo>
                  <a:cubicBezTo>
                    <a:pt x="1210" y="503"/>
                    <a:pt x="1164" y="252"/>
                    <a:pt x="1050" y="0"/>
                  </a:cubicBezTo>
                  <a:cubicBezTo>
                    <a:pt x="1141" y="777"/>
                    <a:pt x="959" y="1530"/>
                    <a:pt x="502" y="2169"/>
                  </a:cubicBezTo>
                  <a:cubicBezTo>
                    <a:pt x="365" y="2374"/>
                    <a:pt x="183" y="2580"/>
                    <a:pt x="0" y="2762"/>
                  </a:cubicBezTo>
                  <a:cubicBezTo>
                    <a:pt x="731" y="2420"/>
                    <a:pt x="1210" y="1598"/>
                    <a:pt x="1210" y="777"/>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3" name="Google Shape;2163;p38"/>
            <p:cNvSpPr/>
            <p:nvPr/>
          </p:nvSpPr>
          <p:spPr>
            <a:xfrm>
              <a:off x="6938905" y="2489622"/>
              <a:ext cx="1717408" cy="1269465"/>
            </a:xfrm>
            <a:custGeom>
              <a:avLst/>
              <a:gdLst/>
              <a:ahLst/>
              <a:cxnLst/>
              <a:rect l="l" t="t" r="r" b="b"/>
              <a:pathLst>
                <a:path w="29491" h="21799" extrusionOk="0">
                  <a:moveTo>
                    <a:pt x="2374" y="275"/>
                  </a:moveTo>
                  <a:cubicBezTo>
                    <a:pt x="1690" y="1005"/>
                    <a:pt x="1005" y="1735"/>
                    <a:pt x="297" y="2466"/>
                  </a:cubicBezTo>
                  <a:cubicBezTo>
                    <a:pt x="1" y="2762"/>
                    <a:pt x="1" y="3242"/>
                    <a:pt x="297" y="3561"/>
                  </a:cubicBezTo>
                  <a:cubicBezTo>
                    <a:pt x="2945" y="6460"/>
                    <a:pt x="5616" y="9336"/>
                    <a:pt x="8263" y="12235"/>
                  </a:cubicBezTo>
                  <a:cubicBezTo>
                    <a:pt x="7236" y="14129"/>
                    <a:pt x="6460" y="15750"/>
                    <a:pt x="5889" y="17028"/>
                  </a:cubicBezTo>
                  <a:cubicBezTo>
                    <a:pt x="5524" y="17804"/>
                    <a:pt x="5091" y="18740"/>
                    <a:pt x="5524" y="19493"/>
                  </a:cubicBezTo>
                  <a:cubicBezTo>
                    <a:pt x="5753" y="19950"/>
                    <a:pt x="6186" y="20178"/>
                    <a:pt x="6506" y="20292"/>
                  </a:cubicBezTo>
                  <a:cubicBezTo>
                    <a:pt x="6643" y="19996"/>
                    <a:pt x="6780" y="19722"/>
                    <a:pt x="6917" y="19425"/>
                  </a:cubicBezTo>
                  <a:cubicBezTo>
                    <a:pt x="7647" y="19996"/>
                    <a:pt x="8880" y="20817"/>
                    <a:pt x="10591" y="21228"/>
                  </a:cubicBezTo>
                  <a:cubicBezTo>
                    <a:pt x="12965" y="21799"/>
                    <a:pt x="14883" y="21274"/>
                    <a:pt x="15636" y="21045"/>
                  </a:cubicBezTo>
                  <a:cubicBezTo>
                    <a:pt x="16731" y="20726"/>
                    <a:pt x="17599" y="20247"/>
                    <a:pt x="18261" y="19836"/>
                  </a:cubicBezTo>
                  <a:cubicBezTo>
                    <a:pt x="18717" y="19539"/>
                    <a:pt x="18923" y="19014"/>
                    <a:pt x="18809" y="18489"/>
                  </a:cubicBezTo>
                  <a:cubicBezTo>
                    <a:pt x="18466" y="16891"/>
                    <a:pt x="18124" y="15271"/>
                    <a:pt x="17759" y="13673"/>
                  </a:cubicBezTo>
                  <a:cubicBezTo>
                    <a:pt x="21502" y="12372"/>
                    <a:pt x="25245" y="11071"/>
                    <a:pt x="28989" y="9770"/>
                  </a:cubicBezTo>
                  <a:cubicBezTo>
                    <a:pt x="29331" y="9656"/>
                    <a:pt x="29491" y="9268"/>
                    <a:pt x="29354" y="8948"/>
                  </a:cubicBezTo>
                  <a:cubicBezTo>
                    <a:pt x="28943" y="7944"/>
                    <a:pt x="28532" y="6917"/>
                    <a:pt x="28121" y="5912"/>
                  </a:cubicBezTo>
                  <a:cubicBezTo>
                    <a:pt x="28030" y="5684"/>
                    <a:pt x="27756" y="5547"/>
                    <a:pt x="27505" y="5638"/>
                  </a:cubicBezTo>
                  <a:cubicBezTo>
                    <a:pt x="23556" y="6803"/>
                    <a:pt x="19607" y="7989"/>
                    <a:pt x="15659" y="9176"/>
                  </a:cubicBezTo>
                  <a:cubicBezTo>
                    <a:pt x="13856" y="8651"/>
                    <a:pt x="11139" y="7601"/>
                    <a:pt x="8332" y="5501"/>
                  </a:cubicBezTo>
                  <a:cubicBezTo>
                    <a:pt x="5981" y="3721"/>
                    <a:pt x="4360" y="1827"/>
                    <a:pt x="3310" y="343"/>
                  </a:cubicBezTo>
                  <a:cubicBezTo>
                    <a:pt x="3082" y="46"/>
                    <a:pt x="2648" y="1"/>
                    <a:pt x="2374" y="275"/>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4" name="Google Shape;2164;p38"/>
            <p:cNvSpPr/>
            <p:nvPr/>
          </p:nvSpPr>
          <p:spPr>
            <a:xfrm>
              <a:off x="7529059" y="3138302"/>
              <a:ext cx="118392" cy="560978"/>
            </a:xfrm>
            <a:custGeom>
              <a:avLst/>
              <a:gdLst/>
              <a:ahLst/>
              <a:cxnLst/>
              <a:rect l="l" t="t" r="r" b="b"/>
              <a:pathLst>
                <a:path w="2033" h="9633" extrusionOk="0">
                  <a:moveTo>
                    <a:pt x="2032" y="0"/>
                  </a:moveTo>
                  <a:cubicBezTo>
                    <a:pt x="617" y="2990"/>
                    <a:pt x="115" y="6346"/>
                    <a:pt x="321" y="9633"/>
                  </a:cubicBezTo>
                  <a:cubicBezTo>
                    <a:pt x="252" y="9222"/>
                    <a:pt x="206" y="8811"/>
                    <a:pt x="184" y="8400"/>
                  </a:cubicBezTo>
                  <a:cubicBezTo>
                    <a:pt x="1" y="5501"/>
                    <a:pt x="549" y="2511"/>
                    <a:pt x="2032"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5" name="Google Shape;2165;p38"/>
            <p:cNvSpPr/>
            <p:nvPr/>
          </p:nvSpPr>
          <p:spPr>
            <a:xfrm>
              <a:off x="6946883" y="2595960"/>
              <a:ext cx="497210" cy="531744"/>
            </a:xfrm>
            <a:custGeom>
              <a:avLst/>
              <a:gdLst/>
              <a:ahLst/>
              <a:cxnLst/>
              <a:rect l="l" t="t" r="r" b="b"/>
              <a:pathLst>
                <a:path w="8538" h="9131" extrusionOk="0">
                  <a:moveTo>
                    <a:pt x="0" y="1"/>
                  </a:moveTo>
                  <a:cubicBezTo>
                    <a:pt x="2899" y="2991"/>
                    <a:pt x="5775" y="6026"/>
                    <a:pt x="8537" y="9131"/>
                  </a:cubicBezTo>
                  <a:cubicBezTo>
                    <a:pt x="5570" y="6209"/>
                    <a:pt x="2694" y="3173"/>
                    <a:pt x="0"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6" name="Google Shape;2166;p38"/>
            <p:cNvSpPr/>
            <p:nvPr/>
          </p:nvSpPr>
          <p:spPr>
            <a:xfrm>
              <a:off x="7950447" y="2997373"/>
              <a:ext cx="693928" cy="235328"/>
            </a:xfrm>
            <a:custGeom>
              <a:avLst/>
              <a:gdLst/>
              <a:ahLst/>
              <a:cxnLst/>
              <a:rect l="l" t="t" r="r" b="b"/>
              <a:pathLst>
                <a:path w="11916" h="4041" extrusionOk="0">
                  <a:moveTo>
                    <a:pt x="1" y="4041"/>
                  </a:moveTo>
                  <a:cubicBezTo>
                    <a:pt x="3927" y="2557"/>
                    <a:pt x="7921" y="1211"/>
                    <a:pt x="11915" y="1"/>
                  </a:cubicBezTo>
                  <a:cubicBezTo>
                    <a:pt x="8012" y="1462"/>
                    <a:pt x="4018" y="2831"/>
                    <a:pt x="1" y="404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7" name="Google Shape;2167;p38"/>
            <p:cNvSpPr/>
            <p:nvPr/>
          </p:nvSpPr>
          <p:spPr>
            <a:xfrm>
              <a:off x="7509142" y="2976118"/>
              <a:ext cx="349643" cy="281857"/>
            </a:xfrm>
            <a:custGeom>
              <a:avLst/>
              <a:gdLst/>
              <a:ahLst/>
              <a:cxnLst/>
              <a:rect l="l" t="t" r="r" b="b"/>
              <a:pathLst>
                <a:path w="6004" h="4840" extrusionOk="0">
                  <a:moveTo>
                    <a:pt x="2192" y="2443"/>
                  </a:moveTo>
                  <a:lnTo>
                    <a:pt x="3881" y="4086"/>
                  </a:lnTo>
                  <a:cubicBezTo>
                    <a:pt x="3972" y="4155"/>
                    <a:pt x="4086" y="4200"/>
                    <a:pt x="4200" y="4178"/>
                  </a:cubicBezTo>
                  <a:cubicBezTo>
                    <a:pt x="4315" y="4178"/>
                    <a:pt x="4406" y="4109"/>
                    <a:pt x="4474" y="4018"/>
                  </a:cubicBezTo>
                  <a:cubicBezTo>
                    <a:pt x="4908" y="3379"/>
                    <a:pt x="5205" y="2671"/>
                    <a:pt x="5296" y="1918"/>
                  </a:cubicBezTo>
                  <a:cubicBezTo>
                    <a:pt x="5365" y="1553"/>
                    <a:pt x="5365" y="1188"/>
                    <a:pt x="5319" y="822"/>
                  </a:cubicBezTo>
                  <a:lnTo>
                    <a:pt x="2123" y="640"/>
                  </a:lnTo>
                  <a:cubicBezTo>
                    <a:pt x="1849" y="936"/>
                    <a:pt x="1598" y="1233"/>
                    <a:pt x="1393" y="1576"/>
                  </a:cubicBezTo>
                  <a:cubicBezTo>
                    <a:pt x="1096" y="1986"/>
                    <a:pt x="868" y="2420"/>
                    <a:pt x="685" y="2877"/>
                  </a:cubicBezTo>
                  <a:cubicBezTo>
                    <a:pt x="685" y="2899"/>
                    <a:pt x="685" y="2922"/>
                    <a:pt x="708" y="2945"/>
                  </a:cubicBezTo>
                  <a:cubicBezTo>
                    <a:pt x="731" y="2968"/>
                    <a:pt x="754" y="2968"/>
                    <a:pt x="777" y="2968"/>
                  </a:cubicBezTo>
                  <a:close/>
                  <a:moveTo>
                    <a:pt x="4246" y="4817"/>
                  </a:moveTo>
                  <a:cubicBezTo>
                    <a:pt x="3949" y="4840"/>
                    <a:pt x="3653" y="4748"/>
                    <a:pt x="3424" y="4520"/>
                  </a:cubicBezTo>
                  <a:lnTo>
                    <a:pt x="2032" y="3173"/>
                  </a:lnTo>
                  <a:lnTo>
                    <a:pt x="1005" y="3561"/>
                  </a:lnTo>
                  <a:cubicBezTo>
                    <a:pt x="731" y="3653"/>
                    <a:pt x="457" y="3584"/>
                    <a:pt x="252" y="3402"/>
                  </a:cubicBezTo>
                  <a:cubicBezTo>
                    <a:pt x="69" y="3196"/>
                    <a:pt x="1" y="2922"/>
                    <a:pt x="115" y="2648"/>
                  </a:cubicBezTo>
                  <a:cubicBezTo>
                    <a:pt x="297" y="2146"/>
                    <a:pt x="548" y="1667"/>
                    <a:pt x="845" y="1210"/>
                  </a:cubicBezTo>
                  <a:cubicBezTo>
                    <a:pt x="1119" y="822"/>
                    <a:pt x="1439" y="434"/>
                    <a:pt x="1781" y="92"/>
                  </a:cubicBezTo>
                  <a:lnTo>
                    <a:pt x="1895" y="1"/>
                  </a:lnTo>
                  <a:lnTo>
                    <a:pt x="5890" y="206"/>
                  </a:lnTo>
                  <a:lnTo>
                    <a:pt x="5912" y="457"/>
                  </a:lnTo>
                  <a:cubicBezTo>
                    <a:pt x="6004" y="982"/>
                    <a:pt x="6004" y="1507"/>
                    <a:pt x="5935" y="2009"/>
                  </a:cubicBezTo>
                  <a:cubicBezTo>
                    <a:pt x="5821" y="2854"/>
                    <a:pt x="5501" y="3653"/>
                    <a:pt x="4999" y="4383"/>
                  </a:cubicBezTo>
                  <a:cubicBezTo>
                    <a:pt x="4817" y="4634"/>
                    <a:pt x="4543" y="4794"/>
                    <a:pt x="4246" y="4817"/>
                  </a:cubicBezTo>
                  <a:lnTo>
                    <a:pt x="4246" y="4817"/>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8" name="Google Shape;2168;p38"/>
            <p:cNvSpPr/>
            <p:nvPr/>
          </p:nvSpPr>
          <p:spPr>
            <a:xfrm>
              <a:off x="7534416" y="3233982"/>
              <a:ext cx="321690" cy="28011"/>
            </a:xfrm>
            <a:custGeom>
              <a:avLst/>
              <a:gdLst/>
              <a:ahLst/>
              <a:cxnLst/>
              <a:rect l="l" t="t" r="r" b="b"/>
              <a:pathLst>
                <a:path w="5524" h="481" extrusionOk="0">
                  <a:moveTo>
                    <a:pt x="0" y="412"/>
                  </a:moveTo>
                  <a:lnTo>
                    <a:pt x="5524" y="1"/>
                  </a:lnTo>
                  <a:lnTo>
                    <a:pt x="5524" y="1"/>
                  </a:lnTo>
                  <a:lnTo>
                    <a:pt x="0" y="480"/>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9" name="Google Shape;2169;p38"/>
            <p:cNvSpPr/>
            <p:nvPr/>
          </p:nvSpPr>
          <p:spPr>
            <a:xfrm>
              <a:off x="7533077" y="3219365"/>
              <a:ext cx="323030" cy="38610"/>
            </a:xfrm>
            <a:custGeom>
              <a:avLst/>
              <a:gdLst/>
              <a:ahLst/>
              <a:cxnLst/>
              <a:rect l="l" t="t" r="r" b="b"/>
              <a:pathLst>
                <a:path w="5547" h="663" extrusionOk="0">
                  <a:moveTo>
                    <a:pt x="0" y="389"/>
                  </a:moveTo>
                  <a:lnTo>
                    <a:pt x="5524" y="1"/>
                  </a:lnTo>
                  <a:lnTo>
                    <a:pt x="5547" y="252"/>
                  </a:lnTo>
                  <a:lnTo>
                    <a:pt x="23"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0" name="Google Shape;2170;p38"/>
            <p:cNvSpPr/>
            <p:nvPr/>
          </p:nvSpPr>
          <p:spPr>
            <a:xfrm>
              <a:off x="7531737" y="3203409"/>
              <a:ext cx="323088" cy="38610"/>
            </a:xfrm>
            <a:custGeom>
              <a:avLst/>
              <a:gdLst/>
              <a:ahLst/>
              <a:cxnLst/>
              <a:rect l="l" t="t" r="r" b="b"/>
              <a:pathLst>
                <a:path w="5548" h="663" extrusionOk="0">
                  <a:moveTo>
                    <a:pt x="1" y="412"/>
                  </a:moveTo>
                  <a:lnTo>
                    <a:pt x="5524" y="1"/>
                  </a:lnTo>
                  <a:lnTo>
                    <a:pt x="5547" y="275"/>
                  </a:lnTo>
                  <a:lnTo>
                    <a:pt x="23"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1" name="Google Shape;2171;p38"/>
            <p:cNvSpPr/>
            <p:nvPr/>
          </p:nvSpPr>
          <p:spPr>
            <a:xfrm>
              <a:off x="7530398" y="3188792"/>
              <a:ext cx="323088" cy="38610"/>
            </a:xfrm>
            <a:custGeom>
              <a:avLst/>
              <a:gdLst/>
              <a:ahLst/>
              <a:cxnLst/>
              <a:rect l="l" t="t" r="r" b="b"/>
              <a:pathLst>
                <a:path w="5548" h="663" extrusionOk="0">
                  <a:moveTo>
                    <a:pt x="1" y="389"/>
                  </a:moveTo>
                  <a:lnTo>
                    <a:pt x="5525" y="1"/>
                  </a:lnTo>
                  <a:lnTo>
                    <a:pt x="5547" y="252"/>
                  </a:lnTo>
                  <a:lnTo>
                    <a:pt x="24"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2" name="Google Shape;2172;p38"/>
            <p:cNvSpPr/>
            <p:nvPr/>
          </p:nvSpPr>
          <p:spPr>
            <a:xfrm>
              <a:off x="7529059" y="3172835"/>
              <a:ext cx="323088" cy="38610"/>
            </a:xfrm>
            <a:custGeom>
              <a:avLst/>
              <a:gdLst/>
              <a:ahLst/>
              <a:cxnLst/>
              <a:rect l="l" t="t" r="r" b="b"/>
              <a:pathLst>
                <a:path w="5548" h="663" extrusionOk="0">
                  <a:moveTo>
                    <a:pt x="1" y="412"/>
                  </a:moveTo>
                  <a:lnTo>
                    <a:pt x="5525" y="1"/>
                  </a:lnTo>
                  <a:lnTo>
                    <a:pt x="5548" y="275"/>
                  </a:lnTo>
                  <a:lnTo>
                    <a:pt x="24"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3" name="Google Shape;2173;p38"/>
            <p:cNvSpPr/>
            <p:nvPr/>
          </p:nvSpPr>
          <p:spPr>
            <a:xfrm>
              <a:off x="7527777" y="3156879"/>
              <a:ext cx="323030" cy="39949"/>
            </a:xfrm>
            <a:custGeom>
              <a:avLst/>
              <a:gdLst/>
              <a:ahLst/>
              <a:cxnLst/>
              <a:rect l="l" t="t" r="r" b="b"/>
              <a:pathLst>
                <a:path w="5547" h="686" extrusionOk="0">
                  <a:moveTo>
                    <a:pt x="0" y="412"/>
                  </a:moveTo>
                  <a:lnTo>
                    <a:pt x="5524" y="1"/>
                  </a:lnTo>
                  <a:lnTo>
                    <a:pt x="5547" y="275"/>
                  </a:lnTo>
                  <a:lnTo>
                    <a:pt x="23" y="686"/>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4" name="Google Shape;2174;p38"/>
            <p:cNvSpPr/>
            <p:nvPr/>
          </p:nvSpPr>
          <p:spPr>
            <a:xfrm>
              <a:off x="7526438" y="3142262"/>
              <a:ext cx="323030" cy="38610"/>
            </a:xfrm>
            <a:custGeom>
              <a:avLst/>
              <a:gdLst/>
              <a:ahLst/>
              <a:cxnLst/>
              <a:rect l="l" t="t" r="r" b="b"/>
              <a:pathLst>
                <a:path w="5547" h="663" extrusionOk="0">
                  <a:moveTo>
                    <a:pt x="0" y="412"/>
                  </a:moveTo>
                  <a:lnTo>
                    <a:pt x="5524" y="1"/>
                  </a:lnTo>
                  <a:lnTo>
                    <a:pt x="5547" y="252"/>
                  </a:lnTo>
                  <a:lnTo>
                    <a:pt x="23"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5" name="Google Shape;2175;p38"/>
            <p:cNvSpPr/>
            <p:nvPr/>
          </p:nvSpPr>
          <p:spPr>
            <a:xfrm>
              <a:off x="7525099" y="3126306"/>
              <a:ext cx="323088" cy="39949"/>
            </a:xfrm>
            <a:custGeom>
              <a:avLst/>
              <a:gdLst/>
              <a:ahLst/>
              <a:cxnLst/>
              <a:rect l="l" t="t" r="r" b="b"/>
              <a:pathLst>
                <a:path w="5548" h="686" extrusionOk="0">
                  <a:moveTo>
                    <a:pt x="0" y="412"/>
                  </a:moveTo>
                  <a:lnTo>
                    <a:pt x="5547" y="1"/>
                  </a:lnTo>
                  <a:lnTo>
                    <a:pt x="5547" y="275"/>
                  </a:lnTo>
                  <a:lnTo>
                    <a:pt x="23" y="686"/>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6" name="Google Shape;2176;p38"/>
            <p:cNvSpPr/>
            <p:nvPr/>
          </p:nvSpPr>
          <p:spPr>
            <a:xfrm>
              <a:off x="7523759" y="3111689"/>
              <a:ext cx="323088" cy="38610"/>
            </a:xfrm>
            <a:custGeom>
              <a:avLst/>
              <a:gdLst/>
              <a:ahLst/>
              <a:cxnLst/>
              <a:rect l="l" t="t" r="r" b="b"/>
              <a:pathLst>
                <a:path w="5548" h="663" extrusionOk="0">
                  <a:moveTo>
                    <a:pt x="1" y="389"/>
                  </a:moveTo>
                  <a:lnTo>
                    <a:pt x="5547" y="1"/>
                  </a:lnTo>
                  <a:lnTo>
                    <a:pt x="5547" y="252"/>
                  </a:lnTo>
                  <a:lnTo>
                    <a:pt x="23"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7" name="Google Shape;2177;p38"/>
            <p:cNvSpPr/>
            <p:nvPr/>
          </p:nvSpPr>
          <p:spPr>
            <a:xfrm>
              <a:off x="7522420" y="3095732"/>
              <a:ext cx="324427" cy="38610"/>
            </a:xfrm>
            <a:custGeom>
              <a:avLst/>
              <a:gdLst/>
              <a:ahLst/>
              <a:cxnLst/>
              <a:rect l="l" t="t" r="r" b="b"/>
              <a:pathLst>
                <a:path w="5571" h="663" extrusionOk="0">
                  <a:moveTo>
                    <a:pt x="1" y="412"/>
                  </a:moveTo>
                  <a:lnTo>
                    <a:pt x="5547" y="1"/>
                  </a:lnTo>
                  <a:lnTo>
                    <a:pt x="5570" y="275"/>
                  </a:lnTo>
                  <a:lnTo>
                    <a:pt x="24"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8" name="Google Shape;2178;p38"/>
            <p:cNvSpPr/>
            <p:nvPr/>
          </p:nvSpPr>
          <p:spPr>
            <a:xfrm>
              <a:off x="7521139" y="3079834"/>
              <a:ext cx="324369" cy="39891"/>
            </a:xfrm>
            <a:custGeom>
              <a:avLst/>
              <a:gdLst/>
              <a:ahLst/>
              <a:cxnLst/>
              <a:rect l="l" t="t" r="r" b="b"/>
              <a:pathLst>
                <a:path w="5570" h="685" extrusionOk="0">
                  <a:moveTo>
                    <a:pt x="0" y="411"/>
                  </a:moveTo>
                  <a:lnTo>
                    <a:pt x="5547" y="0"/>
                  </a:lnTo>
                  <a:lnTo>
                    <a:pt x="5569" y="274"/>
                  </a:lnTo>
                  <a:lnTo>
                    <a:pt x="23" y="685"/>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9" name="Google Shape;2179;p38"/>
            <p:cNvSpPr/>
            <p:nvPr/>
          </p:nvSpPr>
          <p:spPr>
            <a:xfrm>
              <a:off x="7519799" y="3065159"/>
              <a:ext cx="324369" cy="38610"/>
            </a:xfrm>
            <a:custGeom>
              <a:avLst/>
              <a:gdLst/>
              <a:ahLst/>
              <a:cxnLst/>
              <a:rect l="l" t="t" r="r" b="b"/>
              <a:pathLst>
                <a:path w="5570" h="663" extrusionOk="0">
                  <a:moveTo>
                    <a:pt x="0" y="412"/>
                  </a:moveTo>
                  <a:lnTo>
                    <a:pt x="5547" y="1"/>
                  </a:lnTo>
                  <a:lnTo>
                    <a:pt x="5570" y="252"/>
                  </a:lnTo>
                  <a:lnTo>
                    <a:pt x="23"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0" name="Google Shape;2180;p38"/>
            <p:cNvSpPr/>
            <p:nvPr/>
          </p:nvSpPr>
          <p:spPr>
            <a:xfrm>
              <a:off x="7518460" y="3049261"/>
              <a:ext cx="324369" cy="39891"/>
            </a:xfrm>
            <a:custGeom>
              <a:avLst/>
              <a:gdLst/>
              <a:ahLst/>
              <a:cxnLst/>
              <a:rect l="l" t="t" r="r" b="b"/>
              <a:pathLst>
                <a:path w="5570" h="685" extrusionOk="0">
                  <a:moveTo>
                    <a:pt x="0" y="411"/>
                  </a:moveTo>
                  <a:lnTo>
                    <a:pt x="5547" y="0"/>
                  </a:lnTo>
                  <a:lnTo>
                    <a:pt x="5570" y="274"/>
                  </a:lnTo>
                  <a:lnTo>
                    <a:pt x="23" y="685"/>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1" name="Google Shape;2181;p38"/>
            <p:cNvSpPr/>
            <p:nvPr/>
          </p:nvSpPr>
          <p:spPr>
            <a:xfrm>
              <a:off x="7517120" y="3034586"/>
              <a:ext cx="324369" cy="38610"/>
            </a:xfrm>
            <a:custGeom>
              <a:avLst/>
              <a:gdLst/>
              <a:ahLst/>
              <a:cxnLst/>
              <a:rect l="l" t="t" r="r" b="b"/>
              <a:pathLst>
                <a:path w="5570" h="663" extrusionOk="0">
                  <a:moveTo>
                    <a:pt x="1" y="389"/>
                  </a:moveTo>
                  <a:lnTo>
                    <a:pt x="5547" y="1"/>
                  </a:lnTo>
                  <a:lnTo>
                    <a:pt x="5570" y="252"/>
                  </a:lnTo>
                  <a:lnTo>
                    <a:pt x="23"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2" name="Google Shape;2182;p38"/>
            <p:cNvSpPr/>
            <p:nvPr/>
          </p:nvSpPr>
          <p:spPr>
            <a:xfrm>
              <a:off x="7515781" y="3018687"/>
              <a:ext cx="324427" cy="38552"/>
            </a:xfrm>
            <a:custGeom>
              <a:avLst/>
              <a:gdLst/>
              <a:ahLst/>
              <a:cxnLst/>
              <a:rect l="l" t="t" r="r" b="b"/>
              <a:pathLst>
                <a:path w="5571" h="662" extrusionOk="0">
                  <a:moveTo>
                    <a:pt x="1" y="411"/>
                  </a:moveTo>
                  <a:lnTo>
                    <a:pt x="5547" y="0"/>
                  </a:lnTo>
                  <a:lnTo>
                    <a:pt x="5570" y="274"/>
                  </a:lnTo>
                  <a:lnTo>
                    <a:pt x="24" y="662"/>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3" name="Google Shape;2183;p38"/>
            <p:cNvSpPr/>
            <p:nvPr/>
          </p:nvSpPr>
          <p:spPr>
            <a:xfrm>
              <a:off x="7514442" y="3004012"/>
              <a:ext cx="324427" cy="38610"/>
            </a:xfrm>
            <a:custGeom>
              <a:avLst/>
              <a:gdLst/>
              <a:ahLst/>
              <a:cxnLst/>
              <a:rect l="l" t="t" r="r" b="b"/>
              <a:pathLst>
                <a:path w="5571" h="663" extrusionOk="0">
                  <a:moveTo>
                    <a:pt x="1" y="389"/>
                  </a:moveTo>
                  <a:lnTo>
                    <a:pt x="5547" y="1"/>
                  </a:lnTo>
                  <a:lnTo>
                    <a:pt x="5570" y="252"/>
                  </a:lnTo>
                  <a:lnTo>
                    <a:pt x="24"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4" name="Google Shape;2184;p38"/>
            <p:cNvSpPr/>
            <p:nvPr/>
          </p:nvSpPr>
          <p:spPr>
            <a:xfrm>
              <a:off x="7513160" y="2988114"/>
              <a:ext cx="324369" cy="38552"/>
            </a:xfrm>
            <a:custGeom>
              <a:avLst/>
              <a:gdLst/>
              <a:ahLst/>
              <a:cxnLst/>
              <a:rect l="l" t="t" r="r" b="b"/>
              <a:pathLst>
                <a:path w="5570" h="662" extrusionOk="0">
                  <a:moveTo>
                    <a:pt x="0" y="411"/>
                  </a:moveTo>
                  <a:lnTo>
                    <a:pt x="5547" y="0"/>
                  </a:lnTo>
                  <a:lnTo>
                    <a:pt x="5569" y="274"/>
                  </a:lnTo>
                  <a:lnTo>
                    <a:pt x="23" y="662"/>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5" name="Google Shape;2185;p38"/>
            <p:cNvSpPr/>
            <p:nvPr/>
          </p:nvSpPr>
          <p:spPr>
            <a:xfrm>
              <a:off x="7513160" y="2977457"/>
              <a:ext cx="323030" cy="34592"/>
            </a:xfrm>
            <a:custGeom>
              <a:avLst/>
              <a:gdLst/>
              <a:ahLst/>
              <a:cxnLst/>
              <a:rect l="l" t="t" r="r" b="b"/>
              <a:pathLst>
                <a:path w="5547" h="594" extrusionOk="0">
                  <a:moveTo>
                    <a:pt x="5547" y="183"/>
                  </a:moveTo>
                  <a:lnTo>
                    <a:pt x="0" y="594"/>
                  </a:lnTo>
                  <a:lnTo>
                    <a:pt x="0" y="457"/>
                  </a:lnTo>
                  <a:lnTo>
                    <a:pt x="5524" y="0"/>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6" name="Google Shape;2186;p38"/>
            <p:cNvSpPr/>
            <p:nvPr/>
          </p:nvSpPr>
          <p:spPr>
            <a:xfrm>
              <a:off x="7631436" y="2974778"/>
              <a:ext cx="206094" cy="170221"/>
            </a:xfrm>
            <a:custGeom>
              <a:avLst/>
              <a:gdLst/>
              <a:ahLst/>
              <a:cxnLst/>
              <a:rect l="l" t="t" r="r" b="b"/>
              <a:pathLst>
                <a:path w="3539" h="2923" extrusionOk="0">
                  <a:moveTo>
                    <a:pt x="1" y="1"/>
                  </a:moveTo>
                  <a:cubicBezTo>
                    <a:pt x="46" y="868"/>
                    <a:pt x="92" y="1736"/>
                    <a:pt x="115" y="2603"/>
                  </a:cubicBezTo>
                  <a:cubicBezTo>
                    <a:pt x="297" y="2649"/>
                    <a:pt x="1667" y="2922"/>
                    <a:pt x="2717" y="1987"/>
                  </a:cubicBezTo>
                  <a:cubicBezTo>
                    <a:pt x="3242" y="1530"/>
                    <a:pt x="3447" y="959"/>
                    <a:pt x="3538" y="663"/>
                  </a:cubicBezTo>
                  <a:cubicBezTo>
                    <a:pt x="2352" y="434"/>
                    <a:pt x="1187" y="206"/>
                    <a:pt x="1"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7" name="Google Shape;2187;p38"/>
            <p:cNvSpPr/>
            <p:nvPr/>
          </p:nvSpPr>
          <p:spPr>
            <a:xfrm>
              <a:off x="7574307" y="2887076"/>
              <a:ext cx="281799" cy="192816"/>
            </a:xfrm>
            <a:custGeom>
              <a:avLst/>
              <a:gdLst/>
              <a:ahLst/>
              <a:cxnLst/>
              <a:rect l="l" t="t" r="r" b="b"/>
              <a:pathLst>
                <a:path w="4839" h="3311" extrusionOk="0">
                  <a:moveTo>
                    <a:pt x="4771" y="1461"/>
                  </a:moveTo>
                  <a:cubicBezTo>
                    <a:pt x="4839" y="2306"/>
                    <a:pt x="3858" y="3105"/>
                    <a:pt x="2556" y="3219"/>
                  </a:cubicBezTo>
                  <a:cubicBezTo>
                    <a:pt x="1255" y="3310"/>
                    <a:pt x="160" y="2717"/>
                    <a:pt x="91" y="1849"/>
                  </a:cubicBezTo>
                  <a:cubicBezTo>
                    <a:pt x="0" y="1005"/>
                    <a:pt x="1004" y="206"/>
                    <a:pt x="2283" y="114"/>
                  </a:cubicBezTo>
                  <a:cubicBezTo>
                    <a:pt x="3584" y="0"/>
                    <a:pt x="4702" y="594"/>
                    <a:pt x="4771" y="146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8" name="Google Shape;2188;p38"/>
            <p:cNvSpPr/>
            <p:nvPr/>
          </p:nvSpPr>
          <p:spPr>
            <a:xfrm>
              <a:off x="7252617" y="3579607"/>
              <a:ext cx="134290" cy="115713"/>
            </a:xfrm>
            <a:custGeom>
              <a:avLst/>
              <a:gdLst/>
              <a:ahLst/>
              <a:cxnLst/>
              <a:rect l="l" t="t" r="r" b="b"/>
              <a:pathLst>
                <a:path w="2306" h="1987" extrusionOk="0">
                  <a:moveTo>
                    <a:pt x="2306" y="1986"/>
                  </a:moveTo>
                  <a:cubicBezTo>
                    <a:pt x="2009" y="1963"/>
                    <a:pt x="1507" y="1872"/>
                    <a:pt x="1027" y="1552"/>
                  </a:cubicBezTo>
                  <a:cubicBezTo>
                    <a:pt x="411" y="1119"/>
                    <a:pt x="0" y="343"/>
                    <a:pt x="160" y="160"/>
                  </a:cubicBezTo>
                  <a:cubicBezTo>
                    <a:pt x="206" y="114"/>
                    <a:pt x="388" y="0"/>
                    <a:pt x="1530" y="708"/>
                  </a:cubicBezTo>
                  <a:cubicBezTo>
                    <a:pt x="1804" y="1119"/>
                    <a:pt x="2055" y="1552"/>
                    <a:pt x="2306" y="1986"/>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9" name="Google Shape;2189;p38"/>
            <p:cNvSpPr/>
            <p:nvPr/>
          </p:nvSpPr>
          <p:spPr>
            <a:xfrm>
              <a:off x="7939790" y="3167536"/>
              <a:ext cx="280576" cy="118334"/>
            </a:xfrm>
            <a:custGeom>
              <a:avLst/>
              <a:gdLst/>
              <a:ahLst/>
              <a:cxnLst/>
              <a:rect l="l" t="t" r="r" b="b"/>
              <a:pathLst>
                <a:path w="4818" h="2032" extrusionOk="0">
                  <a:moveTo>
                    <a:pt x="4817" y="594"/>
                  </a:moveTo>
                  <a:cubicBezTo>
                    <a:pt x="3402" y="1073"/>
                    <a:pt x="1987" y="1553"/>
                    <a:pt x="572" y="2032"/>
                  </a:cubicBezTo>
                  <a:cubicBezTo>
                    <a:pt x="252" y="1119"/>
                    <a:pt x="1" y="229"/>
                    <a:pt x="206" y="115"/>
                  </a:cubicBezTo>
                  <a:cubicBezTo>
                    <a:pt x="389" y="0"/>
                    <a:pt x="800" y="594"/>
                    <a:pt x="1416" y="913"/>
                  </a:cubicBezTo>
                  <a:cubicBezTo>
                    <a:pt x="2101" y="1279"/>
                    <a:pt x="3151" y="1370"/>
                    <a:pt x="4817" y="594"/>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0" name="Google Shape;2190;p38"/>
            <p:cNvSpPr/>
            <p:nvPr/>
          </p:nvSpPr>
          <p:spPr>
            <a:xfrm>
              <a:off x="7268573" y="2020423"/>
              <a:ext cx="1052772" cy="1046134"/>
            </a:xfrm>
            <a:custGeom>
              <a:avLst/>
              <a:gdLst/>
              <a:ahLst/>
              <a:cxnLst/>
              <a:rect l="l" t="t" r="r" b="b"/>
              <a:pathLst>
                <a:path w="18078" h="17964" extrusionOk="0">
                  <a:moveTo>
                    <a:pt x="11504" y="890"/>
                  </a:moveTo>
                  <a:cubicBezTo>
                    <a:pt x="8879" y="0"/>
                    <a:pt x="6642" y="776"/>
                    <a:pt x="5889" y="1050"/>
                  </a:cubicBezTo>
                  <a:cubicBezTo>
                    <a:pt x="5182" y="1324"/>
                    <a:pt x="4269" y="1667"/>
                    <a:pt x="3424" y="2557"/>
                  </a:cubicBezTo>
                  <a:cubicBezTo>
                    <a:pt x="2443" y="3584"/>
                    <a:pt x="2123" y="4816"/>
                    <a:pt x="2054" y="5067"/>
                  </a:cubicBezTo>
                  <a:cubicBezTo>
                    <a:pt x="1735" y="6346"/>
                    <a:pt x="2100" y="6916"/>
                    <a:pt x="1530" y="8103"/>
                  </a:cubicBezTo>
                  <a:cubicBezTo>
                    <a:pt x="1278" y="8651"/>
                    <a:pt x="1187" y="8583"/>
                    <a:pt x="845" y="9245"/>
                  </a:cubicBezTo>
                  <a:cubicBezTo>
                    <a:pt x="753" y="9427"/>
                    <a:pt x="594" y="9769"/>
                    <a:pt x="434" y="10180"/>
                  </a:cubicBezTo>
                  <a:cubicBezTo>
                    <a:pt x="274" y="10614"/>
                    <a:pt x="137" y="11139"/>
                    <a:pt x="92" y="11664"/>
                  </a:cubicBezTo>
                  <a:cubicBezTo>
                    <a:pt x="0" y="13285"/>
                    <a:pt x="1005" y="14540"/>
                    <a:pt x="1370" y="14974"/>
                  </a:cubicBezTo>
                  <a:cubicBezTo>
                    <a:pt x="2716" y="16663"/>
                    <a:pt x="4565" y="17142"/>
                    <a:pt x="5958" y="17507"/>
                  </a:cubicBezTo>
                  <a:cubicBezTo>
                    <a:pt x="7738" y="17964"/>
                    <a:pt x="9199" y="17872"/>
                    <a:pt x="9952" y="17781"/>
                  </a:cubicBezTo>
                  <a:cubicBezTo>
                    <a:pt x="10956" y="17690"/>
                    <a:pt x="12486" y="17507"/>
                    <a:pt x="13969" y="16526"/>
                  </a:cubicBezTo>
                  <a:cubicBezTo>
                    <a:pt x="16457" y="14905"/>
                    <a:pt x="17165" y="12120"/>
                    <a:pt x="17347" y="11139"/>
                  </a:cubicBezTo>
                  <a:cubicBezTo>
                    <a:pt x="18078" y="7350"/>
                    <a:pt x="15978" y="4474"/>
                    <a:pt x="15521" y="3858"/>
                  </a:cubicBezTo>
                  <a:cubicBezTo>
                    <a:pt x="15133" y="3356"/>
                    <a:pt x="13878" y="1735"/>
                    <a:pt x="11687" y="959"/>
                  </a:cubicBezTo>
                  <a:cubicBezTo>
                    <a:pt x="11618" y="913"/>
                    <a:pt x="11550" y="890"/>
                    <a:pt x="11504" y="89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1" name="Google Shape;2191;p38"/>
            <p:cNvSpPr/>
            <p:nvPr/>
          </p:nvSpPr>
          <p:spPr>
            <a:xfrm>
              <a:off x="7336359" y="1886133"/>
              <a:ext cx="951793" cy="736498"/>
            </a:xfrm>
            <a:custGeom>
              <a:avLst/>
              <a:gdLst/>
              <a:ahLst/>
              <a:cxnLst/>
              <a:rect l="l" t="t" r="r" b="b"/>
              <a:pathLst>
                <a:path w="16344" h="12647" extrusionOk="0">
                  <a:moveTo>
                    <a:pt x="0" y="6141"/>
                  </a:moveTo>
                  <a:cubicBezTo>
                    <a:pt x="1461" y="6438"/>
                    <a:pt x="3378" y="6666"/>
                    <a:pt x="5570" y="6620"/>
                  </a:cubicBezTo>
                  <a:cubicBezTo>
                    <a:pt x="7852" y="6575"/>
                    <a:pt x="9815" y="6232"/>
                    <a:pt x="11299" y="5867"/>
                  </a:cubicBezTo>
                  <a:cubicBezTo>
                    <a:pt x="11299" y="6620"/>
                    <a:pt x="11390" y="8172"/>
                    <a:pt x="12303" y="9839"/>
                  </a:cubicBezTo>
                  <a:cubicBezTo>
                    <a:pt x="13102" y="11322"/>
                    <a:pt x="14175" y="12212"/>
                    <a:pt x="14791" y="12646"/>
                  </a:cubicBezTo>
                  <a:lnTo>
                    <a:pt x="16343" y="3082"/>
                  </a:lnTo>
                  <a:cubicBezTo>
                    <a:pt x="15773" y="2671"/>
                    <a:pt x="11961" y="1"/>
                    <a:pt x="7008" y="1165"/>
                  </a:cubicBezTo>
                  <a:cubicBezTo>
                    <a:pt x="2648" y="2169"/>
                    <a:pt x="434" y="5433"/>
                    <a:pt x="0" y="614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2" name="Google Shape;2192;p38"/>
            <p:cNvSpPr/>
            <p:nvPr/>
          </p:nvSpPr>
          <p:spPr>
            <a:xfrm>
              <a:off x="7608841" y="2921610"/>
              <a:ext cx="57187" cy="34650"/>
            </a:xfrm>
            <a:custGeom>
              <a:avLst/>
              <a:gdLst/>
              <a:ahLst/>
              <a:cxnLst/>
              <a:rect l="l" t="t" r="r" b="b"/>
              <a:pathLst>
                <a:path w="982" h="595" extrusionOk="0">
                  <a:moveTo>
                    <a:pt x="0" y="1"/>
                  </a:moveTo>
                  <a:cubicBezTo>
                    <a:pt x="252" y="298"/>
                    <a:pt x="594" y="434"/>
                    <a:pt x="982" y="320"/>
                  </a:cubicBezTo>
                  <a:cubicBezTo>
                    <a:pt x="662" y="594"/>
                    <a:pt x="115" y="412"/>
                    <a:pt x="0"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3" name="Google Shape;2193;p38"/>
            <p:cNvSpPr/>
            <p:nvPr/>
          </p:nvSpPr>
          <p:spPr>
            <a:xfrm>
              <a:off x="7378871" y="2533473"/>
              <a:ext cx="510488" cy="244645"/>
            </a:xfrm>
            <a:custGeom>
              <a:avLst/>
              <a:gdLst/>
              <a:ahLst/>
              <a:cxnLst/>
              <a:rect l="l" t="t" r="r" b="b"/>
              <a:pathLst>
                <a:path w="8766" h="4201" extrusionOk="0">
                  <a:moveTo>
                    <a:pt x="7305" y="1074"/>
                  </a:moveTo>
                  <a:cubicBezTo>
                    <a:pt x="6689" y="594"/>
                    <a:pt x="5935" y="412"/>
                    <a:pt x="5205" y="138"/>
                  </a:cubicBezTo>
                  <a:lnTo>
                    <a:pt x="4977" y="138"/>
                  </a:lnTo>
                  <a:lnTo>
                    <a:pt x="4977" y="92"/>
                  </a:lnTo>
                  <a:lnTo>
                    <a:pt x="4657" y="92"/>
                  </a:lnTo>
                  <a:lnTo>
                    <a:pt x="4657" y="46"/>
                  </a:lnTo>
                  <a:lnTo>
                    <a:pt x="4246" y="46"/>
                  </a:lnTo>
                  <a:lnTo>
                    <a:pt x="4246" y="1"/>
                  </a:lnTo>
                  <a:lnTo>
                    <a:pt x="3790" y="1"/>
                  </a:lnTo>
                  <a:lnTo>
                    <a:pt x="3790" y="46"/>
                  </a:lnTo>
                  <a:lnTo>
                    <a:pt x="3356" y="46"/>
                  </a:lnTo>
                  <a:lnTo>
                    <a:pt x="3356" y="92"/>
                  </a:lnTo>
                  <a:lnTo>
                    <a:pt x="3036" y="92"/>
                  </a:lnTo>
                  <a:lnTo>
                    <a:pt x="3036" y="138"/>
                  </a:lnTo>
                  <a:lnTo>
                    <a:pt x="2854" y="138"/>
                  </a:lnTo>
                  <a:cubicBezTo>
                    <a:pt x="2169" y="389"/>
                    <a:pt x="1462" y="594"/>
                    <a:pt x="868" y="1074"/>
                  </a:cubicBezTo>
                  <a:cubicBezTo>
                    <a:pt x="685" y="1211"/>
                    <a:pt x="503" y="1348"/>
                    <a:pt x="366" y="1530"/>
                  </a:cubicBezTo>
                  <a:cubicBezTo>
                    <a:pt x="320" y="1576"/>
                    <a:pt x="229" y="1690"/>
                    <a:pt x="206" y="1781"/>
                  </a:cubicBezTo>
                  <a:cubicBezTo>
                    <a:pt x="160" y="1850"/>
                    <a:pt x="92" y="1941"/>
                    <a:pt x="69" y="2032"/>
                  </a:cubicBezTo>
                  <a:cubicBezTo>
                    <a:pt x="24" y="2192"/>
                    <a:pt x="24" y="2352"/>
                    <a:pt x="24" y="2512"/>
                  </a:cubicBezTo>
                  <a:cubicBezTo>
                    <a:pt x="24" y="2671"/>
                    <a:pt x="1" y="2877"/>
                    <a:pt x="115" y="2991"/>
                  </a:cubicBezTo>
                  <a:lnTo>
                    <a:pt x="115" y="3037"/>
                  </a:lnTo>
                  <a:lnTo>
                    <a:pt x="160" y="3037"/>
                  </a:lnTo>
                  <a:lnTo>
                    <a:pt x="160" y="3082"/>
                  </a:lnTo>
                  <a:cubicBezTo>
                    <a:pt x="320" y="3333"/>
                    <a:pt x="503" y="3447"/>
                    <a:pt x="777" y="3584"/>
                  </a:cubicBezTo>
                  <a:lnTo>
                    <a:pt x="1028" y="3584"/>
                  </a:lnTo>
                  <a:lnTo>
                    <a:pt x="1028" y="3630"/>
                  </a:lnTo>
                  <a:lnTo>
                    <a:pt x="1325" y="3630"/>
                  </a:lnTo>
                  <a:lnTo>
                    <a:pt x="1325" y="3584"/>
                  </a:lnTo>
                  <a:lnTo>
                    <a:pt x="1576" y="3584"/>
                  </a:lnTo>
                  <a:cubicBezTo>
                    <a:pt x="2078" y="3402"/>
                    <a:pt x="2580" y="3265"/>
                    <a:pt x="3082" y="3082"/>
                  </a:cubicBezTo>
                  <a:lnTo>
                    <a:pt x="3288" y="3082"/>
                  </a:lnTo>
                  <a:lnTo>
                    <a:pt x="3288" y="3037"/>
                  </a:lnTo>
                  <a:lnTo>
                    <a:pt x="3607" y="3037"/>
                  </a:lnTo>
                  <a:lnTo>
                    <a:pt x="3607" y="2991"/>
                  </a:lnTo>
                  <a:lnTo>
                    <a:pt x="4246" y="2991"/>
                  </a:lnTo>
                  <a:lnTo>
                    <a:pt x="4246" y="3037"/>
                  </a:lnTo>
                  <a:lnTo>
                    <a:pt x="4566" y="3037"/>
                  </a:lnTo>
                  <a:lnTo>
                    <a:pt x="4566" y="3082"/>
                  </a:lnTo>
                  <a:lnTo>
                    <a:pt x="4771" y="3082"/>
                  </a:lnTo>
                  <a:cubicBezTo>
                    <a:pt x="5182" y="3242"/>
                    <a:pt x="5593" y="3379"/>
                    <a:pt x="5981" y="3539"/>
                  </a:cubicBezTo>
                  <a:cubicBezTo>
                    <a:pt x="6186" y="3630"/>
                    <a:pt x="6392" y="3767"/>
                    <a:pt x="6574" y="3881"/>
                  </a:cubicBezTo>
                  <a:cubicBezTo>
                    <a:pt x="6780" y="3995"/>
                    <a:pt x="6985" y="4064"/>
                    <a:pt x="7191" y="4178"/>
                  </a:cubicBezTo>
                  <a:lnTo>
                    <a:pt x="7396" y="4178"/>
                  </a:lnTo>
                  <a:lnTo>
                    <a:pt x="7396" y="4201"/>
                  </a:lnTo>
                  <a:lnTo>
                    <a:pt x="7898" y="4201"/>
                  </a:lnTo>
                  <a:lnTo>
                    <a:pt x="7898" y="4178"/>
                  </a:lnTo>
                  <a:lnTo>
                    <a:pt x="8058" y="4178"/>
                  </a:lnTo>
                  <a:cubicBezTo>
                    <a:pt x="8286" y="4041"/>
                    <a:pt x="8537" y="3927"/>
                    <a:pt x="8652" y="3699"/>
                  </a:cubicBezTo>
                  <a:cubicBezTo>
                    <a:pt x="8743" y="3516"/>
                    <a:pt x="8766" y="3288"/>
                    <a:pt x="8766" y="3082"/>
                  </a:cubicBezTo>
                  <a:lnTo>
                    <a:pt x="8766" y="3037"/>
                  </a:lnTo>
                  <a:lnTo>
                    <a:pt x="8766" y="2991"/>
                  </a:lnTo>
                  <a:cubicBezTo>
                    <a:pt x="8674" y="2146"/>
                    <a:pt x="7990" y="1621"/>
                    <a:pt x="7305" y="1074"/>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4" name="Google Shape;2194;p38"/>
            <p:cNvSpPr/>
            <p:nvPr/>
          </p:nvSpPr>
          <p:spPr>
            <a:xfrm>
              <a:off x="7405484" y="2431154"/>
              <a:ext cx="202075" cy="204754"/>
            </a:xfrm>
            <a:custGeom>
              <a:avLst/>
              <a:gdLst/>
              <a:ahLst/>
              <a:cxnLst/>
              <a:rect l="l" t="t" r="r" b="b"/>
              <a:pathLst>
                <a:path w="3470" h="3516" extrusionOk="0">
                  <a:moveTo>
                    <a:pt x="0" y="1758"/>
                  </a:moveTo>
                  <a:cubicBezTo>
                    <a:pt x="0" y="2739"/>
                    <a:pt x="776" y="3515"/>
                    <a:pt x="1735" y="3515"/>
                  </a:cubicBezTo>
                  <a:cubicBezTo>
                    <a:pt x="2694" y="3515"/>
                    <a:pt x="3470" y="2739"/>
                    <a:pt x="3470" y="1758"/>
                  </a:cubicBezTo>
                  <a:cubicBezTo>
                    <a:pt x="3470" y="799"/>
                    <a:pt x="2694" y="0"/>
                    <a:pt x="1735" y="0"/>
                  </a:cubicBezTo>
                  <a:cubicBezTo>
                    <a:pt x="776" y="0"/>
                    <a:pt x="0" y="799"/>
                    <a:pt x="0" y="1758"/>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5" name="Google Shape;2195;p38"/>
            <p:cNvSpPr/>
            <p:nvPr/>
          </p:nvSpPr>
          <p:spPr>
            <a:xfrm>
              <a:off x="7453295" y="2435114"/>
              <a:ext cx="130330" cy="178199"/>
            </a:xfrm>
            <a:custGeom>
              <a:avLst/>
              <a:gdLst/>
              <a:ahLst/>
              <a:cxnLst/>
              <a:rect l="l" t="t" r="r" b="b"/>
              <a:pathLst>
                <a:path w="2238" h="3060" extrusionOk="0">
                  <a:moveTo>
                    <a:pt x="24" y="1530"/>
                  </a:moveTo>
                  <a:cubicBezTo>
                    <a:pt x="1" y="2397"/>
                    <a:pt x="572" y="3037"/>
                    <a:pt x="1142" y="3037"/>
                  </a:cubicBezTo>
                  <a:cubicBezTo>
                    <a:pt x="1781" y="3059"/>
                    <a:pt x="2238" y="2215"/>
                    <a:pt x="2238" y="1530"/>
                  </a:cubicBezTo>
                  <a:cubicBezTo>
                    <a:pt x="2238" y="845"/>
                    <a:pt x="1781" y="1"/>
                    <a:pt x="1142" y="24"/>
                  </a:cubicBezTo>
                  <a:cubicBezTo>
                    <a:pt x="549" y="24"/>
                    <a:pt x="206" y="731"/>
                    <a:pt x="184" y="777"/>
                  </a:cubicBezTo>
                  <a:cubicBezTo>
                    <a:pt x="412" y="959"/>
                    <a:pt x="640" y="1119"/>
                    <a:pt x="868" y="1302"/>
                  </a:cubicBezTo>
                  <a:lnTo>
                    <a:pt x="24" y="1530"/>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6" name="Google Shape;2196;p38"/>
            <p:cNvSpPr/>
            <p:nvPr/>
          </p:nvSpPr>
          <p:spPr>
            <a:xfrm>
              <a:off x="7530398" y="2544130"/>
              <a:ext cx="28011" cy="27953"/>
            </a:xfrm>
            <a:custGeom>
              <a:avLst/>
              <a:gdLst/>
              <a:ahLst/>
              <a:cxnLst/>
              <a:rect l="l" t="t" r="r" b="b"/>
              <a:pathLst>
                <a:path w="481" h="480" extrusionOk="0">
                  <a:moveTo>
                    <a:pt x="434" y="92"/>
                  </a:moveTo>
                  <a:cubicBezTo>
                    <a:pt x="480" y="160"/>
                    <a:pt x="434" y="434"/>
                    <a:pt x="275" y="457"/>
                  </a:cubicBezTo>
                  <a:cubicBezTo>
                    <a:pt x="138" y="480"/>
                    <a:pt x="1" y="388"/>
                    <a:pt x="1" y="297"/>
                  </a:cubicBezTo>
                  <a:cubicBezTo>
                    <a:pt x="24" y="160"/>
                    <a:pt x="343" y="0"/>
                    <a:pt x="434" y="92"/>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7" name="Google Shape;2197;p38"/>
            <p:cNvSpPr/>
            <p:nvPr/>
          </p:nvSpPr>
          <p:spPr>
            <a:xfrm>
              <a:off x="7764386" y="2488283"/>
              <a:ext cx="228631" cy="219371"/>
            </a:xfrm>
            <a:custGeom>
              <a:avLst/>
              <a:gdLst/>
              <a:ahLst/>
              <a:cxnLst/>
              <a:rect l="l" t="t" r="r" b="b"/>
              <a:pathLst>
                <a:path w="3926" h="3767" extrusionOk="0">
                  <a:moveTo>
                    <a:pt x="0" y="1895"/>
                  </a:moveTo>
                  <a:cubicBezTo>
                    <a:pt x="0" y="2922"/>
                    <a:pt x="867" y="3767"/>
                    <a:pt x="1963" y="3767"/>
                  </a:cubicBezTo>
                  <a:cubicBezTo>
                    <a:pt x="3036" y="3767"/>
                    <a:pt x="3926" y="2922"/>
                    <a:pt x="3926" y="1895"/>
                  </a:cubicBezTo>
                  <a:cubicBezTo>
                    <a:pt x="3926" y="845"/>
                    <a:pt x="3036" y="1"/>
                    <a:pt x="1963" y="1"/>
                  </a:cubicBezTo>
                  <a:cubicBezTo>
                    <a:pt x="867" y="1"/>
                    <a:pt x="0" y="845"/>
                    <a:pt x="0" y="1895"/>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8" name="Google Shape;2198;p38"/>
            <p:cNvSpPr/>
            <p:nvPr/>
          </p:nvSpPr>
          <p:spPr>
            <a:xfrm>
              <a:off x="7818836" y="2492301"/>
              <a:ext cx="147626" cy="191477"/>
            </a:xfrm>
            <a:custGeom>
              <a:avLst/>
              <a:gdLst/>
              <a:ahLst/>
              <a:cxnLst/>
              <a:rect l="l" t="t" r="r" b="b"/>
              <a:pathLst>
                <a:path w="2535" h="3288" extrusionOk="0">
                  <a:moveTo>
                    <a:pt x="24" y="1644"/>
                  </a:moveTo>
                  <a:cubicBezTo>
                    <a:pt x="1" y="2557"/>
                    <a:pt x="663" y="3264"/>
                    <a:pt x="1279" y="3264"/>
                  </a:cubicBezTo>
                  <a:cubicBezTo>
                    <a:pt x="2032" y="3287"/>
                    <a:pt x="2535" y="2374"/>
                    <a:pt x="2535" y="1644"/>
                  </a:cubicBezTo>
                  <a:cubicBezTo>
                    <a:pt x="2535" y="890"/>
                    <a:pt x="2010" y="0"/>
                    <a:pt x="1279" y="23"/>
                  </a:cubicBezTo>
                  <a:cubicBezTo>
                    <a:pt x="640" y="23"/>
                    <a:pt x="229" y="776"/>
                    <a:pt x="206" y="822"/>
                  </a:cubicBezTo>
                  <a:cubicBezTo>
                    <a:pt x="457" y="1027"/>
                    <a:pt x="708" y="1210"/>
                    <a:pt x="982" y="1415"/>
                  </a:cubicBezTo>
                  <a:cubicBezTo>
                    <a:pt x="663" y="1484"/>
                    <a:pt x="343" y="1552"/>
                    <a:pt x="24" y="1644"/>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9" name="Google Shape;2199;p38"/>
            <p:cNvSpPr/>
            <p:nvPr/>
          </p:nvSpPr>
          <p:spPr>
            <a:xfrm>
              <a:off x="7756408" y="2461728"/>
              <a:ext cx="259262" cy="156885"/>
            </a:xfrm>
            <a:custGeom>
              <a:avLst/>
              <a:gdLst/>
              <a:ahLst/>
              <a:cxnLst/>
              <a:rect l="l" t="t" r="r" b="b"/>
              <a:pathLst>
                <a:path w="4452" h="2694" extrusionOk="0">
                  <a:moveTo>
                    <a:pt x="0" y="2169"/>
                  </a:moveTo>
                  <a:cubicBezTo>
                    <a:pt x="411" y="1415"/>
                    <a:pt x="1210" y="959"/>
                    <a:pt x="2054" y="1005"/>
                  </a:cubicBezTo>
                  <a:cubicBezTo>
                    <a:pt x="2990" y="1073"/>
                    <a:pt x="3789" y="1758"/>
                    <a:pt x="4017" y="2694"/>
                  </a:cubicBezTo>
                  <a:cubicBezTo>
                    <a:pt x="4177" y="2032"/>
                    <a:pt x="4314" y="1370"/>
                    <a:pt x="4451" y="708"/>
                  </a:cubicBezTo>
                  <a:cubicBezTo>
                    <a:pt x="4131" y="502"/>
                    <a:pt x="3241" y="0"/>
                    <a:pt x="2009" y="69"/>
                  </a:cubicBezTo>
                  <a:cubicBezTo>
                    <a:pt x="1027" y="114"/>
                    <a:pt x="342" y="502"/>
                    <a:pt x="0" y="708"/>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0" name="Google Shape;2200;p38"/>
            <p:cNvSpPr/>
            <p:nvPr/>
          </p:nvSpPr>
          <p:spPr>
            <a:xfrm>
              <a:off x="7906596" y="2609237"/>
              <a:ext cx="31971" cy="30632"/>
            </a:xfrm>
            <a:custGeom>
              <a:avLst/>
              <a:gdLst/>
              <a:ahLst/>
              <a:cxnLst/>
              <a:rect l="l" t="t" r="r" b="b"/>
              <a:pathLst>
                <a:path w="549" h="526" extrusionOk="0">
                  <a:moveTo>
                    <a:pt x="480" y="92"/>
                  </a:moveTo>
                  <a:cubicBezTo>
                    <a:pt x="548" y="161"/>
                    <a:pt x="480" y="457"/>
                    <a:pt x="297" y="503"/>
                  </a:cubicBezTo>
                  <a:cubicBezTo>
                    <a:pt x="160" y="526"/>
                    <a:pt x="0" y="412"/>
                    <a:pt x="0" y="320"/>
                  </a:cubicBezTo>
                  <a:cubicBezTo>
                    <a:pt x="0" y="161"/>
                    <a:pt x="388" y="1"/>
                    <a:pt x="480" y="92"/>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1" name="Google Shape;2201;p38"/>
            <p:cNvSpPr/>
            <p:nvPr/>
          </p:nvSpPr>
          <p:spPr>
            <a:xfrm>
              <a:off x="7771025" y="2340774"/>
              <a:ext cx="271200" cy="247266"/>
            </a:xfrm>
            <a:custGeom>
              <a:avLst/>
              <a:gdLst/>
              <a:ahLst/>
              <a:cxnLst/>
              <a:rect l="l" t="t" r="r" b="b"/>
              <a:pathLst>
                <a:path w="4657" h="4246" extrusionOk="0">
                  <a:moveTo>
                    <a:pt x="3812" y="4246"/>
                  </a:moveTo>
                  <a:cubicBezTo>
                    <a:pt x="3789" y="4086"/>
                    <a:pt x="3652" y="3241"/>
                    <a:pt x="2922" y="2808"/>
                  </a:cubicBezTo>
                  <a:cubicBezTo>
                    <a:pt x="2146" y="2328"/>
                    <a:pt x="936" y="2557"/>
                    <a:pt x="160" y="3447"/>
                  </a:cubicBezTo>
                  <a:cubicBezTo>
                    <a:pt x="69" y="3104"/>
                    <a:pt x="0" y="2511"/>
                    <a:pt x="114" y="1826"/>
                  </a:cubicBezTo>
                  <a:cubicBezTo>
                    <a:pt x="206" y="1141"/>
                    <a:pt x="457" y="616"/>
                    <a:pt x="616" y="297"/>
                  </a:cubicBezTo>
                  <a:cubicBezTo>
                    <a:pt x="982" y="183"/>
                    <a:pt x="1621" y="0"/>
                    <a:pt x="2397" y="23"/>
                  </a:cubicBezTo>
                  <a:cubicBezTo>
                    <a:pt x="3127" y="69"/>
                    <a:pt x="3698" y="251"/>
                    <a:pt x="4040" y="411"/>
                  </a:cubicBezTo>
                  <a:cubicBezTo>
                    <a:pt x="4223" y="776"/>
                    <a:pt x="4657" y="1803"/>
                    <a:pt x="4360" y="3036"/>
                  </a:cubicBezTo>
                  <a:cubicBezTo>
                    <a:pt x="4223" y="3561"/>
                    <a:pt x="3995" y="3972"/>
                    <a:pt x="3812" y="4246"/>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2" name="Google Shape;2202;p38"/>
            <p:cNvSpPr/>
            <p:nvPr/>
          </p:nvSpPr>
          <p:spPr>
            <a:xfrm>
              <a:off x="7417422" y="2423176"/>
              <a:ext cx="191477" cy="105056"/>
            </a:xfrm>
            <a:custGeom>
              <a:avLst/>
              <a:gdLst/>
              <a:ahLst/>
              <a:cxnLst/>
              <a:rect l="l" t="t" r="r" b="b"/>
              <a:pathLst>
                <a:path w="3288" h="1804" extrusionOk="0">
                  <a:moveTo>
                    <a:pt x="1" y="1119"/>
                  </a:moveTo>
                  <a:cubicBezTo>
                    <a:pt x="526" y="594"/>
                    <a:pt x="1279" y="388"/>
                    <a:pt x="1964" y="594"/>
                  </a:cubicBezTo>
                  <a:cubicBezTo>
                    <a:pt x="2899" y="868"/>
                    <a:pt x="3265" y="1712"/>
                    <a:pt x="3287" y="1804"/>
                  </a:cubicBezTo>
                  <a:cubicBezTo>
                    <a:pt x="3287" y="1758"/>
                    <a:pt x="3151" y="731"/>
                    <a:pt x="2283" y="343"/>
                  </a:cubicBezTo>
                  <a:cubicBezTo>
                    <a:pt x="1507" y="0"/>
                    <a:pt x="526" y="297"/>
                    <a:pt x="1" y="1119"/>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3" name="Google Shape;2203;p38"/>
            <p:cNvSpPr/>
            <p:nvPr/>
          </p:nvSpPr>
          <p:spPr>
            <a:xfrm>
              <a:off x="7774985" y="2456370"/>
              <a:ext cx="226010" cy="131669"/>
            </a:xfrm>
            <a:custGeom>
              <a:avLst/>
              <a:gdLst/>
              <a:ahLst/>
              <a:cxnLst/>
              <a:rect l="l" t="t" r="r" b="b"/>
              <a:pathLst>
                <a:path w="3881" h="2261" extrusionOk="0">
                  <a:moveTo>
                    <a:pt x="92" y="1462"/>
                  </a:moveTo>
                  <a:cubicBezTo>
                    <a:pt x="46" y="1507"/>
                    <a:pt x="1" y="1462"/>
                    <a:pt x="23" y="1439"/>
                  </a:cubicBezTo>
                  <a:cubicBezTo>
                    <a:pt x="160" y="1097"/>
                    <a:pt x="503" y="549"/>
                    <a:pt x="1165" y="298"/>
                  </a:cubicBezTo>
                  <a:cubicBezTo>
                    <a:pt x="1918" y="1"/>
                    <a:pt x="2603" y="252"/>
                    <a:pt x="2694" y="298"/>
                  </a:cubicBezTo>
                  <a:cubicBezTo>
                    <a:pt x="3242" y="526"/>
                    <a:pt x="3835" y="1051"/>
                    <a:pt x="3858" y="1599"/>
                  </a:cubicBezTo>
                  <a:cubicBezTo>
                    <a:pt x="3881" y="1781"/>
                    <a:pt x="3858" y="2238"/>
                    <a:pt x="3744" y="2261"/>
                  </a:cubicBezTo>
                  <a:cubicBezTo>
                    <a:pt x="3744" y="2261"/>
                    <a:pt x="3744" y="2261"/>
                    <a:pt x="3721" y="2261"/>
                  </a:cubicBezTo>
                  <a:cubicBezTo>
                    <a:pt x="3721" y="2261"/>
                    <a:pt x="3698" y="2238"/>
                    <a:pt x="3698" y="2238"/>
                  </a:cubicBezTo>
                  <a:cubicBezTo>
                    <a:pt x="3447" y="1416"/>
                    <a:pt x="2740" y="823"/>
                    <a:pt x="1895" y="731"/>
                  </a:cubicBezTo>
                  <a:cubicBezTo>
                    <a:pt x="1210" y="663"/>
                    <a:pt x="526" y="937"/>
                    <a:pt x="92" y="1462"/>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4" name="Google Shape;2204;p38"/>
            <p:cNvSpPr/>
            <p:nvPr/>
          </p:nvSpPr>
          <p:spPr>
            <a:xfrm>
              <a:off x="7794960" y="2266291"/>
              <a:ext cx="220711" cy="125031"/>
            </a:xfrm>
            <a:custGeom>
              <a:avLst/>
              <a:gdLst/>
              <a:ahLst/>
              <a:cxnLst/>
              <a:rect l="l" t="t" r="r" b="b"/>
              <a:pathLst>
                <a:path w="3790" h="2147" extrusionOk="0">
                  <a:moveTo>
                    <a:pt x="69" y="1416"/>
                  </a:moveTo>
                  <a:cubicBezTo>
                    <a:pt x="0" y="1576"/>
                    <a:pt x="114" y="1804"/>
                    <a:pt x="228" y="1736"/>
                  </a:cubicBezTo>
                  <a:cubicBezTo>
                    <a:pt x="593" y="1507"/>
                    <a:pt x="1141" y="1302"/>
                    <a:pt x="1803" y="1348"/>
                  </a:cubicBezTo>
                  <a:cubicBezTo>
                    <a:pt x="2556" y="1393"/>
                    <a:pt x="3173" y="1736"/>
                    <a:pt x="3584" y="2055"/>
                  </a:cubicBezTo>
                  <a:cubicBezTo>
                    <a:pt x="3698" y="2147"/>
                    <a:pt x="3789" y="1941"/>
                    <a:pt x="3721" y="1781"/>
                  </a:cubicBezTo>
                  <a:cubicBezTo>
                    <a:pt x="3287" y="709"/>
                    <a:pt x="2534" y="24"/>
                    <a:pt x="1780" y="1"/>
                  </a:cubicBezTo>
                  <a:cubicBezTo>
                    <a:pt x="1073" y="1"/>
                    <a:pt x="434" y="526"/>
                    <a:pt x="69" y="1416"/>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5" name="Google Shape;2205;p38"/>
            <p:cNvSpPr/>
            <p:nvPr/>
          </p:nvSpPr>
          <p:spPr>
            <a:xfrm>
              <a:off x="7772364" y="2440472"/>
              <a:ext cx="46530" cy="42570"/>
            </a:xfrm>
            <a:custGeom>
              <a:avLst/>
              <a:gdLst/>
              <a:ahLst/>
              <a:cxnLst/>
              <a:rect l="l" t="t" r="r" b="b"/>
              <a:pathLst>
                <a:path w="799" h="731" extrusionOk="0">
                  <a:moveTo>
                    <a:pt x="799" y="114"/>
                  </a:moveTo>
                  <a:cubicBezTo>
                    <a:pt x="434" y="160"/>
                    <a:pt x="160" y="388"/>
                    <a:pt x="46" y="730"/>
                  </a:cubicBezTo>
                  <a:cubicBezTo>
                    <a:pt x="0" y="342"/>
                    <a:pt x="434" y="0"/>
                    <a:pt x="799" y="114"/>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6" name="Google Shape;2206;p38"/>
            <p:cNvSpPr/>
            <p:nvPr/>
          </p:nvSpPr>
          <p:spPr>
            <a:xfrm>
              <a:off x="7413462" y="2409899"/>
              <a:ext cx="199397" cy="116994"/>
            </a:xfrm>
            <a:custGeom>
              <a:avLst/>
              <a:gdLst/>
              <a:ahLst/>
              <a:cxnLst/>
              <a:rect l="l" t="t" r="r" b="b"/>
              <a:pathLst>
                <a:path w="3424" h="2009" extrusionOk="0">
                  <a:moveTo>
                    <a:pt x="3333" y="1963"/>
                  </a:moveTo>
                  <a:cubicBezTo>
                    <a:pt x="3333" y="2009"/>
                    <a:pt x="3401" y="1986"/>
                    <a:pt x="3401" y="1940"/>
                  </a:cubicBezTo>
                  <a:cubicBezTo>
                    <a:pt x="3424" y="1598"/>
                    <a:pt x="3378" y="1004"/>
                    <a:pt x="2967" y="548"/>
                  </a:cubicBezTo>
                  <a:cubicBezTo>
                    <a:pt x="2488" y="23"/>
                    <a:pt x="1826" y="0"/>
                    <a:pt x="1735" y="0"/>
                  </a:cubicBezTo>
                  <a:cubicBezTo>
                    <a:pt x="1575" y="0"/>
                    <a:pt x="1050" y="0"/>
                    <a:pt x="616" y="365"/>
                  </a:cubicBezTo>
                  <a:cubicBezTo>
                    <a:pt x="206" y="730"/>
                    <a:pt x="0" y="1301"/>
                    <a:pt x="69" y="1347"/>
                  </a:cubicBezTo>
                  <a:cubicBezTo>
                    <a:pt x="69" y="1347"/>
                    <a:pt x="91" y="1347"/>
                    <a:pt x="114" y="1324"/>
                  </a:cubicBezTo>
                  <a:cubicBezTo>
                    <a:pt x="662" y="708"/>
                    <a:pt x="1484" y="434"/>
                    <a:pt x="2191" y="662"/>
                  </a:cubicBezTo>
                  <a:cubicBezTo>
                    <a:pt x="2762" y="867"/>
                    <a:pt x="3196" y="1347"/>
                    <a:pt x="3333" y="1963"/>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7" name="Google Shape;2207;p38"/>
            <p:cNvSpPr/>
            <p:nvPr/>
          </p:nvSpPr>
          <p:spPr>
            <a:xfrm>
              <a:off x="7600862" y="2424516"/>
              <a:ext cx="31971" cy="38610"/>
            </a:xfrm>
            <a:custGeom>
              <a:avLst/>
              <a:gdLst/>
              <a:ahLst/>
              <a:cxnLst/>
              <a:rect l="l" t="t" r="r" b="b"/>
              <a:pathLst>
                <a:path w="549" h="663" extrusionOk="0">
                  <a:moveTo>
                    <a:pt x="1" y="0"/>
                  </a:moveTo>
                  <a:cubicBezTo>
                    <a:pt x="297" y="0"/>
                    <a:pt x="548" y="365"/>
                    <a:pt x="411" y="662"/>
                  </a:cubicBezTo>
                  <a:cubicBezTo>
                    <a:pt x="411" y="365"/>
                    <a:pt x="252" y="114"/>
                    <a:pt x="1"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8" name="Google Shape;2208;p38"/>
            <p:cNvSpPr/>
            <p:nvPr/>
          </p:nvSpPr>
          <p:spPr>
            <a:xfrm>
              <a:off x="7502503" y="2719592"/>
              <a:ext cx="321748" cy="218032"/>
            </a:xfrm>
            <a:custGeom>
              <a:avLst/>
              <a:gdLst/>
              <a:ahLst/>
              <a:cxnLst/>
              <a:rect l="l" t="t" r="r" b="b"/>
              <a:pathLst>
                <a:path w="5525" h="3744" extrusionOk="0">
                  <a:moveTo>
                    <a:pt x="2603" y="845"/>
                  </a:moveTo>
                  <a:cubicBezTo>
                    <a:pt x="1849" y="685"/>
                    <a:pt x="1712" y="0"/>
                    <a:pt x="1142" y="69"/>
                  </a:cubicBezTo>
                  <a:cubicBezTo>
                    <a:pt x="685" y="114"/>
                    <a:pt x="320" y="639"/>
                    <a:pt x="229" y="1073"/>
                  </a:cubicBezTo>
                  <a:cubicBezTo>
                    <a:pt x="0" y="1986"/>
                    <a:pt x="799" y="2876"/>
                    <a:pt x="1484" y="3264"/>
                  </a:cubicBezTo>
                  <a:cubicBezTo>
                    <a:pt x="2283" y="3744"/>
                    <a:pt x="3128" y="3630"/>
                    <a:pt x="3424" y="3561"/>
                  </a:cubicBezTo>
                  <a:cubicBezTo>
                    <a:pt x="3630" y="3515"/>
                    <a:pt x="4292" y="3379"/>
                    <a:pt x="4839" y="2785"/>
                  </a:cubicBezTo>
                  <a:cubicBezTo>
                    <a:pt x="5068" y="2534"/>
                    <a:pt x="5524" y="2032"/>
                    <a:pt x="5410" y="1461"/>
                  </a:cubicBezTo>
                  <a:cubicBezTo>
                    <a:pt x="5319" y="1028"/>
                    <a:pt x="4976" y="639"/>
                    <a:pt x="4566" y="503"/>
                  </a:cubicBezTo>
                  <a:cubicBezTo>
                    <a:pt x="3812" y="274"/>
                    <a:pt x="3447" y="1005"/>
                    <a:pt x="2603" y="845"/>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9" name="Google Shape;2209;p38"/>
            <p:cNvSpPr/>
            <p:nvPr/>
          </p:nvSpPr>
          <p:spPr>
            <a:xfrm>
              <a:off x="7539716" y="2954862"/>
              <a:ext cx="223389" cy="18635"/>
            </a:xfrm>
            <a:custGeom>
              <a:avLst/>
              <a:gdLst/>
              <a:ahLst/>
              <a:cxnLst/>
              <a:rect l="l" t="t" r="r" b="b"/>
              <a:pathLst>
                <a:path w="3836" h="320" extrusionOk="0">
                  <a:moveTo>
                    <a:pt x="3835" y="0"/>
                  </a:moveTo>
                  <a:lnTo>
                    <a:pt x="1" y="320"/>
                  </a:lnTo>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0" name="Google Shape;2210;p38"/>
            <p:cNvSpPr/>
            <p:nvPr/>
          </p:nvSpPr>
          <p:spPr>
            <a:xfrm>
              <a:off x="7499825" y="2730191"/>
              <a:ext cx="321748" cy="218090"/>
            </a:xfrm>
            <a:custGeom>
              <a:avLst/>
              <a:gdLst/>
              <a:ahLst/>
              <a:cxnLst/>
              <a:rect l="l" t="t" r="r" b="b"/>
              <a:pathLst>
                <a:path w="5525" h="3745" extrusionOk="0">
                  <a:moveTo>
                    <a:pt x="2603" y="846"/>
                  </a:moveTo>
                  <a:cubicBezTo>
                    <a:pt x="1850" y="709"/>
                    <a:pt x="1713" y="1"/>
                    <a:pt x="1142" y="69"/>
                  </a:cubicBezTo>
                  <a:cubicBezTo>
                    <a:pt x="686" y="115"/>
                    <a:pt x="320" y="640"/>
                    <a:pt x="229" y="1074"/>
                  </a:cubicBezTo>
                  <a:cubicBezTo>
                    <a:pt x="1" y="1987"/>
                    <a:pt x="800" y="2877"/>
                    <a:pt x="1484" y="3265"/>
                  </a:cubicBezTo>
                  <a:cubicBezTo>
                    <a:pt x="2283" y="3744"/>
                    <a:pt x="3128" y="3630"/>
                    <a:pt x="3425" y="3562"/>
                  </a:cubicBezTo>
                  <a:cubicBezTo>
                    <a:pt x="3630" y="3539"/>
                    <a:pt x="4292" y="3379"/>
                    <a:pt x="4840" y="2786"/>
                  </a:cubicBezTo>
                  <a:cubicBezTo>
                    <a:pt x="5068" y="2535"/>
                    <a:pt x="5525" y="2055"/>
                    <a:pt x="5410" y="1462"/>
                  </a:cubicBezTo>
                  <a:cubicBezTo>
                    <a:pt x="5319" y="1028"/>
                    <a:pt x="4977" y="640"/>
                    <a:pt x="4566" y="526"/>
                  </a:cubicBezTo>
                  <a:cubicBezTo>
                    <a:pt x="3813" y="275"/>
                    <a:pt x="3447" y="1005"/>
                    <a:pt x="2603" y="846"/>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1" name="Google Shape;2211;p38"/>
            <p:cNvSpPr/>
            <p:nvPr/>
          </p:nvSpPr>
          <p:spPr>
            <a:xfrm>
              <a:off x="7537037" y="2965519"/>
              <a:ext cx="223389" cy="18635"/>
            </a:xfrm>
            <a:custGeom>
              <a:avLst/>
              <a:gdLst/>
              <a:ahLst/>
              <a:cxnLst/>
              <a:rect l="l" t="t" r="r" b="b"/>
              <a:pathLst>
                <a:path w="3836" h="320" extrusionOk="0">
                  <a:moveTo>
                    <a:pt x="3836" y="0"/>
                  </a:moveTo>
                  <a:cubicBezTo>
                    <a:pt x="2557" y="91"/>
                    <a:pt x="1279" y="205"/>
                    <a:pt x="1" y="320"/>
                  </a:cubicBezTo>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2" name="Google Shape;2212;p38"/>
            <p:cNvSpPr/>
            <p:nvPr/>
          </p:nvSpPr>
          <p:spPr>
            <a:xfrm>
              <a:off x="7502503" y="2724892"/>
              <a:ext cx="321748" cy="219371"/>
            </a:xfrm>
            <a:custGeom>
              <a:avLst/>
              <a:gdLst/>
              <a:ahLst/>
              <a:cxnLst/>
              <a:rect l="l" t="t" r="r" b="b"/>
              <a:pathLst>
                <a:path w="5525" h="3767" extrusionOk="0">
                  <a:moveTo>
                    <a:pt x="2625" y="868"/>
                  </a:moveTo>
                  <a:cubicBezTo>
                    <a:pt x="1849" y="708"/>
                    <a:pt x="1712" y="1"/>
                    <a:pt x="1165" y="69"/>
                  </a:cubicBezTo>
                  <a:cubicBezTo>
                    <a:pt x="685" y="138"/>
                    <a:pt x="343" y="663"/>
                    <a:pt x="229" y="1096"/>
                  </a:cubicBezTo>
                  <a:cubicBezTo>
                    <a:pt x="0" y="1986"/>
                    <a:pt x="822" y="2899"/>
                    <a:pt x="1484" y="3288"/>
                  </a:cubicBezTo>
                  <a:cubicBezTo>
                    <a:pt x="2306" y="3767"/>
                    <a:pt x="3150" y="3653"/>
                    <a:pt x="3424" y="3584"/>
                  </a:cubicBezTo>
                  <a:cubicBezTo>
                    <a:pt x="3630" y="3539"/>
                    <a:pt x="4292" y="3402"/>
                    <a:pt x="4839" y="2808"/>
                  </a:cubicBezTo>
                  <a:cubicBezTo>
                    <a:pt x="5091" y="2534"/>
                    <a:pt x="5524" y="2055"/>
                    <a:pt x="5410" y="1461"/>
                  </a:cubicBezTo>
                  <a:cubicBezTo>
                    <a:pt x="5319" y="1051"/>
                    <a:pt x="4976" y="663"/>
                    <a:pt x="4566" y="526"/>
                  </a:cubicBezTo>
                  <a:cubicBezTo>
                    <a:pt x="3835" y="297"/>
                    <a:pt x="3447" y="1028"/>
                    <a:pt x="2625" y="868"/>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3" name="Google Shape;2213;p38"/>
            <p:cNvSpPr/>
            <p:nvPr/>
          </p:nvSpPr>
          <p:spPr>
            <a:xfrm>
              <a:off x="7534416" y="2848525"/>
              <a:ext cx="216692" cy="119673"/>
            </a:xfrm>
            <a:custGeom>
              <a:avLst/>
              <a:gdLst/>
              <a:ahLst/>
              <a:cxnLst/>
              <a:rect l="l" t="t" r="r" b="b"/>
              <a:pathLst>
                <a:path w="3721" h="2055" extrusionOk="0">
                  <a:moveTo>
                    <a:pt x="0" y="868"/>
                  </a:moveTo>
                  <a:cubicBezTo>
                    <a:pt x="114" y="708"/>
                    <a:pt x="365" y="457"/>
                    <a:pt x="754" y="274"/>
                  </a:cubicBezTo>
                  <a:cubicBezTo>
                    <a:pt x="868" y="229"/>
                    <a:pt x="1370" y="0"/>
                    <a:pt x="1940" y="69"/>
                  </a:cubicBezTo>
                  <a:cubicBezTo>
                    <a:pt x="3059" y="183"/>
                    <a:pt x="3675" y="1233"/>
                    <a:pt x="3721" y="1324"/>
                  </a:cubicBezTo>
                  <a:cubicBezTo>
                    <a:pt x="3561" y="1438"/>
                    <a:pt x="2602" y="2055"/>
                    <a:pt x="1415" y="1758"/>
                  </a:cubicBezTo>
                  <a:cubicBezTo>
                    <a:pt x="639" y="1553"/>
                    <a:pt x="183" y="1073"/>
                    <a:pt x="0" y="868"/>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4" name="Google Shape;2214;p38"/>
            <p:cNvSpPr/>
            <p:nvPr/>
          </p:nvSpPr>
          <p:spPr>
            <a:xfrm>
              <a:off x="7530398" y="2820630"/>
              <a:ext cx="220711" cy="105056"/>
            </a:xfrm>
            <a:custGeom>
              <a:avLst/>
              <a:gdLst/>
              <a:ahLst/>
              <a:cxnLst/>
              <a:rect l="l" t="t" r="r" b="b"/>
              <a:pathLst>
                <a:path w="3790" h="1804" extrusionOk="0">
                  <a:moveTo>
                    <a:pt x="3790" y="1803"/>
                  </a:moveTo>
                  <a:cubicBezTo>
                    <a:pt x="3721" y="1689"/>
                    <a:pt x="3242" y="867"/>
                    <a:pt x="2192" y="662"/>
                  </a:cubicBezTo>
                  <a:cubicBezTo>
                    <a:pt x="1188" y="457"/>
                    <a:pt x="434" y="982"/>
                    <a:pt x="320" y="1073"/>
                  </a:cubicBezTo>
                  <a:cubicBezTo>
                    <a:pt x="206" y="936"/>
                    <a:pt x="115" y="799"/>
                    <a:pt x="1" y="685"/>
                  </a:cubicBezTo>
                  <a:cubicBezTo>
                    <a:pt x="1439" y="0"/>
                    <a:pt x="2831" y="137"/>
                    <a:pt x="3447" y="890"/>
                  </a:cubicBezTo>
                  <a:cubicBezTo>
                    <a:pt x="3584" y="1050"/>
                    <a:pt x="3744" y="1347"/>
                    <a:pt x="3790" y="1803"/>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5" name="Google Shape;2215;p38"/>
            <p:cNvSpPr/>
            <p:nvPr/>
          </p:nvSpPr>
          <p:spPr>
            <a:xfrm>
              <a:off x="7660670" y="2869780"/>
              <a:ext cx="22653" cy="22653"/>
            </a:xfrm>
            <a:custGeom>
              <a:avLst/>
              <a:gdLst/>
              <a:ahLst/>
              <a:cxnLst/>
              <a:rect l="l" t="t" r="r" b="b"/>
              <a:pathLst>
                <a:path w="389" h="389" extrusionOk="0">
                  <a:moveTo>
                    <a:pt x="46" y="46"/>
                  </a:moveTo>
                  <a:cubicBezTo>
                    <a:pt x="1" y="92"/>
                    <a:pt x="1" y="275"/>
                    <a:pt x="115" y="343"/>
                  </a:cubicBezTo>
                  <a:cubicBezTo>
                    <a:pt x="206" y="389"/>
                    <a:pt x="343" y="366"/>
                    <a:pt x="366" y="297"/>
                  </a:cubicBezTo>
                  <a:cubicBezTo>
                    <a:pt x="389" y="206"/>
                    <a:pt x="115" y="1"/>
                    <a:pt x="46" y="46"/>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6" name="Google Shape;2216;p38"/>
            <p:cNvSpPr/>
            <p:nvPr/>
          </p:nvSpPr>
          <p:spPr>
            <a:xfrm>
              <a:off x="7530398" y="2833908"/>
              <a:ext cx="232707" cy="146286"/>
            </a:xfrm>
            <a:custGeom>
              <a:avLst/>
              <a:gdLst/>
              <a:ahLst/>
              <a:cxnLst/>
              <a:rect l="l" t="t" r="r" b="b"/>
              <a:pathLst>
                <a:path w="3996" h="2512" extrusionOk="0">
                  <a:moveTo>
                    <a:pt x="3995" y="2169"/>
                  </a:moveTo>
                  <a:lnTo>
                    <a:pt x="183" y="2511"/>
                  </a:lnTo>
                  <a:lnTo>
                    <a:pt x="1" y="320"/>
                  </a:lnTo>
                  <a:lnTo>
                    <a:pt x="3813" y="0"/>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7" name="Google Shape;2217;p38"/>
            <p:cNvSpPr/>
            <p:nvPr/>
          </p:nvSpPr>
          <p:spPr>
            <a:xfrm>
              <a:off x="7578267" y="2722271"/>
              <a:ext cx="218032" cy="91720"/>
            </a:xfrm>
            <a:custGeom>
              <a:avLst/>
              <a:gdLst/>
              <a:ahLst/>
              <a:cxnLst/>
              <a:rect l="l" t="t" r="r" b="b"/>
              <a:pathLst>
                <a:path w="3744" h="1575" extrusionOk="0">
                  <a:moveTo>
                    <a:pt x="183" y="0"/>
                  </a:moveTo>
                  <a:cubicBezTo>
                    <a:pt x="137" y="114"/>
                    <a:pt x="1" y="388"/>
                    <a:pt x="115" y="708"/>
                  </a:cubicBezTo>
                  <a:cubicBezTo>
                    <a:pt x="229" y="1004"/>
                    <a:pt x="503" y="1141"/>
                    <a:pt x="708" y="1255"/>
                  </a:cubicBezTo>
                  <a:cubicBezTo>
                    <a:pt x="1416" y="1575"/>
                    <a:pt x="2123" y="1415"/>
                    <a:pt x="2397" y="1347"/>
                  </a:cubicBezTo>
                  <a:cubicBezTo>
                    <a:pt x="3036" y="1210"/>
                    <a:pt x="3493" y="867"/>
                    <a:pt x="3744" y="662"/>
                  </a:cubicBezTo>
                  <a:cubicBezTo>
                    <a:pt x="3538" y="571"/>
                    <a:pt x="3219" y="457"/>
                    <a:pt x="2831" y="434"/>
                  </a:cubicBezTo>
                  <a:cubicBezTo>
                    <a:pt x="2100" y="388"/>
                    <a:pt x="1781" y="685"/>
                    <a:pt x="1210" y="593"/>
                  </a:cubicBezTo>
                  <a:cubicBezTo>
                    <a:pt x="936" y="548"/>
                    <a:pt x="571" y="411"/>
                    <a:pt x="183"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8" name="Google Shape;2218;p38"/>
            <p:cNvSpPr/>
            <p:nvPr/>
          </p:nvSpPr>
          <p:spPr>
            <a:xfrm>
              <a:off x="8038207" y="2627872"/>
              <a:ext cx="65165" cy="67844"/>
            </a:xfrm>
            <a:custGeom>
              <a:avLst/>
              <a:gdLst/>
              <a:ahLst/>
              <a:cxnLst/>
              <a:rect l="l" t="t" r="r" b="b"/>
              <a:pathLst>
                <a:path w="1119" h="1165" extrusionOk="0">
                  <a:moveTo>
                    <a:pt x="434" y="69"/>
                  </a:moveTo>
                  <a:cubicBezTo>
                    <a:pt x="160" y="137"/>
                    <a:pt x="0" y="822"/>
                    <a:pt x="251" y="1005"/>
                  </a:cubicBezTo>
                  <a:cubicBezTo>
                    <a:pt x="457" y="1165"/>
                    <a:pt x="959" y="1028"/>
                    <a:pt x="1027" y="685"/>
                  </a:cubicBezTo>
                  <a:cubicBezTo>
                    <a:pt x="1119" y="366"/>
                    <a:pt x="685" y="0"/>
                    <a:pt x="434" y="69"/>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9" name="Google Shape;2219;p38"/>
            <p:cNvSpPr/>
            <p:nvPr/>
          </p:nvSpPr>
          <p:spPr>
            <a:xfrm>
              <a:off x="8117931" y="2710275"/>
              <a:ext cx="30632" cy="31971"/>
            </a:xfrm>
            <a:custGeom>
              <a:avLst/>
              <a:gdLst/>
              <a:ahLst/>
              <a:cxnLst/>
              <a:rect l="l" t="t" r="r" b="b"/>
              <a:pathLst>
                <a:path w="526" h="549" extrusionOk="0">
                  <a:moveTo>
                    <a:pt x="206" y="23"/>
                  </a:moveTo>
                  <a:cubicBezTo>
                    <a:pt x="69" y="46"/>
                    <a:pt x="1" y="389"/>
                    <a:pt x="115" y="457"/>
                  </a:cubicBezTo>
                  <a:cubicBezTo>
                    <a:pt x="206" y="548"/>
                    <a:pt x="457" y="480"/>
                    <a:pt x="503" y="320"/>
                  </a:cubicBezTo>
                  <a:cubicBezTo>
                    <a:pt x="526" y="160"/>
                    <a:pt x="320" y="1"/>
                    <a:pt x="206" y="23"/>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38"/>
            <p:cNvSpPr/>
            <p:nvPr/>
          </p:nvSpPr>
          <p:spPr>
            <a:xfrm>
              <a:off x="7366932" y="2580003"/>
              <a:ext cx="63826" cy="67844"/>
            </a:xfrm>
            <a:custGeom>
              <a:avLst/>
              <a:gdLst/>
              <a:ahLst/>
              <a:cxnLst/>
              <a:rect l="l" t="t" r="r" b="b"/>
              <a:pathLst>
                <a:path w="1096" h="1165" extrusionOk="0">
                  <a:moveTo>
                    <a:pt x="434" y="69"/>
                  </a:moveTo>
                  <a:cubicBezTo>
                    <a:pt x="137" y="138"/>
                    <a:pt x="0" y="822"/>
                    <a:pt x="229" y="1005"/>
                  </a:cubicBezTo>
                  <a:cubicBezTo>
                    <a:pt x="434" y="1165"/>
                    <a:pt x="936" y="1005"/>
                    <a:pt x="1027" y="685"/>
                  </a:cubicBezTo>
                  <a:cubicBezTo>
                    <a:pt x="1096" y="343"/>
                    <a:pt x="662" y="1"/>
                    <a:pt x="434" y="69"/>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38"/>
            <p:cNvSpPr/>
            <p:nvPr/>
          </p:nvSpPr>
          <p:spPr>
            <a:xfrm>
              <a:off x="7557011" y="2492301"/>
              <a:ext cx="106395" cy="202075"/>
            </a:xfrm>
            <a:custGeom>
              <a:avLst/>
              <a:gdLst/>
              <a:ahLst/>
              <a:cxnLst/>
              <a:rect l="l" t="t" r="r" b="b"/>
              <a:pathLst>
                <a:path w="1827" h="3470" extrusionOk="0">
                  <a:moveTo>
                    <a:pt x="1575" y="0"/>
                  </a:moveTo>
                  <a:cubicBezTo>
                    <a:pt x="1826" y="868"/>
                    <a:pt x="1758" y="1826"/>
                    <a:pt x="1393" y="2671"/>
                  </a:cubicBezTo>
                  <a:cubicBezTo>
                    <a:pt x="1370" y="2716"/>
                    <a:pt x="1301" y="2739"/>
                    <a:pt x="1256" y="2716"/>
                  </a:cubicBezTo>
                  <a:cubicBezTo>
                    <a:pt x="1027" y="2443"/>
                    <a:pt x="662" y="2328"/>
                    <a:pt x="388" y="2648"/>
                  </a:cubicBezTo>
                  <a:cubicBezTo>
                    <a:pt x="137" y="2922"/>
                    <a:pt x="343" y="3356"/>
                    <a:pt x="685" y="3470"/>
                  </a:cubicBezTo>
                  <a:cubicBezTo>
                    <a:pt x="251" y="3424"/>
                    <a:pt x="0" y="2899"/>
                    <a:pt x="274" y="2557"/>
                  </a:cubicBezTo>
                  <a:cubicBezTo>
                    <a:pt x="525" y="2146"/>
                    <a:pt x="1142" y="2191"/>
                    <a:pt x="1370" y="2580"/>
                  </a:cubicBezTo>
                  <a:cubicBezTo>
                    <a:pt x="1370" y="2580"/>
                    <a:pt x="1187" y="2580"/>
                    <a:pt x="1187" y="2580"/>
                  </a:cubicBezTo>
                  <a:cubicBezTo>
                    <a:pt x="1530" y="1781"/>
                    <a:pt x="1667" y="868"/>
                    <a:pt x="1575"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38"/>
            <p:cNvSpPr/>
            <p:nvPr/>
          </p:nvSpPr>
          <p:spPr>
            <a:xfrm>
              <a:off x="7570289" y="2649128"/>
              <a:ext cx="50548" cy="51887"/>
            </a:xfrm>
            <a:custGeom>
              <a:avLst/>
              <a:gdLst/>
              <a:ahLst/>
              <a:cxnLst/>
              <a:rect l="l" t="t" r="r" b="b"/>
              <a:pathLst>
                <a:path w="868" h="891" extrusionOk="0">
                  <a:moveTo>
                    <a:pt x="868" y="708"/>
                  </a:moveTo>
                  <a:cubicBezTo>
                    <a:pt x="571" y="891"/>
                    <a:pt x="229" y="800"/>
                    <a:pt x="92" y="571"/>
                  </a:cubicBezTo>
                  <a:cubicBezTo>
                    <a:pt x="1" y="411"/>
                    <a:pt x="1" y="183"/>
                    <a:pt x="138" y="1"/>
                  </a:cubicBezTo>
                  <a:cubicBezTo>
                    <a:pt x="160" y="69"/>
                    <a:pt x="206" y="297"/>
                    <a:pt x="411" y="480"/>
                  </a:cubicBezTo>
                  <a:cubicBezTo>
                    <a:pt x="594" y="640"/>
                    <a:pt x="777" y="685"/>
                    <a:pt x="868" y="708"/>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3" name="Google Shape;2223;p38"/>
            <p:cNvSpPr/>
            <p:nvPr/>
          </p:nvSpPr>
          <p:spPr>
            <a:xfrm>
              <a:off x="8193695" y="2537492"/>
              <a:ext cx="198115" cy="265901"/>
            </a:xfrm>
            <a:custGeom>
              <a:avLst/>
              <a:gdLst/>
              <a:ahLst/>
              <a:cxnLst/>
              <a:rect l="l" t="t" r="r" b="b"/>
              <a:pathLst>
                <a:path w="3402" h="4566" extrusionOk="0">
                  <a:moveTo>
                    <a:pt x="69" y="1461"/>
                  </a:moveTo>
                  <a:cubicBezTo>
                    <a:pt x="389" y="525"/>
                    <a:pt x="1233" y="0"/>
                    <a:pt x="1964" y="137"/>
                  </a:cubicBezTo>
                  <a:cubicBezTo>
                    <a:pt x="2831" y="297"/>
                    <a:pt x="3128" y="1347"/>
                    <a:pt x="3151" y="1461"/>
                  </a:cubicBezTo>
                  <a:cubicBezTo>
                    <a:pt x="3402" y="2306"/>
                    <a:pt x="3014" y="3219"/>
                    <a:pt x="2352" y="3744"/>
                  </a:cubicBezTo>
                  <a:cubicBezTo>
                    <a:pt x="1324" y="4565"/>
                    <a:pt x="69" y="4109"/>
                    <a:pt x="1" y="4086"/>
                  </a:cubicBezTo>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4" name="Google Shape;2224;p38"/>
            <p:cNvSpPr/>
            <p:nvPr/>
          </p:nvSpPr>
          <p:spPr>
            <a:xfrm>
              <a:off x="7745751" y="3935830"/>
              <a:ext cx="291175" cy="927858"/>
            </a:xfrm>
            <a:custGeom>
              <a:avLst/>
              <a:gdLst/>
              <a:ahLst/>
              <a:cxnLst/>
              <a:rect l="l" t="t" r="r" b="b"/>
              <a:pathLst>
                <a:path w="5000" h="15933" extrusionOk="0">
                  <a:moveTo>
                    <a:pt x="4817" y="15271"/>
                  </a:moveTo>
                  <a:cubicBezTo>
                    <a:pt x="4862" y="15065"/>
                    <a:pt x="4634" y="14791"/>
                    <a:pt x="4155" y="14472"/>
                  </a:cubicBezTo>
                  <a:lnTo>
                    <a:pt x="4155" y="14472"/>
                  </a:lnTo>
                  <a:cubicBezTo>
                    <a:pt x="4429" y="9656"/>
                    <a:pt x="4725" y="4839"/>
                    <a:pt x="4999" y="0"/>
                  </a:cubicBezTo>
                  <a:cubicBezTo>
                    <a:pt x="3356" y="411"/>
                    <a:pt x="1712" y="822"/>
                    <a:pt x="69" y="1233"/>
                  </a:cubicBezTo>
                  <a:cubicBezTo>
                    <a:pt x="1" y="2945"/>
                    <a:pt x="1" y="4725"/>
                    <a:pt x="1" y="6529"/>
                  </a:cubicBezTo>
                  <a:cubicBezTo>
                    <a:pt x="46" y="9770"/>
                    <a:pt x="183" y="12874"/>
                    <a:pt x="389" y="15818"/>
                  </a:cubicBezTo>
                  <a:cubicBezTo>
                    <a:pt x="3242" y="15933"/>
                    <a:pt x="4703" y="15750"/>
                    <a:pt x="4817" y="1527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38"/>
            <p:cNvSpPr/>
            <p:nvPr/>
          </p:nvSpPr>
          <p:spPr>
            <a:xfrm>
              <a:off x="8221589" y="2594620"/>
              <a:ext cx="128991" cy="131669"/>
            </a:xfrm>
            <a:custGeom>
              <a:avLst/>
              <a:gdLst/>
              <a:ahLst/>
              <a:cxnLst/>
              <a:rect l="l" t="t" r="r" b="b"/>
              <a:pathLst>
                <a:path w="2215" h="2261" extrusionOk="0">
                  <a:moveTo>
                    <a:pt x="2101" y="891"/>
                  </a:moveTo>
                  <a:cubicBezTo>
                    <a:pt x="2055" y="526"/>
                    <a:pt x="1736" y="229"/>
                    <a:pt x="1393" y="138"/>
                  </a:cubicBezTo>
                  <a:cubicBezTo>
                    <a:pt x="868" y="1"/>
                    <a:pt x="206" y="389"/>
                    <a:pt x="1" y="1074"/>
                  </a:cubicBezTo>
                  <a:cubicBezTo>
                    <a:pt x="298" y="937"/>
                    <a:pt x="663" y="1028"/>
                    <a:pt x="868" y="1279"/>
                  </a:cubicBezTo>
                  <a:cubicBezTo>
                    <a:pt x="1097" y="1553"/>
                    <a:pt x="1097" y="1987"/>
                    <a:pt x="845" y="2260"/>
                  </a:cubicBezTo>
                  <a:cubicBezTo>
                    <a:pt x="1713" y="2101"/>
                    <a:pt x="2215" y="1439"/>
                    <a:pt x="2101" y="89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38"/>
            <p:cNvSpPr/>
            <p:nvPr/>
          </p:nvSpPr>
          <p:spPr>
            <a:xfrm>
              <a:off x="8216290" y="2578664"/>
              <a:ext cx="138308" cy="150305"/>
            </a:xfrm>
            <a:custGeom>
              <a:avLst/>
              <a:gdLst/>
              <a:ahLst/>
              <a:cxnLst/>
              <a:rect l="l" t="t" r="r" b="b"/>
              <a:pathLst>
                <a:path w="2375" h="2581" extrusionOk="0">
                  <a:moveTo>
                    <a:pt x="2374" y="1439"/>
                  </a:moveTo>
                  <a:cubicBezTo>
                    <a:pt x="2055" y="183"/>
                    <a:pt x="503" y="229"/>
                    <a:pt x="160" y="1416"/>
                  </a:cubicBezTo>
                  <a:lnTo>
                    <a:pt x="46" y="1348"/>
                  </a:lnTo>
                  <a:cubicBezTo>
                    <a:pt x="845" y="982"/>
                    <a:pt x="1553" y="1964"/>
                    <a:pt x="936" y="2580"/>
                  </a:cubicBezTo>
                  <a:cubicBezTo>
                    <a:pt x="1393" y="1987"/>
                    <a:pt x="800" y="1165"/>
                    <a:pt x="115" y="1462"/>
                  </a:cubicBezTo>
                  <a:cubicBezTo>
                    <a:pt x="69" y="1507"/>
                    <a:pt x="1" y="1439"/>
                    <a:pt x="1" y="1393"/>
                  </a:cubicBezTo>
                  <a:cubicBezTo>
                    <a:pt x="343" y="69"/>
                    <a:pt x="2169" y="1"/>
                    <a:pt x="2374" y="1439"/>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38"/>
            <p:cNvSpPr/>
            <p:nvPr/>
          </p:nvSpPr>
          <p:spPr>
            <a:xfrm>
              <a:off x="7180813" y="1697393"/>
              <a:ext cx="1293399" cy="949114"/>
            </a:xfrm>
            <a:custGeom>
              <a:avLst/>
              <a:gdLst/>
              <a:ahLst/>
              <a:cxnLst/>
              <a:rect l="l" t="t" r="r" b="b"/>
              <a:pathLst>
                <a:path w="22210" h="16298" extrusionOk="0">
                  <a:moveTo>
                    <a:pt x="16618" y="5365"/>
                  </a:moveTo>
                  <a:cubicBezTo>
                    <a:pt x="16503" y="5091"/>
                    <a:pt x="14997" y="1165"/>
                    <a:pt x="11505" y="549"/>
                  </a:cubicBezTo>
                  <a:cubicBezTo>
                    <a:pt x="8332" y="1"/>
                    <a:pt x="5593" y="2580"/>
                    <a:pt x="5433" y="2717"/>
                  </a:cubicBezTo>
                  <a:cubicBezTo>
                    <a:pt x="4155" y="3972"/>
                    <a:pt x="4086" y="5022"/>
                    <a:pt x="2329" y="6118"/>
                  </a:cubicBezTo>
                  <a:cubicBezTo>
                    <a:pt x="1119" y="6871"/>
                    <a:pt x="1" y="7099"/>
                    <a:pt x="46" y="7419"/>
                  </a:cubicBezTo>
                  <a:cubicBezTo>
                    <a:pt x="92" y="7739"/>
                    <a:pt x="1119" y="7875"/>
                    <a:pt x="2329" y="7944"/>
                  </a:cubicBezTo>
                  <a:cubicBezTo>
                    <a:pt x="1872" y="8378"/>
                    <a:pt x="1690" y="8743"/>
                    <a:pt x="1758" y="9040"/>
                  </a:cubicBezTo>
                  <a:cubicBezTo>
                    <a:pt x="2078" y="10090"/>
                    <a:pt x="6255" y="9975"/>
                    <a:pt x="14312" y="8697"/>
                  </a:cubicBezTo>
                  <a:cubicBezTo>
                    <a:pt x="14289" y="9679"/>
                    <a:pt x="14404" y="11733"/>
                    <a:pt x="15682" y="13787"/>
                  </a:cubicBezTo>
                  <a:cubicBezTo>
                    <a:pt x="16252" y="14655"/>
                    <a:pt x="16869" y="15316"/>
                    <a:pt x="17394" y="15773"/>
                  </a:cubicBezTo>
                  <a:cubicBezTo>
                    <a:pt x="17690" y="15202"/>
                    <a:pt x="18238" y="14792"/>
                    <a:pt x="18832" y="14769"/>
                  </a:cubicBezTo>
                  <a:cubicBezTo>
                    <a:pt x="19631" y="14723"/>
                    <a:pt x="20429" y="15339"/>
                    <a:pt x="20612" y="16298"/>
                  </a:cubicBezTo>
                  <a:cubicBezTo>
                    <a:pt x="22210" y="12600"/>
                    <a:pt x="21776" y="8811"/>
                    <a:pt x="19585" y="6803"/>
                  </a:cubicBezTo>
                  <a:cubicBezTo>
                    <a:pt x="19106" y="6346"/>
                    <a:pt x="18170" y="5661"/>
                    <a:pt x="16618" y="5365"/>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38"/>
            <p:cNvSpPr/>
            <p:nvPr/>
          </p:nvSpPr>
          <p:spPr>
            <a:xfrm>
              <a:off x="7539716" y="1863538"/>
              <a:ext cx="319070" cy="253963"/>
            </a:xfrm>
            <a:custGeom>
              <a:avLst/>
              <a:gdLst/>
              <a:ahLst/>
              <a:cxnLst/>
              <a:rect l="l" t="t" r="r" b="b"/>
              <a:pathLst>
                <a:path w="5479" h="4361" extrusionOk="0">
                  <a:moveTo>
                    <a:pt x="2511" y="708"/>
                  </a:moveTo>
                  <a:cubicBezTo>
                    <a:pt x="503" y="1895"/>
                    <a:pt x="1" y="2375"/>
                    <a:pt x="69" y="2535"/>
                  </a:cubicBezTo>
                  <a:cubicBezTo>
                    <a:pt x="183" y="2831"/>
                    <a:pt x="2009" y="2238"/>
                    <a:pt x="2123" y="2535"/>
                  </a:cubicBezTo>
                  <a:cubicBezTo>
                    <a:pt x="2237" y="2808"/>
                    <a:pt x="777" y="3425"/>
                    <a:pt x="891" y="3790"/>
                  </a:cubicBezTo>
                  <a:cubicBezTo>
                    <a:pt x="1051" y="4361"/>
                    <a:pt x="5113" y="3858"/>
                    <a:pt x="5113" y="3448"/>
                  </a:cubicBezTo>
                  <a:cubicBezTo>
                    <a:pt x="5113" y="3265"/>
                    <a:pt x="4018" y="3219"/>
                    <a:pt x="3972" y="2831"/>
                  </a:cubicBezTo>
                  <a:cubicBezTo>
                    <a:pt x="3904" y="2352"/>
                    <a:pt x="5479" y="1850"/>
                    <a:pt x="5410" y="1621"/>
                  </a:cubicBezTo>
                  <a:cubicBezTo>
                    <a:pt x="5342" y="1348"/>
                    <a:pt x="3242" y="1873"/>
                    <a:pt x="3128" y="1553"/>
                  </a:cubicBezTo>
                  <a:cubicBezTo>
                    <a:pt x="3014" y="1211"/>
                    <a:pt x="5045" y="298"/>
                    <a:pt x="4954" y="92"/>
                  </a:cubicBezTo>
                  <a:cubicBezTo>
                    <a:pt x="4908" y="1"/>
                    <a:pt x="4269" y="138"/>
                    <a:pt x="2511" y="708"/>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38"/>
            <p:cNvSpPr/>
            <p:nvPr/>
          </p:nvSpPr>
          <p:spPr>
            <a:xfrm>
              <a:off x="8115252" y="2190527"/>
              <a:ext cx="180878" cy="260602"/>
            </a:xfrm>
            <a:custGeom>
              <a:avLst/>
              <a:gdLst/>
              <a:ahLst/>
              <a:cxnLst/>
              <a:rect l="l" t="t" r="r" b="b"/>
              <a:pathLst>
                <a:path w="3106" h="4475" extrusionOk="0">
                  <a:moveTo>
                    <a:pt x="47" y="1713"/>
                  </a:moveTo>
                  <a:cubicBezTo>
                    <a:pt x="115" y="3037"/>
                    <a:pt x="823" y="4246"/>
                    <a:pt x="1119" y="4178"/>
                  </a:cubicBezTo>
                  <a:cubicBezTo>
                    <a:pt x="1416" y="4109"/>
                    <a:pt x="1188" y="2717"/>
                    <a:pt x="1485" y="2649"/>
                  </a:cubicBezTo>
                  <a:cubicBezTo>
                    <a:pt x="1827" y="2580"/>
                    <a:pt x="2306" y="4475"/>
                    <a:pt x="2649" y="4406"/>
                  </a:cubicBezTo>
                  <a:cubicBezTo>
                    <a:pt x="3105" y="4338"/>
                    <a:pt x="3037" y="800"/>
                    <a:pt x="2649" y="754"/>
                  </a:cubicBezTo>
                  <a:cubicBezTo>
                    <a:pt x="2398" y="708"/>
                    <a:pt x="2261" y="1873"/>
                    <a:pt x="1804" y="1895"/>
                  </a:cubicBezTo>
                  <a:cubicBezTo>
                    <a:pt x="1211" y="1918"/>
                    <a:pt x="845" y="1"/>
                    <a:pt x="412" y="69"/>
                  </a:cubicBezTo>
                  <a:cubicBezTo>
                    <a:pt x="138" y="92"/>
                    <a:pt x="1" y="982"/>
                    <a:pt x="47" y="1713"/>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38"/>
            <p:cNvSpPr/>
            <p:nvPr/>
          </p:nvSpPr>
          <p:spPr>
            <a:xfrm>
              <a:off x="8381095" y="2646449"/>
              <a:ext cx="58" cy="58"/>
            </a:xfrm>
            <a:custGeom>
              <a:avLst/>
              <a:gdLst/>
              <a:ahLst/>
              <a:cxnLst/>
              <a:rect l="l" t="t" r="r" b="b"/>
              <a:pathLst>
                <a:path w="1" h="1" extrusionOk="0">
                  <a:moveTo>
                    <a:pt x="1" y="1"/>
                  </a:moveTo>
                  <a:lnTo>
                    <a:pt x="1" y="1"/>
                  </a:lnTo>
                  <a:lnTo>
                    <a:pt x="1" y="1"/>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38"/>
            <p:cNvSpPr/>
            <p:nvPr/>
          </p:nvSpPr>
          <p:spPr>
            <a:xfrm>
              <a:off x="8410387" y="2562707"/>
              <a:ext cx="1339" cy="2737"/>
            </a:xfrm>
            <a:custGeom>
              <a:avLst/>
              <a:gdLst/>
              <a:ahLst/>
              <a:cxnLst/>
              <a:rect l="l" t="t" r="r" b="b"/>
              <a:pathLst>
                <a:path w="23" h="47" extrusionOk="0">
                  <a:moveTo>
                    <a:pt x="23" y="1"/>
                  </a:moveTo>
                  <a:cubicBezTo>
                    <a:pt x="0" y="24"/>
                    <a:pt x="0" y="47"/>
                    <a:pt x="0" y="47"/>
                  </a:cubicBezTo>
                  <a:cubicBezTo>
                    <a:pt x="0" y="47"/>
                    <a:pt x="0" y="24"/>
                    <a:pt x="23"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38"/>
            <p:cNvSpPr/>
            <p:nvPr/>
          </p:nvSpPr>
          <p:spPr>
            <a:xfrm>
              <a:off x="7183492" y="1697393"/>
              <a:ext cx="1280122" cy="852095"/>
            </a:xfrm>
            <a:custGeom>
              <a:avLst/>
              <a:gdLst/>
              <a:ahLst/>
              <a:cxnLst/>
              <a:rect l="l" t="t" r="r" b="b"/>
              <a:pathLst>
                <a:path w="21982" h="14632" extrusionOk="0">
                  <a:moveTo>
                    <a:pt x="2876" y="6301"/>
                  </a:moveTo>
                  <a:cubicBezTo>
                    <a:pt x="5068" y="4908"/>
                    <a:pt x="5090" y="3402"/>
                    <a:pt x="7053" y="2169"/>
                  </a:cubicBezTo>
                  <a:cubicBezTo>
                    <a:pt x="7419" y="1941"/>
                    <a:pt x="9359" y="754"/>
                    <a:pt x="11687" y="1188"/>
                  </a:cubicBezTo>
                  <a:cubicBezTo>
                    <a:pt x="14882" y="1781"/>
                    <a:pt x="16389" y="4954"/>
                    <a:pt x="16572" y="5365"/>
                  </a:cubicBezTo>
                  <a:cubicBezTo>
                    <a:pt x="17256" y="5661"/>
                    <a:pt x="19242" y="6574"/>
                    <a:pt x="20452" y="8766"/>
                  </a:cubicBezTo>
                  <a:cubicBezTo>
                    <a:pt x="21684" y="10934"/>
                    <a:pt x="21502" y="13148"/>
                    <a:pt x="21137" y="14632"/>
                  </a:cubicBezTo>
                  <a:cubicBezTo>
                    <a:pt x="21981" y="11505"/>
                    <a:pt x="21388" y="8492"/>
                    <a:pt x="19539" y="6803"/>
                  </a:cubicBezTo>
                  <a:cubicBezTo>
                    <a:pt x="19060" y="6346"/>
                    <a:pt x="18124" y="5661"/>
                    <a:pt x="16572" y="5365"/>
                  </a:cubicBezTo>
                  <a:cubicBezTo>
                    <a:pt x="16457" y="5091"/>
                    <a:pt x="14951" y="1165"/>
                    <a:pt x="11459" y="549"/>
                  </a:cubicBezTo>
                  <a:cubicBezTo>
                    <a:pt x="8286" y="1"/>
                    <a:pt x="5547" y="2580"/>
                    <a:pt x="5387" y="2717"/>
                  </a:cubicBezTo>
                  <a:cubicBezTo>
                    <a:pt x="4109" y="3972"/>
                    <a:pt x="4040" y="5022"/>
                    <a:pt x="2283" y="6118"/>
                  </a:cubicBezTo>
                  <a:cubicBezTo>
                    <a:pt x="1301" y="6734"/>
                    <a:pt x="388" y="6985"/>
                    <a:pt x="92" y="7236"/>
                  </a:cubicBezTo>
                  <a:cubicBezTo>
                    <a:pt x="69" y="7305"/>
                    <a:pt x="23" y="7373"/>
                    <a:pt x="0" y="7419"/>
                  </a:cubicBezTo>
                  <a:cubicBezTo>
                    <a:pt x="731" y="7282"/>
                    <a:pt x="1781" y="6985"/>
                    <a:pt x="2876" y="630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38"/>
            <p:cNvSpPr/>
            <p:nvPr/>
          </p:nvSpPr>
          <p:spPr>
            <a:xfrm>
              <a:off x="7309746" y="3954466"/>
              <a:ext cx="339044" cy="915862"/>
            </a:xfrm>
            <a:custGeom>
              <a:avLst/>
              <a:gdLst/>
              <a:ahLst/>
              <a:cxnLst/>
              <a:rect l="l" t="t" r="r" b="b"/>
              <a:pathLst>
                <a:path w="5822" h="15727" extrusionOk="0">
                  <a:moveTo>
                    <a:pt x="5022" y="822"/>
                  </a:moveTo>
                  <a:cubicBezTo>
                    <a:pt x="3333" y="548"/>
                    <a:pt x="1667" y="274"/>
                    <a:pt x="1" y="0"/>
                  </a:cubicBezTo>
                  <a:lnTo>
                    <a:pt x="1964" y="14357"/>
                  </a:lnTo>
                  <a:lnTo>
                    <a:pt x="1964" y="14357"/>
                  </a:lnTo>
                  <a:cubicBezTo>
                    <a:pt x="1507" y="14722"/>
                    <a:pt x="1325" y="14996"/>
                    <a:pt x="1393" y="15202"/>
                  </a:cubicBezTo>
                  <a:cubicBezTo>
                    <a:pt x="1530" y="15658"/>
                    <a:pt x="3014" y="15727"/>
                    <a:pt x="5821" y="15407"/>
                  </a:cubicBezTo>
                  <a:cubicBezTo>
                    <a:pt x="5821" y="12440"/>
                    <a:pt x="5707" y="9336"/>
                    <a:pt x="5479" y="6117"/>
                  </a:cubicBezTo>
                  <a:cubicBezTo>
                    <a:pt x="5365" y="4291"/>
                    <a:pt x="5205" y="2534"/>
                    <a:pt x="5022" y="822"/>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38"/>
            <p:cNvSpPr/>
            <p:nvPr/>
          </p:nvSpPr>
          <p:spPr>
            <a:xfrm>
              <a:off x="7255238" y="3515781"/>
              <a:ext cx="836196" cy="958013"/>
            </a:xfrm>
            <a:custGeom>
              <a:avLst/>
              <a:gdLst/>
              <a:ahLst/>
              <a:cxnLst/>
              <a:rect l="l" t="t" r="r" b="b"/>
              <a:pathLst>
                <a:path w="14359" h="10044" extrusionOk="0">
                  <a:moveTo>
                    <a:pt x="2991" y="1"/>
                  </a:moveTo>
                  <a:cubicBezTo>
                    <a:pt x="1987" y="2603"/>
                    <a:pt x="1005" y="5205"/>
                    <a:pt x="1" y="7807"/>
                  </a:cubicBezTo>
                  <a:cubicBezTo>
                    <a:pt x="754" y="8286"/>
                    <a:pt x="1941" y="8925"/>
                    <a:pt x="3539" y="9268"/>
                  </a:cubicBezTo>
                  <a:cubicBezTo>
                    <a:pt x="4794" y="9542"/>
                    <a:pt x="5867" y="9542"/>
                    <a:pt x="6666" y="9473"/>
                  </a:cubicBezTo>
                  <a:cubicBezTo>
                    <a:pt x="6894" y="8583"/>
                    <a:pt x="7122" y="7693"/>
                    <a:pt x="7351" y="6780"/>
                  </a:cubicBezTo>
                  <a:cubicBezTo>
                    <a:pt x="7533" y="7761"/>
                    <a:pt x="7693" y="8743"/>
                    <a:pt x="7876" y="9701"/>
                  </a:cubicBezTo>
                  <a:cubicBezTo>
                    <a:pt x="8880" y="9907"/>
                    <a:pt x="10386" y="10044"/>
                    <a:pt x="12121" y="9679"/>
                  </a:cubicBezTo>
                  <a:cubicBezTo>
                    <a:pt x="12806" y="9519"/>
                    <a:pt x="13399" y="9313"/>
                    <a:pt x="13924" y="9108"/>
                  </a:cubicBezTo>
                  <a:cubicBezTo>
                    <a:pt x="14175" y="7784"/>
                    <a:pt x="14358" y="5844"/>
                    <a:pt x="13993" y="3607"/>
                  </a:cubicBezTo>
                  <a:cubicBezTo>
                    <a:pt x="13787" y="2397"/>
                    <a:pt x="13468" y="1370"/>
                    <a:pt x="13148" y="549"/>
                  </a:cubicBezTo>
                  <a:cubicBezTo>
                    <a:pt x="9770" y="366"/>
                    <a:pt x="6369" y="183"/>
                    <a:pt x="299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38"/>
            <p:cNvSpPr/>
            <p:nvPr/>
          </p:nvSpPr>
          <p:spPr>
            <a:xfrm>
              <a:off x="7756408" y="4645657"/>
              <a:ext cx="436005" cy="320409"/>
            </a:xfrm>
            <a:custGeom>
              <a:avLst/>
              <a:gdLst/>
              <a:ahLst/>
              <a:cxnLst/>
              <a:rect l="l" t="t" r="r" b="b"/>
              <a:pathLst>
                <a:path w="7487" h="5502" extrusionOk="0">
                  <a:moveTo>
                    <a:pt x="0" y="457"/>
                  </a:moveTo>
                  <a:cubicBezTo>
                    <a:pt x="91" y="2191"/>
                    <a:pt x="228" y="3880"/>
                    <a:pt x="365" y="5501"/>
                  </a:cubicBezTo>
                  <a:lnTo>
                    <a:pt x="365" y="5501"/>
                  </a:lnTo>
                  <a:cubicBezTo>
                    <a:pt x="4999" y="5387"/>
                    <a:pt x="7350" y="4976"/>
                    <a:pt x="7441" y="4291"/>
                  </a:cubicBezTo>
                  <a:lnTo>
                    <a:pt x="7441" y="4291"/>
                  </a:lnTo>
                  <a:cubicBezTo>
                    <a:pt x="7487" y="3766"/>
                    <a:pt x="6346" y="3104"/>
                    <a:pt x="3972" y="2283"/>
                  </a:cubicBezTo>
                  <a:lnTo>
                    <a:pt x="3972" y="2283"/>
                  </a:lnTo>
                  <a:cubicBezTo>
                    <a:pt x="4017" y="1529"/>
                    <a:pt x="4063" y="753"/>
                    <a:pt x="4109" y="0"/>
                  </a:cubicBezTo>
                  <a:lnTo>
                    <a:pt x="4109" y="0"/>
                  </a:lnTo>
                  <a:cubicBezTo>
                    <a:pt x="2739" y="137"/>
                    <a:pt x="1370" y="297"/>
                    <a:pt x="0" y="457"/>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38"/>
            <p:cNvSpPr/>
            <p:nvPr/>
          </p:nvSpPr>
          <p:spPr>
            <a:xfrm>
              <a:off x="7768346" y="4778549"/>
              <a:ext cx="425407" cy="187517"/>
            </a:xfrm>
            <a:custGeom>
              <a:avLst/>
              <a:gdLst/>
              <a:ahLst/>
              <a:cxnLst/>
              <a:rect l="l" t="t" r="r" b="b"/>
              <a:pathLst>
                <a:path w="7305" h="3220" extrusionOk="0">
                  <a:moveTo>
                    <a:pt x="3767" y="1"/>
                  </a:moveTo>
                  <a:lnTo>
                    <a:pt x="3767" y="1"/>
                  </a:lnTo>
                  <a:cubicBezTo>
                    <a:pt x="4246" y="320"/>
                    <a:pt x="4474" y="594"/>
                    <a:pt x="4429" y="800"/>
                  </a:cubicBezTo>
                  <a:cubicBezTo>
                    <a:pt x="4336" y="1187"/>
                    <a:pt x="3366" y="1380"/>
                    <a:pt x="1492" y="1380"/>
                  </a:cubicBezTo>
                  <a:cubicBezTo>
                    <a:pt x="1046" y="1380"/>
                    <a:pt x="549" y="1369"/>
                    <a:pt x="1" y="1347"/>
                  </a:cubicBezTo>
                  <a:lnTo>
                    <a:pt x="1" y="1347"/>
                  </a:lnTo>
                  <a:cubicBezTo>
                    <a:pt x="69" y="1986"/>
                    <a:pt x="115" y="2603"/>
                    <a:pt x="160" y="3219"/>
                  </a:cubicBezTo>
                  <a:cubicBezTo>
                    <a:pt x="4794" y="3105"/>
                    <a:pt x="7145" y="2694"/>
                    <a:pt x="7236" y="2009"/>
                  </a:cubicBezTo>
                  <a:cubicBezTo>
                    <a:pt x="7305" y="1484"/>
                    <a:pt x="6141" y="822"/>
                    <a:pt x="376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38"/>
            <p:cNvSpPr/>
            <p:nvPr/>
          </p:nvSpPr>
          <p:spPr>
            <a:xfrm>
              <a:off x="7227343" y="4657595"/>
              <a:ext cx="422786" cy="317730"/>
            </a:xfrm>
            <a:custGeom>
              <a:avLst/>
              <a:gdLst/>
              <a:ahLst/>
              <a:cxnLst/>
              <a:rect l="l" t="t" r="r" b="b"/>
              <a:pathLst>
                <a:path w="7260" h="5456" extrusionOk="0">
                  <a:moveTo>
                    <a:pt x="3379" y="2283"/>
                  </a:moveTo>
                  <a:cubicBezTo>
                    <a:pt x="1096" y="3287"/>
                    <a:pt x="1" y="4041"/>
                    <a:pt x="92" y="4543"/>
                  </a:cubicBezTo>
                  <a:lnTo>
                    <a:pt x="92" y="4543"/>
                  </a:lnTo>
                  <a:cubicBezTo>
                    <a:pt x="229" y="5228"/>
                    <a:pt x="2626" y="5456"/>
                    <a:pt x="7236" y="5205"/>
                  </a:cubicBezTo>
                  <a:lnTo>
                    <a:pt x="7236" y="5205"/>
                  </a:lnTo>
                  <a:cubicBezTo>
                    <a:pt x="7259" y="3561"/>
                    <a:pt x="7236" y="1872"/>
                    <a:pt x="7191" y="138"/>
                  </a:cubicBezTo>
                  <a:lnTo>
                    <a:pt x="7191" y="138"/>
                  </a:lnTo>
                  <a:cubicBezTo>
                    <a:pt x="5821" y="92"/>
                    <a:pt x="4452" y="46"/>
                    <a:pt x="3082" y="1"/>
                  </a:cubicBezTo>
                  <a:lnTo>
                    <a:pt x="308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38"/>
            <p:cNvSpPr/>
            <p:nvPr/>
          </p:nvSpPr>
          <p:spPr>
            <a:xfrm>
              <a:off x="7227343" y="4790546"/>
              <a:ext cx="421447" cy="175928"/>
            </a:xfrm>
            <a:custGeom>
              <a:avLst/>
              <a:gdLst/>
              <a:ahLst/>
              <a:cxnLst/>
              <a:rect l="l" t="t" r="r" b="b"/>
              <a:pathLst>
                <a:path w="7237" h="3021" extrusionOk="0">
                  <a:moveTo>
                    <a:pt x="3379" y="0"/>
                  </a:moveTo>
                  <a:lnTo>
                    <a:pt x="3379" y="0"/>
                  </a:lnTo>
                  <a:cubicBezTo>
                    <a:pt x="1096" y="1004"/>
                    <a:pt x="1" y="1758"/>
                    <a:pt x="92" y="2260"/>
                  </a:cubicBezTo>
                  <a:cubicBezTo>
                    <a:pt x="193" y="2764"/>
                    <a:pt x="1519" y="3021"/>
                    <a:pt x="4053" y="3021"/>
                  </a:cubicBezTo>
                  <a:cubicBezTo>
                    <a:pt x="4960" y="3021"/>
                    <a:pt x="6021" y="2988"/>
                    <a:pt x="7236" y="2922"/>
                  </a:cubicBezTo>
                  <a:cubicBezTo>
                    <a:pt x="7236" y="2305"/>
                    <a:pt x="7236" y="1666"/>
                    <a:pt x="7236" y="1050"/>
                  </a:cubicBezTo>
                  <a:cubicBezTo>
                    <a:pt x="6080" y="1182"/>
                    <a:pt x="5149" y="1247"/>
                    <a:pt x="4443" y="1247"/>
                  </a:cubicBezTo>
                  <a:cubicBezTo>
                    <a:pt x="3435" y="1247"/>
                    <a:pt x="2889" y="1113"/>
                    <a:pt x="2808" y="845"/>
                  </a:cubicBezTo>
                  <a:cubicBezTo>
                    <a:pt x="2740" y="639"/>
                    <a:pt x="2922" y="365"/>
                    <a:pt x="337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38"/>
            <p:cNvSpPr/>
            <p:nvPr/>
          </p:nvSpPr>
          <p:spPr>
            <a:xfrm>
              <a:off x="6832568" y="2347413"/>
              <a:ext cx="296474" cy="312431"/>
            </a:xfrm>
            <a:custGeom>
              <a:avLst/>
              <a:gdLst/>
              <a:ahLst/>
              <a:cxnLst/>
              <a:rect l="l" t="t" r="r" b="b"/>
              <a:pathLst>
                <a:path w="5091" h="5365" extrusionOk="0">
                  <a:moveTo>
                    <a:pt x="3447" y="799"/>
                  </a:moveTo>
                  <a:cubicBezTo>
                    <a:pt x="3036" y="251"/>
                    <a:pt x="2740" y="0"/>
                    <a:pt x="2557" y="0"/>
                  </a:cubicBezTo>
                  <a:cubicBezTo>
                    <a:pt x="2534" y="0"/>
                    <a:pt x="2511" y="0"/>
                    <a:pt x="2488" y="0"/>
                  </a:cubicBezTo>
                  <a:cubicBezTo>
                    <a:pt x="2260" y="92"/>
                    <a:pt x="2260" y="594"/>
                    <a:pt x="2283" y="868"/>
                  </a:cubicBezTo>
                  <a:cubicBezTo>
                    <a:pt x="2192" y="754"/>
                    <a:pt x="1872" y="434"/>
                    <a:pt x="1370" y="388"/>
                  </a:cubicBezTo>
                  <a:cubicBezTo>
                    <a:pt x="1233" y="388"/>
                    <a:pt x="731" y="343"/>
                    <a:pt x="525" y="685"/>
                  </a:cubicBezTo>
                  <a:cubicBezTo>
                    <a:pt x="366" y="936"/>
                    <a:pt x="480" y="1233"/>
                    <a:pt x="503" y="1301"/>
                  </a:cubicBezTo>
                  <a:cubicBezTo>
                    <a:pt x="480" y="1324"/>
                    <a:pt x="229" y="1415"/>
                    <a:pt x="160" y="1689"/>
                  </a:cubicBezTo>
                  <a:cubicBezTo>
                    <a:pt x="92" y="1918"/>
                    <a:pt x="183" y="2146"/>
                    <a:pt x="366" y="2306"/>
                  </a:cubicBezTo>
                  <a:cubicBezTo>
                    <a:pt x="206" y="2328"/>
                    <a:pt x="69" y="2465"/>
                    <a:pt x="46" y="2625"/>
                  </a:cubicBezTo>
                  <a:cubicBezTo>
                    <a:pt x="1" y="2808"/>
                    <a:pt x="92" y="2990"/>
                    <a:pt x="274" y="3082"/>
                  </a:cubicBezTo>
                  <a:cubicBezTo>
                    <a:pt x="252" y="3127"/>
                    <a:pt x="137" y="3241"/>
                    <a:pt x="160" y="3424"/>
                  </a:cubicBezTo>
                  <a:cubicBezTo>
                    <a:pt x="183" y="3630"/>
                    <a:pt x="343" y="3789"/>
                    <a:pt x="594" y="3835"/>
                  </a:cubicBezTo>
                  <a:cubicBezTo>
                    <a:pt x="891" y="4223"/>
                    <a:pt x="1621" y="5022"/>
                    <a:pt x="2785" y="5273"/>
                  </a:cubicBezTo>
                  <a:cubicBezTo>
                    <a:pt x="3013" y="5341"/>
                    <a:pt x="3242" y="5364"/>
                    <a:pt x="3470" y="5364"/>
                  </a:cubicBezTo>
                  <a:cubicBezTo>
                    <a:pt x="3995" y="4794"/>
                    <a:pt x="4543" y="4223"/>
                    <a:pt x="5091" y="3652"/>
                  </a:cubicBezTo>
                  <a:cubicBezTo>
                    <a:pt x="4520" y="2351"/>
                    <a:pt x="3926" y="1415"/>
                    <a:pt x="3447" y="799"/>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38"/>
            <p:cNvSpPr/>
            <p:nvPr/>
          </p:nvSpPr>
          <p:spPr>
            <a:xfrm>
              <a:off x="6989395" y="2505579"/>
              <a:ext cx="1717467" cy="1264165"/>
            </a:xfrm>
            <a:custGeom>
              <a:avLst/>
              <a:gdLst/>
              <a:ahLst/>
              <a:cxnLst/>
              <a:rect l="l" t="t" r="r" b="b"/>
              <a:pathLst>
                <a:path w="29492" h="21708" extrusionOk="0">
                  <a:moveTo>
                    <a:pt x="2375" y="183"/>
                  </a:moveTo>
                  <a:cubicBezTo>
                    <a:pt x="1690" y="914"/>
                    <a:pt x="1005" y="1621"/>
                    <a:pt x="298" y="2352"/>
                  </a:cubicBezTo>
                  <a:lnTo>
                    <a:pt x="298" y="2352"/>
                  </a:lnTo>
                  <a:cubicBezTo>
                    <a:pt x="1" y="2671"/>
                    <a:pt x="1" y="3150"/>
                    <a:pt x="298" y="3470"/>
                  </a:cubicBezTo>
                  <a:lnTo>
                    <a:pt x="298" y="3470"/>
                  </a:lnTo>
                  <a:cubicBezTo>
                    <a:pt x="2945" y="6346"/>
                    <a:pt x="5616" y="9245"/>
                    <a:pt x="8264" y="12121"/>
                  </a:cubicBezTo>
                  <a:lnTo>
                    <a:pt x="8264" y="12121"/>
                  </a:lnTo>
                  <a:cubicBezTo>
                    <a:pt x="7237" y="14038"/>
                    <a:pt x="6460" y="15659"/>
                    <a:pt x="5867" y="16914"/>
                  </a:cubicBezTo>
                  <a:lnTo>
                    <a:pt x="5867" y="16914"/>
                  </a:lnTo>
                  <a:cubicBezTo>
                    <a:pt x="5525" y="17713"/>
                    <a:pt x="5091" y="18626"/>
                    <a:pt x="5525" y="19402"/>
                  </a:cubicBezTo>
                  <a:lnTo>
                    <a:pt x="5525" y="19402"/>
                  </a:lnTo>
                  <a:cubicBezTo>
                    <a:pt x="5753" y="19858"/>
                    <a:pt x="6187" y="20087"/>
                    <a:pt x="6506" y="20201"/>
                  </a:cubicBezTo>
                  <a:lnTo>
                    <a:pt x="6506" y="20201"/>
                  </a:lnTo>
                  <a:cubicBezTo>
                    <a:pt x="6643" y="19904"/>
                    <a:pt x="6780" y="19607"/>
                    <a:pt x="6917" y="19311"/>
                  </a:cubicBezTo>
                  <a:lnTo>
                    <a:pt x="6917" y="19311"/>
                  </a:lnTo>
                  <a:cubicBezTo>
                    <a:pt x="7647" y="19904"/>
                    <a:pt x="8880" y="20726"/>
                    <a:pt x="10592" y="21137"/>
                  </a:cubicBezTo>
                  <a:lnTo>
                    <a:pt x="10592" y="21137"/>
                  </a:lnTo>
                  <a:cubicBezTo>
                    <a:pt x="12966" y="21707"/>
                    <a:pt x="14883" y="21160"/>
                    <a:pt x="15636" y="20931"/>
                  </a:cubicBezTo>
                  <a:lnTo>
                    <a:pt x="15636" y="20931"/>
                  </a:lnTo>
                  <a:cubicBezTo>
                    <a:pt x="16732" y="20612"/>
                    <a:pt x="17599" y="20155"/>
                    <a:pt x="18261" y="19744"/>
                  </a:cubicBezTo>
                  <a:lnTo>
                    <a:pt x="18261" y="19744"/>
                  </a:lnTo>
                  <a:cubicBezTo>
                    <a:pt x="18718" y="19448"/>
                    <a:pt x="18923" y="18923"/>
                    <a:pt x="18809" y="18398"/>
                  </a:cubicBezTo>
                  <a:lnTo>
                    <a:pt x="18809" y="18398"/>
                  </a:lnTo>
                  <a:cubicBezTo>
                    <a:pt x="18467" y="16777"/>
                    <a:pt x="18124" y="15179"/>
                    <a:pt x="17759" y="13559"/>
                  </a:cubicBezTo>
                  <a:lnTo>
                    <a:pt x="17759" y="13559"/>
                  </a:lnTo>
                  <a:cubicBezTo>
                    <a:pt x="21502" y="12280"/>
                    <a:pt x="25246" y="10979"/>
                    <a:pt x="28989" y="9678"/>
                  </a:cubicBezTo>
                  <a:lnTo>
                    <a:pt x="28989" y="9678"/>
                  </a:lnTo>
                  <a:cubicBezTo>
                    <a:pt x="29331" y="9564"/>
                    <a:pt x="29491" y="9176"/>
                    <a:pt x="29354" y="8834"/>
                  </a:cubicBezTo>
                  <a:lnTo>
                    <a:pt x="29354" y="8834"/>
                  </a:lnTo>
                  <a:cubicBezTo>
                    <a:pt x="28943" y="7830"/>
                    <a:pt x="28533" y="6825"/>
                    <a:pt x="28122" y="5821"/>
                  </a:cubicBezTo>
                  <a:lnTo>
                    <a:pt x="28122" y="5821"/>
                  </a:lnTo>
                  <a:cubicBezTo>
                    <a:pt x="28030" y="5570"/>
                    <a:pt x="27756" y="5456"/>
                    <a:pt x="27505" y="5524"/>
                  </a:cubicBezTo>
                  <a:lnTo>
                    <a:pt x="27505" y="5524"/>
                  </a:lnTo>
                  <a:cubicBezTo>
                    <a:pt x="23557" y="6711"/>
                    <a:pt x="19608" y="7898"/>
                    <a:pt x="15659" y="9062"/>
                  </a:cubicBezTo>
                  <a:lnTo>
                    <a:pt x="15659" y="9062"/>
                  </a:lnTo>
                  <a:cubicBezTo>
                    <a:pt x="13856" y="8537"/>
                    <a:pt x="11140" y="7510"/>
                    <a:pt x="8332" y="5387"/>
                  </a:cubicBezTo>
                  <a:lnTo>
                    <a:pt x="8332" y="5387"/>
                  </a:lnTo>
                  <a:cubicBezTo>
                    <a:pt x="5981" y="3630"/>
                    <a:pt x="4361" y="1712"/>
                    <a:pt x="3311" y="252"/>
                  </a:cubicBezTo>
                  <a:lnTo>
                    <a:pt x="3311" y="252"/>
                  </a:lnTo>
                  <a:cubicBezTo>
                    <a:pt x="3196" y="92"/>
                    <a:pt x="3014" y="1"/>
                    <a:pt x="2831" y="1"/>
                  </a:cubicBezTo>
                  <a:lnTo>
                    <a:pt x="2831" y="1"/>
                  </a:lnTo>
                  <a:lnTo>
                    <a:pt x="2808" y="1"/>
                  </a:lnTo>
                  <a:lnTo>
                    <a:pt x="2808" y="1"/>
                  </a:lnTo>
                  <a:cubicBezTo>
                    <a:pt x="2671" y="1"/>
                    <a:pt x="2512" y="69"/>
                    <a:pt x="2375" y="183"/>
                  </a:cubicBezTo>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38"/>
            <p:cNvSpPr/>
            <p:nvPr/>
          </p:nvSpPr>
          <p:spPr>
            <a:xfrm>
              <a:off x="7579607" y="3148901"/>
              <a:ext cx="118334" cy="559697"/>
            </a:xfrm>
            <a:custGeom>
              <a:avLst/>
              <a:gdLst/>
              <a:ahLst/>
              <a:cxnLst/>
              <a:rect l="l" t="t" r="r" b="b"/>
              <a:pathLst>
                <a:path w="2032" h="9611" extrusionOk="0">
                  <a:moveTo>
                    <a:pt x="2032" y="1"/>
                  </a:moveTo>
                  <a:cubicBezTo>
                    <a:pt x="617" y="2991"/>
                    <a:pt x="114" y="6324"/>
                    <a:pt x="320" y="9610"/>
                  </a:cubicBezTo>
                  <a:cubicBezTo>
                    <a:pt x="251" y="9200"/>
                    <a:pt x="206" y="8789"/>
                    <a:pt x="183" y="8378"/>
                  </a:cubicBezTo>
                  <a:cubicBezTo>
                    <a:pt x="0" y="5502"/>
                    <a:pt x="548" y="2512"/>
                    <a:pt x="203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38"/>
            <p:cNvSpPr/>
            <p:nvPr/>
          </p:nvSpPr>
          <p:spPr>
            <a:xfrm>
              <a:off x="7559632" y="2985435"/>
              <a:ext cx="349643" cy="283197"/>
            </a:xfrm>
            <a:custGeom>
              <a:avLst/>
              <a:gdLst/>
              <a:ahLst/>
              <a:cxnLst/>
              <a:rect l="l" t="t" r="r" b="b"/>
              <a:pathLst>
                <a:path w="6004" h="4863" extrusionOk="0">
                  <a:moveTo>
                    <a:pt x="2192" y="2443"/>
                  </a:moveTo>
                  <a:lnTo>
                    <a:pt x="3881" y="4086"/>
                  </a:lnTo>
                  <a:cubicBezTo>
                    <a:pt x="3973" y="4177"/>
                    <a:pt x="4087" y="4200"/>
                    <a:pt x="4201" y="4200"/>
                  </a:cubicBezTo>
                  <a:cubicBezTo>
                    <a:pt x="4315" y="4177"/>
                    <a:pt x="4406" y="4132"/>
                    <a:pt x="4475" y="4040"/>
                  </a:cubicBezTo>
                  <a:cubicBezTo>
                    <a:pt x="4908" y="3379"/>
                    <a:pt x="5205" y="2671"/>
                    <a:pt x="5296" y="1941"/>
                  </a:cubicBezTo>
                  <a:cubicBezTo>
                    <a:pt x="5365" y="1575"/>
                    <a:pt x="5365" y="1210"/>
                    <a:pt x="5319" y="822"/>
                  </a:cubicBezTo>
                  <a:lnTo>
                    <a:pt x="2124" y="662"/>
                  </a:lnTo>
                  <a:cubicBezTo>
                    <a:pt x="1850" y="936"/>
                    <a:pt x="1599" y="1256"/>
                    <a:pt x="1393" y="1575"/>
                  </a:cubicBezTo>
                  <a:cubicBezTo>
                    <a:pt x="1119" y="1986"/>
                    <a:pt x="868" y="2443"/>
                    <a:pt x="686" y="2899"/>
                  </a:cubicBezTo>
                  <a:cubicBezTo>
                    <a:pt x="686" y="2899"/>
                    <a:pt x="686" y="2922"/>
                    <a:pt x="709" y="2968"/>
                  </a:cubicBezTo>
                  <a:cubicBezTo>
                    <a:pt x="731" y="2991"/>
                    <a:pt x="754" y="2991"/>
                    <a:pt x="777" y="2968"/>
                  </a:cubicBezTo>
                  <a:close/>
                  <a:moveTo>
                    <a:pt x="4246" y="4839"/>
                  </a:moveTo>
                  <a:cubicBezTo>
                    <a:pt x="3950" y="4862"/>
                    <a:pt x="3653" y="4748"/>
                    <a:pt x="3425" y="4543"/>
                  </a:cubicBezTo>
                  <a:lnTo>
                    <a:pt x="2055" y="3173"/>
                  </a:lnTo>
                  <a:lnTo>
                    <a:pt x="1005" y="3561"/>
                  </a:lnTo>
                  <a:cubicBezTo>
                    <a:pt x="731" y="3675"/>
                    <a:pt x="457" y="3607"/>
                    <a:pt x="252" y="3401"/>
                  </a:cubicBezTo>
                  <a:cubicBezTo>
                    <a:pt x="69" y="3219"/>
                    <a:pt x="1" y="2922"/>
                    <a:pt x="115" y="2671"/>
                  </a:cubicBezTo>
                  <a:cubicBezTo>
                    <a:pt x="298" y="2169"/>
                    <a:pt x="549" y="1667"/>
                    <a:pt x="845" y="1233"/>
                  </a:cubicBezTo>
                  <a:cubicBezTo>
                    <a:pt x="1119" y="822"/>
                    <a:pt x="1439" y="457"/>
                    <a:pt x="1781" y="115"/>
                  </a:cubicBezTo>
                  <a:lnTo>
                    <a:pt x="1895" y="0"/>
                  </a:lnTo>
                  <a:lnTo>
                    <a:pt x="5890" y="229"/>
                  </a:lnTo>
                  <a:lnTo>
                    <a:pt x="5913" y="480"/>
                  </a:lnTo>
                  <a:cubicBezTo>
                    <a:pt x="6004" y="1005"/>
                    <a:pt x="6004" y="1507"/>
                    <a:pt x="5936" y="2032"/>
                  </a:cubicBezTo>
                  <a:cubicBezTo>
                    <a:pt x="5821" y="2876"/>
                    <a:pt x="5502" y="3675"/>
                    <a:pt x="5000" y="4406"/>
                  </a:cubicBezTo>
                  <a:cubicBezTo>
                    <a:pt x="4817" y="4634"/>
                    <a:pt x="4543" y="4794"/>
                    <a:pt x="4246" y="4839"/>
                  </a:cubicBezTo>
                  <a:cubicBezTo>
                    <a:pt x="4246" y="4839"/>
                    <a:pt x="4246" y="4839"/>
                    <a:pt x="4246" y="483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38"/>
            <p:cNvSpPr/>
            <p:nvPr/>
          </p:nvSpPr>
          <p:spPr>
            <a:xfrm>
              <a:off x="8000937" y="3006691"/>
              <a:ext cx="693928" cy="235328"/>
            </a:xfrm>
            <a:custGeom>
              <a:avLst/>
              <a:gdLst/>
              <a:ahLst/>
              <a:cxnLst/>
              <a:rect l="l" t="t" r="r" b="b"/>
              <a:pathLst>
                <a:path w="11916" h="4041" extrusionOk="0">
                  <a:moveTo>
                    <a:pt x="1" y="4041"/>
                  </a:moveTo>
                  <a:cubicBezTo>
                    <a:pt x="3927" y="2580"/>
                    <a:pt x="7921" y="1210"/>
                    <a:pt x="11916" y="1"/>
                  </a:cubicBezTo>
                  <a:cubicBezTo>
                    <a:pt x="8013" y="1484"/>
                    <a:pt x="4018" y="2831"/>
                    <a:pt x="1" y="404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38"/>
            <p:cNvSpPr/>
            <p:nvPr/>
          </p:nvSpPr>
          <p:spPr>
            <a:xfrm>
              <a:off x="7319063" y="2058975"/>
              <a:ext cx="1052831" cy="1018239"/>
            </a:xfrm>
            <a:custGeom>
              <a:avLst/>
              <a:gdLst/>
              <a:ahLst/>
              <a:cxnLst/>
              <a:rect l="l" t="t" r="r" b="b"/>
              <a:pathLst>
                <a:path w="18079" h="17485" extrusionOk="0">
                  <a:moveTo>
                    <a:pt x="14244" y="10637"/>
                  </a:moveTo>
                  <a:cubicBezTo>
                    <a:pt x="14175" y="10956"/>
                    <a:pt x="13673" y="11116"/>
                    <a:pt x="13468" y="10956"/>
                  </a:cubicBezTo>
                  <a:cubicBezTo>
                    <a:pt x="13216" y="10774"/>
                    <a:pt x="13376" y="10089"/>
                    <a:pt x="13650" y="10021"/>
                  </a:cubicBezTo>
                  <a:cubicBezTo>
                    <a:pt x="13901" y="9952"/>
                    <a:pt x="14335" y="10294"/>
                    <a:pt x="14244" y="10637"/>
                  </a:cubicBezTo>
                  <a:close/>
                  <a:moveTo>
                    <a:pt x="15088" y="11664"/>
                  </a:moveTo>
                  <a:cubicBezTo>
                    <a:pt x="15042" y="11824"/>
                    <a:pt x="14791" y="11892"/>
                    <a:pt x="14700" y="11824"/>
                  </a:cubicBezTo>
                  <a:cubicBezTo>
                    <a:pt x="14586" y="11732"/>
                    <a:pt x="14654" y="11413"/>
                    <a:pt x="14791" y="11367"/>
                  </a:cubicBezTo>
                  <a:cubicBezTo>
                    <a:pt x="14906" y="11344"/>
                    <a:pt x="15111" y="11504"/>
                    <a:pt x="15088" y="11664"/>
                  </a:cubicBezTo>
                  <a:close/>
                  <a:moveTo>
                    <a:pt x="6346" y="10294"/>
                  </a:moveTo>
                  <a:cubicBezTo>
                    <a:pt x="6323" y="10340"/>
                    <a:pt x="6255" y="10363"/>
                    <a:pt x="6209" y="10340"/>
                  </a:cubicBezTo>
                  <a:cubicBezTo>
                    <a:pt x="5981" y="10043"/>
                    <a:pt x="5616" y="9952"/>
                    <a:pt x="5342" y="10249"/>
                  </a:cubicBezTo>
                  <a:cubicBezTo>
                    <a:pt x="5319" y="10294"/>
                    <a:pt x="5319" y="10317"/>
                    <a:pt x="5296" y="10340"/>
                  </a:cubicBezTo>
                  <a:cubicBezTo>
                    <a:pt x="5296" y="10317"/>
                    <a:pt x="5319" y="10317"/>
                    <a:pt x="5319" y="10294"/>
                  </a:cubicBezTo>
                  <a:cubicBezTo>
                    <a:pt x="5342" y="10363"/>
                    <a:pt x="5387" y="10591"/>
                    <a:pt x="5593" y="10797"/>
                  </a:cubicBezTo>
                  <a:cubicBezTo>
                    <a:pt x="5775" y="10956"/>
                    <a:pt x="5958" y="11002"/>
                    <a:pt x="6049" y="11002"/>
                  </a:cubicBezTo>
                  <a:cubicBezTo>
                    <a:pt x="5798" y="11162"/>
                    <a:pt x="5479" y="11116"/>
                    <a:pt x="5319" y="10934"/>
                  </a:cubicBezTo>
                  <a:cubicBezTo>
                    <a:pt x="5113" y="10751"/>
                    <a:pt x="5022" y="10409"/>
                    <a:pt x="5228" y="10157"/>
                  </a:cubicBezTo>
                  <a:cubicBezTo>
                    <a:pt x="5433" y="9815"/>
                    <a:pt x="5935" y="9792"/>
                    <a:pt x="6209" y="10043"/>
                  </a:cubicBezTo>
                  <a:cubicBezTo>
                    <a:pt x="6506" y="9267"/>
                    <a:pt x="6597" y="8423"/>
                    <a:pt x="6529" y="7601"/>
                  </a:cubicBezTo>
                  <a:cubicBezTo>
                    <a:pt x="6780" y="8468"/>
                    <a:pt x="6711" y="9450"/>
                    <a:pt x="6346" y="10294"/>
                  </a:cubicBezTo>
                  <a:close/>
                  <a:moveTo>
                    <a:pt x="2717" y="9815"/>
                  </a:moveTo>
                  <a:cubicBezTo>
                    <a:pt x="2625" y="10135"/>
                    <a:pt x="2123" y="10272"/>
                    <a:pt x="1918" y="10112"/>
                  </a:cubicBezTo>
                  <a:cubicBezTo>
                    <a:pt x="1690" y="9929"/>
                    <a:pt x="1827" y="9244"/>
                    <a:pt x="2123" y="9176"/>
                  </a:cubicBezTo>
                  <a:cubicBezTo>
                    <a:pt x="2352" y="9107"/>
                    <a:pt x="2785" y="9473"/>
                    <a:pt x="2717" y="9815"/>
                  </a:cubicBezTo>
                  <a:close/>
                  <a:moveTo>
                    <a:pt x="15522" y="3378"/>
                  </a:moveTo>
                  <a:cubicBezTo>
                    <a:pt x="15134" y="2876"/>
                    <a:pt x="13878" y="1256"/>
                    <a:pt x="11687" y="457"/>
                  </a:cubicBezTo>
                  <a:cubicBezTo>
                    <a:pt x="11619" y="434"/>
                    <a:pt x="11550" y="411"/>
                    <a:pt x="11505" y="388"/>
                  </a:cubicBezTo>
                  <a:cubicBezTo>
                    <a:pt x="10614" y="92"/>
                    <a:pt x="9770" y="0"/>
                    <a:pt x="8994" y="0"/>
                  </a:cubicBezTo>
                  <a:cubicBezTo>
                    <a:pt x="7533" y="0"/>
                    <a:pt x="6392" y="388"/>
                    <a:pt x="5890" y="571"/>
                  </a:cubicBezTo>
                  <a:cubicBezTo>
                    <a:pt x="5182" y="822"/>
                    <a:pt x="4269" y="1187"/>
                    <a:pt x="3424" y="2054"/>
                  </a:cubicBezTo>
                  <a:cubicBezTo>
                    <a:pt x="2443" y="3104"/>
                    <a:pt x="2123" y="4337"/>
                    <a:pt x="2055" y="4588"/>
                  </a:cubicBezTo>
                  <a:cubicBezTo>
                    <a:pt x="1735" y="5866"/>
                    <a:pt x="2101" y="6437"/>
                    <a:pt x="1530" y="7624"/>
                  </a:cubicBezTo>
                  <a:cubicBezTo>
                    <a:pt x="1279" y="8149"/>
                    <a:pt x="1187" y="8080"/>
                    <a:pt x="845" y="8765"/>
                  </a:cubicBezTo>
                  <a:cubicBezTo>
                    <a:pt x="754" y="8925"/>
                    <a:pt x="594" y="9267"/>
                    <a:pt x="434" y="9701"/>
                  </a:cubicBezTo>
                  <a:cubicBezTo>
                    <a:pt x="274" y="10135"/>
                    <a:pt x="138" y="10637"/>
                    <a:pt x="92" y="11162"/>
                  </a:cubicBezTo>
                  <a:cubicBezTo>
                    <a:pt x="1" y="12782"/>
                    <a:pt x="1005" y="14038"/>
                    <a:pt x="1370" y="14494"/>
                  </a:cubicBezTo>
                  <a:cubicBezTo>
                    <a:pt x="2717" y="16183"/>
                    <a:pt x="4566" y="16663"/>
                    <a:pt x="5958" y="17028"/>
                  </a:cubicBezTo>
                  <a:cubicBezTo>
                    <a:pt x="7738" y="17484"/>
                    <a:pt x="9199" y="17393"/>
                    <a:pt x="9952" y="17302"/>
                  </a:cubicBezTo>
                  <a:cubicBezTo>
                    <a:pt x="10957" y="17188"/>
                    <a:pt x="12486" y="17028"/>
                    <a:pt x="13970" y="16046"/>
                  </a:cubicBezTo>
                  <a:cubicBezTo>
                    <a:pt x="16458" y="14403"/>
                    <a:pt x="17165" y="11618"/>
                    <a:pt x="17348" y="10660"/>
                  </a:cubicBezTo>
                  <a:cubicBezTo>
                    <a:pt x="18078" y="6848"/>
                    <a:pt x="15978" y="3972"/>
                    <a:pt x="15522" y="3378"/>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38"/>
            <p:cNvSpPr/>
            <p:nvPr/>
          </p:nvSpPr>
          <p:spPr>
            <a:xfrm>
              <a:off x="8088697" y="2638529"/>
              <a:ext cx="65165" cy="67844"/>
            </a:xfrm>
            <a:custGeom>
              <a:avLst/>
              <a:gdLst/>
              <a:ahLst/>
              <a:cxnLst/>
              <a:rect l="l" t="t" r="r" b="b"/>
              <a:pathLst>
                <a:path w="1119" h="1165" extrusionOk="0">
                  <a:moveTo>
                    <a:pt x="434" y="69"/>
                  </a:moveTo>
                  <a:cubicBezTo>
                    <a:pt x="160" y="137"/>
                    <a:pt x="0" y="822"/>
                    <a:pt x="252" y="1004"/>
                  </a:cubicBezTo>
                  <a:cubicBezTo>
                    <a:pt x="457" y="1164"/>
                    <a:pt x="959" y="1004"/>
                    <a:pt x="1028" y="685"/>
                  </a:cubicBezTo>
                  <a:cubicBezTo>
                    <a:pt x="1119" y="342"/>
                    <a:pt x="685" y="0"/>
                    <a:pt x="434" y="6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38"/>
            <p:cNvSpPr/>
            <p:nvPr/>
          </p:nvSpPr>
          <p:spPr>
            <a:xfrm>
              <a:off x="8168421" y="2719592"/>
              <a:ext cx="30632" cy="31971"/>
            </a:xfrm>
            <a:custGeom>
              <a:avLst/>
              <a:gdLst/>
              <a:ahLst/>
              <a:cxnLst/>
              <a:rect l="l" t="t" r="r" b="b"/>
              <a:pathLst>
                <a:path w="526" h="549" extrusionOk="0">
                  <a:moveTo>
                    <a:pt x="206" y="23"/>
                  </a:moveTo>
                  <a:cubicBezTo>
                    <a:pt x="69" y="69"/>
                    <a:pt x="1" y="388"/>
                    <a:pt x="115" y="480"/>
                  </a:cubicBezTo>
                  <a:cubicBezTo>
                    <a:pt x="206" y="548"/>
                    <a:pt x="457" y="480"/>
                    <a:pt x="503" y="320"/>
                  </a:cubicBezTo>
                  <a:cubicBezTo>
                    <a:pt x="526" y="160"/>
                    <a:pt x="321" y="0"/>
                    <a:pt x="206" y="23"/>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38"/>
            <p:cNvSpPr/>
            <p:nvPr/>
          </p:nvSpPr>
          <p:spPr>
            <a:xfrm>
              <a:off x="7417422" y="2589321"/>
              <a:ext cx="63884" cy="67844"/>
            </a:xfrm>
            <a:custGeom>
              <a:avLst/>
              <a:gdLst/>
              <a:ahLst/>
              <a:cxnLst/>
              <a:rect l="l" t="t" r="r" b="b"/>
              <a:pathLst>
                <a:path w="1097" h="1165" extrusionOk="0">
                  <a:moveTo>
                    <a:pt x="434" y="69"/>
                  </a:moveTo>
                  <a:cubicBezTo>
                    <a:pt x="138" y="137"/>
                    <a:pt x="1" y="822"/>
                    <a:pt x="229" y="1005"/>
                  </a:cubicBezTo>
                  <a:cubicBezTo>
                    <a:pt x="434" y="1165"/>
                    <a:pt x="936" y="1028"/>
                    <a:pt x="1028" y="708"/>
                  </a:cubicBezTo>
                  <a:cubicBezTo>
                    <a:pt x="1096" y="366"/>
                    <a:pt x="663" y="0"/>
                    <a:pt x="434" y="6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38"/>
            <p:cNvSpPr/>
            <p:nvPr/>
          </p:nvSpPr>
          <p:spPr>
            <a:xfrm>
              <a:off x="7611519" y="2501619"/>
              <a:ext cx="102377" cy="194097"/>
            </a:xfrm>
            <a:custGeom>
              <a:avLst/>
              <a:gdLst/>
              <a:ahLst/>
              <a:cxnLst/>
              <a:rect l="l" t="t" r="r" b="b"/>
              <a:pathLst>
                <a:path w="1758" h="3333" extrusionOk="0">
                  <a:moveTo>
                    <a:pt x="1187" y="2442"/>
                  </a:moveTo>
                  <a:cubicBezTo>
                    <a:pt x="913" y="2191"/>
                    <a:pt x="411" y="2214"/>
                    <a:pt x="206" y="2556"/>
                  </a:cubicBezTo>
                  <a:cubicBezTo>
                    <a:pt x="0" y="2808"/>
                    <a:pt x="91" y="3150"/>
                    <a:pt x="297" y="3333"/>
                  </a:cubicBezTo>
                  <a:cubicBezTo>
                    <a:pt x="274" y="3333"/>
                    <a:pt x="274" y="3310"/>
                    <a:pt x="251" y="3264"/>
                  </a:cubicBezTo>
                  <a:cubicBezTo>
                    <a:pt x="160" y="3127"/>
                    <a:pt x="160" y="2922"/>
                    <a:pt x="274" y="2739"/>
                  </a:cubicBezTo>
                  <a:cubicBezTo>
                    <a:pt x="297" y="2716"/>
                    <a:pt x="297" y="2693"/>
                    <a:pt x="320" y="2648"/>
                  </a:cubicBezTo>
                  <a:cubicBezTo>
                    <a:pt x="594" y="2351"/>
                    <a:pt x="959" y="2442"/>
                    <a:pt x="1187" y="2739"/>
                  </a:cubicBezTo>
                  <a:cubicBezTo>
                    <a:pt x="1233" y="2762"/>
                    <a:pt x="1301" y="2739"/>
                    <a:pt x="1324" y="2693"/>
                  </a:cubicBezTo>
                  <a:cubicBezTo>
                    <a:pt x="1689" y="1849"/>
                    <a:pt x="1758" y="867"/>
                    <a:pt x="1507" y="0"/>
                  </a:cubicBezTo>
                  <a:cubicBezTo>
                    <a:pt x="1575" y="822"/>
                    <a:pt x="1484" y="1666"/>
                    <a:pt x="1187" y="2442"/>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38"/>
            <p:cNvSpPr/>
            <p:nvPr/>
          </p:nvSpPr>
          <p:spPr>
            <a:xfrm>
              <a:off x="7620779" y="2658446"/>
              <a:ext cx="50606" cy="50548"/>
            </a:xfrm>
            <a:custGeom>
              <a:avLst/>
              <a:gdLst/>
              <a:ahLst/>
              <a:cxnLst/>
              <a:rect l="l" t="t" r="r" b="b"/>
              <a:pathLst>
                <a:path w="869" h="868" extrusionOk="0">
                  <a:moveTo>
                    <a:pt x="92" y="571"/>
                  </a:moveTo>
                  <a:cubicBezTo>
                    <a:pt x="115" y="617"/>
                    <a:pt x="115" y="640"/>
                    <a:pt x="138" y="640"/>
                  </a:cubicBezTo>
                  <a:cubicBezTo>
                    <a:pt x="298" y="822"/>
                    <a:pt x="617" y="868"/>
                    <a:pt x="868" y="708"/>
                  </a:cubicBezTo>
                  <a:cubicBezTo>
                    <a:pt x="777" y="708"/>
                    <a:pt x="594" y="662"/>
                    <a:pt x="412" y="503"/>
                  </a:cubicBezTo>
                  <a:cubicBezTo>
                    <a:pt x="206" y="297"/>
                    <a:pt x="161" y="69"/>
                    <a:pt x="138" y="0"/>
                  </a:cubicBezTo>
                  <a:cubicBezTo>
                    <a:pt x="138" y="23"/>
                    <a:pt x="115" y="23"/>
                    <a:pt x="115" y="46"/>
                  </a:cubicBezTo>
                  <a:cubicBezTo>
                    <a:pt x="1" y="229"/>
                    <a:pt x="1" y="434"/>
                    <a:pt x="92" y="57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38"/>
            <p:cNvSpPr/>
            <p:nvPr/>
          </p:nvSpPr>
          <p:spPr>
            <a:xfrm>
              <a:off x="7990338" y="3176854"/>
              <a:ext cx="280518" cy="118334"/>
            </a:xfrm>
            <a:custGeom>
              <a:avLst/>
              <a:gdLst/>
              <a:ahLst/>
              <a:cxnLst/>
              <a:rect l="l" t="t" r="r" b="b"/>
              <a:pathLst>
                <a:path w="4817" h="2032" extrusionOk="0">
                  <a:moveTo>
                    <a:pt x="4816" y="617"/>
                  </a:moveTo>
                  <a:cubicBezTo>
                    <a:pt x="3401" y="1096"/>
                    <a:pt x="1986" y="1552"/>
                    <a:pt x="571" y="2032"/>
                  </a:cubicBezTo>
                  <a:cubicBezTo>
                    <a:pt x="251" y="1119"/>
                    <a:pt x="0" y="229"/>
                    <a:pt x="206" y="114"/>
                  </a:cubicBezTo>
                  <a:cubicBezTo>
                    <a:pt x="388" y="0"/>
                    <a:pt x="799" y="594"/>
                    <a:pt x="1416" y="936"/>
                  </a:cubicBezTo>
                  <a:cubicBezTo>
                    <a:pt x="2100" y="1278"/>
                    <a:pt x="3150" y="1370"/>
                    <a:pt x="4816" y="617"/>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38"/>
            <p:cNvSpPr/>
            <p:nvPr/>
          </p:nvSpPr>
          <p:spPr>
            <a:xfrm>
              <a:off x="7386849" y="1896790"/>
              <a:ext cx="951793" cy="735100"/>
            </a:xfrm>
            <a:custGeom>
              <a:avLst/>
              <a:gdLst/>
              <a:ahLst/>
              <a:cxnLst/>
              <a:rect l="l" t="t" r="r" b="b"/>
              <a:pathLst>
                <a:path w="16344" h="12623" extrusionOk="0">
                  <a:moveTo>
                    <a:pt x="1" y="6118"/>
                  </a:moveTo>
                  <a:cubicBezTo>
                    <a:pt x="1461" y="6414"/>
                    <a:pt x="3379" y="6666"/>
                    <a:pt x="5570" y="6620"/>
                  </a:cubicBezTo>
                  <a:cubicBezTo>
                    <a:pt x="7853" y="6574"/>
                    <a:pt x="9816" y="6232"/>
                    <a:pt x="11299" y="5844"/>
                  </a:cubicBezTo>
                  <a:cubicBezTo>
                    <a:pt x="11299" y="6597"/>
                    <a:pt x="11390" y="8149"/>
                    <a:pt x="12304" y="9838"/>
                  </a:cubicBezTo>
                  <a:cubicBezTo>
                    <a:pt x="13102" y="11322"/>
                    <a:pt x="14175" y="12212"/>
                    <a:pt x="14791" y="12623"/>
                  </a:cubicBezTo>
                  <a:cubicBezTo>
                    <a:pt x="15294" y="9450"/>
                    <a:pt x="15819" y="6255"/>
                    <a:pt x="16344" y="3082"/>
                  </a:cubicBezTo>
                  <a:cubicBezTo>
                    <a:pt x="15773" y="2671"/>
                    <a:pt x="11961" y="1"/>
                    <a:pt x="7008" y="1165"/>
                  </a:cubicBezTo>
                  <a:cubicBezTo>
                    <a:pt x="2648" y="2169"/>
                    <a:pt x="434" y="5433"/>
                    <a:pt x="1" y="6118"/>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38"/>
            <p:cNvSpPr/>
            <p:nvPr/>
          </p:nvSpPr>
          <p:spPr>
            <a:xfrm>
              <a:off x="7814876" y="2498940"/>
              <a:ext cx="228689" cy="219371"/>
            </a:xfrm>
            <a:custGeom>
              <a:avLst/>
              <a:gdLst/>
              <a:ahLst/>
              <a:cxnLst/>
              <a:rect l="l" t="t" r="r" b="b"/>
              <a:pathLst>
                <a:path w="3927" h="3767" extrusionOk="0">
                  <a:moveTo>
                    <a:pt x="1963" y="3767"/>
                  </a:moveTo>
                  <a:cubicBezTo>
                    <a:pt x="3036" y="3767"/>
                    <a:pt x="3926" y="2922"/>
                    <a:pt x="3926" y="1872"/>
                  </a:cubicBezTo>
                  <a:cubicBezTo>
                    <a:pt x="3926" y="845"/>
                    <a:pt x="3036" y="0"/>
                    <a:pt x="1963" y="0"/>
                  </a:cubicBezTo>
                  <a:cubicBezTo>
                    <a:pt x="868" y="0"/>
                    <a:pt x="0" y="845"/>
                    <a:pt x="0" y="1872"/>
                  </a:cubicBezTo>
                  <a:cubicBezTo>
                    <a:pt x="0" y="2922"/>
                    <a:pt x="868" y="3767"/>
                    <a:pt x="1963" y="3767"/>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38"/>
            <p:cNvSpPr/>
            <p:nvPr/>
          </p:nvSpPr>
          <p:spPr>
            <a:xfrm>
              <a:off x="7659330" y="2932267"/>
              <a:ext cx="57245" cy="34592"/>
            </a:xfrm>
            <a:custGeom>
              <a:avLst/>
              <a:gdLst/>
              <a:ahLst/>
              <a:cxnLst/>
              <a:rect l="l" t="t" r="r" b="b"/>
              <a:pathLst>
                <a:path w="983" h="594" extrusionOk="0">
                  <a:moveTo>
                    <a:pt x="1" y="0"/>
                  </a:moveTo>
                  <a:cubicBezTo>
                    <a:pt x="252" y="297"/>
                    <a:pt x="594" y="434"/>
                    <a:pt x="982" y="320"/>
                  </a:cubicBezTo>
                  <a:cubicBezTo>
                    <a:pt x="663" y="594"/>
                    <a:pt x="115" y="388"/>
                    <a:pt x="1" y="0"/>
                  </a:cubicBezTo>
                  <a:close/>
                </a:path>
              </a:pathLst>
            </a:custGeom>
            <a:solidFill>
              <a:srgbClr val="D74C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38"/>
            <p:cNvSpPr/>
            <p:nvPr/>
          </p:nvSpPr>
          <p:spPr>
            <a:xfrm>
              <a:off x="7455974" y="2441753"/>
              <a:ext cx="202134" cy="204754"/>
            </a:xfrm>
            <a:custGeom>
              <a:avLst/>
              <a:gdLst/>
              <a:ahLst/>
              <a:cxnLst/>
              <a:rect l="l" t="t" r="r" b="b"/>
              <a:pathLst>
                <a:path w="3471" h="3516" extrusionOk="0">
                  <a:moveTo>
                    <a:pt x="1735" y="3516"/>
                  </a:moveTo>
                  <a:cubicBezTo>
                    <a:pt x="2694" y="3516"/>
                    <a:pt x="3470" y="2717"/>
                    <a:pt x="3470" y="1758"/>
                  </a:cubicBezTo>
                  <a:cubicBezTo>
                    <a:pt x="3470" y="777"/>
                    <a:pt x="2694" y="1"/>
                    <a:pt x="1735" y="1"/>
                  </a:cubicBezTo>
                  <a:cubicBezTo>
                    <a:pt x="777" y="1"/>
                    <a:pt x="1" y="777"/>
                    <a:pt x="1" y="1758"/>
                  </a:cubicBezTo>
                  <a:cubicBezTo>
                    <a:pt x="1" y="2717"/>
                    <a:pt x="777" y="3516"/>
                    <a:pt x="1735" y="351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38"/>
            <p:cNvSpPr/>
            <p:nvPr/>
          </p:nvSpPr>
          <p:spPr>
            <a:xfrm>
              <a:off x="7503843" y="2445771"/>
              <a:ext cx="130330" cy="178141"/>
            </a:xfrm>
            <a:custGeom>
              <a:avLst/>
              <a:gdLst/>
              <a:ahLst/>
              <a:cxnLst/>
              <a:rect l="l" t="t" r="r" b="b"/>
              <a:pathLst>
                <a:path w="2238" h="3059" extrusionOk="0">
                  <a:moveTo>
                    <a:pt x="23" y="1530"/>
                  </a:moveTo>
                  <a:cubicBezTo>
                    <a:pt x="0" y="2374"/>
                    <a:pt x="571" y="3013"/>
                    <a:pt x="1142" y="3036"/>
                  </a:cubicBezTo>
                  <a:cubicBezTo>
                    <a:pt x="1781" y="3059"/>
                    <a:pt x="2237" y="2192"/>
                    <a:pt x="2237" y="1530"/>
                  </a:cubicBezTo>
                  <a:cubicBezTo>
                    <a:pt x="2237" y="822"/>
                    <a:pt x="1781" y="0"/>
                    <a:pt x="1142" y="0"/>
                  </a:cubicBezTo>
                  <a:cubicBezTo>
                    <a:pt x="548" y="23"/>
                    <a:pt x="206" y="708"/>
                    <a:pt x="183" y="754"/>
                  </a:cubicBezTo>
                  <a:lnTo>
                    <a:pt x="868" y="1301"/>
                  </a:lnTo>
                  <a:cubicBezTo>
                    <a:pt x="594" y="1370"/>
                    <a:pt x="297" y="1438"/>
                    <a:pt x="23" y="153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38"/>
            <p:cNvSpPr/>
            <p:nvPr/>
          </p:nvSpPr>
          <p:spPr>
            <a:xfrm>
              <a:off x="7580946" y="2554787"/>
              <a:ext cx="27953" cy="27953"/>
            </a:xfrm>
            <a:custGeom>
              <a:avLst/>
              <a:gdLst/>
              <a:ahLst/>
              <a:cxnLst/>
              <a:rect l="l" t="t" r="r" b="b"/>
              <a:pathLst>
                <a:path w="480" h="480" extrusionOk="0">
                  <a:moveTo>
                    <a:pt x="434" y="91"/>
                  </a:moveTo>
                  <a:cubicBezTo>
                    <a:pt x="479" y="160"/>
                    <a:pt x="434" y="434"/>
                    <a:pt x="274" y="457"/>
                  </a:cubicBezTo>
                  <a:cubicBezTo>
                    <a:pt x="137" y="479"/>
                    <a:pt x="0" y="365"/>
                    <a:pt x="0" y="274"/>
                  </a:cubicBezTo>
                  <a:cubicBezTo>
                    <a:pt x="23" y="137"/>
                    <a:pt x="343" y="0"/>
                    <a:pt x="434" y="9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38"/>
            <p:cNvSpPr/>
            <p:nvPr/>
          </p:nvSpPr>
          <p:spPr>
            <a:xfrm>
              <a:off x="7869384" y="2502900"/>
              <a:ext cx="147567" cy="190137"/>
            </a:xfrm>
            <a:custGeom>
              <a:avLst/>
              <a:gdLst/>
              <a:ahLst/>
              <a:cxnLst/>
              <a:rect l="l" t="t" r="r" b="b"/>
              <a:pathLst>
                <a:path w="2534" h="3265" extrusionOk="0">
                  <a:moveTo>
                    <a:pt x="23" y="1621"/>
                  </a:moveTo>
                  <a:cubicBezTo>
                    <a:pt x="0" y="2557"/>
                    <a:pt x="662" y="3242"/>
                    <a:pt x="1278" y="3265"/>
                  </a:cubicBezTo>
                  <a:cubicBezTo>
                    <a:pt x="2032" y="3265"/>
                    <a:pt x="2534" y="2352"/>
                    <a:pt x="2534" y="1621"/>
                  </a:cubicBezTo>
                  <a:cubicBezTo>
                    <a:pt x="2534" y="891"/>
                    <a:pt x="2009" y="1"/>
                    <a:pt x="1278" y="1"/>
                  </a:cubicBezTo>
                  <a:cubicBezTo>
                    <a:pt x="639" y="24"/>
                    <a:pt x="229" y="777"/>
                    <a:pt x="206" y="823"/>
                  </a:cubicBezTo>
                  <a:cubicBezTo>
                    <a:pt x="457" y="1005"/>
                    <a:pt x="708" y="1211"/>
                    <a:pt x="982" y="1393"/>
                  </a:cubicBezTo>
                  <a:cubicBezTo>
                    <a:pt x="662" y="1484"/>
                    <a:pt x="343" y="1553"/>
                    <a:pt x="23" y="162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38"/>
            <p:cNvSpPr/>
            <p:nvPr/>
          </p:nvSpPr>
          <p:spPr>
            <a:xfrm>
              <a:off x="7957086" y="2619894"/>
              <a:ext cx="31971" cy="30632"/>
            </a:xfrm>
            <a:custGeom>
              <a:avLst/>
              <a:gdLst/>
              <a:ahLst/>
              <a:cxnLst/>
              <a:rect l="l" t="t" r="r" b="b"/>
              <a:pathLst>
                <a:path w="549" h="526" extrusionOk="0">
                  <a:moveTo>
                    <a:pt x="480" y="92"/>
                  </a:moveTo>
                  <a:cubicBezTo>
                    <a:pt x="549" y="160"/>
                    <a:pt x="480" y="457"/>
                    <a:pt x="297" y="480"/>
                  </a:cubicBezTo>
                  <a:cubicBezTo>
                    <a:pt x="161" y="525"/>
                    <a:pt x="1" y="389"/>
                    <a:pt x="1" y="297"/>
                  </a:cubicBezTo>
                  <a:cubicBezTo>
                    <a:pt x="1" y="160"/>
                    <a:pt x="389" y="0"/>
                    <a:pt x="480" y="92"/>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38"/>
            <p:cNvSpPr/>
            <p:nvPr/>
          </p:nvSpPr>
          <p:spPr>
            <a:xfrm>
              <a:off x="7825533" y="2465688"/>
              <a:ext cx="226010" cy="131669"/>
            </a:xfrm>
            <a:custGeom>
              <a:avLst/>
              <a:gdLst/>
              <a:ahLst/>
              <a:cxnLst/>
              <a:rect l="l" t="t" r="r" b="b"/>
              <a:pathLst>
                <a:path w="3881" h="2261" extrusionOk="0">
                  <a:moveTo>
                    <a:pt x="91" y="1484"/>
                  </a:moveTo>
                  <a:cubicBezTo>
                    <a:pt x="46" y="1530"/>
                    <a:pt x="0" y="1484"/>
                    <a:pt x="23" y="1439"/>
                  </a:cubicBezTo>
                  <a:cubicBezTo>
                    <a:pt x="160" y="1119"/>
                    <a:pt x="502" y="571"/>
                    <a:pt x="1164" y="297"/>
                  </a:cubicBezTo>
                  <a:cubicBezTo>
                    <a:pt x="1917" y="1"/>
                    <a:pt x="2602" y="275"/>
                    <a:pt x="2693" y="320"/>
                  </a:cubicBezTo>
                  <a:cubicBezTo>
                    <a:pt x="3241" y="526"/>
                    <a:pt x="3812" y="1051"/>
                    <a:pt x="3857" y="1621"/>
                  </a:cubicBezTo>
                  <a:cubicBezTo>
                    <a:pt x="3880" y="1804"/>
                    <a:pt x="3857" y="2260"/>
                    <a:pt x="3743" y="2260"/>
                  </a:cubicBezTo>
                  <a:cubicBezTo>
                    <a:pt x="3743" y="2260"/>
                    <a:pt x="3743" y="2260"/>
                    <a:pt x="3721" y="2260"/>
                  </a:cubicBezTo>
                  <a:cubicBezTo>
                    <a:pt x="3721" y="2260"/>
                    <a:pt x="3698" y="2260"/>
                    <a:pt x="3698" y="2238"/>
                  </a:cubicBezTo>
                  <a:cubicBezTo>
                    <a:pt x="3447" y="1416"/>
                    <a:pt x="2739" y="822"/>
                    <a:pt x="1895" y="754"/>
                  </a:cubicBezTo>
                  <a:cubicBezTo>
                    <a:pt x="1210" y="686"/>
                    <a:pt x="525" y="959"/>
                    <a:pt x="91" y="1484"/>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38"/>
            <p:cNvSpPr/>
            <p:nvPr/>
          </p:nvSpPr>
          <p:spPr>
            <a:xfrm>
              <a:off x="7845449" y="2276948"/>
              <a:ext cx="220711" cy="125031"/>
            </a:xfrm>
            <a:custGeom>
              <a:avLst/>
              <a:gdLst/>
              <a:ahLst/>
              <a:cxnLst/>
              <a:rect l="l" t="t" r="r" b="b"/>
              <a:pathLst>
                <a:path w="3790" h="2147" extrusionOk="0">
                  <a:moveTo>
                    <a:pt x="1804" y="1324"/>
                  </a:moveTo>
                  <a:cubicBezTo>
                    <a:pt x="2557" y="1370"/>
                    <a:pt x="3173" y="1735"/>
                    <a:pt x="3584" y="2055"/>
                  </a:cubicBezTo>
                  <a:cubicBezTo>
                    <a:pt x="3698" y="2146"/>
                    <a:pt x="3789" y="1941"/>
                    <a:pt x="3721" y="1758"/>
                  </a:cubicBezTo>
                  <a:cubicBezTo>
                    <a:pt x="3287" y="708"/>
                    <a:pt x="2534" y="23"/>
                    <a:pt x="1781" y="1"/>
                  </a:cubicBezTo>
                  <a:lnTo>
                    <a:pt x="1758" y="1"/>
                  </a:lnTo>
                  <a:cubicBezTo>
                    <a:pt x="1050" y="1"/>
                    <a:pt x="434" y="526"/>
                    <a:pt x="69" y="1416"/>
                  </a:cubicBezTo>
                  <a:cubicBezTo>
                    <a:pt x="0" y="1576"/>
                    <a:pt x="115" y="1804"/>
                    <a:pt x="229" y="1735"/>
                  </a:cubicBezTo>
                  <a:cubicBezTo>
                    <a:pt x="594" y="1507"/>
                    <a:pt x="1142" y="1279"/>
                    <a:pt x="1804" y="1324"/>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38"/>
            <p:cNvSpPr/>
            <p:nvPr/>
          </p:nvSpPr>
          <p:spPr>
            <a:xfrm>
              <a:off x="7822854" y="2449731"/>
              <a:ext cx="46588" cy="43967"/>
            </a:xfrm>
            <a:custGeom>
              <a:avLst/>
              <a:gdLst/>
              <a:ahLst/>
              <a:cxnLst/>
              <a:rect l="l" t="t" r="r" b="b"/>
              <a:pathLst>
                <a:path w="800" h="755" extrusionOk="0">
                  <a:moveTo>
                    <a:pt x="799" y="115"/>
                  </a:moveTo>
                  <a:cubicBezTo>
                    <a:pt x="434" y="183"/>
                    <a:pt x="160" y="389"/>
                    <a:pt x="46" y="754"/>
                  </a:cubicBezTo>
                  <a:cubicBezTo>
                    <a:pt x="0" y="366"/>
                    <a:pt x="434" y="1"/>
                    <a:pt x="799" y="115"/>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38"/>
            <p:cNvSpPr/>
            <p:nvPr/>
          </p:nvSpPr>
          <p:spPr>
            <a:xfrm>
              <a:off x="7463952" y="2419158"/>
              <a:ext cx="199455" cy="118392"/>
            </a:xfrm>
            <a:custGeom>
              <a:avLst/>
              <a:gdLst/>
              <a:ahLst/>
              <a:cxnLst/>
              <a:rect l="l" t="t" r="r" b="b"/>
              <a:pathLst>
                <a:path w="3425" h="2033" extrusionOk="0">
                  <a:moveTo>
                    <a:pt x="3333" y="1987"/>
                  </a:moveTo>
                  <a:cubicBezTo>
                    <a:pt x="3333" y="2032"/>
                    <a:pt x="3402" y="2009"/>
                    <a:pt x="3402" y="1964"/>
                  </a:cubicBezTo>
                  <a:cubicBezTo>
                    <a:pt x="3424" y="1621"/>
                    <a:pt x="3379" y="1028"/>
                    <a:pt x="2968" y="549"/>
                  </a:cubicBezTo>
                  <a:cubicBezTo>
                    <a:pt x="2488" y="24"/>
                    <a:pt x="1827" y="24"/>
                    <a:pt x="1735" y="24"/>
                  </a:cubicBezTo>
                  <a:cubicBezTo>
                    <a:pt x="1575" y="1"/>
                    <a:pt x="1050" y="24"/>
                    <a:pt x="617" y="389"/>
                  </a:cubicBezTo>
                  <a:cubicBezTo>
                    <a:pt x="206" y="731"/>
                    <a:pt x="1" y="1302"/>
                    <a:pt x="69" y="1348"/>
                  </a:cubicBezTo>
                  <a:cubicBezTo>
                    <a:pt x="69" y="1370"/>
                    <a:pt x="92" y="1348"/>
                    <a:pt x="115" y="1348"/>
                  </a:cubicBezTo>
                  <a:cubicBezTo>
                    <a:pt x="662" y="731"/>
                    <a:pt x="1484" y="457"/>
                    <a:pt x="2192" y="686"/>
                  </a:cubicBezTo>
                  <a:cubicBezTo>
                    <a:pt x="2762" y="868"/>
                    <a:pt x="3196" y="1348"/>
                    <a:pt x="3333" y="1987"/>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38"/>
            <p:cNvSpPr/>
            <p:nvPr/>
          </p:nvSpPr>
          <p:spPr>
            <a:xfrm>
              <a:off x="7651352" y="2433775"/>
              <a:ext cx="31971" cy="38610"/>
            </a:xfrm>
            <a:custGeom>
              <a:avLst/>
              <a:gdLst/>
              <a:ahLst/>
              <a:cxnLst/>
              <a:rect l="l" t="t" r="r" b="b"/>
              <a:pathLst>
                <a:path w="549" h="663" extrusionOk="0">
                  <a:moveTo>
                    <a:pt x="1" y="1"/>
                  </a:moveTo>
                  <a:cubicBezTo>
                    <a:pt x="298" y="24"/>
                    <a:pt x="549" y="389"/>
                    <a:pt x="412" y="663"/>
                  </a:cubicBezTo>
                  <a:cubicBezTo>
                    <a:pt x="412" y="366"/>
                    <a:pt x="252" y="138"/>
                    <a:pt x="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38"/>
            <p:cNvSpPr/>
            <p:nvPr/>
          </p:nvSpPr>
          <p:spPr>
            <a:xfrm>
              <a:off x="7479908" y="2249054"/>
              <a:ext cx="212732" cy="115713"/>
            </a:xfrm>
            <a:custGeom>
              <a:avLst/>
              <a:gdLst/>
              <a:ahLst/>
              <a:cxnLst/>
              <a:rect l="l" t="t" r="r" b="b"/>
              <a:pathLst>
                <a:path w="3653" h="1987" extrusionOk="0">
                  <a:moveTo>
                    <a:pt x="3401" y="1918"/>
                  </a:moveTo>
                  <a:cubicBezTo>
                    <a:pt x="3493" y="1986"/>
                    <a:pt x="3652" y="1826"/>
                    <a:pt x="3630" y="1689"/>
                  </a:cubicBezTo>
                  <a:cubicBezTo>
                    <a:pt x="3470" y="822"/>
                    <a:pt x="2991" y="206"/>
                    <a:pt x="2306" y="46"/>
                  </a:cubicBezTo>
                  <a:cubicBezTo>
                    <a:pt x="2214" y="23"/>
                    <a:pt x="2078" y="0"/>
                    <a:pt x="1963" y="0"/>
                  </a:cubicBezTo>
                  <a:cubicBezTo>
                    <a:pt x="1324" y="0"/>
                    <a:pt x="640" y="411"/>
                    <a:pt x="92" y="1096"/>
                  </a:cubicBezTo>
                  <a:cubicBezTo>
                    <a:pt x="0" y="1233"/>
                    <a:pt x="46" y="1415"/>
                    <a:pt x="183" y="1370"/>
                  </a:cubicBezTo>
                  <a:cubicBezTo>
                    <a:pt x="640" y="1187"/>
                    <a:pt x="1279" y="1050"/>
                    <a:pt x="1986" y="1187"/>
                  </a:cubicBezTo>
                  <a:cubicBezTo>
                    <a:pt x="2648" y="1301"/>
                    <a:pt x="3105" y="1621"/>
                    <a:pt x="3401" y="1918"/>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38"/>
            <p:cNvSpPr/>
            <p:nvPr/>
          </p:nvSpPr>
          <p:spPr>
            <a:xfrm>
              <a:off x="7711218" y="2880438"/>
              <a:ext cx="22653" cy="22653"/>
            </a:xfrm>
            <a:custGeom>
              <a:avLst/>
              <a:gdLst/>
              <a:ahLst/>
              <a:cxnLst/>
              <a:rect l="l" t="t" r="r" b="b"/>
              <a:pathLst>
                <a:path w="389" h="389" extrusionOk="0">
                  <a:moveTo>
                    <a:pt x="46" y="46"/>
                  </a:moveTo>
                  <a:cubicBezTo>
                    <a:pt x="0" y="92"/>
                    <a:pt x="0" y="274"/>
                    <a:pt x="114" y="343"/>
                  </a:cubicBezTo>
                  <a:cubicBezTo>
                    <a:pt x="205" y="388"/>
                    <a:pt x="342" y="343"/>
                    <a:pt x="365" y="297"/>
                  </a:cubicBezTo>
                  <a:cubicBezTo>
                    <a:pt x="388" y="206"/>
                    <a:pt x="114" y="0"/>
                    <a:pt x="46" y="4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38"/>
            <p:cNvSpPr/>
            <p:nvPr/>
          </p:nvSpPr>
          <p:spPr>
            <a:xfrm>
              <a:off x="8244184" y="2554787"/>
              <a:ext cx="198115" cy="259204"/>
            </a:xfrm>
            <a:custGeom>
              <a:avLst/>
              <a:gdLst/>
              <a:ahLst/>
              <a:cxnLst/>
              <a:rect l="l" t="t" r="r" b="b"/>
              <a:pathLst>
                <a:path w="3402" h="4451" extrusionOk="0">
                  <a:moveTo>
                    <a:pt x="69" y="1324"/>
                  </a:moveTo>
                  <a:lnTo>
                    <a:pt x="1" y="3972"/>
                  </a:lnTo>
                  <a:cubicBezTo>
                    <a:pt x="69" y="3994"/>
                    <a:pt x="1325" y="4451"/>
                    <a:pt x="2352" y="3629"/>
                  </a:cubicBezTo>
                  <a:cubicBezTo>
                    <a:pt x="3014" y="3104"/>
                    <a:pt x="3402" y="2191"/>
                    <a:pt x="3151" y="1324"/>
                  </a:cubicBezTo>
                  <a:cubicBezTo>
                    <a:pt x="3128" y="1210"/>
                    <a:pt x="2831" y="183"/>
                    <a:pt x="1964" y="23"/>
                  </a:cubicBezTo>
                  <a:cubicBezTo>
                    <a:pt x="1873" y="0"/>
                    <a:pt x="1804" y="0"/>
                    <a:pt x="1713" y="0"/>
                  </a:cubicBezTo>
                  <a:cubicBezTo>
                    <a:pt x="1051" y="0"/>
                    <a:pt x="343" y="502"/>
                    <a:pt x="69" y="1324"/>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38"/>
            <p:cNvSpPr/>
            <p:nvPr/>
          </p:nvSpPr>
          <p:spPr>
            <a:xfrm>
              <a:off x="7231361" y="1734606"/>
              <a:ext cx="1293399" cy="921219"/>
            </a:xfrm>
            <a:custGeom>
              <a:avLst/>
              <a:gdLst/>
              <a:ahLst/>
              <a:cxnLst/>
              <a:rect l="l" t="t" r="r" b="b"/>
              <a:pathLst>
                <a:path w="22210" h="15819" extrusionOk="0">
                  <a:moveTo>
                    <a:pt x="1758" y="8560"/>
                  </a:moveTo>
                  <a:cubicBezTo>
                    <a:pt x="2077" y="9610"/>
                    <a:pt x="6254" y="9496"/>
                    <a:pt x="14312" y="8218"/>
                  </a:cubicBezTo>
                  <a:cubicBezTo>
                    <a:pt x="14289" y="9199"/>
                    <a:pt x="14403" y="11277"/>
                    <a:pt x="15681" y="13331"/>
                  </a:cubicBezTo>
                  <a:cubicBezTo>
                    <a:pt x="16252" y="14198"/>
                    <a:pt x="16868" y="14860"/>
                    <a:pt x="17393" y="15317"/>
                  </a:cubicBezTo>
                  <a:cubicBezTo>
                    <a:pt x="17690" y="14723"/>
                    <a:pt x="18238" y="14335"/>
                    <a:pt x="18831" y="14289"/>
                  </a:cubicBezTo>
                  <a:cubicBezTo>
                    <a:pt x="19630" y="14244"/>
                    <a:pt x="20429" y="14883"/>
                    <a:pt x="20611" y="15819"/>
                  </a:cubicBezTo>
                  <a:cubicBezTo>
                    <a:pt x="22209" y="12121"/>
                    <a:pt x="21775" y="8332"/>
                    <a:pt x="19584" y="6323"/>
                  </a:cubicBezTo>
                  <a:cubicBezTo>
                    <a:pt x="19105" y="5890"/>
                    <a:pt x="18169" y="5205"/>
                    <a:pt x="16617" y="4885"/>
                  </a:cubicBezTo>
                  <a:cubicBezTo>
                    <a:pt x="16503" y="4634"/>
                    <a:pt x="14996" y="686"/>
                    <a:pt x="11504" y="92"/>
                  </a:cubicBezTo>
                  <a:cubicBezTo>
                    <a:pt x="11207" y="24"/>
                    <a:pt x="10888" y="1"/>
                    <a:pt x="10591" y="1"/>
                  </a:cubicBezTo>
                  <a:cubicBezTo>
                    <a:pt x="7806" y="1"/>
                    <a:pt x="5569" y="2124"/>
                    <a:pt x="5433" y="2261"/>
                  </a:cubicBezTo>
                  <a:cubicBezTo>
                    <a:pt x="4154" y="3493"/>
                    <a:pt x="4086" y="4543"/>
                    <a:pt x="2328" y="5639"/>
                  </a:cubicBezTo>
                  <a:cubicBezTo>
                    <a:pt x="1119" y="6392"/>
                    <a:pt x="0" y="6620"/>
                    <a:pt x="46" y="6963"/>
                  </a:cubicBezTo>
                  <a:cubicBezTo>
                    <a:pt x="91" y="7282"/>
                    <a:pt x="1119" y="7419"/>
                    <a:pt x="2328" y="7465"/>
                  </a:cubicBezTo>
                  <a:cubicBezTo>
                    <a:pt x="1872" y="7921"/>
                    <a:pt x="1689" y="8286"/>
                    <a:pt x="1758" y="856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8" name="Google Shape;2268;p38"/>
            <p:cNvSpPr/>
            <p:nvPr/>
          </p:nvSpPr>
          <p:spPr>
            <a:xfrm>
              <a:off x="7590205" y="1872856"/>
              <a:ext cx="319070" cy="255302"/>
            </a:xfrm>
            <a:custGeom>
              <a:avLst/>
              <a:gdLst/>
              <a:ahLst/>
              <a:cxnLst/>
              <a:rect l="l" t="t" r="r" b="b"/>
              <a:pathLst>
                <a:path w="5479" h="4384" extrusionOk="0">
                  <a:moveTo>
                    <a:pt x="2512" y="731"/>
                  </a:moveTo>
                  <a:cubicBezTo>
                    <a:pt x="503" y="1895"/>
                    <a:pt x="1" y="2375"/>
                    <a:pt x="69" y="2557"/>
                  </a:cubicBezTo>
                  <a:cubicBezTo>
                    <a:pt x="184" y="2854"/>
                    <a:pt x="2010" y="2238"/>
                    <a:pt x="2124" y="2557"/>
                  </a:cubicBezTo>
                  <a:cubicBezTo>
                    <a:pt x="2238" y="2831"/>
                    <a:pt x="777" y="3447"/>
                    <a:pt x="891" y="3812"/>
                  </a:cubicBezTo>
                  <a:cubicBezTo>
                    <a:pt x="1051" y="4383"/>
                    <a:pt x="5114" y="3858"/>
                    <a:pt x="5114" y="3470"/>
                  </a:cubicBezTo>
                  <a:cubicBezTo>
                    <a:pt x="5114" y="3265"/>
                    <a:pt x="4018" y="3242"/>
                    <a:pt x="3973" y="2854"/>
                  </a:cubicBezTo>
                  <a:cubicBezTo>
                    <a:pt x="3904" y="2375"/>
                    <a:pt x="5479" y="1872"/>
                    <a:pt x="5411" y="1644"/>
                  </a:cubicBezTo>
                  <a:cubicBezTo>
                    <a:pt x="5342" y="1370"/>
                    <a:pt x="3242" y="1895"/>
                    <a:pt x="3128" y="1553"/>
                  </a:cubicBezTo>
                  <a:cubicBezTo>
                    <a:pt x="3014" y="1233"/>
                    <a:pt x="5045" y="297"/>
                    <a:pt x="4954" y="115"/>
                  </a:cubicBezTo>
                  <a:cubicBezTo>
                    <a:pt x="4908" y="1"/>
                    <a:pt x="4269" y="138"/>
                    <a:pt x="2512" y="73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9" name="Google Shape;2269;p38"/>
            <p:cNvSpPr/>
            <p:nvPr/>
          </p:nvSpPr>
          <p:spPr>
            <a:xfrm>
              <a:off x="8165800" y="2201184"/>
              <a:ext cx="180820" cy="259262"/>
            </a:xfrm>
            <a:custGeom>
              <a:avLst/>
              <a:gdLst/>
              <a:ahLst/>
              <a:cxnLst/>
              <a:rect l="l" t="t" r="r" b="b"/>
              <a:pathLst>
                <a:path w="3105" h="4452" extrusionOk="0">
                  <a:moveTo>
                    <a:pt x="46" y="1712"/>
                  </a:moveTo>
                  <a:cubicBezTo>
                    <a:pt x="114" y="3036"/>
                    <a:pt x="822" y="4246"/>
                    <a:pt x="1119" y="4178"/>
                  </a:cubicBezTo>
                  <a:cubicBezTo>
                    <a:pt x="1415" y="4109"/>
                    <a:pt x="1187" y="2717"/>
                    <a:pt x="1484" y="2648"/>
                  </a:cubicBezTo>
                  <a:cubicBezTo>
                    <a:pt x="1826" y="2580"/>
                    <a:pt x="2306" y="4451"/>
                    <a:pt x="2648" y="4406"/>
                  </a:cubicBezTo>
                  <a:cubicBezTo>
                    <a:pt x="3105" y="4337"/>
                    <a:pt x="3036" y="777"/>
                    <a:pt x="2648" y="731"/>
                  </a:cubicBezTo>
                  <a:cubicBezTo>
                    <a:pt x="2397" y="708"/>
                    <a:pt x="2260" y="1872"/>
                    <a:pt x="1803" y="1895"/>
                  </a:cubicBezTo>
                  <a:cubicBezTo>
                    <a:pt x="1210" y="1918"/>
                    <a:pt x="845" y="1"/>
                    <a:pt x="411" y="46"/>
                  </a:cubicBezTo>
                  <a:cubicBezTo>
                    <a:pt x="137" y="92"/>
                    <a:pt x="0" y="982"/>
                    <a:pt x="46" y="171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0" name="Google Shape;2270;p38"/>
            <p:cNvSpPr/>
            <p:nvPr/>
          </p:nvSpPr>
          <p:spPr>
            <a:xfrm>
              <a:off x="7572968" y="2739509"/>
              <a:ext cx="311091" cy="188798"/>
            </a:xfrm>
            <a:custGeom>
              <a:avLst/>
              <a:gdLst/>
              <a:ahLst/>
              <a:cxnLst/>
              <a:rect l="l" t="t" r="r" b="b"/>
              <a:pathLst>
                <a:path w="5342" h="3242" extrusionOk="0">
                  <a:moveTo>
                    <a:pt x="5227" y="1370"/>
                  </a:moveTo>
                  <a:cubicBezTo>
                    <a:pt x="5182" y="1051"/>
                    <a:pt x="4953" y="754"/>
                    <a:pt x="4657" y="571"/>
                  </a:cubicBezTo>
                  <a:cubicBezTo>
                    <a:pt x="4405" y="777"/>
                    <a:pt x="3972" y="1096"/>
                    <a:pt x="3356" y="1233"/>
                  </a:cubicBezTo>
                  <a:cubicBezTo>
                    <a:pt x="3082" y="1302"/>
                    <a:pt x="2374" y="1462"/>
                    <a:pt x="1666" y="1119"/>
                  </a:cubicBezTo>
                  <a:cubicBezTo>
                    <a:pt x="1461" y="1028"/>
                    <a:pt x="1187" y="891"/>
                    <a:pt x="1073" y="571"/>
                  </a:cubicBezTo>
                  <a:cubicBezTo>
                    <a:pt x="982" y="343"/>
                    <a:pt x="1050" y="138"/>
                    <a:pt x="1096" y="1"/>
                  </a:cubicBezTo>
                  <a:cubicBezTo>
                    <a:pt x="1073" y="1"/>
                    <a:pt x="1050" y="1"/>
                    <a:pt x="1027" y="1"/>
                  </a:cubicBezTo>
                  <a:cubicBezTo>
                    <a:pt x="571" y="46"/>
                    <a:pt x="206" y="571"/>
                    <a:pt x="92" y="1005"/>
                  </a:cubicBezTo>
                  <a:cubicBezTo>
                    <a:pt x="0" y="1393"/>
                    <a:pt x="114" y="1804"/>
                    <a:pt x="320" y="2169"/>
                  </a:cubicBezTo>
                  <a:cubicBezTo>
                    <a:pt x="1689" y="1599"/>
                    <a:pt x="2990" y="1735"/>
                    <a:pt x="3584" y="2466"/>
                  </a:cubicBezTo>
                  <a:cubicBezTo>
                    <a:pt x="3698" y="2603"/>
                    <a:pt x="3858" y="2854"/>
                    <a:pt x="3926" y="3242"/>
                  </a:cubicBezTo>
                  <a:cubicBezTo>
                    <a:pt x="4154" y="3128"/>
                    <a:pt x="4428" y="2968"/>
                    <a:pt x="4679" y="2694"/>
                  </a:cubicBezTo>
                  <a:cubicBezTo>
                    <a:pt x="4908" y="2443"/>
                    <a:pt x="5341" y="1964"/>
                    <a:pt x="5227" y="137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1" name="Google Shape;2271;p38"/>
            <p:cNvSpPr/>
            <p:nvPr/>
          </p:nvSpPr>
          <p:spPr>
            <a:xfrm>
              <a:off x="7607501" y="2859182"/>
              <a:ext cx="191477" cy="93060"/>
            </a:xfrm>
            <a:custGeom>
              <a:avLst/>
              <a:gdLst/>
              <a:ahLst/>
              <a:cxnLst/>
              <a:rect l="l" t="t" r="r" b="b"/>
              <a:pathLst>
                <a:path w="3288" h="1598" extrusionOk="0">
                  <a:moveTo>
                    <a:pt x="1735" y="160"/>
                  </a:moveTo>
                  <a:cubicBezTo>
                    <a:pt x="937" y="0"/>
                    <a:pt x="297" y="320"/>
                    <a:pt x="1" y="502"/>
                  </a:cubicBezTo>
                  <a:cubicBezTo>
                    <a:pt x="229" y="753"/>
                    <a:pt x="503" y="959"/>
                    <a:pt x="754" y="1118"/>
                  </a:cubicBezTo>
                  <a:cubicBezTo>
                    <a:pt x="1553" y="1598"/>
                    <a:pt x="2397" y="1484"/>
                    <a:pt x="2671" y="1415"/>
                  </a:cubicBezTo>
                  <a:cubicBezTo>
                    <a:pt x="2785" y="1392"/>
                    <a:pt x="3014" y="1347"/>
                    <a:pt x="3288" y="1210"/>
                  </a:cubicBezTo>
                  <a:cubicBezTo>
                    <a:pt x="3105" y="959"/>
                    <a:pt x="2626" y="342"/>
                    <a:pt x="1735" y="16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2272;p38"/>
            <p:cNvSpPr/>
            <p:nvPr/>
          </p:nvSpPr>
          <p:spPr>
            <a:xfrm>
              <a:off x="7591545" y="2832568"/>
              <a:ext cx="210112" cy="97078"/>
            </a:xfrm>
            <a:custGeom>
              <a:avLst/>
              <a:gdLst/>
              <a:ahLst/>
              <a:cxnLst/>
              <a:rect l="l" t="t" r="r" b="b"/>
              <a:pathLst>
                <a:path w="3608" h="1667" extrusionOk="0">
                  <a:moveTo>
                    <a:pt x="1" y="571"/>
                  </a:moveTo>
                  <a:cubicBezTo>
                    <a:pt x="92" y="708"/>
                    <a:pt x="183" y="822"/>
                    <a:pt x="275" y="959"/>
                  </a:cubicBezTo>
                  <a:cubicBezTo>
                    <a:pt x="571" y="777"/>
                    <a:pt x="1211" y="457"/>
                    <a:pt x="2009" y="617"/>
                  </a:cubicBezTo>
                  <a:cubicBezTo>
                    <a:pt x="2900" y="799"/>
                    <a:pt x="3379" y="1416"/>
                    <a:pt x="3562" y="1667"/>
                  </a:cubicBezTo>
                  <a:cubicBezTo>
                    <a:pt x="3562" y="1667"/>
                    <a:pt x="3584" y="1667"/>
                    <a:pt x="3607" y="1644"/>
                  </a:cubicBezTo>
                  <a:cubicBezTo>
                    <a:pt x="3539" y="1256"/>
                    <a:pt x="3379" y="1005"/>
                    <a:pt x="3265" y="868"/>
                  </a:cubicBezTo>
                  <a:cubicBezTo>
                    <a:pt x="2671" y="137"/>
                    <a:pt x="1370" y="1"/>
                    <a:pt x="1" y="571"/>
                  </a:cubicBezTo>
                  <a:close/>
                </a:path>
              </a:pathLst>
            </a:custGeom>
            <a:solidFill>
              <a:srgbClr val="FEF7EA">
                <a:alpha val="302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2273;p38"/>
            <p:cNvSpPr/>
            <p:nvPr/>
          </p:nvSpPr>
          <p:spPr>
            <a:xfrm>
              <a:off x="7630096" y="2739509"/>
              <a:ext cx="214072" cy="85140"/>
            </a:xfrm>
            <a:custGeom>
              <a:avLst/>
              <a:gdLst/>
              <a:ahLst/>
              <a:cxnLst/>
              <a:rect l="l" t="t" r="r" b="b"/>
              <a:pathLst>
                <a:path w="3676" h="1462" extrusionOk="0">
                  <a:moveTo>
                    <a:pt x="92" y="571"/>
                  </a:moveTo>
                  <a:cubicBezTo>
                    <a:pt x="206" y="891"/>
                    <a:pt x="480" y="1028"/>
                    <a:pt x="685" y="1119"/>
                  </a:cubicBezTo>
                  <a:cubicBezTo>
                    <a:pt x="1393" y="1462"/>
                    <a:pt x="2101" y="1302"/>
                    <a:pt x="2375" y="1233"/>
                  </a:cubicBezTo>
                  <a:cubicBezTo>
                    <a:pt x="2991" y="1096"/>
                    <a:pt x="3424" y="777"/>
                    <a:pt x="3676" y="571"/>
                  </a:cubicBezTo>
                  <a:cubicBezTo>
                    <a:pt x="3607" y="526"/>
                    <a:pt x="3516" y="480"/>
                    <a:pt x="3424" y="434"/>
                  </a:cubicBezTo>
                  <a:cubicBezTo>
                    <a:pt x="2671" y="206"/>
                    <a:pt x="2306" y="937"/>
                    <a:pt x="1484" y="777"/>
                  </a:cubicBezTo>
                  <a:cubicBezTo>
                    <a:pt x="1096" y="686"/>
                    <a:pt x="868" y="480"/>
                    <a:pt x="663" y="297"/>
                  </a:cubicBezTo>
                  <a:cubicBezTo>
                    <a:pt x="549" y="229"/>
                    <a:pt x="434" y="138"/>
                    <a:pt x="297" y="24"/>
                  </a:cubicBezTo>
                  <a:cubicBezTo>
                    <a:pt x="252" y="1"/>
                    <a:pt x="183" y="1"/>
                    <a:pt x="115" y="1"/>
                  </a:cubicBezTo>
                  <a:cubicBezTo>
                    <a:pt x="69" y="138"/>
                    <a:pt x="1" y="343"/>
                    <a:pt x="92" y="5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4" name="Google Shape;2274;p38"/>
            <p:cNvSpPr/>
            <p:nvPr/>
          </p:nvSpPr>
          <p:spPr>
            <a:xfrm>
              <a:off x="7001391" y="2528174"/>
              <a:ext cx="166203" cy="178199"/>
            </a:xfrm>
            <a:custGeom>
              <a:avLst/>
              <a:gdLst/>
              <a:ahLst/>
              <a:cxnLst/>
              <a:rect l="l" t="t" r="r" b="b"/>
              <a:pathLst>
                <a:path w="2854" h="3060" extrusionOk="0">
                  <a:moveTo>
                    <a:pt x="2853" y="1"/>
                  </a:moveTo>
                  <a:cubicBezTo>
                    <a:pt x="2192" y="1256"/>
                    <a:pt x="1210" y="2260"/>
                    <a:pt x="0" y="2968"/>
                  </a:cubicBezTo>
                  <a:cubicBezTo>
                    <a:pt x="23" y="3013"/>
                    <a:pt x="46" y="3036"/>
                    <a:pt x="92" y="3059"/>
                  </a:cubicBezTo>
                  <a:cubicBezTo>
                    <a:pt x="1370" y="2488"/>
                    <a:pt x="2420" y="1347"/>
                    <a:pt x="285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5" name="Google Shape;2275;p38"/>
            <p:cNvSpPr/>
            <p:nvPr/>
          </p:nvSpPr>
          <p:spPr>
            <a:xfrm>
              <a:off x="8531341" y="2843225"/>
              <a:ext cx="99757" cy="243306"/>
            </a:xfrm>
            <a:custGeom>
              <a:avLst/>
              <a:gdLst/>
              <a:ahLst/>
              <a:cxnLst/>
              <a:rect l="l" t="t" r="r" b="b"/>
              <a:pathLst>
                <a:path w="1713" h="4178" extrusionOk="0">
                  <a:moveTo>
                    <a:pt x="114" y="0"/>
                  </a:moveTo>
                  <a:cubicBezTo>
                    <a:pt x="92" y="23"/>
                    <a:pt x="46" y="23"/>
                    <a:pt x="0" y="46"/>
                  </a:cubicBezTo>
                  <a:cubicBezTo>
                    <a:pt x="251" y="1507"/>
                    <a:pt x="822" y="2922"/>
                    <a:pt x="1644" y="4177"/>
                  </a:cubicBezTo>
                  <a:cubicBezTo>
                    <a:pt x="1667" y="4154"/>
                    <a:pt x="1689" y="4154"/>
                    <a:pt x="1712" y="4154"/>
                  </a:cubicBezTo>
                  <a:cubicBezTo>
                    <a:pt x="1689" y="4086"/>
                    <a:pt x="1644" y="3995"/>
                    <a:pt x="1598" y="3926"/>
                  </a:cubicBezTo>
                  <a:cubicBezTo>
                    <a:pt x="982" y="2671"/>
                    <a:pt x="502" y="1347"/>
                    <a:pt x="11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6" name="Google Shape;2276;p38"/>
            <p:cNvSpPr/>
            <p:nvPr/>
          </p:nvSpPr>
          <p:spPr>
            <a:xfrm>
              <a:off x="7018687" y="2629212"/>
              <a:ext cx="475896" cy="509149"/>
            </a:xfrm>
            <a:custGeom>
              <a:avLst/>
              <a:gdLst/>
              <a:ahLst/>
              <a:cxnLst/>
              <a:rect l="l" t="t" r="r" b="b"/>
              <a:pathLst>
                <a:path w="8172" h="8743" extrusionOk="0">
                  <a:moveTo>
                    <a:pt x="8172" y="8742"/>
                  </a:moveTo>
                  <a:cubicBezTo>
                    <a:pt x="5547" y="5775"/>
                    <a:pt x="2785" y="2853"/>
                    <a:pt x="23" y="0"/>
                  </a:cubicBezTo>
                  <a:cubicBezTo>
                    <a:pt x="23" y="0"/>
                    <a:pt x="0" y="23"/>
                    <a:pt x="0" y="23"/>
                  </a:cubicBezTo>
                  <a:cubicBezTo>
                    <a:pt x="2579" y="3036"/>
                    <a:pt x="5341" y="5958"/>
                    <a:pt x="8172" y="8742"/>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7" name="Google Shape;2277;p38"/>
            <p:cNvSpPr/>
            <p:nvPr/>
          </p:nvSpPr>
          <p:spPr>
            <a:xfrm>
              <a:off x="7681926" y="2984096"/>
              <a:ext cx="206094" cy="171560"/>
            </a:xfrm>
            <a:custGeom>
              <a:avLst/>
              <a:gdLst/>
              <a:ahLst/>
              <a:cxnLst/>
              <a:rect l="l" t="t" r="r" b="b"/>
              <a:pathLst>
                <a:path w="3539" h="2946" extrusionOk="0">
                  <a:moveTo>
                    <a:pt x="2717" y="2009"/>
                  </a:moveTo>
                  <a:cubicBezTo>
                    <a:pt x="3242" y="1530"/>
                    <a:pt x="3448" y="959"/>
                    <a:pt x="3539" y="663"/>
                  </a:cubicBezTo>
                  <a:cubicBezTo>
                    <a:pt x="2352" y="457"/>
                    <a:pt x="1188" y="229"/>
                    <a:pt x="1" y="1"/>
                  </a:cubicBezTo>
                  <a:lnTo>
                    <a:pt x="115" y="2626"/>
                  </a:lnTo>
                  <a:cubicBezTo>
                    <a:pt x="298" y="2648"/>
                    <a:pt x="1667" y="2945"/>
                    <a:pt x="2717" y="2009"/>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8" name="Google Shape;2278;p38"/>
            <p:cNvSpPr/>
            <p:nvPr/>
          </p:nvSpPr>
          <p:spPr>
            <a:xfrm>
              <a:off x="7681926" y="2984096"/>
              <a:ext cx="206094" cy="171560"/>
            </a:xfrm>
            <a:custGeom>
              <a:avLst/>
              <a:gdLst/>
              <a:ahLst/>
              <a:cxnLst/>
              <a:rect l="l" t="t" r="r" b="b"/>
              <a:pathLst>
                <a:path w="3539" h="2946" extrusionOk="0">
                  <a:moveTo>
                    <a:pt x="1" y="1"/>
                  </a:moveTo>
                  <a:cubicBezTo>
                    <a:pt x="47" y="868"/>
                    <a:pt x="92" y="1758"/>
                    <a:pt x="115" y="2626"/>
                  </a:cubicBezTo>
                  <a:cubicBezTo>
                    <a:pt x="298" y="2648"/>
                    <a:pt x="1667" y="2945"/>
                    <a:pt x="2717" y="2009"/>
                  </a:cubicBezTo>
                  <a:cubicBezTo>
                    <a:pt x="3242" y="1530"/>
                    <a:pt x="3448" y="959"/>
                    <a:pt x="3539" y="663"/>
                  </a:cubicBezTo>
                  <a:cubicBezTo>
                    <a:pt x="2352" y="457"/>
                    <a:pt x="1188" y="229"/>
                    <a:pt x="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9" name="Google Shape;2279;p38"/>
            <p:cNvSpPr/>
            <p:nvPr/>
          </p:nvSpPr>
          <p:spPr>
            <a:xfrm>
              <a:off x="8266838" y="2589321"/>
              <a:ext cx="138250" cy="150246"/>
            </a:xfrm>
            <a:custGeom>
              <a:avLst/>
              <a:gdLst/>
              <a:ahLst/>
              <a:cxnLst/>
              <a:rect l="l" t="t" r="r" b="b"/>
              <a:pathLst>
                <a:path w="2374" h="2580" extrusionOk="0">
                  <a:moveTo>
                    <a:pt x="2374" y="1416"/>
                  </a:moveTo>
                  <a:cubicBezTo>
                    <a:pt x="2031" y="183"/>
                    <a:pt x="502" y="229"/>
                    <a:pt x="160" y="1416"/>
                  </a:cubicBezTo>
                  <a:lnTo>
                    <a:pt x="46" y="1324"/>
                  </a:lnTo>
                  <a:cubicBezTo>
                    <a:pt x="845" y="982"/>
                    <a:pt x="1552" y="1941"/>
                    <a:pt x="936" y="2580"/>
                  </a:cubicBezTo>
                  <a:cubicBezTo>
                    <a:pt x="1392" y="1986"/>
                    <a:pt x="799" y="1165"/>
                    <a:pt x="114" y="1461"/>
                  </a:cubicBezTo>
                  <a:cubicBezTo>
                    <a:pt x="46" y="1484"/>
                    <a:pt x="0" y="1438"/>
                    <a:pt x="0" y="1370"/>
                  </a:cubicBezTo>
                  <a:cubicBezTo>
                    <a:pt x="342" y="46"/>
                    <a:pt x="2168" y="0"/>
                    <a:pt x="2374" y="1416"/>
                  </a:cubicBezTo>
                  <a:close/>
                </a:path>
              </a:pathLst>
            </a:custGeom>
            <a:solidFill>
              <a:srgbClr val="D74C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0" name="Google Shape;2280;p38"/>
            <p:cNvSpPr/>
            <p:nvPr/>
          </p:nvSpPr>
          <p:spPr>
            <a:xfrm>
              <a:off x="7324363" y="3596903"/>
              <a:ext cx="67844" cy="85081"/>
            </a:xfrm>
            <a:custGeom>
              <a:avLst/>
              <a:gdLst/>
              <a:ahLst/>
              <a:cxnLst/>
              <a:rect l="l" t="t" r="r" b="b"/>
              <a:pathLst>
                <a:path w="1165" h="1461" extrusionOk="0">
                  <a:moveTo>
                    <a:pt x="1165" y="571"/>
                  </a:moveTo>
                  <a:cubicBezTo>
                    <a:pt x="1165" y="571"/>
                    <a:pt x="457" y="23"/>
                    <a:pt x="275" y="0"/>
                  </a:cubicBezTo>
                  <a:cubicBezTo>
                    <a:pt x="92" y="0"/>
                    <a:pt x="1" y="708"/>
                    <a:pt x="754" y="1461"/>
                  </a:cubicBezTo>
                  <a:cubicBezTo>
                    <a:pt x="1119" y="730"/>
                    <a:pt x="1165" y="571"/>
                    <a:pt x="1165" y="57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81" name="Google Shape;2281;p38"/>
          <p:cNvGrpSpPr/>
          <p:nvPr/>
        </p:nvGrpSpPr>
        <p:grpSpPr>
          <a:xfrm>
            <a:off x="82806" y="2312808"/>
            <a:ext cx="2780837" cy="4434400"/>
            <a:chOff x="62104" y="1734606"/>
            <a:chExt cx="2085628" cy="3325800"/>
          </a:xfrm>
        </p:grpSpPr>
        <p:sp>
          <p:nvSpPr>
            <p:cNvPr id="2282" name="Google Shape;2282;p38"/>
            <p:cNvSpPr/>
            <p:nvPr/>
          </p:nvSpPr>
          <p:spPr>
            <a:xfrm>
              <a:off x="640320" y="4822400"/>
              <a:ext cx="1175066" cy="238006"/>
            </a:xfrm>
            <a:custGeom>
              <a:avLst/>
              <a:gdLst/>
              <a:ahLst/>
              <a:cxnLst/>
              <a:rect l="l" t="t" r="r" b="b"/>
              <a:pathLst>
                <a:path w="20178" h="4087" extrusionOk="0">
                  <a:moveTo>
                    <a:pt x="10089" y="1"/>
                  </a:moveTo>
                  <a:cubicBezTo>
                    <a:pt x="4520" y="1"/>
                    <a:pt x="0" y="914"/>
                    <a:pt x="0" y="2032"/>
                  </a:cubicBezTo>
                  <a:cubicBezTo>
                    <a:pt x="0" y="3174"/>
                    <a:pt x="4520" y="4087"/>
                    <a:pt x="10089" y="4087"/>
                  </a:cubicBezTo>
                  <a:cubicBezTo>
                    <a:pt x="15658" y="4087"/>
                    <a:pt x="20178" y="3174"/>
                    <a:pt x="20178" y="2032"/>
                  </a:cubicBezTo>
                  <a:cubicBezTo>
                    <a:pt x="20178" y="914"/>
                    <a:pt x="15658" y="1"/>
                    <a:pt x="1008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3" name="Google Shape;2283;p38"/>
            <p:cNvSpPr/>
            <p:nvPr/>
          </p:nvSpPr>
          <p:spPr>
            <a:xfrm>
              <a:off x="1327493" y="3926513"/>
              <a:ext cx="448002" cy="1030235"/>
            </a:xfrm>
            <a:custGeom>
              <a:avLst/>
              <a:gdLst/>
              <a:ahLst/>
              <a:cxnLst/>
              <a:rect l="l" t="t" r="r" b="b"/>
              <a:pathLst>
                <a:path w="7693" h="17691" extrusionOk="0">
                  <a:moveTo>
                    <a:pt x="5000" y="1"/>
                  </a:moveTo>
                  <a:cubicBezTo>
                    <a:pt x="3356" y="412"/>
                    <a:pt x="1713" y="822"/>
                    <a:pt x="69" y="1210"/>
                  </a:cubicBezTo>
                  <a:cubicBezTo>
                    <a:pt x="1" y="2945"/>
                    <a:pt x="1" y="4703"/>
                    <a:pt x="1" y="6529"/>
                  </a:cubicBezTo>
                  <a:cubicBezTo>
                    <a:pt x="47" y="10455"/>
                    <a:pt x="252" y="14175"/>
                    <a:pt x="549" y="17690"/>
                  </a:cubicBezTo>
                  <a:cubicBezTo>
                    <a:pt x="5182" y="17576"/>
                    <a:pt x="7533" y="17165"/>
                    <a:pt x="7625" y="16458"/>
                  </a:cubicBezTo>
                  <a:cubicBezTo>
                    <a:pt x="7693" y="15956"/>
                    <a:pt x="6529" y="15294"/>
                    <a:pt x="4155" y="14472"/>
                  </a:cubicBezTo>
                  <a:cubicBezTo>
                    <a:pt x="4429" y="9633"/>
                    <a:pt x="4726" y="4817"/>
                    <a:pt x="500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38"/>
            <p:cNvSpPr/>
            <p:nvPr/>
          </p:nvSpPr>
          <p:spPr>
            <a:xfrm>
              <a:off x="1284981" y="3834793"/>
              <a:ext cx="390873" cy="356282"/>
            </a:xfrm>
            <a:custGeom>
              <a:avLst/>
              <a:gdLst/>
              <a:ahLst/>
              <a:cxnLst/>
              <a:rect l="l" t="t" r="r" b="b"/>
              <a:pathLst>
                <a:path w="6712" h="6118" extrusionOk="0">
                  <a:moveTo>
                    <a:pt x="5273" y="1"/>
                  </a:moveTo>
                  <a:lnTo>
                    <a:pt x="0" y="2831"/>
                  </a:lnTo>
                  <a:cubicBezTo>
                    <a:pt x="229" y="3927"/>
                    <a:pt x="480" y="5022"/>
                    <a:pt x="731" y="6118"/>
                  </a:cubicBezTo>
                  <a:cubicBezTo>
                    <a:pt x="982" y="5616"/>
                    <a:pt x="1370" y="4977"/>
                    <a:pt x="1986" y="4360"/>
                  </a:cubicBezTo>
                  <a:cubicBezTo>
                    <a:pt x="3767" y="2648"/>
                    <a:pt x="6072" y="2603"/>
                    <a:pt x="6711" y="2603"/>
                  </a:cubicBezTo>
                  <a:cubicBezTo>
                    <a:pt x="6232" y="1735"/>
                    <a:pt x="5752" y="868"/>
                    <a:pt x="527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38"/>
            <p:cNvSpPr/>
            <p:nvPr/>
          </p:nvSpPr>
          <p:spPr>
            <a:xfrm>
              <a:off x="809143" y="3942469"/>
              <a:ext cx="421388" cy="1014163"/>
            </a:xfrm>
            <a:custGeom>
              <a:avLst/>
              <a:gdLst/>
              <a:ahLst/>
              <a:cxnLst/>
              <a:rect l="l" t="t" r="r" b="b"/>
              <a:pathLst>
                <a:path w="7236" h="17415" extrusionOk="0">
                  <a:moveTo>
                    <a:pt x="6985" y="1"/>
                  </a:moveTo>
                  <a:lnTo>
                    <a:pt x="1415" y="23"/>
                  </a:lnTo>
                  <a:cubicBezTo>
                    <a:pt x="2077" y="4817"/>
                    <a:pt x="2739" y="9610"/>
                    <a:pt x="3401" y="14381"/>
                  </a:cubicBezTo>
                  <a:cubicBezTo>
                    <a:pt x="1096" y="15385"/>
                    <a:pt x="0" y="16138"/>
                    <a:pt x="91" y="16663"/>
                  </a:cubicBezTo>
                  <a:cubicBezTo>
                    <a:pt x="210" y="17170"/>
                    <a:pt x="1542" y="17414"/>
                    <a:pt x="4097" y="17414"/>
                  </a:cubicBezTo>
                  <a:cubicBezTo>
                    <a:pt x="4992" y="17414"/>
                    <a:pt x="6039" y="17384"/>
                    <a:pt x="7236" y="17325"/>
                  </a:cubicBezTo>
                  <a:cubicBezTo>
                    <a:pt x="7030" y="13764"/>
                    <a:pt x="6893" y="10021"/>
                    <a:pt x="6893" y="6141"/>
                  </a:cubicBezTo>
                  <a:cubicBezTo>
                    <a:pt x="6893" y="4041"/>
                    <a:pt x="6939" y="2009"/>
                    <a:pt x="69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6" name="Google Shape;2286;p38"/>
            <p:cNvSpPr/>
            <p:nvPr/>
          </p:nvSpPr>
          <p:spPr>
            <a:xfrm>
              <a:off x="797146" y="3572968"/>
              <a:ext cx="903924" cy="493542"/>
            </a:xfrm>
            <a:custGeom>
              <a:avLst/>
              <a:gdLst/>
              <a:ahLst/>
              <a:cxnLst/>
              <a:rect l="l" t="t" r="r" b="b"/>
              <a:pathLst>
                <a:path w="15522" h="8475" extrusionOk="0">
                  <a:moveTo>
                    <a:pt x="2397" y="0"/>
                  </a:moveTo>
                  <a:cubicBezTo>
                    <a:pt x="1804" y="1393"/>
                    <a:pt x="1233" y="2785"/>
                    <a:pt x="640" y="4177"/>
                  </a:cubicBezTo>
                  <a:cubicBezTo>
                    <a:pt x="434" y="4679"/>
                    <a:pt x="206" y="5182"/>
                    <a:pt x="1" y="5661"/>
                  </a:cubicBezTo>
                  <a:cubicBezTo>
                    <a:pt x="1370" y="7030"/>
                    <a:pt x="2694" y="7647"/>
                    <a:pt x="3538" y="7966"/>
                  </a:cubicBezTo>
                  <a:cubicBezTo>
                    <a:pt x="4561" y="8329"/>
                    <a:pt x="5575" y="8474"/>
                    <a:pt x="6607" y="8474"/>
                  </a:cubicBezTo>
                  <a:cubicBezTo>
                    <a:pt x="8433" y="8474"/>
                    <a:pt x="10318" y="8020"/>
                    <a:pt x="12418" y="7510"/>
                  </a:cubicBezTo>
                  <a:cubicBezTo>
                    <a:pt x="13719" y="7213"/>
                    <a:pt x="14769" y="6871"/>
                    <a:pt x="15522" y="6620"/>
                  </a:cubicBezTo>
                  <a:cubicBezTo>
                    <a:pt x="14791" y="4930"/>
                    <a:pt x="14061" y="3264"/>
                    <a:pt x="13331" y="1575"/>
                  </a:cubicBezTo>
                  <a:cubicBezTo>
                    <a:pt x="9679" y="1050"/>
                    <a:pt x="6049" y="525"/>
                    <a:pt x="239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7" name="Google Shape;2287;p38"/>
            <p:cNvSpPr/>
            <p:nvPr/>
          </p:nvSpPr>
          <p:spPr>
            <a:xfrm>
              <a:off x="1783414" y="2384916"/>
              <a:ext cx="364318" cy="425115"/>
            </a:xfrm>
            <a:custGeom>
              <a:avLst/>
              <a:gdLst/>
              <a:ahLst/>
              <a:cxnLst/>
              <a:rect l="l" t="t" r="r" b="b"/>
              <a:pathLst>
                <a:path w="6256" h="7300" extrusionOk="0">
                  <a:moveTo>
                    <a:pt x="4457" y="0"/>
                  </a:moveTo>
                  <a:cubicBezTo>
                    <a:pt x="4093" y="0"/>
                    <a:pt x="3492" y="499"/>
                    <a:pt x="3196" y="794"/>
                  </a:cubicBezTo>
                  <a:cubicBezTo>
                    <a:pt x="2968" y="1023"/>
                    <a:pt x="2649" y="1411"/>
                    <a:pt x="2398" y="1958"/>
                  </a:cubicBezTo>
                  <a:cubicBezTo>
                    <a:pt x="2398" y="1548"/>
                    <a:pt x="2352" y="1228"/>
                    <a:pt x="2283" y="977"/>
                  </a:cubicBezTo>
                  <a:cubicBezTo>
                    <a:pt x="2215" y="680"/>
                    <a:pt x="2147" y="292"/>
                    <a:pt x="1964" y="269"/>
                  </a:cubicBezTo>
                  <a:cubicBezTo>
                    <a:pt x="1957" y="268"/>
                    <a:pt x="1951" y="268"/>
                    <a:pt x="1945" y="268"/>
                  </a:cubicBezTo>
                  <a:cubicBezTo>
                    <a:pt x="1814" y="268"/>
                    <a:pt x="1688" y="479"/>
                    <a:pt x="1644" y="566"/>
                  </a:cubicBezTo>
                  <a:cubicBezTo>
                    <a:pt x="1188" y="1251"/>
                    <a:pt x="1302" y="3122"/>
                    <a:pt x="1370" y="3830"/>
                  </a:cubicBezTo>
                  <a:cubicBezTo>
                    <a:pt x="914" y="4172"/>
                    <a:pt x="457" y="4492"/>
                    <a:pt x="1" y="4834"/>
                  </a:cubicBezTo>
                  <a:cubicBezTo>
                    <a:pt x="47" y="5131"/>
                    <a:pt x="161" y="5725"/>
                    <a:pt x="572" y="6318"/>
                  </a:cubicBezTo>
                  <a:cubicBezTo>
                    <a:pt x="937" y="6843"/>
                    <a:pt x="1393" y="7163"/>
                    <a:pt x="1644" y="7299"/>
                  </a:cubicBezTo>
                  <a:lnTo>
                    <a:pt x="3037" y="5337"/>
                  </a:lnTo>
                  <a:cubicBezTo>
                    <a:pt x="3196" y="5337"/>
                    <a:pt x="3858" y="5245"/>
                    <a:pt x="4315" y="4697"/>
                  </a:cubicBezTo>
                  <a:cubicBezTo>
                    <a:pt x="4498" y="4492"/>
                    <a:pt x="4589" y="4264"/>
                    <a:pt x="4634" y="4104"/>
                  </a:cubicBezTo>
                  <a:cubicBezTo>
                    <a:pt x="4908" y="3990"/>
                    <a:pt x="5296" y="3807"/>
                    <a:pt x="5662" y="3465"/>
                  </a:cubicBezTo>
                  <a:cubicBezTo>
                    <a:pt x="5821" y="3328"/>
                    <a:pt x="6255" y="2940"/>
                    <a:pt x="6187" y="2780"/>
                  </a:cubicBezTo>
                  <a:cubicBezTo>
                    <a:pt x="6167" y="2742"/>
                    <a:pt x="6107" y="2711"/>
                    <a:pt x="5973" y="2711"/>
                  </a:cubicBezTo>
                  <a:cubicBezTo>
                    <a:pt x="5788" y="2711"/>
                    <a:pt x="5463" y="2768"/>
                    <a:pt x="4908" y="2940"/>
                  </a:cubicBezTo>
                  <a:cubicBezTo>
                    <a:pt x="5137" y="2689"/>
                    <a:pt x="5365" y="2483"/>
                    <a:pt x="5548" y="2324"/>
                  </a:cubicBezTo>
                  <a:cubicBezTo>
                    <a:pt x="5913" y="2004"/>
                    <a:pt x="6209" y="1844"/>
                    <a:pt x="6164" y="1707"/>
                  </a:cubicBezTo>
                  <a:cubicBezTo>
                    <a:pt x="6141" y="1616"/>
                    <a:pt x="5981" y="1570"/>
                    <a:pt x="5913" y="1548"/>
                  </a:cubicBezTo>
                  <a:cubicBezTo>
                    <a:pt x="5850" y="1533"/>
                    <a:pt x="5787" y="1527"/>
                    <a:pt x="5723" y="1527"/>
                  </a:cubicBezTo>
                  <a:cubicBezTo>
                    <a:pt x="5295" y="1527"/>
                    <a:pt x="4852" y="1821"/>
                    <a:pt x="4594" y="2025"/>
                  </a:cubicBezTo>
                  <a:lnTo>
                    <a:pt x="4594" y="2025"/>
                  </a:lnTo>
                  <a:cubicBezTo>
                    <a:pt x="5196" y="1513"/>
                    <a:pt x="5742" y="960"/>
                    <a:pt x="5616" y="771"/>
                  </a:cubicBezTo>
                  <a:cubicBezTo>
                    <a:pt x="5579" y="698"/>
                    <a:pt x="5476" y="677"/>
                    <a:pt x="5368" y="677"/>
                  </a:cubicBezTo>
                  <a:cubicBezTo>
                    <a:pt x="5275" y="677"/>
                    <a:pt x="5177" y="692"/>
                    <a:pt x="5114" y="703"/>
                  </a:cubicBezTo>
                  <a:cubicBezTo>
                    <a:pt x="4361" y="817"/>
                    <a:pt x="3927" y="1456"/>
                    <a:pt x="3790" y="1662"/>
                  </a:cubicBezTo>
                  <a:cubicBezTo>
                    <a:pt x="4018" y="1296"/>
                    <a:pt x="4224" y="1045"/>
                    <a:pt x="4383" y="863"/>
                  </a:cubicBezTo>
                  <a:cubicBezTo>
                    <a:pt x="4589" y="657"/>
                    <a:pt x="4771" y="475"/>
                    <a:pt x="4749" y="269"/>
                  </a:cubicBezTo>
                  <a:cubicBezTo>
                    <a:pt x="4726" y="246"/>
                    <a:pt x="4703" y="110"/>
                    <a:pt x="4612" y="41"/>
                  </a:cubicBezTo>
                  <a:cubicBezTo>
                    <a:pt x="4568" y="13"/>
                    <a:pt x="4515" y="0"/>
                    <a:pt x="44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8" name="Google Shape;2288;p38"/>
            <p:cNvSpPr/>
            <p:nvPr/>
          </p:nvSpPr>
          <p:spPr>
            <a:xfrm>
              <a:off x="1930982" y="2516236"/>
              <a:ext cx="38610" cy="142268"/>
            </a:xfrm>
            <a:custGeom>
              <a:avLst/>
              <a:gdLst/>
              <a:ahLst/>
              <a:cxnLst/>
              <a:rect l="l" t="t" r="r" b="b"/>
              <a:pathLst>
                <a:path w="663" h="2443" extrusionOk="0">
                  <a:moveTo>
                    <a:pt x="1" y="0"/>
                  </a:moveTo>
                  <a:cubicBezTo>
                    <a:pt x="320" y="571"/>
                    <a:pt x="411" y="1210"/>
                    <a:pt x="252" y="1826"/>
                  </a:cubicBezTo>
                  <a:cubicBezTo>
                    <a:pt x="183" y="2032"/>
                    <a:pt x="115" y="2237"/>
                    <a:pt x="23" y="2442"/>
                  </a:cubicBezTo>
                  <a:cubicBezTo>
                    <a:pt x="640" y="1803"/>
                    <a:pt x="662" y="639"/>
                    <a:pt x="1"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9" name="Google Shape;2289;p38"/>
            <p:cNvSpPr/>
            <p:nvPr/>
          </p:nvSpPr>
          <p:spPr>
            <a:xfrm>
              <a:off x="1187961" y="2636666"/>
              <a:ext cx="721823" cy="539256"/>
            </a:xfrm>
            <a:custGeom>
              <a:avLst/>
              <a:gdLst/>
              <a:ahLst/>
              <a:cxnLst/>
              <a:rect l="l" t="t" r="r" b="b"/>
              <a:pathLst>
                <a:path w="12395" h="9260" extrusionOk="0">
                  <a:moveTo>
                    <a:pt x="10465" y="1"/>
                  </a:moveTo>
                  <a:cubicBezTo>
                    <a:pt x="10389" y="1"/>
                    <a:pt x="10314" y="18"/>
                    <a:pt x="10249" y="55"/>
                  </a:cubicBezTo>
                  <a:lnTo>
                    <a:pt x="251" y="5967"/>
                  </a:lnTo>
                  <a:cubicBezTo>
                    <a:pt x="69" y="6081"/>
                    <a:pt x="0" y="6332"/>
                    <a:pt x="114" y="6537"/>
                  </a:cubicBezTo>
                  <a:cubicBezTo>
                    <a:pt x="548" y="7382"/>
                    <a:pt x="1005" y="8203"/>
                    <a:pt x="1461" y="9048"/>
                  </a:cubicBezTo>
                  <a:cubicBezTo>
                    <a:pt x="1461" y="9048"/>
                    <a:pt x="1781" y="9208"/>
                    <a:pt x="2123" y="9253"/>
                  </a:cubicBezTo>
                  <a:cubicBezTo>
                    <a:pt x="2156" y="9258"/>
                    <a:pt x="2192" y="9260"/>
                    <a:pt x="2229" y="9260"/>
                  </a:cubicBezTo>
                  <a:cubicBezTo>
                    <a:pt x="4165" y="9260"/>
                    <a:pt x="11454" y="3578"/>
                    <a:pt x="12394" y="2840"/>
                  </a:cubicBezTo>
                  <a:lnTo>
                    <a:pt x="10888" y="237"/>
                  </a:lnTo>
                  <a:cubicBezTo>
                    <a:pt x="10795" y="82"/>
                    <a:pt x="10627" y="1"/>
                    <a:pt x="1046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0" name="Google Shape;2290;p38"/>
            <p:cNvSpPr/>
            <p:nvPr/>
          </p:nvSpPr>
          <p:spPr>
            <a:xfrm>
              <a:off x="1263725" y="2742188"/>
              <a:ext cx="627424" cy="386855"/>
            </a:xfrm>
            <a:custGeom>
              <a:avLst/>
              <a:gdLst/>
              <a:ahLst/>
              <a:cxnLst/>
              <a:rect l="l" t="t" r="r" b="b"/>
              <a:pathLst>
                <a:path w="10774" h="6643" extrusionOk="0">
                  <a:moveTo>
                    <a:pt x="10774" y="0"/>
                  </a:moveTo>
                  <a:cubicBezTo>
                    <a:pt x="7282" y="2055"/>
                    <a:pt x="3401" y="4451"/>
                    <a:pt x="0" y="6643"/>
                  </a:cubicBezTo>
                  <a:cubicBezTo>
                    <a:pt x="3515" y="4588"/>
                    <a:pt x="7373" y="2192"/>
                    <a:pt x="10774"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1" name="Google Shape;2291;p38"/>
            <p:cNvSpPr/>
            <p:nvPr/>
          </p:nvSpPr>
          <p:spPr>
            <a:xfrm>
              <a:off x="1185283" y="2736888"/>
              <a:ext cx="388195" cy="461512"/>
            </a:xfrm>
            <a:custGeom>
              <a:avLst/>
              <a:gdLst/>
              <a:ahLst/>
              <a:cxnLst/>
              <a:rect l="l" t="t" r="r" b="b"/>
              <a:pathLst>
                <a:path w="6666" h="7925" extrusionOk="0">
                  <a:moveTo>
                    <a:pt x="5281" y="1"/>
                  </a:moveTo>
                  <a:cubicBezTo>
                    <a:pt x="4630" y="1"/>
                    <a:pt x="3831" y="165"/>
                    <a:pt x="3196" y="434"/>
                  </a:cubicBezTo>
                  <a:cubicBezTo>
                    <a:pt x="2899" y="571"/>
                    <a:pt x="1598" y="1119"/>
                    <a:pt x="982" y="2442"/>
                  </a:cubicBezTo>
                  <a:cubicBezTo>
                    <a:pt x="1" y="4679"/>
                    <a:pt x="1530" y="7784"/>
                    <a:pt x="2968" y="7920"/>
                  </a:cubicBezTo>
                  <a:cubicBezTo>
                    <a:pt x="3000" y="7923"/>
                    <a:pt x="3033" y="7925"/>
                    <a:pt x="3065" y="7925"/>
                  </a:cubicBezTo>
                  <a:cubicBezTo>
                    <a:pt x="3526" y="7925"/>
                    <a:pt x="3924" y="7629"/>
                    <a:pt x="4223" y="7373"/>
                  </a:cubicBezTo>
                  <a:cubicBezTo>
                    <a:pt x="3858" y="6346"/>
                    <a:pt x="3493" y="5341"/>
                    <a:pt x="3128" y="4337"/>
                  </a:cubicBezTo>
                  <a:cubicBezTo>
                    <a:pt x="6209" y="1849"/>
                    <a:pt x="6666" y="845"/>
                    <a:pt x="6437" y="411"/>
                  </a:cubicBezTo>
                  <a:cubicBezTo>
                    <a:pt x="6299" y="125"/>
                    <a:pt x="5846" y="1"/>
                    <a:pt x="528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2" name="Google Shape;2292;p38"/>
            <p:cNvSpPr/>
            <p:nvPr/>
          </p:nvSpPr>
          <p:spPr>
            <a:xfrm>
              <a:off x="882228" y="2896394"/>
              <a:ext cx="719144" cy="853667"/>
            </a:xfrm>
            <a:custGeom>
              <a:avLst/>
              <a:gdLst/>
              <a:ahLst/>
              <a:cxnLst/>
              <a:rect l="l" t="t" r="r" b="b"/>
              <a:pathLst>
                <a:path w="12349" h="14659" extrusionOk="0">
                  <a:moveTo>
                    <a:pt x="7282" y="0"/>
                  </a:moveTo>
                  <a:cubicBezTo>
                    <a:pt x="5935" y="251"/>
                    <a:pt x="4474" y="594"/>
                    <a:pt x="2968" y="1027"/>
                  </a:cubicBezTo>
                  <a:cubicBezTo>
                    <a:pt x="2100" y="1278"/>
                    <a:pt x="1279" y="1552"/>
                    <a:pt x="503" y="1826"/>
                  </a:cubicBezTo>
                  <a:lnTo>
                    <a:pt x="0" y="12851"/>
                  </a:lnTo>
                  <a:cubicBezTo>
                    <a:pt x="880" y="13378"/>
                    <a:pt x="3247" y="14658"/>
                    <a:pt x="6387" y="14658"/>
                  </a:cubicBezTo>
                  <a:cubicBezTo>
                    <a:pt x="6916" y="14658"/>
                    <a:pt x="7466" y="14622"/>
                    <a:pt x="8035" y="14540"/>
                  </a:cubicBezTo>
                  <a:cubicBezTo>
                    <a:pt x="9929" y="14243"/>
                    <a:pt x="11413" y="13536"/>
                    <a:pt x="12349" y="12965"/>
                  </a:cubicBezTo>
                  <a:cubicBezTo>
                    <a:pt x="12235" y="10888"/>
                    <a:pt x="11801" y="7669"/>
                    <a:pt x="10066" y="4200"/>
                  </a:cubicBezTo>
                  <a:cubicBezTo>
                    <a:pt x="9176" y="2465"/>
                    <a:pt x="8172" y="1073"/>
                    <a:pt x="728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3" name="Google Shape;2293;p38"/>
            <p:cNvSpPr/>
            <p:nvPr/>
          </p:nvSpPr>
          <p:spPr>
            <a:xfrm>
              <a:off x="1055011" y="2792677"/>
              <a:ext cx="281857" cy="199921"/>
            </a:xfrm>
            <a:custGeom>
              <a:avLst/>
              <a:gdLst/>
              <a:ahLst/>
              <a:cxnLst/>
              <a:rect l="l" t="t" r="r" b="b"/>
              <a:pathLst>
                <a:path w="4840" h="3433" extrusionOk="0">
                  <a:moveTo>
                    <a:pt x="4383" y="1"/>
                  </a:moveTo>
                  <a:lnTo>
                    <a:pt x="297" y="571"/>
                  </a:lnTo>
                  <a:cubicBezTo>
                    <a:pt x="183" y="1325"/>
                    <a:pt x="92" y="2078"/>
                    <a:pt x="1" y="2808"/>
                  </a:cubicBezTo>
                  <a:cubicBezTo>
                    <a:pt x="310" y="2990"/>
                    <a:pt x="1197" y="3432"/>
                    <a:pt x="2341" y="3432"/>
                  </a:cubicBezTo>
                  <a:cubicBezTo>
                    <a:pt x="2634" y="3432"/>
                    <a:pt x="2944" y="3403"/>
                    <a:pt x="3265" y="3333"/>
                  </a:cubicBezTo>
                  <a:cubicBezTo>
                    <a:pt x="3949" y="3173"/>
                    <a:pt x="4497" y="2877"/>
                    <a:pt x="4840" y="2626"/>
                  </a:cubicBezTo>
                  <a:cubicBezTo>
                    <a:pt x="4680" y="1758"/>
                    <a:pt x="4543" y="891"/>
                    <a:pt x="4383"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4" name="Google Shape;2294;p38"/>
            <p:cNvSpPr/>
            <p:nvPr/>
          </p:nvSpPr>
          <p:spPr>
            <a:xfrm>
              <a:off x="1078946" y="3104875"/>
              <a:ext cx="473276" cy="646292"/>
            </a:xfrm>
            <a:custGeom>
              <a:avLst/>
              <a:gdLst/>
              <a:ahLst/>
              <a:cxnLst/>
              <a:rect l="l" t="t" r="r" b="b"/>
              <a:pathLst>
                <a:path w="8127" h="11098" extrusionOk="0">
                  <a:moveTo>
                    <a:pt x="1720" y="0"/>
                  </a:moveTo>
                  <a:cubicBezTo>
                    <a:pt x="1231" y="0"/>
                    <a:pt x="820" y="374"/>
                    <a:pt x="777" y="871"/>
                  </a:cubicBezTo>
                  <a:lnTo>
                    <a:pt x="46" y="9613"/>
                  </a:lnTo>
                  <a:cubicBezTo>
                    <a:pt x="1" y="10115"/>
                    <a:pt x="366" y="10572"/>
                    <a:pt x="891" y="10617"/>
                  </a:cubicBezTo>
                  <a:lnTo>
                    <a:pt x="6323" y="11097"/>
                  </a:lnTo>
                  <a:cubicBezTo>
                    <a:pt x="6339" y="11097"/>
                    <a:pt x="6354" y="11098"/>
                    <a:pt x="6370" y="11098"/>
                  </a:cubicBezTo>
                  <a:cubicBezTo>
                    <a:pt x="6875" y="11098"/>
                    <a:pt x="7306" y="10739"/>
                    <a:pt x="7350" y="10229"/>
                  </a:cubicBezTo>
                  <a:lnTo>
                    <a:pt x="8081" y="1487"/>
                  </a:lnTo>
                  <a:cubicBezTo>
                    <a:pt x="8126" y="962"/>
                    <a:pt x="7738" y="506"/>
                    <a:pt x="7236" y="460"/>
                  </a:cubicBezTo>
                  <a:lnTo>
                    <a:pt x="1804" y="4"/>
                  </a:lnTo>
                  <a:cubicBezTo>
                    <a:pt x="1776" y="1"/>
                    <a:pt x="1748" y="0"/>
                    <a:pt x="1720"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5" name="Google Shape;2295;p38"/>
            <p:cNvSpPr/>
            <p:nvPr/>
          </p:nvSpPr>
          <p:spPr>
            <a:xfrm>
              <a:off x="1084245" y="3172661"/>
              <a:ext cx="54566" cy="26846"/>
            </a:xfrm>
            <a:custGeom>
              <a:avLst/>
              <a:gdLst/>
              <a:ahLst/>
              <a:cxnLst/>
              <a:rect l="l" t="t" r="r" b="b"/>
              <a:pathLst>
                <a:path w="937" h="461" extrusionOk="0">
                  <a:moveTo>
                    <a:pt x="156" y="0"/>
                  </a:moveTo>
                  <a:cubicBezTo>
                    <a:pt x="78" y="0"/>
                    <a:pt x="21" y="84"/>
                    <a:pt x="1" y="186"/>
                  </a:cubicBezTo>
                  <a:cubicBezTo>
                    <a:pt x="1" y="278"/>
                    <a:pt x="69" y="369"/>
                    <a:pt x="161" y="392"/>
                  </a:cubicBezTo>
                  <a:lnTo>
                    <a:pt x="891" y="460"/>
                  </a:lnTo>
                  <a:lnTo>
                    <a:pt x="937" y="72"/>
                  </a:lnTo>
                  <a:cubicBezTo>
                    <a:pt x="686" y="49"/>
                    <a:pt x="435" y="27"/>
                    <a:pt x="183" y="4"/>
                  </a:cubicBezTo>
                  <a:cubicBezTo>
                    <a:pt x="174" y="1"/>
                    <a:pt x="165" y="0"/>
                    <a:pt x="156"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6" name="Google Shape;2296;p38"/>
            <p:cNvSpPr/>
            <p:nvPr/>
          </p:nvSpPr>
          <p:spPr>
            <a:xfrm>
              <a:off x="1081624" y="3212726"/>
              <a:ext cx="53227" cy="26672"/>
            </a:xfrm>
            <a:custGeom>
              <a:avLst/>
              <a:gdLst/>
              <a:ahLst/>
              <a:cxnLst/>
              <a:rect l="l" t="t" r="r" b="b"/>
              <a:pathLst>
                <a:path w="914" h="458" extrusionOk="0">
                  <a:moveTo>
                    <a:pt x="183" y="1"/>
                  </a:moveTo>
                  <a:cubicBezTo>
                    <a:pt x="91" y="1"/>
                    <a:pt x="0" y="92"/>
                    <a:pt x="0" y="206"/>
                  </a:cubicBezTo>
                  <a:cubicBezTo>
                    <a:pt x="0" y="297"/>
                    <a:pt x="46" y="389"/>
                    <a:pt x="137" y="389"/>
                  </a:cubicBezTo>
                  <a:lnTo>
                    <a:pt x="890" y="457"/>
                  </a:lnTo>
                  <a:lnTo>
                    <a:pt x="913" y="69"/>
                  </a:lnTo>
                  <a:cubicBezTo>
                    <a:pt x="662" y="46"/>
                    <a:pt x="434" y="23"/>
                    <a:pt x="183"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7" name="Google Shape;2297;p38"/>
            <p:cNvSpPr/>
            <p:nvPr/>
          </p:nvSpPr>
          <p:spPr>
            <a:xfrm>
              <a:off x="1077606" y="3253957"/>
              <a:ext cx="54566" cy="26613"/>
            </a:xfrm>
            <a:custGeom>
              <a:avLst/>
              <a:gdLst/>
              <a:ahLst/>
              <a:cxnLst/>
              <a:rect l="l" t="t" r="r" b="b"/>
              <a:pathLst>
                <a:path w="937" h="457" extrusionOk="0">
                  <a:moveTo>
                    <a:pt x="183" y="0"/>
                  </a:moveTo>
                  <a:cubicBezTo>
                    <a:pt x="92" y="0"/>
                    <a:pt x="1" y="69"/>
                    <a:pt x="1" y="183"/>
                  </a:cubicBezTo>
                  <a:cubicBezTo>
                    <a:pt x="1" y="297"/>
                    <a:pt x="69" y="388"/>
                    <a:pt x="160" y="388"/>
                  </a:cubicBezTo>
                  <a:lnTo>
                    <a:pt x="891" y="457"/>
                  </a:lnTo>
                  <a:lnTo>
                    <a:pt x="937" y="69"/>
                  </a:lnTo>
                  <a:cubicBezTo>
                    <a:pt x="685" y="46"/>
                    <a:pt x="434" y="23"/>
                    <a:pt x="183"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8" name="Google Shape;2298;p38"/>
            <p:cNvSpPr/>
            <p:nvPr/>
          </p:nvSpPr>
          <p:spPr>
            <a:xfrm>
              <a:off x="1073646" y="3293790"/>
              <a:ext cx="54566" cy="26672"/>
            </a:xfrm>
            <a:custGeom>
              <a:avLst/>
              <a:gdLst/>
              <a:ahLst/>
              <a:cxnLst/>
              <a:rect l="l" t="t" r="r" b="b"/>
              <a:pathLst>
                <a:path w="937" h="458" extrusionOk="0">
                  <a:moveTo>
                    <a:pt x="206" y="1"/>
                  </a:moveTo>
                  <a:cubicBezTo>
                    <a:pt x="92" y="1"/>
                    <a:pt x="23" y="92"/>
                    <a:pt x="23" y="206"/>
                  </a:cubicBezTo>
                  <a:cubicBezTo>
                    <a:pt x="0" y="298"/>
                    <a:pt x="69" y="389"/>
                    <a:pt x="160" y="412"/>
                  </a:cubicBezTo>
                  <a:lnTo>
                    <a:pt x="890" y="457"/>
                  </a:lnTo>
                  <a:lnTo>
                    <a:pt x="936" y="69"/>
                  </a:lnTo>
                  <a:cubicBezTo>
                    <a:pt x="685" y="47"/>
                    <a:pt x="434" y="24"/>
                    <a:pt x="206"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9" name="Google Shape;2299;p38"/>
            <p:cNvSpPr/>
            <p:nvPr/>
          </p:nvSpPr>
          <p:spPr>
            <a:xfrm>
              <a:off x="1070967" y="3335020"/>
              <a:ext cx="53227" cy="26613"/>
            </a:xfrm>
            <a:custGeom>
              <a:avLst/>
              <a:gdLst/>
              <a:ahLst/>
              <a:cxnLst/>
              <a:rect l="l" t="t" r="r" b="b"/>
              <a:pathLst>
                <a:path w="914" h="457" extrusionOk="0">
                  <a:moveTo>
                    <a:pt x="183" y="0"/>
                  </a:moveTo>
                  <a:cubicBezTo>
                    <a:pt x="92" y="0"/>
                    <a:pt x="1" y="92"/>
                    <a:pt x="1" y="183"/>
                  </a:cubicBezTo>
                  <a:cubicBezTo>
                    <a:pt x="1" y="297"/>
                    <a:pt x="69" y="388"/>
                    <a:pt x="160" y="388"/>
                  </a:cubicBezTo>
                  <a:lnTo>
                    <a:pt x="891" y="457"/>
                  </a:lnTo>
                  <a:lnTo>
                    <a:pt x="914" y="69"/>
                  </a:lnTo>
                  <a:cubicBezTo>
                    <a:pt x="685" y="46"/>
                    <a:pt x="434" y="23"/>
                    <a:pt x="183"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0" name="Google Shape;2300;p38"/>
            <p:cNvSpPr/>
            <p:nvPr/>
          </p:nvSpPr>
          <p:spPr>
            <a:xfrm>
              <a:off x="1067007" y="3376017"/>
              <a:ext cx="54508" cy="25507"/>
            </a:xfrm>
            <a:custGeom>
              <a:avLst/>
              <a:gdLst/>
              <a:ahLst/>
              <a:cxnLst/>
              <a:rect l="l" t="t" r="r" b="b"/>
              <a:pathLst>
                <a:path w="936" h="438" extrusionOk="0">
                  <a:moveTo>
                    <a:pt x="155" y="1"/>
                  </a:moveTo>
                  <a:cubicBezTo>
                    <a:pt x="78" y="1"/>
                    <a:pt x="21" y="84"/>
                    <a:pt x="0" y="187"/>
                  </a:cubicBezTo>
                  <a:cubicBezTo>
                    <a:pt x="0" y="278"/>
                    <a:pt x="69" y="369"/>
                    <a:pt x="160" y="392"/>
                  </a:cubicBezTo>
                  <a:lnTo>
                    <a:pt x="890" y="438"/>
                  </a:lnTo>
                  <a:lnTo>
                    <a:pt x="936" y="50"/>
                  </a:lnTo>
                  <a:cubicBezTo>
                    <a:pt x="685" y="27"/>
                    <a:pt x="434" y="27"/>
                    <a:pt x="183" y="4"/>
                  </a:cubicBezTo>
                  <a:cubicBezTo>
                    <a:pt x="173" y="2"/>
                    <a:pt x="164" y="1"/>
                    <a:pt x="155"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1" name="Google Shape;2301;p38"/>
            <p:cNvSpPr/>
            <p:nvPr/>
          </p:nvSpPr>
          <p:spPr>
            <a:xfrm>
              <a:off x="1064329" y="3416083"/>
              <a:ext cx="53227" cy="26672"/>
            </a:xfrm>
            <a:custGeom>
              <a:avLst/>
              <a:gdLst/>
              <a:ahLst/>
              <a:cxnLst/>
              <a:rect l="l" t="t" r="r" b="b"/>
              <a:pathLst>
                <a:path w="914" h="458" extrusionOk="0">
                  <a:moveTo>
                    <a:pt x="183" y="1"/>
                  </a:moveTo>
                  <a:cubicBezTo>
                    <a:pt x="92" y="1"/>
                    <a:pt x="0" y="92"/>
                    <a:pt x="0" y="183"/>
                  </a:cubicBezTo>
                  <a:cubicBezTo>
                    <a:pt x="0" y="298"/>
                    <a:pt x="46" y="389"/>
                    <a:pt x="137" y="389"/>
                  </a:cubicBezTo>
                  <a:lnTo>
                    <a:pt x="891" y="457"/>
                  </a:lnTo>
                  <a:lnTo>
                    <a:pt x="913" y="69"/>
                  </a:lnTo>
                  <a:cubicBezTo>
                    <a:pt x="662" y="46"/>
                    <a:pt x="434" y="24"/>
                    <a:pt x="183"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2" name="Google Shape;2302;p38"/>
            <p:cNvSpPr/>
            <p:nvPr/>
          </p:nvSpPr>
          <p:spPr>
            <a:xfrm>
              <a:off x="1060310" y="3457080"/>
              <a:ext cx="54566" cy="26846"/>
            </a:xfrm>
            <a:custGeom>
              <a:avLst/>
              <a:gdLst/>
              <a:ahLst/>
              <a:cxnLst/>
              <a:rect l="l" t="t" r="r" b="b"/>
              <a:pathLst>
                <a:path w="937" h="461" extrusionOk="0">
                  <a:moveTo>
                    <a:pt x="155" y="1"/>
                  </a:moveTo>
                  <a:cubicBezTo>
                    <a:pt x="74" y="1"/>
                    <a:pt x="1" y="85"/>
                    <a:pt x="1" y="187"/>
                  </a:cubicBezTo>
                  <a:cubicBezTo>
                    <a:pt x="1" y="278"/>
                    <a:pt x="69" y="370"/>
                    <a:pt x="161" y="392"/>
                  </a:cubicBezTo>
                  <a:lnTo>
                    <a:pt x="891" y="461"/>
                  </a:lnTo>
                  <a:lnTo>
                    <a:pt x="937" y="50"/>
                  </a:lnTo>
                  <a:cubicBezTo>
                    <a:pt x="686" y="50"/>
                    <a:pt x="435" y="27"/>
                    <a:pt x="184" y="4"/>
                  </a:cubicBezTo>
                  <a:cubicBezTo>
                    <a:pt x="174" y="2"/>
                    <a:pt x="165" y="1"/>
                    <a:pt x="155"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3" name="Google Shape;2303;p38"/>
            <p:cNvSpPr/>
            <p:nvPr/>
          </p:nvSpPr>
          <p:spPr>
            <a:xfrm>
              <a:off x="1056350" y="3497204"/>
              <a:ext cx="54566" cy="26613"/>
            </a:xfrm>
            <a:custGeom>
              <a:avLst/>
              <a:gdLst/>
              <a:ahLst/>
              <a:cxnLst/>
              <a:rect l="l" t="t" r="r" b="b"/>
              <a:pathLst>
                <a:path w="937" h="457" extrusionOk="0">
                  <a:moveTo>
                    <a:pt x="206" y="0"/>
                  </a:moveTo>
                  <a:cubicBezTo>
                    <a:pt x="92" y="0"/>
                    <a:pt x="23" y="91"/>
                    <a:pt x="23" y="206"/>
                  </a:cubicBezTo>
                  <a:cubicBezTo>
                    <a:pt x="1" y="297"/>
                    <a:pt x="69" y="388"/>
                    <a:pt x="160" y="388"/>
                  </a:cubicBezTo>
                  <a:lnTo>
                    <a:pt x="914" y="457"/>
                  </a:lnTo>
                  <a:lnTo>
                    <a:pt x="936" y="69"/>
                  </a:lnTo>
                  <a:cubicBezTo>
                    <a:pt x="685" y="46"/>
                    <a:pt x="434" y="23"/>
                    <a:pt x="206"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4" name="Google Shape;2304;p38"/>
            <p:cNvSpPr/>
            <p:nvPr/>
          </p:nvSpPr>
          <p:spPr>
            <a:xfrm>
              <a:off x="1053672" y="3538377"/>
              <a:ext cx="53227" cy="26672"/>
            </a:xfrm>
            <a:custGeom>
              <a:avLst/>
              <a:gdLst/>
              <a:ahLst/>
              <a:cxnLst/>
              <a:rect l="l" t="t" r="r" b="b"/>
              <a:pathLst>
                <a:path w="914" h="458" extrusionOk="0">
                  <a:moveTo>
                    <a:pt x="183" y="1"/>
                  </a:moveTo>
                  <a:cubicBezTo>
                    <a:pt x="92" y="1"/>
                    <a:pt x="1" y="69"/>
                    <a:pt x="1" y="183"/>
                  </a:cubicBezTo>
                  <a:cubicBezTo>
                    <a:pt x="1" y="297"/>
                    <a:pt x="69" y="389"/>
                    <a:pt x="161" y="389"/>
                  </a:cubicBezTo>
                  <a:lnTo>
                    <a:pt x="891" y="457"/>
                  </a:lnTo>
                  <a:lnTo>
                    <a:pt x="914" y="69"/>
                  </a:lnTo>
                  <a:cubicBezTo>
                    <a:pt x="686" y="46"/>
                    <a:pt x="435" y="24"/>
                    <a:pt x="183"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5" name="Google Shape;2305;p38"/>
            <p:cNvSpPr/>
            <p:nvPr/>
          </p:nvSpPr>
          <p:spPr>
            <a:xfrm>
              <a:off x="1049712" y="3578268"/>
              <a:ext cx="54566" cy="26613"/>
            </a:xfrm>
            <a:custGeom>
              <a:avLst/>
              <a:gdLst/>
              <a:ahLst/>
              <a:cxnLst/>
              <a:rect l="l" t="t" r="r" b="b"/>
              <a:pathLst>
                <a:path w="937" h="457" extrusionOk="0">
                  <a:moveTo>
                    <a:pt x="183" y="0"/>
                  </a:moveTo>
                  <a:cubicBezTo>
                    <a:pt x="92" y="0"/>
                    <a:pt x="23" y="92"/>
                    <a:pt x="0" y="206"/>
                  </a:cubicBezTo>
                  <a:cubicBezTo>
                    <a:pt x="0" y="297"/>
                    <a:pt x="69" y="389"/>
                    <a:pt x="160" y="411"/>
                  </a:cubicBezTo>
                  <a:lnTo>
                    <a:pt x="891" y="457"/>
                  </a:lnTo>
                  <a:lnTo>
                    <a:pt x="936" y="69"/>
                  </a:lnTo>
                  <a:cubicBezTo>
                    <a:pt x="685" y="46"/>
                    <a:pt x="434" y="23"/>
                    <a:pt x="183"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6" name="Google Shape;2306;p38"/>
            <p:cNvSpPr/>
            <p:nvPr/>
          </p:nvSpPr>
          <p:spPr>
            <a:xfrm>
              <a:off x="1047033" y="3619498"/>
              <a:ext cx="53227" cy="26613"/>
            </a:xfrm>
            <a:custGeom>
              <a:avLst/>
              <a:gdLst/>
              <a:ahLst/>
              <a:cxnLst/>
              <a:rect l="l" t="t" r="r" b="b"/>
              <a:pathLst>
                <a:path w="914" h="457" extrusionOk="0">
                  <a:moveTo>
                    <a:pt x="183" y="0"/>
                  </a:moveTo>
                  <a:cubicBezTo>
                    <a:pt x="92" y="0"/>
                    <a:pt x="1" y="91"/>
                    <a:pt x="1" y="183"/>
                  </a:cubicBezTo>
                  <a:cubicBezTo>
                    <a:pt x="1" y="297"/>
                    <a:pt x="46" y="388"/>
                    <a:pt x="138" y="388"/>
                  </a:cubicBezTo>
                  <a:lnTo>
                    <a:pt x="891" y="457"/>
                  </a:lnTo>
                  <a:lnTo>
                    <a:pt x="914" y="69"/>
                  </a:lnTo>
                  <a:cubicBezTo>
                    <a:pt x="663" y="46"/>
                    <a:pt x="434" y="23"/>
                    <a:pt x="183"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7" name="Google Shape;2307;p38"/>
            <p:cNvSpPr/>
            <p:nvPr/>
          </p:nvSpPr>
          <p:spPr>
            <a:xfrm>
              <a:off x="947334" y="1879902"/>
              <a:ext cx="868051" cy="749368"/>
            </a:xfrm>
            <a:custGeom>
              <a:avLst/>
              <a:gdLst/>
              <a:ahLst/>
              <a:cxnLst/>
              <a:rect l="l" t="t" r="r" b="b"/>
              <a:pathLst>
                <a:path w="14906" h="12868" extrusionOk="0">
                  <a:moveTo>
                    <a:pt x="5752" y="0"/>
                  </a:moveTo>
                  <a:cubicBezTo>
                    <a:pt x="4676" y="0"/>
                    <a:pt x="3856" y="430"/>
                    <a:pt x="3425" y="656"/>
                  </a:cubicBezTo>
                  <a:cubicBezTo>
                    <a:pt x="3174" y="793"/>
                    <a:pt x="1736" y="1592"/>
                    <a:pt x="1165" y="2961"/>
                  </a:cubicBezTo>
                  <a:cubicBezTo>
                    <a:pt x="1" y="5860"/>
                    <a:pt x="3584" y="9375"/>
                    <a:pt x="4292" y="10060"/>
                  </a:cubicBezTo>
                  <a:cubicBezTo>
                    <a:pt x="4973" y="10741"/>
                    <a:pt x="7145" y="12867"/>
                    <a:pt x="9953" y="12867"/>
                  </a:cubicBezTo>
                  <a:cubicBezTo>
                    <a:pt x="9968" y="12867"/>
                    <a:pt x="9983" y="12867"/>
                    <a:pt x="9998" y="12867"/>
                  </a:cubicBezTo>
                  <a:cubicBezTo>
                    <a:pt x="10272" y="12867"/>
                    <a:pt x="12555" y="12844"/>
                    <a:pt x="12851" y="11863"/>
                  </a:cubicBezTo>
                  <a:cubicBezTo>
                    <a:pt x="12920" y="11680"/>
                    <a:pt x="12897" y="11498"/>
                    <a:pt x="12851" y="11361"/>
                  </a:cubicBezTo>
                  <a:cubicBezTo>
                    <a:pt x="13080" y="11361"/>
                    <a:pt x="13879" y="11338"/>
                    <a:pt x="14381" y="10767"/>
                  </a:cubicBezTo>
                  <a:cubicBezTo>
                    <a:pt x="14495" y="10630"/>
                    <a:pt x="14906" y="10174"/>
                    <a:pt x="14746" y="9809"/>
                  </a:cubicBezTo>
                  <a:cubicBezTo>
                    <a:pt x="14626" y="9585"/>
                    <a:pt x="14350" y="9440"/>
                    <a:pt x="13997" y="9440"/>
                  </a:cubicBezTo>
                  <a:cubicBezTo>
                    <a:pt x="13882" y="9440"/>
                    <a:pt x="13757" y="9455"/>
                    <a:pt x="13628" y="9489"/>
                  </a:cubicBezTo>
                  <a:cubicBezTo>
                    <a:pt x="13719" y="9443"/>
                    <a:pt x="14289" y="9170"/>
                    <a:pt x="14267" y="8850"/>
                  </a:cubicBezTo>
                  <a:cubicBezTo>
                    <a:pt x="14244" y="8622"/>
                    <a:pt x="13924" y="8485"/>
                    <a:pt x="13787" y="8416"/>
                  </a:cubicBezTo>
                  <a:cubicBezTo>
                    <a:pt x="12418" y="7777"/>
                    <a:pt x="11345" y="7412"/>
                    <a:pt x="10934" y="7184"/>
                  </a:cubicBezTo>
                  <a:cubicBezTo>
                    <a:pt x="9177" y="6248"/>
                    <a:pt x="10660" y="3098"/>
                    <a:pt x="8515" y="1112"/>
                  </a:cubicBezTo>
                  <a:cubicBezTo>
                    <a:pt x="7510" y="176"/>
                    <a:pt x="6301" y="39"/>
                    <a:pt x="6118" y="17"/>
                  </a:cubicBezTo>
                  <a:cubicBezTo>
                    <a:pt x="5993" y="5"/>
                    <a:pt x="5871" y="0"/>
                    <a:pt x="575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8" name="Google Shape;2308;p38"/>
            <p:cNvSpPr/>
            <p:nvPr/>
          </p:nvSpPr>
          <p:spPr>
            <a:xfrm>
              <a:off x="1129435" y="1968594"/>
              <a:ext cx="400191" cy="276500"/>
            </a:xfrm>
            <a:custGeom>
              <a:avLst/>
              <a:gdLst/>
              <a:ahLst/>
              <a:cxnLst/>
              <a:rect l="l" t="t" r="r" b="b"/>
              <a:pathLst>
                <a:path w="6872" h="4748" extrusionOk="0">
                  <a:moveTo>
                    <a:pt x="2224" y="0"/>
                  </a:moveTo>
                  <a:cubicBezTo>
                    <a:pt x="1445" y="0"/>
                    <a:pt x="662" y="214"/>
                    <a:pt x="1" y="662"/>
                  </a:cubicBezTo>
                  <a:cubicBezTo>
                    <a:pt x="597" y="409"/>
                    <a:pt x="1248" y="282"/>
                    <a:pt x="1892" y="282"/>
                  </a:cubicBezTo>
                  <a:cubicBezTo>
                    <a:pt x="3516" y="282"/>
                    <a:pt x="5093" y="1095"/>
                    <a:pt x="5616" y="2762"/>
                  </a:cubicBezTo>
                  <a:cubicBezTo>
                    <a:pt x="5890" y="3515"/>
                    <a:pt x="6324" y="4200"/>
                    <a:pt x="6871" y="4748"/>
                  </a:cubicBezTo>
                  <a:cubicBezTo>
                    <a:pt x="6460" y="4086"/>
                    <a:pt x="6095" y="3401"/>
                    <a:pt x="5890" y="2671"/>
                  </a:cubicBezTo>
                  <a:cubicBezTo>
                    <a:pt x="5487" y="952"/>
                    <a:pt x="3866" y="0"/>
                    <a:pt x="2224"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9" name="Google Shape;2309;p38"/>
            <p:cNvSpPr/>
            <p:nvPr/>
          </p:nvSpPr>
          <p:spPr>
            <a:xfrm>
              <a:off x="1213177" y="2100147"/>
              <a:ext cx="509149" cy="337821"/>
            </a:xfrm>
            <a:custGeom>
              <a:avLst/>
              <a:gdLst/>
              <a:ahLst/>
              <a:cxnLst/>
              <a:rect l="l" t="t" r="r" b="b"/>
              <a:pathLst>
                <a:path w="8743" h="5801" extrusionOk="0">
                  <a:moveTo>
                    <a:pt x="1" y="1"/>
                  </a:moveTo>
                  <a:cubicBezTo>
                    <a:pt x="1239" y="3097"/>
                    <a:pt x="4251" y="5801"/>
                    <a:pt x="7651" y="5801"/>
                  </a:cubicBezTo>
                  <a:cubicBezTo>
                    <a:pt x="8011" y="5801"/>
                    <a:pt x="8376" y="5770"/>
                    <a:pt x="8743" y="5707"/>
                  </a:cubicBezTo>
                  <a:lnTo>
                    <a:pt x="8743" y="5707"/>
                  </a:lnTo>
                  <a:cubicBezTo>
                    <a:pt x="8693" y="5708"/>
                    <a:pt x="8643" y="5708"/>
                    <a:pt x="8593" y="5708"/>
                  </a:cubicBezTo>
                  <a:cubicBezTo>
                    <a:pt x="4787" y="5708"/>
                    <a:pt x="1894" y="3133"/>
                    <a:pt x="1"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0" name="Google Shape;2310;p38"/>
            <p:cNvSpPr/>
            <p:nvPr/>
          </p:nvSpPr>
          <p:spPr>
            <a:xfrm>
              <a:off x="1186622" y="2195885"/>
              <a:ext cx="490513" cy="353661"/>
            </a:xfrm>
            <a:custGeom>
              <a:avLst/>
              <a:gdLst/>
              <a:ahLst/>
              <a:cxnLst/>
              <a:rect l="l" t="t" r="r" b="b"/>
              <a:pathLst>
                <a:path w="8423" h="6073" extrusionOk="0">
                  <a:moveTo>
                    <a:pt x="0" y="0"/>
                  </a:moveTo>
                  <a:lnTo>
                    <a:pt x="0" y="0"/>
                  </a:lnTo>
                  <a:cubicBezTo>
                    <a:pt x="181" y="3730"/>
                    <a:pt x="3295" y="6072"/>
                    <a:pt x="6881" y="6072"/>
                  </a:cubicBezTo>
                  <a:cubicBezTo>
                    <a:pt x="6916" y="6072"/>
                    <a:pt x="6950" y="6072"/>
                    <a:pt x="6985" y="6072"/>
                  </a:cubicBezTo>
                  <a:cubicBezTo>
                    <a:pt x="7464" y="6049"/>
                    <a:pt x="7944" y="6026"/>
                    <a:pt x="8423" y="5935"/>
                  </a:cubicBezTo>
                  <a:cubicBezTo>
                    <a:pt x="7944" y="5935"/>
                    <a:pt x="7464" y="5935"/>
                    <a:pt x="6985" y="5889"/>
                  </a:cubicBezTo>
                  <a:cubicBezTo>
                    <a:pt x="5250" y="5729"/>
                    <a:pt x="3470" y="5159"/>
                    <a:pt x="2169" y="3972"/>
                  </a:cubicBezTo>
                  <a:cubicBezTo>
                    <a:pt x="1005" y="2945"/>
                    <a:pt x="297" y="1530"/>
                    <a:pt x="0"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311;p38"/>
            <p:cNvSpPr/>
            <p:nvPr/>
          </p:nvSpPr>
          <p:spPr>
            <a:xfrm>
              <a:off x="832553" y="1992470"/>
              <a:ext cx="863217" cy="679661"/>
            </a:xfrm>
            <a:custGeom>
              <a:avLst/>
              <a:gdLst/>
              <a:ahLst/>
              <a:cxnLst/>
              <a:rect l="l" t="t" r="r" b="b"/>
              <a:pathLst>
                <a:path w="14823" h="11671" extrusionOk="0">
                  <a:moveTo>
                    <a:pt x="3296" y="1"/>
                  </a:moveTo>
                  <a:cubicBezTo>
                    <a:pt x="2291" y="321"/>
                    <a:pt x="1356" y="845"/>
                    <a:pt x="1059" y="1713"/>
                  </a:cubicBezTo>
                  <a:cubicBezTo>
                    <a:pt x="1" y="4805"/>
                    <a:pt x="7394" y="11670"/>
                    <a:pt x="11923" y="11670"/>
                  </a:cubicBezTo>
                  <a:cubicBezTo>
                    <a:pt x="12475" y="11670"/>
                    <a:pt x="12984" y="11568"/>
                    <a:pt x="13430" y="11345"/>
                  </a:cubicBezTo>
                  <a:cubicBezTo>
                    <a:pt x="14115" y="11003"/>
                    <a:pt x="14549" y="10409"/>
                    <a:pt x="14822" y="9930"/>
                  </a:cubicBezTo>
                  <a:lnTo>
                    <a:pt x="14822" y="9930"/>
                  </a:lnTo>
                  <a:cubicBezTo>
                    <a:pt x="14403" y="10018"/>
                    <a:pt x="13687" y="10135"/>
                    <a:pt x="12797" y="10135"/>
                  </a:cubicBezTo>
                  <a:cubicBezTo>
                    <a:pt x="11604" y="10135"/>
                    <a:pt x="10097" y="9925"/>
                    <a:pt x="8568" y="9154"/>
                  </a:cubicBezTo>
                  <a:cubicBezTo>
                    <a:pt x="5350" y="7488"/>
                    <a:pt x="3364" y="3950"/>
                    <a:pt x="329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312;p38"/>
            <p:cNvSpPr/>
            <p:nvPr/>
          </p:nvSpPr>
          <p:spPr>
            <a:xfrm>
              <a:off x="112594" y="2028343"/>
              <a:ext cx="636741" cy="852968"/>
            </a:xfrm>
            <a:custGeom>
              <a:avLst/>
              <a:gdLst/>
              <a:ahLst/>
              <a:cxnLst/>
              <a:rect l="l" t="t" r="r" b="b"/>
              <a:pathLst>
                <a:path w="10934" h="14647" extrusionOk="0">
                  <a:moveTo>
                    <a:pt x="5472" y="1"/>
                  </a:moveTo>
                  <a:cubicBezTo>
                    <a:pt x="5426" y="1"/>
                    <a:pt x="5389" y="1"/>
                    <a:pt x="5364" y="1"/>
                  </a:cubicBezTo>
                  <a:cubicBezTo>
                    <a:pt x="4817" y="1"/>
                    <a:pt x="3744" y="47"/>
                    <a:pt x="2717" y="800"/>
                  </a:cubicBezTo>
                  <a:cubicBezTo>
                    <a:pt x="2557" y="914"/>
                    <a:pt x="1598" y="1645"/>
                    <a:pt x="1187" y="2946"/>
                  </a:cubicBezTo>
                  <a:cubicBezTo>
                    <a:pt x="320" y="5730"/>
                    <a:pt x="3173" y="7716"/>
                    <a:pt x="2146" y="9405"/>
                  </a:cubicBezTo>
                  <a:cubicBezTo>
                    <a:pt x="1895" y="9816"/>
                    <a:pt x="1142" y="10683"/>
                    <a:pt x="274" y="11893"/>
                  </a:cubicBezTo>
                  <a:cubicBezTo>
                    <a:pt x="183" y="12030"/>
                    <a:pt x="1" y="12304"/>
                    <a:pt x="92" y="12509"/>
                  </a:cubicBezTo>
                  <a:cubicBezTo>
                    <a:pt x="197" y="12736"/>
                    <a:pt x="582" y="12763"/>
                    <a:pt x="808" y="12763"/>
                  </a:cubicBezTo>
                  <a:cubicBezTo>
                    <a:pt x="878" y="12763"/>
                    <a:pt x="932" y="12761"/>
                    <a:pt x="959" y="12761"/>
                  </a:cubicBezTo>
                  <a:cubicBezTo>
                    <a:pt x="434" y="12898"/>
                    <a:pt x="137" y="13263"/>
                    <a:pt x="160" y="13582"/>
                  </a:cubicBezTo>
                  <a:cubicBezTo>
                    <a:pt x="183" y="13993"/>
                    <a:pt x="777" y="14176"/>
                    <a:pt x="936" y="14221"/>
                  </a:cubicBezTo>
                  <a:cubicBezTo>
                    <a:pt x="1115" y="14283"/>
                    <a:pt x="1293" y="14307"/>
                    <a:pt x="1461" y="14307"/>
                  </a:cubicBezTo>
                  <a:cubicBezTo>
                    <a:pt x="1982" y="14307"/>
                    <a:pt x="2419" y="14074"/>
                    <a:pt x="2557" y="13970"/>
                  </a:cubicBezTo>
                  <a:cubicBezTo>
                    <a:pt x="2603" y="14107"/>
                    <a:pt x="2671" y="14290"/>
                    <a:pt x="2808" y="14427"/>
                  </a:cubicBezTo>
                  <a:cubicBezTo>
                    <a:pt x="2982" y="14585"/>
                    <a:pt x="3222" y="14647"/>
                    <a:pt x="3491" y="14647"/>
                  </a:cubicBezTo>
                  <a:cubicBezTo>
                    <a:pt x="4387" y="14647"/>
                    <a:pt x="5605" y="13961"/>
                    <a:pt x="5798" y="13856"/>
                  </a:cubicBezTo>
                  <a:cubicBezTo>
                    <a:pt x="8263" y="12441"/>
                    <a:pt x="9085" y="9497"/>
                    <a:pt x="9336" y="8561"/>
                  </a:cubicBezTo>
                  <a:cubicBezTo>
                    <a:pt x="9610" y="7602"/>
                    <a:pt x="10934" y="2786"/>
                    <a:pt x="8469" y="869"/>
                  </a:cubicBezTo>
                  <a:cubicBezTo>
                    <a:pt x="7390" y="39"/>
                    <a:pt x="5933" y="1"/>
                    <a:pt x="547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3" name="Google Shape;2313;p38"/>
            <p:cNvSpPr/>
            <p:nvPr/>
          </p:nvSpPr>
          <p:spPr>
            <a:xfrm>
              <a:off x="204547" y="2096944"/>
              <a:ext cx="280285" cy="406014"/>
            </a:xfrm>
            <a:custGeom>
              <a:avLst/>
              <a:gdLst/>
              <a:ahLst/>
              <a:cxnLst/>
              <a:rect l="l" t="t" r="r" b="b"/>
              <a:pathLst>
                <a:path w="4813" h="6972" extrusionOk="0">
                  <a:moveTo>
                    <a:pt x="4540" y="0"/>
                  </a:moveTo>
                  <a:cubicBezTo>
                    <a:pt x="2156" y="0"/>
                    <a:pt x="0" y="2271"/>
                    <a:pt x="704" y="4689"/>
                  </a:cubicBezTo>
                  <a:cubicBezTo>
                    <a:pt x="910" y="5420"/>
                    <a:pt x="932" y="6196"/>
                    <a:pt x="910" y="6972"/>
                  </a:cubicBezTo>
                  <a:cubicBezTo>
                    <a:pt x="1092" y="6219"/>
                    <a:pt x="1138" y="5420"/>
                    <a:pt x="1001" y="4621"/>
                  </a:cubicBezTo>
                  <a:cubicBezTo>
                    <a:pt x="476" y="2247"/>
                    <a:pt x="2553" y="261"/>
                    <a:pt x="4813" y="10"/>
                  </a:cubicBezTo>
                  <a:cubicBezTo>
                    <a:pt x="4721" y="3"/>
                    <a:pt x="4630" y="0"/>
                    <a:pt x="4540"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4" name="Google Shape;2314;p38"/>
            <p:cNvSpPr/>
            <p:nvPr/>
          </p:nvSpPr>
          <p:spPr>
            <a:xfrm>
              <a:off x="184398" y="2219820"/>
              <a:ext cx="304453" cy="542343"/>
            </a:xfrm>
            <a:custGeom>
              <a:avLst/>
              <a:gdLst/>
              <a:ahLst/>
              <a:cxnLst/>
              <a:rect l="l" t="t" r="r" b="b"/>
              <a:pathLst>
                <a:path w="5228" h="9313" extrusionOk="0">
                  <a:moveTo>
                    <a:pt x="4702" y="0"/>
                  </a:moveTo>
                  <a:lnTo>
                    <a:pt x="4702" y="0"/>
                  </a:lnTo>
                  <a:cubicBezTo>
                    <a:pt x="4656" y="3698"/>
                    <a:pt x="3378" y="7418"/>
                    <a:pt x="0" y="9313"/>
                  </a:cubicBezTo>
                  <a:cubicBezTo>
                    <a:pt x="3652" y="7943"/>
                    <a:pt x="5227" y="3629"/>
                    <a:pt x="4702"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5" name="Google Shape;2315;p38"/>
            <p:cNvSpPr/>
            <p:nvPr/>
          </p:nvSpPr>
          <p:spPr>
            <a:xfrm>
              <a:off x="277399" y="2288886"/>
              <a:ext cx="353661" cy="543740"/>
            </a:xfrm>
            <a:custGeom>
              <a:avLst/>
              <a:gdLst/>
              <a:ahLst/>
              <a:cxnLst/>
              <a:rect l="l" t="t" r="r" b="b"/>
              <a:pathLst>
                <a:path w="6073" h="9337" extrusionOk="0">
                  <a:moveTo>
                    <a:pt x="4338" y="1"/>
                  </a:moveTo>
                  <a:cubicBezTo>
                    <a:pt x="4840" y="1462"/>
                    <a:pt x="4931" y="3037"/>
                    <a:pt x="4452" y="4520"/>
                  </a:cubicBezTo>
                  <a:cubicBezTo>
                    <a:pt x="3904" y="6209"/>
                    <a:pt x="2649" y="7579"/>
                    <a:pt x="1233" y="8583"/>
                  </a:cubicBezTo>
                  <a:cubicBezTo>
                    <a:pt x="845" y="8857"/>
                    <a:pt x="435" y="9108"/>
                    <a:pt x="1" y="9337"/>
                  </a:cubicBezTo>
                  <a:cubicBezTo>
                    <a:pt x="480" y="9200"/>
                    <a:pt x="914" y="8971"/>
                    <a:pt x="1325" y="8743"/>
                  </a:cubicBezTo>
                  <a:cubicBezTo>
                    <a:pt x="4497" y="6986"/>
                    <a:pt x="6072" y="3333"/>
                    <a:pt x="4338"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6" name="Google Shape;2316;p38"/>
            <p:cNvSpPr/>
            <p:nvPr/>
          </p:nvSpPr>
          <p:spPr>
            <a:xfrm>
              <a:off x="276118" y="2022461"/>
              <a:ext cx="615486" cy="876903"/>
            </a:xfrm>
            <a:custGeom>
              <a:avLst/>
              <a:gdLst/>
              <a:ahLst/>
              <a:cxnLst/>
              <a:rect l="l" t="t" r="r" b="b"/>
              <a:pathLst>
                <a:path w="10569" h="15058" extrusionOk="0">
                  <a:moveTo>
                    <a:pt x="6205" y="0"/>
                  </a:moveTo>
                  <a:cubicBezTo>
                    <a:pt x="5813" y="0"/>
                    <a:pt x="5402" y="58"/>
                    <a:pt x="4999" y="148"/>
                  </a:cubicBezTo>
                  <a:cubicBezTo>
                    <a:pt x="6939" y="3594"/>
                    <a:pt x="6985" y="7680"/>
                    <a:pt x="5022" y="10716"/>
                  </a:cubicBezTo>
                  <a:cubicBezTo>
                    <a:pt x="3401" y="13227"/>
                    <a:pt x="959" y="14208"/>
                    <a:pt x="0" y="14528"/>
                  </a:cubicBezTo>
                  <a:cubicBezTo>
                    <a:pt x="446" y="14783"/>
                    <a:pt x="1070" y="15057"/>
                    <a:pt x="1762" y="15057"/>
                  </a:cubicBezTo>
                  <a:cubicBezTo>
                    <a:pt x="1813" y="15057"/>
                    <a:pt x="1865" y="15056"/>
                    <a:pt x="1917" y="15053"/>
                  </a:cubicBezTo>
                  <a:cubicBezTo>
                    <a:pt x="6528" y="14756"/>
                    <a:pt x="10568" y="2933"/>
                    <a:pt x="7806" y="513"/>
                  </a:cubicBezTo>
                  <a:cubicBezTo>
                    <a:pt x="7377" y="139"/>
                    <a:pt x="6812" y="0"/>
                    <a:pt x="620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7" name="Google Shape;2317;p38"/>
            <p:cNvSpPr/>
            <p:nvPr/>
          </p:nvSpPr>
          <p:spPr>
            <a:xfrm>
              <a:off x="581793" y="1948386"/>
              <a:ext cx="1052831" cy="1012183"/>
            </a:xfrm>
            <a:custGeom>
              <a:avLst/>
              <a:gdLst/>
              <a:ahLst/>
              <a:cxnLst/>
              <a:rect l="l" t="t" r="r" b="b"/>
              <a:pathLst>
                <a:path w="18079" h="17381" extrusionOk="0">
                  <a:moveTo>
                    <a:pt x="9103" y="0"/>
                  </a:moveTo>
                  <a:cubicBezTo>
                    <a:pt x="8336" y="0"/>
                    <a:pt x="7478" y="109"/>
                    <a:pt x="6575" y="416"/>
                  </a:cubicBezTo>
                  <a:cubicBezTo>
                    <a:pt x="6529" y="416"/>
                    <a:pt x="6460" y="438"/>
                    <a:pt x="6392" y="461"/>
                  </a:cubicBezTo>
                  <a:cubicBezTo>
                    <a:pt x="4201" y="1260"/>
                    <a:pt x="2945" y="2881"/>
                    <a:pt x="2557" y="3383"/>
                  </a:cubicBezTo>
                  <a:cubicBezTo>
                    <a:pt x="2101" y="3999"/>
                    <a:pt x="1" y="6875"/>
                    <a:pt x="731" y="10664"/>
                  </a:cubicBezTo>
                  <a:cubicBezTo>
                    <a:pt x="914" y="11646"/>
                    <a:pt x="1621" y="14430"/>
                    <a:pt x="4109" y="16051"/>
                  </a:cubicBezTo>
                  <a:cubicBezTo>
                    <a:pt x="5593" y="17032"/>
                    <a:pt x="7122" y="17215"/>
                    <a:pt x="8127" y="17306"/>
                  </a:cubicBezTo>
                  <a:cubicBezTo>
                    <a:pt x="8434" y="17344"/>
                    <a:pt x="8860" y="17381"/>
                    <a:pt x="9377" y="17381"/>
                  </a:cubicBezTo>
                  <a:cubicBezTo>
                    <a:pt x="10126" y="17381"/>
                    <a:pt x="11068" y="17303"/>
                    <a:pt x="12121" y="17032"/>
                  </a:cubicBezTo>
                  <a:cubicBezTo>
                    <a:pt x="13513" y="16667"/>
                    <a:pt x="15362" y="16188"/>
                    <a:pt x="16709" y="14499"/>
                  </a:cubicBezTo>
                  <a:cubicBezTo>
                    <a:pt x="17074" y="14065"/>
                    <a:pt x="18079" y="12810"/>
                    <a:pt x="17987" y="11189"/>
                  </a:cubicBezTo>
                  <a:cubicBezTo>
                    <a:pt x="17919" y="10139"/>
                    <a:pt x="17417" y="9112"/>
                    <a:pt x="17234" y="8770"/>
                  </a:cubicBezTo>
                  <a:cubicBezTo>
                    <a:pt x="16892" y="8108"/>
                    <a:pt x="16800" y="8153"/>
                    <a:pt x="16549" y="7628"/>
                  </a:cubicBezTo>
                  <a:cubicBezTo>
                    <a:pt x="16001" y="6441"/>
                    <a:pt x="16344" y="5871"/>
                    <a:pt x="16024" y="4593"/>
                  </a:cubicBezTo>
                  <a:cubicBezTo>
                    <a:pt x="15979" y="4342"/>
                    <a:pt x="15636" y="3109"/>
                    <a:pt x="14655" y="2082"/>
                  </a:cubicBezTo>
                  <a:cubicBezTo>
                    <a:pt x="13810" y="1192"/>
                    <a:pt x="12897" y="849"/>
                    <a:pt x="12190" y="575"/>
                  </a:cubicBezTo>
                  <a:cubicBezTo>
                    <a:pt x="11696" y="396"/>
                    <a:pt x="10564" y="0"/>
                    <a:pt x="910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8" name="Google Shape;2318;p38"/>
            <p:cNvSpPr/>
            <p:nvPr/>
          </p:nvSpPr>
          <p:spPr>
            <a:xfrm>
              <a:off x="653597" y="1992470"/>
              <a:ext cx="830839" cy="456038"/>
            </a:xfrm>
            <a:custGeom>
              <a:avLst/>
              <a:gdLst/>
              <a:ahLst/>
              <a:cxnLst/>
              <a:rect l="l" t="t" r="r" b="b"/>
              <a:pathLst>
                <a:path w="14267" h="7831" extrusionOk="0">
                  <a:moveTo>
                    <a:pt x="0" y="1"/>
                  </a:moveTo>
                  <a:lnTo>
                    <a:pt x="0" y="7830"/>
                  </a:lnTo>
                  <a:cubicBezTo>
                    <a:pt x="822" y="7442"/>
                    <a:pt x="2420" y="6575"/>
                    <a:pt x="3744" y="4749"/>
                  </a:cubicBezTo>
                  <a:cubicBezTo>
                    <a:pt x="4931" y="3151"/>
                    <a:pt x="5319" y="1576"/>
                    <a:pt x="5479" y="731"/>
                  </a:cubicBezTo>
                  <a:cubicBezTo>
                    <a:pt x="5822" y="960"/>
                    <a:pt x="7140" y="1797"/>
                    <a:pt x="8911" y="1797"/>
                  </a:cubicBezTo>
                  <a:cubicBezTo>
                    <a:pt x="9258" y="1797"/>
                    <a:pt x="9621" y="1765"/>
                    <a:pt x="9998" y="1690"/>
                  </a:cubicBezTo>
                  <a:cubicBezTo>
                    <a:pt x="11185" y="1462"/>
                    <a:pt x="12029" y="914"/>
                    <a:pt x="12486" y="549"/>
                  </a:cubicBezTo>
                  <a:cubicBezTo>
                    <a:pt x="13079" y="366"/>
                    <a:pt x="13673" y="184"/>
                    <a:pt x="14266"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319;p38"/>
            <p:cNvSpPr/>
            <p:nvPr/>
          </p:nvSpPr>
          <p:spPr>
            <a:xfrm>
              <a:off x="596410" y="2444432"/>
              <a:ext cx="558357" cy="554339"/>
            </a:xfrm>
            <a:custGeom>
              <a:avLst/>
              <a:gdLst/>
              <a:ahLst/>
              <a:cxnLst/>
              <a:rect l="l" t="t" r="r" b="b"/>
              <a:pathLst>
                <a:path w="9588" h="9519" extrusionOk="0">
                  <a:moveTo>
                    <a:pt x="4338" y="1"/>
                  </a:moveTo>
                  <a:lnTo>
                    <a:pt x="4338" y="46"/>
                  </a:lnTo>
                  <a:lnTo>
                    <a:pt x="3927" y="46"/>
                  </a:lnTo>
                  <a:lnTo>
                    <a:pt x="3927" y="69"/>
                  </a:lnTo>
                  <a:lnTo>
                    <a:pt x="3676" y="69"/>
                  </a:lnTo>
                  <a:cubicBezTo>
                    <a:pt x="3242" y="229"/>
                    <a:pt x="2808" y="343"/>
                    <a:pt x="2398" y="548"/>
                  </a:cubicBezTo>
                  <a:cubicBezTo>
                    <a:pt x="1941" y="777"/>
                    <a:pt x="1462" y="1073"/>
                    <a:pt x="1142" y="1484"/>
                  </a:cubicBezTo>
                  <a:cubicBezTo>
                    <a:pt x="1005" y="1667"/>
                    <a:pt x="891" y="1872"/>
                    <a:pt x="754" y="2032"/>
                  </a:cubicBezTo>
                  <a:cubicBezTo>
                    <a:pt x="617" y="2192"/>
                    <a:pt x="549" y="2397"/>
                    <a:pt x="457" y="2603"/>
                  </a:cubicBezTo>
                  <a:cubicBezTo>
                    <a:pt x="389" y="2785"/>
                    <a:pt x="275" y="2945"/>
                    <a:pt x="229" y="3150"/>
                  </a:cubicBezTo>
                  <a:cubicBezTo>
                    <a:pt x="184" y="3333"/>
                    <a:pt x="115" y="3516"/>
                    <a:pt x="92" y="3698"/>
                  </a:cubicBezTo>
                  <a:cubicBezTo>
                    <a:pt x="24" y="4063"/>
                    <a:pt x="1" y="4429"/>
                    <a:pt x="1" y="4817"/>
                  </a:cubicBezTo>
                  <a:cubicBezTo>
                    <a:pt x="1" y="5022"/>
                    <a:pt x="47" y="5182"/>
                    <a:pt x="47" y="5387"/>
                  </a:cubicBezTo>
                  <a:cubicBezTo>
                    <a:pt x="47" y="5570"/>
                    <a:pt x="69" y="5753"/>
                    <a:pt x="138" y="5935"/>
                  </a:cubicBezTo>
                  <a:cubicBezTo>
                    <a:pt x="184" y="6118"/>
                    <a:pt x="206" y="6300"/>
                    <a:pt x="275" y="6483"/>
                  </a:cubicBezTo>
                  <a:cubicBezTo>
                    <a:pt x="343" y="6688"/>
                    <a:pt x="412" y="6871"/>
                    <a:pt x="503" y="7054"/>
                  </a:cubicBezTo>
                  <a:cubicBezTo>
                    <a:pt x="686" y="7442"/>
                    <a:pt x="960" y="7830"/>
                    <a:pt x="1279" y="8149"/>
                  </a:cubicBezTo>
                  <a:cubicBezTo>
                    <a:pt x="1622" y="8492"/>
                    <a:pt x="1964" y="8720"/>
                    <a:pt x="2375" y="8971"/>
                  </a:cubicBezTo>
                  <a:cubicBezTo>
                    <a:pt x="2740" y="9176"/>
                    <a:pt x="3128" y="9268"/>
                    <a:pt x="3493" y="9405"/>
                  </a:cubicBezTo>
                  <a:lnTo>
                    <a:pt x="3676" y="9405"/>
                  </a:lnTo>
                  <a:lnTo>
                    <a:pt x="3676" y="9450"/>
                  </a:lnTo>
                  <a:lnTo>
                    <a:pt x="3927" y="9450"/>
                  </a:lnTo>
                  <a:lnTo>
                    <a:pt x="3927" y="9473"/>
                  </a:lnTo>
                  <a:lnTo>
                    <a:pt x="4338" y="9473"/>
                  </a:lnTo>
                  <a:lnTo>
                    <a:pt x="4338" y="9519"/>
                  </a:lnTo>
                  <a:lnTo>
                    <a:pt x="5205" y="9519"/>
                  </a:lnTo>
                  <a:lnTo>
                    <a:pt x="5205" y="9473"/>
                  </a:lnTo>
                  <a:lnTo>
                    <a:pt x="5616" y="9473"/>
                  </a:lnTo>
                  <a:lnTo>
                    <a:pt x="5616" y="9450"/>
                  </a:lnTo>
                  <a:lnTo>
                    <a:pt x="5867" y="9450"/>
                  </a:lnTo>
                  <a:lnTo>
                    <a:pt x="5867" y="9405"/>
                  </a:lnTo>
                  <a:lnTo>
                    <a:pt x="6072" y="9405"/>
                  </a:lnTo>
                  <a:cubicBezTo>
                    <a:pt x="7008" y="9062"/>
                    <a:pt x="7990" y="8697"/>
                    <a:pt x="8538" y="7830"/>
                  </a:cubicBezTo>
                  <a:cubicBezTo>
                    <a:pt x="8675" y="7647"/>
                    <a:pt x="8812" y="7464"/>
                    <a:pt x="8926" y="7282"/>
                  </a:cubicBezTo>
                  <a:cubicBezTo>
                    <a:pt x="9040" y="7099"/>
                    <a:pt x="9108" y="6917"/>
                    <a:pt x="9177" y="6734"/>
                  </a:cubicBezTo>
                  <a:cubicBezTo>
                    <a:pt x="9337" y="6392"/>
                    <a:pt x="9405" y="6004"/>
                    <a:pt x="9473" y="5616"/>
                  </a:cubicBezTo>
                  <a:cubicBezTo>
                    <a:pt x="9588" y="4885"/>
                    <a:pt x="9542" y="4086"/>
                    <a:pt x="9382" y="3402"/>
                  </a:cubicBezTo>
                  <a:cubicBezTo>
                    <a:pt x="9268" y="3013"/>
                    <a:pt x="9154" y="2648"/>
                    <a:pt x="8948" y="2306"/>
                  </a:cubicBezTo>
                  <a:cubicBezTo>
                    <a:pt x="8834" y="2123"/>
                    <a:pt x="8743" y="1918"/>
                    <a:pt x="8606" y="1735"/>
                  </a:cubicBezTo>
                  <a:cubicBezTo>
                    <a:pt x="8446" y="1553"/>
                    <a:pt x="8264" y="1370"/>
                    <a:pt x="8081" y="1187"/>
                  </a:cubicBezTo>
                  <a:cubicBezTo>
                    <a:pt x="7784" y="891"/>
                    <a:pt x="7374" y="617"/>
                    <a:pt x="6985" y="457"/>
                  </a:cubicBezTo>
                  <a:cubicBezTo>
                    <a:pt x="6620" y="297"/>
                    <a:pt x="6232" y="206"/>
                    <a:pt x="5867" y="69"/>
                  </a:cubicBezTo>
                  <a:lnTo>
                    <a:pt x="5616" y="69"/>
                  </a:lnTo>
                  <a:lnTo>
                    <a:pt x="5616" y="46"/>
                  </a:lnTo>
                  <a:lnTo>
                    <a:pt x="5205" y="46"/>
                  </a:lnTo>
                  <a:lnTo>
                    <a:pt x="5205"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320;p38"/>
            <p:cNvSpPr/>
            <p:nvPr/>
          </p:nvSpPr>
          <p:spPr>
            <a:xfrm>
              <a:off x="1020478" y="2385964"/>
              <a:ext cx="510488" cy="244645"/>
            </a:xfrm>
            <a:custGeom>
              <a:avLst/>
              <a:gdLst/>
              <a:ahLst/>
              <a:cxnLst/>
              <a:rect l="l" t="t" r="r" b="b"/>
              <a:pathLst>
                <a:path w="8766" h="4201" extrusionOk="0">
                  <a:moveTo>
                    <a:pt x="4246" y="0"/>
                  </a:moveTo>
                  <a:lnTo>
                    <a:pt x="4246" y="46"/>
                  </a:lnTo>
                  <a:lnTo>
                    <a:pt x="3926" y="46"/>
                  </a:lnTo>
                  <a:lnTo>
                    <a:pt x="3926" y="92"/>
                  </a:lnTo>
                  <a:lnTo>
                    <a:pt x="3675" y="92"/>
                  </a:lnTo>
                  <a:cubicBezTo>
                    <a:pt x="3310" y="206"/>
                    <a:pt x="2945" y="297"/>
                    <a:pt x="2579" y="434"/>
                  </a:cubicBezTo>
                  <a:cubicBezTo>
                    <a:pt x="2191" y="594"/>
                    <a:pt x="1849" y="799"/>
                    <a:pt x="1507" y="1027"/>
                  </a:cubicBezTo>
                  <a:cubicBezTo>
                    <a:pt x="1119" y="1278"/>
                    <a:pt x="753" y="1575"/>
                    <a:pt x="457" y="1940"/>
                  </a:cubicBezTo>
                  <a:cubicBezTo>
                    <a:pt x="206" y="2260"/>
                    <a:pt x="0" y="2557"/>
                    <a:pt x="0" y="2990"/>
                  </a:cubicBezTo>
                  <a:lnTo>
                    <a:pt x="0" y="3036"/>
                  </a:lnTo>
                  <a:lnTo>
                    <a:pt x="0" y="3082"/>
                  </a:lnTo>
                  <a:cubicBezTo>
                    <a:pt x="0" y="3310"/>
                    <a:pt x="23" y="3492"/>
                    <a:pt x="137" y="3675"/>
                  </a:cubicBezTo>
                  <a:cubicBezTo>
                    <a:pt x="274" y="3903"/>
                    <a:pt x="457" y="4040"/>
                    <a:pt x="708" y="4154"/>
                  </a:cubicBezTo>
                  <a:lnTo>
                    <a:pt x="936" y="4154"/>
                  </a:lnTo>
                  <a:lnTo>
                    <a:pt x="936" y="4200"/>
                  </a:lnTo>
                  <a:lnTo>
                    <a:pt x="1256" y="4200"/>
                  </a:lnTo>
                  <a:lnTo>
                    <a:pt x="1256" y="4154"/>
                  </a:lnTo>
                  <a:lnTo>
                    <a:pt x="1461" y="4154"/>
                  </a:lnTo>
                  <a:cubicBezTo>
                    <a:pt x="1895" y="3995"/>
                    <a:pt x="2260" y="3789"/>
                    <a:pt x="2671" y="3584"/>
                  </a:cubicBezTo>
                  <a:cubicBezTo>
                    <a:pt x="2876" y="3492"/>
                    <a:pt x="3059" y="3401"/>
                    <a:pt x="3264" y="3310"/>
                  </a:cubicBezTo>
                  <a:cubicBezTo>
                    <a:pt x="3470" y="3219"/>
                    <a:pt x="3675" y="3173"/>
                    <a:pt x="3881" y="3082"/>
                  </a:cubicBezTo>
                  <a:lnTo>
                    <a:pt x="4086" y="3082"/>
                  </a:lnTo>
                  <a:lnTo>
                    <a:pt x="4086" y="3036"/>
                  </a:lnTo>
                  <a:lnTo>
                    <a:pt x="4383" y="3036"/>
                  </a:lnTo>
                  <a:lnTo>
                    <a:pt x="4383" y="2990"/>
                  </a:lnTo>
                  <a:lnTo>
                    <a:pt x="5296" y="2990"/>
                  </a:lnTo>
                  <a:lnTo>
                    <a:pt x="5296" y="3036"/>
                  </a:lnTo>
                  <a:lnTo>
                    <a:pt x="5547" y="3036"/>
                  </a:lnTo>
                  <a:lnTo>
                    <a:pt x="5547" y="3082"/>
                  </a:lnTo>
                  <a:lnTo>
                    <a:pt x="5752" y="3082"/>
                  </a:lnTo>
                  <a:cubicBezTo>
                    <a:pt x="6254" y="3264"/>
                    <a:pt x="6757" y="3401"/>
                    <a:pt x="7259" y="3584"/>
                  </a:cubicBezTo>
                  <a:lnTo>
                    <a:pt x="7921" y="3584"/>
                  </a:lnTo>
                  <a:cubicBezTo>
                    <a:pt x="8217" y="3470"/>
                    <a:pt x="8400" y="3333"/>
                    <a:pt x="8583" y="3082"/>
                  </a:cubicBezTo>
                  <a:lnTo>
                    <a:pt x="8628" y="3082"/>
                  </a:lnTo>
                  <a:lnTo>
                    <a:pt x="8628" y="3036"/>
                  </a:lnTo>
                  <a:lnTo>
                    <a:pt x="8628" y="2990"/>
                  </a:lnTo>
                  <a:lnTo>
                    <a:pt x="8674" y="2990"/>
                  </a:lnTo>
                  <a:cubicBezTo>
                    <a:pt x="8674" y="2899"/>
                    <a:pt x="8697" y="2831"/>
                    <a:pt x="8719" y="2739"/>
                  </a:cubicBezTo>
                  <a:cubicBezTo>
                    <a:pt x="8719" y="2671"/>
                    <a:pt x="8765" y="2557"/>
                    <a:pt x="8742" y="2465"/>
                  </a:cubicBezTo>
                  <a:cubicBezTo>
                    <a:pt x="8742" y="2374"/>
                    <a:pt x="8719" y="2328"/>
                    <a:pt x="8719" y="2214"/>
                  </a:cubicBezTo>
                  <a:cubicBezTo>
                    <a:pt x="8697" y="2123"/>
                    <a:pt x="8651" y="2055"/>
                    <a:pt x="8628" y="1986"/>
                  </a:cubicBezTo>
                  <a:cubicBezTo>
                    <a:pt x="8560" y="1781"/>
                    <a:pt x="8491" y="1644"/>
                    <a:pt x="8331" y="1484"/>
                  </a:cubicBezTo>
                  <a:cubicBezTo>
                    <a:pt x="8172" y="1324"/>
                    <a:pt x="8012" y="1141"/>
                    <a:pt x="7829" y="1027"/>
                  </a:cubicBezTo>
                  <a:cubicBezTo>
                    <a:pt x="7510" y="799"/>
                    <a:pt x="7190" y="594"/>
                    <a:pt x="6825" y="434"/>
                  </a:cubicBezTo>
                  <a:cubicBezTo>
                    <a:pt x="6483" y="274"/>
                    <a:pt x="6140" y="206"/>
                    <a:pt x="5798" y="92"/>
                  </a:cubicBezTo>
                  <a:lnTo>
                    <a:pt x="5547" y="92"/>
                  </a:lnTo>
                  <a:lnTo>
                    <a:pt x="5547" y="46"/>
                  </a:lnTo>
                  <a:lnTo>
                    <a:pt x="5204" y="46"/>
                  </a:lnTo>
                  <a:lnTo>
                    <a:pt x="5204" y="0"/>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321;p38"/>
            <p:cNvSpPr/>
            <p:nvPr/>
          </p:nvSpPr>
          <p:spPr>
            <a:xfrm>
              <a:off x="1302277" y="2282248"/>
              <a:ext cx="202075" cy="204754"/>
            </a:xfrm>
            <a:custGeom>
              <a:avLst/>
              <a:gdLst/>
              <a:ahLst/>
              <a:cxnLst/>
              <a:rect l="l" t="t" r="r" b="b"/>
              <a:pathLst>
                <a:path w="3470" h="3516" extrusionOk="0">
                  <a:moveTo>
                    <a:pt x="1735" y="1"/>
                  </a:moveTo>
                  <a:cubicBezTo>
                    <a:pt x="776" y="1"/>
                    <a:pt x="0" y="800"/>
                    <a:pt x="0" y="1758"/>
                  </a:cubicBezTo>
                  <a:cubicBezTo>
                    <a:pt x="0" y="2740"/>
                    <a:pt x="776" y="3516"/>
                    <a:pt x="1735" y="3516"/>
                  </a:cubicBezTo>
                  <a:cubicBezTo>
                    <a:pt x="2694" y="3516"/>
                    <a:pt x="3470" y="2740"/>
                    <a:pt x="3470" y="1758"/>
                  </a:cubicBezTo>
                  <a:cubicBezTo>
                    <a:pt x="3470" y="800"/>
                    <a:pt x="2694" y="1"/>
                    <a:pt x="1735"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2" name="Google Shape;2322;p38"/>
            <p:cNvSpPr/>
            <p:nvPr/>
          </p:nvSpPr>
          <p:spPr>
            <a:xfrm>
              <a:off x="1324872" y="2287547"/>
              <a:ext cx="131611" cy="175579"/>
            </a:xfrm>
            <a:custGeom>
              <a:avLst/>
              <a:gdLst/>
              <a:ahLst/>
              <a:cxnLst/>
              <a:rect l="l" t="t" r="r" b="b"/>
              <a:pathLst>
                <a:path w="2260" h="3015" extrusionOk="0">
                  <a:moveTo>
                    <a:pt x="1093" y="1"/>
                  </a:moveTo>
                  <a:cubicBezTo>
                    <a:pt x="467" y="1"/>
                    <a:pt x="0" y="832"/>
                    <a:pt x="0" y="1508"/>
                  </a:cubicBezTo>
                  <a:cubicBezTo>
                    <a:pt x="0" y="2183"/>
                    <a:pt x="445" y="3015"/>
                    <a:pt x="1092" y="3015"/>
                  </a:cubicBezTo>
                  <a:cubicBezTo>
                    <a:pt x="1101" y="3015"/>
                    <a:pt x="1110" y="3014"/>
                    <a:pt x="1119" y="3014"/>
                  </a:cubicBezTo>
                  <a:cubicBezTo>
                    <a:pt x="1666" y="3014"/>
                    <a:pt x="2260" y="2375"/>
                    <a:pt x="2214" y="1508"/>
                  </a:cubicBezTo>
                  <a:cubicBezTo>
                    <a:pt x="1940" y="1439"/>
                    <a:pt x="1666" y="1371"/>
                    <a:pt x="1393" y="1279"/>
                  </a:cubicBezTo>
                  <a:cubicBezTo>
                    <a:pt x="1621" y="1097"/>
                    <a:pt x="1849" y="937"/>
                    <a:pt x="2077" y="754"/>
                  </a:cubicBezTo>
                  <a:cubicBezTo>
                    <a:pt x="2055" y="709"/>
                    <a:pt x="1689" y="1"/>
                    <a:pt x="1119" y="1"/>
                  </a:cubicBezTo>
                  <a:cubicBezTo>
                    <a:pt x="1110" y="1"/>
                    <a:pt x="1102" y="1"/>
                    <a:pt x="1093"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3" name="Google Shape;2323;p38"/>
            <p:cNvSpPr/>
            <p:nvPr/>
          </p:nvSpPr>
          <p:spPr>
            <a:xfrm>
              <a:off x="1280963" y="2260817"/>
              <a:ext cx="230028" cy="142443"/>
            </a:xfrm>
            <a:custGeom>
              <a:avLst/>
              <a:gdLst/>
              <a:ahLst/>
              <a:cxnLst/>
              <a:rect l="l" t="t" r="r" b="b"/>
              <a:pathLst>
                <a:path w="3950" h="2446" extrusionOk="0">
                  <a:moveTo>
                    <a:pt x="2020" y="0"/>
                  </a:moveTo>
                  <a:cubicBezTo>
                    <a:pt x="1022" y="0"/>
                    <a:pt x="284" y="424"/>
                    <a:pt x="1" y="620"/>
                  </a:cubicBezTo>
                  <a:cubicBezTo>
                    <a:pt x="138" y="1236"/>
                    <a:pt x="275" y="1830"/>
                    <a:pt x="389" y="2446"/>
                  </a:cubicBezTo>
                  <a:cubicBezTo>
                    <a:pt x="594" y="1579"/>
                    <a:pt x="1325" y="939"/>
                    <a:pt x="2147" y="894"/>
                  </a:cubicBezTo>
                  <a:cubicBezTo>
                    <a:pt x="2183" y="892"/>
                    <a:pt x="2220" y="890"/>
                    <a:pt x="2257" y="890"/>
                  </a:cubicBezTo>
                  <a:cubicBezTo>
                    <a:pt x="2947" y="890"/>
                    <a:pt x="3603" y="1295"/>
                    <a:pt x="3950" y="1967"/>
                  </a:cubicBezTo>
                  <a:lnTo>
                    <a:pt x="3950" y="620"/>
                  </a:lnTo>
                  <a:cubicBezTo>
                    <a:pt x="3653" y="415"/>
                    <a:pt x="3037" y="72"/>
                    <a:pt x="2169" y="4"/>
                  </a:cubicBezTo>
                  <a:cubicBezTo>
                    <a:pt x="2119" y="2"/>
                    <a:pt x="2069" y="0"/>
                    <a:pt x="2020"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4" name="Google Shape;2324;p38"/>
            <p:cNvSpPr/>
            <p:nvPr/>
          </p:nvSpPr>
          <p:spPr>
            <a:xfrm>
              <a:off x="1350088" y="2399009"/>
              <a:ext cx="28011" cy="23119"/>
            </a:xfrm>
            <a:custGeom>
              <a:avLst/>
              <a:gdLst/>
              <a:ahLst/>
              <a:cxnLst/>
              <a:rect l="l" t="t" r="r" b="b"/>
              <a:pathLst>
                <a:path w="481" h="397" extrusionOk="0">
                  <a:moveTo>
                    <a:pt x="141" y="0"/>
                  </a:moveTo>
                  <a:cubicBezTo>
                    <a:pt x="109" y="0"/>
                    <a:pt x="83" y="9"/>
                    <a:pt x="69" y="27"/>
                  </a:cubicBezTo>
                  <a:cubicBezTo>
                    <a:pt x="1" y="96"/>
                    <a:pt x="47" y="370"/>
                    <a:pt x="229" y="393"/>
                  </a:cubicBezTo>
                  <a:cubicBezTo>
                    <a:pt x="241" y="395"/>
                    <a:pt x="254" y="396"/>
                    <a:pt x="266" y="396"/>
                  </a:cubicBezTo>
                  <a:cubicBezTo>
                    <a:pt x="371" y="396"/>
                    <a:pt x="480" y="314"/>
                    <a:pt x="480" y="233"/>
                  </a:cubicBezTo>
                  <a:cubicBezTo>
                    <a:pt x="480" y="124"/>
                    <a:pt x="264" y="0"/>
                    <a:pt x="141"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5" name="Google Shape;2325;p38"/>
            <p:cNvSpPr/>
            <p:nvPr/>
          </p:nvSpPr>
          <p:spPr>
            <a:xfrm>
              <a:off x="916761" y="2339434"/>
              <a:ext cx="228689" cy="219371"/>
            </a:xfrm>
            <a:custGeom>
              <a:avLst/>
              <a:gdLst/>
              <a:ahLst/>
              <a:cxnLst/>
              <a:rect l="l" t="t" r="r" b="b"/>
              <a:pathLst>
                <a:path w="3927" h="3767" extrusionOk="0">
                  <a:moveTo>
                    <a:pt x="1964" y="0"/>
                  </a:moveTo>
                  <a:cubicBezTo>
                    <a:pt x="868" y="0"/>
                    <a:pt x="1" y="845"/>
                    <a:pt x="1" y="1895"/>
                  </a:cubicBezTo>
                  <a:cubicBezTo>
                    <a:pt x="1" y="2922"/>
                    <a:pt x="868" y="3767"/>
                    <a:pt x="1964" y="3767"/>
                  </a:cubicBezTo>
                  <a:cubicBezTo>
                    <a:pt x="3037" y="3767"/>
                    <a:pt x="3927" y="2922"/>
                    <a:pt x="3927" y="1895"/>
                  </a:cubicBezTo>
                  <a:cubicBezTo>
                    <a:pt x="3927" y="845"/>
                    <a:pt x="3037" y="0"/>
                    <a:pt x="1964"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6" name="Google Shape;2326;p38"/>
            <p:cNvSpPr/>
            <p:nvPr/>
          </p:nvSpPr>
          <p:spPr>
            <a:xfrm>
              <a:off x="942035" y="2344734"/>
              <a:ext cx="148907" cy="188856"/>
            </a:xfrm>
            <a:custGeom>
              <a:avLst/>
              <a:gdLst/>
              <a:ahLst/>
              <a:cxnLst/>
              <a:rect l="l" t="t" r="r" b="b"/>
              <a:pathLst>
                <a:path w="2557" h="3243" extrusionOk="0">
                  <a:moveTo>
                    <a:pt x="1229" y="0"/>
                  </a:moveTo>
                  <a:cubicBezTo>
                    <a:pt x="535" y="0"/>
                    <a:pt x="1" y="877"/>
                    <a:pt x="1" y="1621"/>
                  </a:cubicBezTo>
                  <a:cubicBezTo>
                    <a:pt x="1" y="2343"/>
                    <a:pt x="513" y="3242"/>
                    <a:pt x="1229" y="3242"/>
                  </a:cubicBezTo>
                  <a:cubicBezTo>
                    <a:pt x="1238" y="3242"/>
                    <a:pt x="1247" y="3242"/>
                    <a:pt x="1256" y="3242"/>
                  </a:cubicBezTo>
                  <a:cubicBezTo>
                    <a:pt x="1895" y="3242"/>
                    <a:pt x="2557" y="2534"/>
                    <a:pt x="2511" y="1621"/>
                  </a:cubicBezTo>
                  <a:cubicBezTo>
                    <a:pt x="2192" y="1530"/>
                    <a:pt x="1895" y="1461"/>
                    <a:pt x="1575" y="1393"/>
                  </a:cubicBezTo>
                  <a:cubicBezTo>
                    <a:pt x="1827" y="1188"/>
                    <a:pt x="2100" y="1005"/>
                    <a:pt x="2352" y="800"/>
                  </a:cubicBezTo>
                  <a:cubicBezTo>
                    <a:pt x="2329" y="754"/>
                    <a:pt x="1918" y="1"/>
                    <a:pt x="1256" y="1"/>
                  </a:cubicBezTo>
                  <a:cubicBezTo>
                    <a:pt x="1247" y="0"/>
                    <a:pt x="1238" y="0"/>
                    <a:pt x="1229"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7" name="Google Shape;2327;p38"/>
            <p:cNvSpPr/>
            <p:nvPr/>
          </p:nvSpPr>
          <p:spPr>
            <a:xfrm>
              <a:off x="892826" y="2316432"/>
              <a:ext cx="259262" cy="153333"/>
            </a:xfrm>
            <a:custGeom>
              <a:avLst/>
              <a:gdLst/>
              <a:ahLst/>
              <a:cxnLst/>
              <a:rect l="l" t="t" r="r" b="b"/>
              <a:pathLst>
                <a:path w="4452" h="2633" extrusionOk="0">
                  <a:moveTo>
                    <a:pt x="2237" y="1"/>
                  </a:moveTo>
                  <a:cubicBezTo>
                    <a:pt x="1121" y="1"/>
                    <a:pt x="300" y="454"/>
                    <a:pt x="1" y="646"/>
                  </a:cubicBezTo>
                  <a:cubicBezTo>
                    <a:pt x="138" y="1308"/>
                    <a:pt x="298" y="1970"/>
                    <a:pt x="435" y="2632"/>
                  </a:cubicBezTo>
                  <a:cubicBezTo>
                    <a:pt x="663" y="1696"/>
                    <a:pt x="1485" y="1012"/>
                    <a:pt x="2420" y="943"/>
                  </a:cubicBezTo>
                  <a:cubicBezTo>
                    <a:pt x="2458" y="941"/>
                    <a:pt x="2496" y="940"/>
                    <a:pt x="2533" y="940"/>
                  </a:cubicBezTo>
                  <a:cubicBezTo>
                    <a:pt x="3315" y="940"/>
                    <a:pt x="4060" y="1389"/>
                    <a:pt x="4452" y="2107"/>
                  </a:cubicBezTo>
                  <a:lnTo>
                    <a:pt x="4452" y="646"/>
                  </a:lnTo>
                  <a:cubicBezTo>
                    <a:pt x="4132" y="441"/>
                    <a:pt x="3425" y="53"/>
                    <a:pt x="2466" y="7"/>
                  </a:cubicBezTo>
                  <a:cubicBezTo>
                    <a:pt x="2388" y="3"/>
                    <a:pt x="2312" y="1"/>
                    <a:pt x="2237"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8" name="Google Shape;2328;p38"/>
            <p:cNvSpPr/>
            <p:nvPr/>
          </p:nvSpPr>
          <p:spPr>
            <a:xfrm>
              <a:off x="971269" y="2464174"/>
              <a:ext cx="30632" cy="25682"/>
            </a:xfrm>
            <a:custGeom>
              <a:avLst/>
              <a:gdLst/>
              <a:ahLst/>
              <a:cxnLst/>
              <a:rect l="l" t="t" r="r" b="b"/>
              <a:pathLst>
                <a:path w="526" h="441" extrusionOk="0">
                  <a:moveTo>
                    <a:pt x="144" y="0"/>
                  </a:moveTo>
                  <a:cubicBezTo>
                    <a:pt x="110" y="0"/>
                    <a:pt x="83" y="8"/>
                    <a:pt x="69" y="27"/>
                  </a:cubicBezTo>
                  <a:cubicBezTo>
                    <a:pt x="1" y="95"/>
                    <a:pt x="46" y="392"/>
                    <a:pt x="252" y="438"/>
                  </a:cubicBezTo>
                  <a:cubicBezTo>
                    <a:pt x="264" y="440"/>
                    <a:pt x="276" y="441"/>
                    <a:pt x="288" y="441"/>
                  </a:cubicBezTo>
                  <a:cubicBezTo>
                    <a:pt x="412" y="441"/>
                    <a:pt x="526" y="338"/>
                    <a:pt x="526" y="255"/>
                  </a:cubicBezTo>
                  <a:cubicBezTo>
                    <a:pt x="526" y="128"/>
                    <a:pt x="279" y="0"/>
                    <a:pt x="144"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9" name="Google Shape;2329;p38"/>
            <p:cNvSpPr/>
            <p:nvPr/>
          </p:nvSpPr>
          <p:spPr>
            <a:xfrm>
              <a:off x="1274324" y="2134156"/>
              <a:ext cx="234046" cy="245228"/>
            </a:xfrm>
            <a:custGeom>
              <a:avLst/>
              <a:gdLst/>
              <a:ahLst/>
              <a:cxnLst/>
              <a:rect l="l" t="t" r="r" b="b"/>
              <a:pathLst>
                <a:path w="4019" h="4211" extrusionOk="0">
                  <a:moveTo>
                    <a:pt x="2076" y="0"/>
                  </a:moveTo>
                  <a:cubicBezTo>
                    <a:pt x="2010" y="0"/>
                    <a:pt x="1942" y="3"/>
                    <a:pt x="1873" y="10"/>
                  </a:cubicBezTo>
                  <a:cubicBezTo>
                    <a:pt x="823" y="102"/>
                    <a:pt x="275" y="923"/>
                    <a:pt x="206" y="1037"/>
                  </a:cubicBezTo>
                  <a:cubicBezTo>
                    <a:pt x="92" y="1425"/>
                    <a:pt x="1" y="2019"/>
                    <a:pt x="69" y="2726"/>
                  </a:cubicBezTo>
                  <a:cubicBezTo>
                    <a:pt x="115" y="3366"/>
                    <a:pt x="298" y="3868"/>
                    <a:pt x="435" y="4210"/>
                  </a:cubicBezTo>
                  <a:cubicBezTo>
                    <a:pt x="457" y="4142"/>
                    <a:pt x="549" y="3183"/>
                    <a:pt x="1325" y="2772"/>
                  </a:cubicBezTo>
                  <a:cubicBezTo>
                    <a:pt x="1549" y="2657"/>
                    <a:pt x="1799" y="2600"/>
                    <a:pt x="2057" y="2600"/>
                  </a:cubicBezTo>
                  <a:cubicBezTo>
                    <a:pt x="2665" y="2600"/>
                    <a:pt x="3311" y="2916"/>
                    <a:pt x="3744" y="3525"/>
                  </a:cubicBezTo>
                  <a:cubicBezTo>
                    <a:pt x="3858" y="3160"/>
                    <a:pt x="4018" y="2407"/>
                    <a:pt x="3790" y="1517"/>
                  </a:cubicBezTo>
                  <a:cubicBezTo>
                    <a:pt x="3653" y="1015"/>
                    <a:pt x="3447" y="627"/>
                    <a:pt x="3265" y="353"/>
                  </a:cubicBezTo>
                  <a:cubicBezTo>
                    <a:pt x="3101" y="250"/>
                    <a:pt x="2660" y="0"/>
                    <a:pt x="2076"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0" name="Google Shape;2330;p38"/>
            <p:cNvSpPr/>
            <p:nvPr/>
          </p:nvSpPr>
          <p:spPr>
            <a:xfrm>
              <a:off x="1292959" y="2242240"/>
              <a:ext cx="198115" cy="127826"/>
            </a:xfrm>
            <a:custGeom>
              <a:avLst/>
              <a:gdLst/>
              <a:ahLst/>
              <a:cxnLst/>
              <a:rect l="l" t="t" r="r" b="b"/>
              <a:pathLst>
                <a:path w="3402" h="2195" extrusionOk="0">
                  <a:moveTo>
                    <a:pt x="2038" y="1"/>
                  </a:moveTo>
                  <a:cubicBezTo>
                    <a:pt x="1647" y="1"/>
                    <a:pt x="1238" y="110"/>
                    <a:pt x="913" y="323"/>
                  </a:cubicBezTo>
                  <a:cubicBezTo>
                    <a:pt x="0" y="916"/>
                    <a:pt x="69" y="2126"/>
                    <a:pt x="69" y="2194"/>
                  </a:cubicBezTo>
                  <a:cubicBezTo>
                    <a:pt x="393" y="1286"/>
                    <a:pt x="1169" y="705"/>
                    <a:pt x="1948" y="705"/>
                  </a:cubicBezTo>
                  <a:cubicBezTo>
                    <a:pt x="1991" y="705"/>
                    <a:pt x="2035" y="707"/>
                    <a:pt x="2078" y="711"/>
                  </a:cubicBezTo>
                  <a:cubicBezTo>
                    <a:pt x="2785" y="756"/>
                    <a:pt x="3264" y="1258"/>
                    <a:pt x="3379" y="1395"/>
                  </a:cubicBezTo>
                  <a:cubicBezTo>
                    <a:pt x="3401" y="1144"/>
                    <a:pt x="3401" y="825"/>
                    <a:pt x="3219" y="528"/>
                  </a:cubicBezTo>
                  <a:cubicBezTo>
                    <a:pt x="2990" y="173"/>
                    <a:pt x="2529" y="1"/>
                    <a:pt x="2038"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1" name="Google Shape;2331;p38"/>
            <p:cNvSpPr/>
            <p:nvPr/>
          </p:nvSpPr>
          <p:spPr>
            <a:xfrm>
              <a:off x="867611" y="2194138"/>
              <a:ext cx="269861" cy="245053"/>
            </a:xfrm>
            <a:custGeom>
              <a:avLst/>
              <a:gdLst/>
              <a:ahLst/>
              <a:cxnLst/>
              <a:rect l="l" t="t" r="r" b="b"/>
              <a:pathLst>
                <a:path w="4634" h="4208" extrusionOk="0">
                  <a:moveTo>
                    <a:pt x="2505" y="0"/>
                  </a:moveTo>
                  <a:cubicBezTo>
                    <a:pt x="2425" y="0"/>
                    <a:pt x="2343" y="2"/>
                    <a:pt x="2260" y="7"/>
                  </a:cubicBezTo>
                  <a:cubicBezTo>
                    <a:pt x="1530" y="30"/>
                    <a:pt x="959" y="213"/>
                    <a:pt x="594" y="373"/>
                  </a:cubicBezTo>
                  <a:cubicBezTo>
                    <a:pt x="434" y="738"/>
                    <a:pt x="0" y="1765"/>
                    <a:pt x="297" y="2998"/>
                  </a:cubicBezTo>
                  <a:cubicBezTo>
                    <a:pt x="411" y="3522"/>
                    <a:pt x="639" y="3933"/>
                    <a:pt x="822" y="4207"/>
                  </a:cubicBezTo>
                  <a:cubicBezTo>
                    <a:pt x="845" y="4047"/>
                    <a:pt x="1005" y="3203"/>
                    <a:pt x="1712" y="2769"/>
                  </a:cubicBezTo>
                  <a:cubicBezTo>
                    <a:pt x="1986" y="2605"/>
                    <a:pt x="2308" y="2524"/>
                    <a:pt x="2644" y="2524"/>
                  </a:cubicBezTo>
                  <a:cubicBezTo>
                    <a:pt x="3289" y="2524"/>
                    <a:pt x="3987" y="2823"/>
                    <a:pt x="4497" y="3408"/>
                  </a:cubicBezTo>
                  <a:cubicBezTo>
                    <a:pt x="4565" y="3066"/>
                    <a:pt x="4634" y="2473"/>
                    <a:pt x="4543" y="1788"/>
                  </a:cubicBezTo>
                  <a:cubicBezTo>
                    <a:pt x="4428" y="1103"/>
                    <a:pt x="4200" y="578"/>
                    <a:pt x="4018" y="258"/>
                  </a:cubicBezTo>
                  <a:cubicBezTo>
                    <a:pt x="3692" y="157"/>
                    <a:pt x="3166" y="0"/>
                    <a:pt x="2505"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2" name="Google Shape;2332;p38"/>
            <p:cNvSpPr/>
            <p:nvPr/>
          </p:nvSpPr>
          <p:spPr>
            <a:xfrm>
              <a:off x="899524" y="2296865"/>
              <a:ext cx="229970" cy="103775"/>
            </a:xfrm>
            <a:custGeom>
              <a:avLst/>
              <a:gdLst/>
              <a:ahLst/>
              <a:cxnLst/>
              <a:rect l="l" t="t" r="r" b="b"/>
              <a:pathLst>
                <a:path w="3949" h="1782" extrusionOk="0">
                  <a:moveTo>
                    <a:pt x="1893" y="0"/>
                  </a:moveTo>
                  <a:cubicBezTo>
                    <a:pt x="1080" y="0"/>
                    <a:pt x="235" y="416"/>
                    <a:pt x="69" y="1028"/>
                  </a:cubicBezTo>
                  <a:cubicBezTo>
                    <a:pt x="23" y="1188"/>
                    <a:pt x="0" y="1439"/>
                    <a:pt x="160" y="1781"/>
                  </a:cubicBezTo>
                  <a:cubicBezTo>
                    <a:pt x="297" y="1576"/>
                    <a:pt x="662" y="1051"/>
                    <a:pt x="1324" y="800"/>
                  </a:cubicBezTo>
                  <a:cubicBezTo>
                    <a:pt x="1564" y="718"/>
                    <a:pt x="1815" y="677"/>
                    <a:pt x="2069" y="677"/>
                  </a:cubicBezTo>
                  <a:cubicBezTo>
                    <a:pt x="2729" y="677"/>
                    <a:pt x="3404" y="950"/>
                    <a:pt x="3949" y="1462"/>
                  </a:cubicBezTo>
                  <a:cubicBezTo>
                    <a:pt x="3880" y="1325"/>
                    <a:pt x="3447" y="343"/>
                    <a:pt x="2442" y="69"/>
                  </a:cubicBezTo>
                  <a:cubicBezTo>
                    <a:pt x="2267" y="22"/>
                    <a:pt x="2081" y="0"/>
                    <a:pt x="1893"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3" name="Google Shape;2333;p38"/>
            <p:cNvSpPr/>
            <p:nvPr/>
          </p:nvSpPr>
          <p:spPr>
            <a:xfrm>
              <a:off x="1299598" y="2286091"/>
              <a:ext cx="192816" cy="93292"/>
            </a:xfrm>
            <a:custGeom>
              <a:avLst/>
              <a:gdLst/>
              <a:ahLst/>
              <a:cxnLst/>
              <a:rect l="l" t="t" r="r" b="b"/>
              <a:pathLst>
                <a:path w="3311" h="1602" extrusionOk="0">
                  <a:moveTo>
                    <a:pt x="1690" y="0"/>
                  </a:moveTo>
                  <a:cubicBezTo>
                    <a:pt x="1460" y="0"/>
                    <a:pt x="1235" y="46"/>
                    <a:pt x="1028" y="140"/>
                  </a:cubicBezTo>
                  <a:cubicBezTo>
                    <a:pt x="137" y="528"/>
                    <a:pt x="1" y="1555"/>
                    <a:pt x="1" y="1601"/>
                  </a:cubicBezTo>
                  <a:cubicBezTo>
                    <a:pt x="46" y="1510"/>
                    <a:pt x="389" y="665"/>
                    <a:pt x="1324" y="391"/>
                  </a:cubicBezTo>
                  <a:cubicBezTo>
                    <a:pt x="1507" y="338"/>
                    <a:pt x="1692" y="313"/>
                    <a:pt x="1875" y="313"/>
                  </a:cubicBezTo>
                  <a:cubicBezTo>
                    <a:pt x="2405" y="313"/>
                    <a:pt x="2920" y="526"/>
                    <a:pt x="3310" y="916"/>
                  </a:cubicBezTo>
                  <a:cubicBezTo>
                    <a:pt x="2929" y="320"/>
                    <a:pt x="2296" y="0"/>
                    <a:pt x="1690"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38"/>
            <p:cNvSpPr/>
            <p:nvPr/>
          </p:nvSpPr>
          <p:spPr>
            <a:xfrm>
              <a:off x="840997" y="2316140"/>
              <a:ext cx="293330" cy="123051"/>
            </a:xfrm>
            <a:custGeom>
              <a:avLst/>
              <a:gdLst/>
              <a:ahLst/>
              <a:cxnLst/>
              <a:rect l="l" t="t" r="r" b="b"/>
              <a:pathLst>
                <a:path w="5037" h="2113" extrusionOk="0">
                  <a:moveTo>
                    <a:pt x="3107" y="1"/>
                  </a:moveTo>
                  <a:cubicBezTo>
                    <a:pt x="2876" y="1"/>
                    <a:pt x="2610" y="38"/>
                    <a:pt x="2329" y="149"/>
                  </a:cubicBezTo>
                  <a:cubicBezTo>
                    <a:pt x="1576" y="469"/>
                    <a:pt x="1279" y="1154"/>
                    <a:pt x="1211" y="1313"/>
                  </a:cubicBezTo>
                  <a:cubicBezTo>
                    <a:pt x="1211" y="1336"/>
                    <a:pt x="1188" y="1336"/>
                    <a:pt x="1188" y="1336"/>
                  </a:cubicBezTo>
                  <a:cubicBezTo>
                    <a:pt x="800" y="1359"/>
                    <a:pt x="434" y="1382"/>
                    <a:pt x="46" y="1405"/>
                  </a:cubicBezTo>
                  <a:cubicBezTo>
                    <a:pt x="1" y="1427"/>
                    <a:pt x="1" y="1450"/>
                    <a:pt x="24" y="1496"/>
                  </a:cubicBezTo>
                  <a:cubicBezTo>
                    <a:pt x="138" y="1587"/>
                    <a:pt x="320" y="1724"/>
                    <a:pt x="526" y="1838"/>
                  </a:cubicBezTo>
                  <a:cubicBezTo>
                    <a:pt x="823" y="1998"/>
                    <a:pt x="1096" y="2067"/>
                    <a:pt x="1279" y="2112"/>
                  </a:cubicBezTo>
                  <a:cubicBezTo>
                    <a:pt x="1302" y="2112"/>
                    <a:pt x="1325" y="2089"/>
                    <a:pt x="1325" y="2089"/>
                  </a:cubicBezTo>
                  <a:cubicBezTo>
                    <a:pt x="1599" y="1268"/>
                    <a:pt x="2306" y="674"/>
                    <a:pt x="3151" y="583"/>
                  </a:cubicBezTo>
                  <a:cubicBezTo>
                    <a:pt x="3216" y="576"/>
                    <a:pt x="3282" y="573"/>
                    <a:pt x="3347" y="573"/>
                  </a:cubicBezTo>
                  <a:cubicBezTo>
                    <a:pt x="3960" y="573"/>
                    <a:pt x="4541" y="859"/>
                    <a:pt x="4954" y="1313"/>
                  </a:cubicBezTo>
                  <a:cubicBezTo>
                    <a:pt x="4963" y="1331"/>
                    <a:pt x="4978" y="1338"/>
                    <a:pt x="4992" y="1338"/>
                  </a:cubicBezTo>
                  <a:cubicBezTo>
                    <a:pt x="5016" y="1338"/>
                    <a:pt x="5036" y="1319"/>
                    <a:pt x="5022" y="1291"/>
                  </a:cubicBezTo>
                  <a:cubicBezTo>
                    <a:pt x="4863" y="948"/>
                    <a:pt x="4543" y="400"/>
                    <a:pt x="3881" y="149"/>
                  </a:cubicBezTo>
                  <a:cubicBezTo>
                    <a:pt x="3781" y="106"/>
                    <a:pt x="3493" y="1"/>
                    <a:pt x="3107"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5" name="Google Shape;2335;p38"/>
            <p:cNvSpPr/>
            <p:nvPr/>
          </p:nvSpPr>
          <p:spPr>
            <a:xfrm>
              <a:off x="898825" y="2157334"/>
              <a:ext cx="206152" cy="68426"/>
            </a:xfrm>
            <a:custGeom>
              <a:avLst/>
              <a:gdLst/>
              <a:ahLst/>
              <a:cxnLst/>
              <a:rect l="l" t="t" r="r" b="b"/>
              <a:pathLst>
                <a:path w="3540" h="1175" extrusionOk="0">
                  <a:moveTo>
                    <a:pt x="1838" y="0"/>
                  </a:moveTo>
                  <a:cubicBezTo>
                    <a:pt x="1131" y="0"/>
                    <a:pt x="446" y="388"/>
                    <a:pt x="58" y="1005"/>
                  </a:cubicBezTo>
                  <a:cubicBezTo>
                    <a:pt x="0" y="1082"/>
                    <a:pt x="72" y="1175"/>
                    <a:pt x="165" y="1175"/>
                  </a:cubicBezTo>
                  <a:cubicBezTo>
                    <a:pt x="182" y="1175"/>
                    <a:pt x="200" y="1172"/>
                    <a:pt x="218" y="1164"/>
                  </a:cubicBezTo>
                  <a:cubicBezTo>
                    <a:pt x="583" y="1005"/>
                    <a:pt x="1153" y="799"/>
                    <a:pt x="1838" y="799"/>
                  </a:cubicBezTo>
                  <a:cubicBezTo>
                    <a:pt x="2477" y="799"/>
                    <a:pt x="3002" y="936"/>
                    <a:pt x="3345" y="1073"/>
                  </a:cubicBezTo>
                  <a:cubicBezTo>
                    <a:pt x="3362" y="1080"/>
                    <a:pt x="3379" y="1083"/>
                    <a:pt x="3395" y="1083"/>
                  </a:cubicBezTo>
                  <a:cubicBezTo>
                    <a:pt x="3483" y="1083"/>
                    <a:pt x="3539" y="987"/>
                    <a:pt x="3482" y="890"/>
                  </a:cubicBezTo>
                  <a:cubicBezTo>
                    <a:pt x="3116" y="365"/>
                    <a:pt x="2500" y="23"/>
                    <a:pt x="1838"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6" name="Google Shape;2336;p38"/>
            <p:cNvSpPr/>
            <p:nvPr/>
          </p:nvSpPr>
          <p:spPr>
            <a:xfrm>
              <a:off x="1089603" y="2296923"/>
              <a:ext cx="47520" cy="37270"/>
            </a:xfrm>
            <a:custGeom>
              <a:avLst/>
              <a:gdLst/>
              <a:ahLst/>
              <a:cxnLst/>
              <a:rect l="l" t="t" r="r" b="b"/>
              <a:pathLst>
                <a:path w="816" h="640" extrusionOk="0">
                  <a:moveTo>
                    <a:pt x="156" y="0"/>
                  </a:moveTo>
                  <a:cubicBezTo>
                    <a:pt x="104" y="0"/>
                    <a:pt x="52" y="8"/>
                    <a:pt x="0" y="23"/>
                  </a:cubicBezTo>
                  <a:cubicBezTo>
                    <a:pt x="388" y="68"/>
                    <a:pt x="639" y="297"/>
                    <a:pt x="776" y="639"/>
                  </a:cubicBezTo>
                  <a:cubicBezTo>
                    <a:pt x="816" y="303"/>
                    <a:pt x="495" y="0"/>
                    <a:pt x="156"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7" name="Google Shape;2337;p38"/>
            <p:cNvSpPr/>
            <p:nvPr/>
          </p:nvSpPr>
          <p:spPr>
            <a:xfrm>
              <a:off x="1296919" y="2260992"/>
              <a:ext cx="239346" cy="116354"/>
            </a:xfrm>
            <a:custGeom>
              <a:avLst/>
              <a:gdLst/>
              <a:ahLst/>
              <a:cxnLst/>
              <a:rect l="l" t="t" r="r" b="b"/>
              <a:pathLst>
                <a:path w="4110" h="1998" extrusionOk="0">
                  <a:moveTo>
                    <a:pt x="1690" y="1"/>
                  </a:moveTo>
                  <a:cubicBezTo>
                    <a:pt x="960" y="1"/>
                    <a:pt x="549" y="434"/>
                    <a:pt x="457" y="548"/>
                  </a:cubicBezTo>
                  <a:cubicBezTo>
                    <a:pt x="24" y="1005"/>
                    <a:pt x="1" y="1621"/>
                    <a:pt x="24" y="1964"/>
                  </a:cubicBezTo>
                  <a:cubicBezTo>
                    <a:pt x="24" y="1986"/>
                    <a:pt x="35" y="1998"/>
                    <a:pt x="49" y="1998"/>
                  </a:cubicBezTo>
                  <a:cubicBezTo>
                    <a:pt x="64" y="1998"/>
                    <a:pt x="81" y="1986"/>
                    <a:pt x="92" y="1964"/>
                  </a:cubicBezTo>
                  <a:cubicBezTo>
                    <a:pt x="229" y="1347"/>
                    <a:pt x="640" y="868"/>
                    <a:pt x="1211" y="663"/>
                  </a:cubicBezTo>
                  <a:cubicBezTo>
                    <a:pt x="1373" y="616"/>
                    <a:pt x="1542" y="592"/>
                    <a:pt x="1713" y="592"/>
                  </a:cubicBezTo>
                  <a:cubicBezTo>
                    <a:pt x="2289" y="592"/>
                    <a:pt x="2888" y="855"/>
                    <a:pt x="3311" y="1347"/>
                  </a:cubicBezTo>
                  <a:lnTo>
                    <a:pt x="3356" y="1347"/>
                  </a:lnTo>
                  <a:cubicBezTo>
                    <a:pt x="3493" y="1233"/>
                    <a:pt x="3676" y="1073"/>
                    <a:pt x="3858" y="845"/>
                  </a:cubicBezTo>
                  <a:cubicBezTo>
                    <a:pt x="3972" y="663"/>
                    <a:pt x="4041" y="480"/>
                    <a:pt x="4109" y="343"/>
                  </a:cubicBezTo>
                  <a:cubicBezTo>
                    <a:pt x="4109" y="325"/>
                    <a:pt x="4095" y="291"/>
                    <a:pt x="4077" y="291"/>
                  </a:cubicBezTo>
                  <a:cubicBezTo>
                    <a:pt x="4073" y="291"/>
                    <a:pt x="4068" y="293"/>
                    <a:pt x="4064" y="297"/>
                  </a:cubicBezTo>
                  <a:cubicBezTo>
                    <a:pt x="3744" y="412"/>
                    <a:pt x="3425" y="526"/>
                    <a:pt x="3128" y="640"/>
                  </a:cubicBezTo>
                  <a:cubicBezTo>
                    <a:pt x="3105" y="640"/>
                    <a:pt x="3082" y="640"/>
                    <a:pt x="3082" y="617"/>
                  </a:cubicBezTo>
                  <a:cubicBezTo>
                    <a:pt x="2945" y="503"/>
                    <a:pt x="2420" y="1"/>
                    <a:pt x="169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8" name="Google Shape;2338;p38"/>
            <p:cNvSpPr/>
            <p:nvPr/>
          </p:nvSpPr>
          <p:spPr>
            <a:xfrm>
              <a:off x="1277003" y="2275609"/>
              <a:ext cx="31971" cy="38610"/>
            </a:xfrm>
            <a:custGeom>
              <a:avLst/>
              <a:gdLst/>
              <a:ahLst/>
              <a:cxnLst/>
              <a:rect l="l" t="t" r="r" b="b"/>
              <a:pathLst>
                <a:path w="549" h="663" extrusionOk="0">
                  <a:moveTo>
                    <a:pt x="548" y="1"/>
                  </a:moveTo>
                  <a:cubicBezTo>
                    <a:pt x="229" y="1"/>
                    <a:pt x="1" y="366"/>
                    <a:pt x="137" y="663"/>
                  </a:cubicBezTo>
                  <a:cubicBezTo>
                    <a:pt x="137" y="366"/>
                    <a:pt x="274" y="115"/>
                    <a:pt x="548"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9" name="Google Shape;2339;p38"/>
            <p:cNvSpPr/>
            <p:nvPr/>
          </p:nvSpPr>
          <p:spPr>
            <a:xfrm>
              <a:off x="1273625" y="2108300"/>
              <a:ext cx="201202" cy="87644"/>
            </a:xfrm>
            <a:custGeom>
              <a:avLst/>
              <a:gdLst/>
              <a:ahLst/>
              <a:cxnLst/>
              <a:rect l="l" t="t" r="r" b="b"/>
              <a:pathLst>
                <a:path w="3455" h="1505" extrusionOk="0">
                  <a:moveTo>
                    <a:pt x="1920" y="1"/>
                  </a:moveTo>
                  <a:cubicBezTo>
                    <a:pt x="1748" y="1"/>
                    <a:pt x="1575" y="22"/>
                    <a:pt x="1405" y="66"/>
                  </a:cubicBezTo>
                  <a:cubicBezTo>
                    <a:pt x="766" y="249"/>
                    <a:pt x="264" y="728"/>
                    <a:pt x="36" y="1344"/>
                  </a:cubicBezTo>
                  <a:cubicBezTo>
                    <a:pt x="1" y="1431"/>
                    <a:pt x="59" y="1505"/>
                    <a:pt x="139" y="1505"/>
                  </a:cubicBezTo>
                  <a:cubicBezTo>
                    <a:pt x="164" y="1505"/>
                    <a:pt x="191" y="1498"/>
                    <a:pt x="218" y="1481"/>
                  </a:cubicBezTo>
                  <a:cubicBezTo>
                    <a:pt x="515" y="1253"/>
                    <a:pt x="994" y="979"/>
                    <a:pt x="1611" y="842"/>
                  </a:cubicBezTo>
                  <a:cubicBezTo>
                    <a:pt x="1942" y="762"/>
                    <a:pt x="2255" y="734"/>
                    <a:pt x="2538" y="734"/>
                  </a:cubicBezTo>
                  <a:cubicBezTo>
                    <a:pt x="2820" y="734"/>
                    <a:pt x="3071" y="762"/>
                    <a:pt x="3277" y="797"/>
                  </a:cubicBezTo>
                  <a:cubicBezTo>
                    <a:pt x="3285" y="798"/>
                    <a:pt x="3294" y="799"/>
                    <a:pt x="3302" y="799"/>
                  </a:cubicBezTo>
                  <a:cubicBezTo>
                    <a:pt x="3401" y="799"/>
                    <a:pt x="3454" y="677"/>
                    <a:pt x="3391" y="614"/>
                  </a:cubicBezTo>
                  <a:cubicBezTo>
                    <a:pt x="2992" y="215"/>
                    <a:pt x="2462" y="1"/>
                    <a:pt x="1920"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0" name="Google Shape;2340;p38"/>
            <p:cNvSpPr/>
            <p:nvPr/>
          </p:nvSpPr>
          <p:spPr>
            <a:xfrm>
              <a:off x="1085584" y="2574413"/>
              <a:ext cx="320409" cy="207375"/>
            </a:xfrm>
            <a:custGeom>
              <a:avLst/>
              <a:gdLst/>
              <a:ahLst/>
              <a:cxnLst/>
              <a:rect l="l" t="t" r="r" b="b"/>
              <a:pathLst>
                <a:path w="5502" h="3561" extrusionOk="0">
                  <a:moveTo>
                    <a:pt x="4285" y="1"/>
                  </a:moveTo>
                  <a:cubicBezTo>
                    <a:pt x="3798" y="1"/>
                    <a:pt x="3639" y="629"/>
                    <a:pt x="2899" y="781"/>
                  </a:cubicBezTo>
                  <a:cubicBezTo>
                    <a:pt x="2817" y="797"/>
                    <a:pt x="2739" y="805"/>
                    <a:pt x="2665" y="805"/>
                  </a:cubicBezTo>
                  <a:cubicBezTo>
                    <a:pt x="2098" y="805"/>
                    <a:pt x="1739" y="395"/>
                    <a:pt x="1243" y="395"/>
                  </a:cubicBezTo>
                  <a:cubicBezTo>
                    <a:pt x="1153" y="395"/>
                    <a:pt x="1060" y="408"/>
                    <a:pt x="959" y="439"/>
                  </a:cubicBezTo>
                  <a:cubicBezTo>
                    <a:pt x="548" y="576"/>
                    <a:pt x="206" y="964"/>
                    <a:pt x="115" y="1398"/>
                  </a:cubicBezTo>
                  <a:cubicBezTo>
                    <a:pt x="1" y="1991"/>
                    <a:pt x="434" y="2471"/>
                    <a:pt x="685" y="2722"/>
                  </a:cubicBezTo>
                  <a:cubicBezTo>
                    <a:pt x="1233" y="3315"/>
                    <a:pt x="1895" y="3452"/>
                    <a:pt x="2101" y="3498"/>
                  </a:cubicBezTo>
                  <a:cubicBezTo>
                    <a:pt x="2212" y="3526"/>
                    <a:pt x="2418" y="3561"/>
                    <a:pt x="2678" y="3561"/>
                  </a:cubicBezTo>
                  <a:cubicBezTo>
                    <a:pt x="3057" y="3561"/>
                    <a:pt x="3553" y="3485"/>
                    <a:pt x="4041" y="3201"/>
                  </a:cubicBezTo>
                  <a:cubicBezTo>
                    <a:pt x="4703" y="2813"/>
                    <a:pt x="5502" y="1923"/>
                    <a:pt x="5296" y="1010"/>
                  </a:cubicBezTo>
                  <a:cubicBezTo>
                    <a:pt x="5182" y="576"/>
                    <a:pt x="4840" y="51"/>
                    <a:pt x="4360" y="5"/>
                  </a:cubicBezTo>
                  <a:cubicBezTo>
                    <a:pt x="4334" y="2"/>
                    <a:pt x="4309" y="1"/>
                    <a:pt x="4285"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1" name="Google Shape;2341;p38"/>
            <p:cNvSpPr/>
            <p:nvPr/>
          </p:nvSpPr>
          <p:spPr>
            <a:xfrm>
              <a:off x="1146731" y="2806013"/>
              <a:ext cx="222050" cy="18635"/>
            </a:xfrm>
            <a:custGeom>
              <a:avLst/>
              <a:gdLst/>
              <a:ahLst/>
              <a:cxnLst/>
              <a:rect l="l" t="t" r="r" b="b"/>
              <a:pathLst>
                <a:path w="3813" h="320" extrusionOk="0">
                  <a:moveTo>
                    <a:pt x="1" y="0"/>
                  </a:moveTo>
                  <a:lnTo>
                    <a:pt x="3812" y="320"/>
                  </a:lnTo>
                  <a:cubicBezTo>
                    <a:pt x="2534" y="205"/>
                    <a:pt x="1279" y="91"/>
                    <a:pt x="1"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2" name="Google Shape;2342;p38"/>
            <p:cNvSpPr/>
            <p:nvPr/>
          </p:nvSpPr>
          <p:spPr>
            <a:xfrm>
              <a:off x="1088263" y="2585070"/>
              <a:ext cx="320409" cy="207782"/>
            </a:xfrm>
            <a:custGeom>
              <a:avLst/>
              <a:gdLst/>
              <a:ahLst/>
              <a:cxnLst/>
              <a:rect l="l" t="t" r="r" b="b"/>
              <a:pathLst>
                <a:path w="5502" h="3568" extrusionOk="0">
                  <a:moveTo>
                    <a:pt x="4284" y="0"/>
                  </a:moveTo>
                  <a:cubicBezTo>
                    <a:pt x="3777" y="0"/>
                    <a:pt x="3640" y="650"/>
                    <a:pt x="2899" y="781"/>
                  </a:cubicBezTo>
                  <a:cubicBezTo>
                    <a:pt x="2817" y="797"/>
                    <a:pt x="2739" y="804"/>
                    <a:pt x="2664" y="804"/>
                  </a:cubicBezTo>
                  <a:cubicBezTo>
                    <a:pt x="2107" y="804"/>
                    <a:pt x="1750" y="408"/>
                    <a:pt x="1265" y="408"/>
                  </a:cubicBezTo>
                  <a:cubicBezTo>
                    <a:pt x="1169" y="408"/>
                    <a:pt x="1068" y="424"/>
                    <a:pt x="959" y="462"/>
                  </a:cubicBezTo>
                  <a:cubicBezTo>
                    <a:pt x="548" y="576"/>
                    <a:pt x="183" y="964"/>
                    <a:pt x="114" y="1397"/>
                  </a:cubicBezTo>
                  <a:cubicBezTo>
                    <a:pt x="0" y="1991"/>
                    <a:pt x="434" y="2470"/>
                    <a:pt x="685" y="2721"/>
                  </a:cubicBezTo>
                  <a:cubicBezTo>
                    <a:pt x="1210" y="3315"/>
                    <a:pt x="1895" y="3474"/>
                    <a:pt x="2100" y="3497"/>
                  </a:cubicBezTo>
                  <a:cubicBezTo>
                    <a:pt x="2216" y="3526"/>
                    <a:pt x="2434" y="3567"/>
                    <a:pt x="2708" y="3567"/>
                  </a:cubicBezTo>
                  <a:cubicBezTo>
                    <a:pt x="3084" y="3567"/>
                    <a:pt x="3566" y="3491"/>
                    <a:pt x="4040" y="3201"/>
                  </a:cubicBezTo>
                  <a:cubicBezTo>
                    <a:pt x="4702" y="2813"/>
                    <a:pt x="5501" y="1922"/>
                    <a:pt x="5296" y="1009"/>
                  </a:cubicBezTo>
                  <a:cubicBezTo>
                    <a:pt x="5182" y="576"/>
                    <a:pt x="4816" y="51"/>
                    <a:pt x="4360" y="5"/>
                  </a:cubicBezTo>
                  <a:cubicBezTo>
                    <a:pt x="4334" y="2"/>
                    <a:pt x="4308" y="0"/>
                    <a:pt x="4284"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3" name="Google Shape;2343;p38"/>
            <p:cNvSpPr/>
            <p:nvPr/>
          </p:nvSpPr>
          <p:spPr>
            <a:xfrm>
              <a:off x="1149410" y="2816612"/>
              <a:ext cx="222050" cy="18693"/>
            </a:xfrm>
            <a:custGeom>
              <a:avLst/>
              <a:gdLst/>
              <a:ahLst/>
              <a:cxnLst/>
              <a:rect l="l" t="t" r="r" b="b"/>
              <a:pathLst>
                <a:path w="3813" h="321" extrusionOk="0">
                  <a:moveTo>
                    <a:pt x="0" y="1"/>
                  </a:moveTo>
                  <a:lnTo>
                    <a:pt x="0" y="1"/>
                  </a:lnTo>
                  <a:cubicBezTo>
                    <a:pt x="704" y="65"/>
                    <a:pt x="1414" y="121"/>
                    <a:pt x="2128" y="179"/>
                  </a:cubicBezTo>
                  <a:lnTo>
                    <a:pt x="2128" y="179"/>
                  </a:lnTo>
                  <a:lnTo>
                    <a:pt x="0" y="1"/>
                  </a:lnTo>
                  <a:close/>
                  <a:moveTo>
                    <a:pt x="2128" y="179"/>
                  </a:moveTo>
                  <a:lnTo>
                    <a:pt x="3812" y="320"/>
                  </a:lnTo>
                  <a:cubicBezTo>
                    <a:pt x="3250" y="270"/>
                    <a:pt x="2688" y="224"/>
                    <a:pt x="2128" y="179"/>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4" name="Google Shape;2344;p38"/>
            <p:cNvSpPr/>
            <p:nvPr/>
          </p:nvSpPr>
          <p:spPr>
            <a:xfrm>
              <a:off x="1085584" y="2579887"/>
              <a:ext cx="320409" cy="208598"/>
            </a:xfrm>
            <a:custGeom>
              <a:avLst/>
              <a:gdLst/>
              <a:ahLst/>
              <a:cxnLst/>
              <a:rect l="l" t="t" r="r" b="b"/>
              <a:pathLst>
                <a:path w="5502" h="3582" extrusionOk="0">
                  <a:moveTo>
                    <a:pt x="4307" y="1"/>
                  </a:moveTo>
                  <a:cubicBezTo>
                    <a:pt x="3780" y="1"/>
                    <a:pt x="3629" y="647"/>
                    <a:pt x="2899" y="802"/>
                  </a:cubicBezTo>
                  <a:cubicBezTo>
                    <a:pt x="2815" y="818"/>
                    <a:pt x="2735" y="825"/>
                    <a:pt x="2659" y="825"/>
                  </a:cubicBezTo>
                  <a:cubicBezTo>
                    <a:pt x="2082" y="825"/>
                    <a:pt x="1734" y="415"/>
                    <a:pt x="1242" y="415"/>
                  </a:cubicBezTo>
                  <a:cubicBezTo>
                    <a:pt x="1153" y="415"/>
                    <a:pt x="1060" y="428"/>
                    <a:pt x="959" y="459"/>
                  </a:cubicBezTo>
                  <a:cubicBezTo>
                    <a:pt x="548" y="596"/>
                    <a:pt x="183" y="984"/>
                    <a:pt x="115" y="1395"/>
                  </a:cubicBezTo>
                  <a:cubicBezTo>
                    <a:pt x="1" y="1989"/>
                    <a:pt x="434" y="2468"/>
                    <a:pt x="685" y="2742"/>
                  </a:cubicBezTo>
                  <a:cubicBezTo>
                    <a:pt x="1210" y="3335"/>
                    <a:pt x="1872" y="3472"/>
                    <a:pt x="2078" y="3518"/>
                  </a:cubicBezTo>
                  <a:cubicBezTo>
                    <a:pt x="2198" y="3546"/>
                    <a:pt x="2409" y="3581"/>
                    <a:pt x="2673" y="3581"/>
                  </a:cubicBezTo>
                  <a:cubicBezTo>
                    <a:pt x="3057" y="3581"/>
                    <a:pt x="3553" y="3506"/>
                    <a:pt x="4041" y="3221"/>
                  </a:cubicBezTo>
                  <a:cubicBezTo>
                    <a:pt x="4703" y="2833"/>
                    <a:pt x="5502" y="1920"/>
                    <a:pt x="5296" y="1030"/>
                  </a:cubicBezTo>
                  <a:cubicBezTo>
                    <a:pt x="5182" y="596"/>
                    <a:pt x="4817" y="71"/>
                    <a:pt x="4360" y="3"/>
                  </a:cubicBezTo>
                  <a:cubicBezTo>
                    <a:pt x="4342" y="1"/>
                    <a:pt x="4324" y="1"/>
                    <a:pt x="4307"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5" name="Google Shape;2345;p38"/>
            <p:cNvSpPr/>
            <p:nvPr/>
          </p:nvSpPr>
          <p:spPr>
            <a:xfrm>
              <a:off x="1157388" y="2702879"/>
              <a:ext cx="218032" cy="103833"/>
            </a:xfrm>
            <a:custGeom>
              <a:avLst/>
              <a:gdLst/>
              <a:ahLst/>
              <a:cxnLst/>
              <a:rect l="l" t="t" r="r" b="b"/>
              <a:pathLst>
                <a:path w="3744" h="1783" extrusionOk="0">
                  <a:moveTo>
                    <a:pt x="2004" y="1"/>
                  </a:moveTo>
                  <a:cubicBezTo>
                    <a:pt x="1932" y="1"/>
                    <a:pt x="1857" y="5"/>
                    <a:pt x="1781" y="13"/>
                  </a:cubicBezTo>
                  <a:cubicBezTo>
                    <a:pt x="662" y="128"/>
                    <a:pt x="69" y="1178"/>
                    <a:pt x="0" y="1269"/>
                  </a:cubicBezTo>
                  <a:cubicBezTo>
                    <a:pt x="130" y="1361"/>
                    <a:pt x="782" y="1782"/>
                    <a:pt x="1668" y="1782"/>
                  </a:cubicBezTo>
                  <a:cubicBezTo>
                    <a:pt x="1876" y="1782"/>
                    <a:pt x="2098" y="1759"/>
                    <a:pt x="2328" y="1703"/>
                  </a:cubicBezTo>
                  <a:cubicBezTo>
                    <a:pt x="3104" y="1497"/>
                    <a:pt x="3561" y="1018"/>
                    <a:pt x="3744" y="812"/>
                  </a:cubicBezTo>
                  <a:cubicBezTo>
                    <a:pt x="3607" y="653"/>
                    <a:pt x="3356" y="401"/>
                    <a:pt x="2968" y="219"/>
                  </a:cubicBezTo>
                  <a:cubicBezTo>
                    <a:pt x="2868" y="179"/>
                    <a:pt x="2491" y="1"/>
                    <a:pt x="2004"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6" name="Google Shape;2346;p38"/>
            <p:cNvSpPr/>
            <p:nvPr/>
          </p:nvSpPr>
          <p:spPr>
            <a:xfrm>
              <a:off x="1157388" y="2685758"/>
              <a:ext cx="220711" cy="91021"/>
            </a:xfrm>
            <a:custGeom>
              <a:avLst/>
              <a:gdLst/>
              <a:ahLst/>
              <a:cxnLst/>
              <a:rect l="l" t="t" r="r" b="b"/>
              <a:pathLst>
                <a:path w="3790" h="1563" extrusionOk="0">
                  <a:moveTo>
                    <a:pt x="1986" y="0"/>
                  </a:moveTo>
                  <a:cubicBezTo>
                    <a:pt x="1281" y="0"/>
                    <a:pt x="687" y="229"/>
                    <a:pt x="343" y="650"/>
                  </a:cubicBezTo>
                  <a:cubicBezTo>
                    <a:pt x="228" y="810"/>
                    <a:pt x="46" y="1106"/>
                    <a:pt x="0" y="1563"/>
                  </a:cubicBezTo>
                  <a:cubicBezTo>
                    <a:pt x="69" y="1449"/>
                    <a:pt x="571" y="627"/>
                    <a:pt x="1621" y="422"/>
                  </a:cubicBezTo>
                  <a:cubicBezTo>
                    <a:pt x="1783" y="388"/>
                    <a:pt x="1938" y="374"/>
                    <a:pt x="2084" y="374"/>
                  </a:cubicBezTo>
                  <a:cubicBezTo>
                    <a:pt x="2845" y="374"/>
                    <a:pt x="3378" y="756"/>
                    <a:pt x="3493" y="832"/>
                  </a:cubicBezTo>
                  <a:cubicBezTo>
                    <a:pt x="3584" y="695"/>
                    <a:pt x="3698" y="559"/>
                    <a:pt x="3789" y="444"/>
                  </a:cubicBezTo>
                  <a:cubicBezTo>
                    <a:pt x="3165" y="142"/>
                    <a:pt x="2541" y="0"/>
                    <a:pt x="1986"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7" name="Google Shape;2347;p38"/>
            <p:cNvSpPr/>
            <p:nvPr/>
          </p:nvSpPr>
          <p:spPr>
            <a:xfrm>
              <a:off x="1226688" y="2724077"/>
              <a:ext cx="22479" cy="18228"/>
            </a:xfrm>
            <a:custGeom>
              <a:avLst/>
              <a:gdLst/>
              <a:ahLst/>
              <a:cxnLst/>
              <a:rect l="l" t="t" r="r" b="b"/>
              <a:pathLst>
                <a:path w="386" h="313" extrusionOk="0">
                  <a:moveTo>
                    <a:pt x="294" y="1"/>
                  </a:moveTo>
                  <a:cubicBezTo>
                    <a:pt x="184" y="1"/>
                    <a:pt x="0" y="164"/>
                    <a:pt x="20" y="243"/>
                  </a:cubicBezTo>
                  <a:cubicBezTo>
                    <a:pt x="35" y="287"/>
                    <a:pt x="88" y="312"/>
                    <a:pt x="148" y="312"/>
                  </a:cubicBezTo>
                  <a:cubicBezTo>
                    <a:pt x="181" y="312"/>
                    <a:pt x="216" y="305"/>
                    <a:pt x="248" y="289"/>
                  </a:cubicBezTo>
                  <a:cubicBezTo>
                    <a:pt x="385" y="220"/>
                    <a:pt x="385" y="37"/>
                    <a:pt x="340" y="15"/>
                  </a:cubicBezTo>
                  <a:cubicBezTo>
                    <a:pt x="327" y="5"/>
                    <a:pt x="311" y="1"/>
                    <a:pt x="294"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8" name="Google Shape;2348;p38"/>
            <p:cNvSpPr/>
            <p:nvPr/>
          </p:nvSpPr>
          <p:spPr>
            <a:xfrm>
              <a:off x="1145392" y="2685001"/>
              <a:ext cx="234046" cy="146286"/>
            </a:xfrm>
            <a:custGeom>
              <a:avLst/>
              <a:gdLst/>
              <a:ahLst/>
              <a:cxnLst/>
              <a:rect l="l" t="t" r="r" b="b"/>
              <a:pathLst>
                <a:path w="4019" h="2512" extrusionOk="0">
                  <a:moveTo>
                    <a:pt x="183" y="1"/>
                  </a:moveTo>
                  <a:lnTo>
                    <a:pt x="1" y="2169"/>
                  </a:lnTo>
                  <a:lnTo>
                    <a:pt x="3835" y="2512"/>
                  </a:lnTo>
                  <a:lnTo>
                    <a:pt x="4018" y="320"/>
                  </a:lnTo>
                  <a:lnTo>
                    <a:pt x="183" y="1"/>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9" name="Google Shape;2349;p38"/>
            <p:cNvSpPr/>
            <p:nvPr/>
          </p:nvSpPr>
          <p:spPr>
            <a:xfrm>
              <a:off x="1113479" y="2573364"/>
              <a:ext cx="216751" cy="84383"/>
            </a:xfrm>
            <a:custGeom>
              <a:avLst/>
              <a:gdLst/>
              <a:ahLst/>
              <a:cxnLst/>
              <a:rect l="l" t="t" r="r" b="b"/>
              <a:pathLst>
                <a:path w="3722" h="1449" extrusionOk="0">
                  <a:moveTo>
                    <a:pt x="3562" y="1"/>
                  </a:moveTo>
                  <a:cubicBezTo>
                    <a:pt x="3151" y="411"/>
                    <a:pt x="2786" y="548"/>
                    <a:pt x="2512" y="594"/>
                  </a:cubicBezTo>
                  <a:cubicBezTo>
                    <a:pt x="2435" y="606"/>
                    <a:pt x="2363" y="612"/>
                    <a:pt x="2293" y="612"/>
                  </a:cubicBezTo>
                  <a:cubicBezTo>
                    <a:pt x="1885" y="612"/>
                    <a:pt x="1581" y="429"/>
                    <a:pt x="1062" y="429"/>
                  </a:cubicBezTo>
                  <a:cubicBezTo>
                    <a:pt x="1014" y="429"/>
                    <a:pt x="965" y="431"/>
                    <a:pt x="914" y="434"/>
                  </a:cubicBezTo>
                  <a:cubicBezTo>
                    <a:pt x="526" y="457"/>
                    <a:pt x="206" y="571"/>
                    <a:pt x="1" y="663"/>
                  </a:cubicBezTo>
                  <a:cubicBezTo>
                    <a:pt x="252" y="868"/>
                    <a:pt x="686" y="1210"/>
                    <a:pt x="1325" y="1347"/>
                  </a:cubicBezTo>
                  <a:cubicBezTo>
                    <a:pt x="1486" y="1384"/>
                    <a:pt x="1767" y="1448"/>
                    <a:pt x="2100" y="1448"/>
                  </a:cubicBezTo>
                  <a:cubicBezTo>
                    <a:pt x="2381" y="1448"/>
                    <a:pt x="2700" y="1402"/>
                    <a:pt x="3014" y="1256"/>
                  </a:cubicBezTo>
                  <a:cubicBezTo>
                    <a:pt x="3242" y="1142"/>
                    <a:pt x="3516" y="1005"/>
                    <a:pt x="3607" y="708"/>
                  </a:cubicBezTo>
                  <a:cubicBezTo>
                    <a:pt x="3722" y="389"/>
                    <a:pt x="3607" y="115"/>
                    <a:pt x="3562"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0" name="Google Shape;2350;p38"/>
            <p:cNvSpPr/>
            <p:nvPr/>
          </p:nvSpPr>
          <p:spPr>
            <a:xfrm>
              <a:off x="806813" y="2482518"/>
              <a:ext cx="63476" cy="58876"/>
            </a:xfrm>
            <a:custGeom>
              <a:avLst/>
              <a:gdLst/>
              <a:ahLst/>
              <a:cxnLst/>
              <a:rect l="l" t="t" r="r" b="b"/>
              <a:pathLst>
                <a:path w="1090" h="1011" extrusionOk="0">
                  <a:moveTo>
                    <a:pt x="596" y="0"/>
                  </a:moveTo>
                  <a:cubicBezTo>
                    <a:pt x="360" y="0"/>
                    <a:pt x="0" y="332"/>
                    <a:pt x="63" y="625"/>
                  </a:cubicBezTo>
                  <a:cubicBezTo>
                    <a:pt x="112" y="871"/>
                    <a:pt x="397" y="1011"/>
                    <a:pt x="630" y="1011"/>
                  </a:cubicBezTo>
                  <a:cubicBezTo>
                    <a:pt x="721" y="1011"/>
                    <a:pt x="804" y="989"/>
                    <a:pt x="862" y="944"/>
                  </a:cubicBezTo>
                  <a:cubicBezTo>
                    <a:pt x="1090" y="762"/>
                    <a:pt x="953" y="77"/>
                    <a:pt x="656" y="8"/>
                  </a:cubicBezTo>
                  <a:cubicBezTo>
                    <a:pt x="637" y="3"/>
                    <a:pt x="617" y="0"/>
                    <a:pt x="596"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1" name="Google Shape;2351;p38"/>
            <p:cNvSpPr/>
            <p:nvPr/>
          </p:nvSpPr>
          <p:spPr>
            <a:xfrm>
              <a:off x="760109" y="2562591"/>
              <a:ext cx="30457" cy="27836"/>
            </a:xfrm>
            <a:custGeom>
              <a:avLst/>
              <a:gdLst/>
              <a:ahLst/>
              <a:cxnLst/>
              <a:rect l="l" t="t" r="r" b="b"/>
              <a:pathLst>
                <a:path w="523" h="478" extrusionOk="0">
                  <a:moveTo>
                    <a:pt x="294" y="1"/>
                  </a:moveTo>
                  <a:cubicBezTo>
                    <a:pt x="177" y="1"/>
                    <a:pt x="0" y="150"/>
                    <a:pt x="43" y="300"/>
                  </a:cubicBezTo>
                  <a:cubicBezTo>
                    <a:pt x="59" y="411"/>
                    <a:pt x="185" y="478"/>
                    <a:pt x="291" y="478"/>
                  </a:cubicBezTo>
                  <a:cubicBezTo>
                    <a:pt x="338" y="478"/>
                    <a:pt x="380" y="465"/>
                    <a:pt x="408" y="437"/>
                  </a:cubicBezTo>
                  <a:cubicBezTo>
                    <a:pt x="522" y="368"/>
                    <a:pt x="454" y="26"/>
                    <a:pt x="317" y="3"/>
                  </a:cubicBezTo>
                  <a:cubicBezTo>
                    <a:pt x="310" y="2"/>
                    <a:pt x="302" y="1"/>
                    <a:pt x="294"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2" name="Google Shape;2352;p38"/>
            <p:cNvSpPr/>
            <p:nvPr/>
          </p:nvSpPr>
          <p:spPr>
            <a:xfrm>
              <a:off x="1479369" y="2434590"/>
              <a:ext cx="63534" cy="58759"/>
            </a:xfrm>
            <a:custGeom>
              <a:avLst/>
              <a:gdLst/>
              <a:ahLst/>
              <a:cxnLst/>
              <a:rect l="l" t="t" r="r" b="b"/>
              <a:pathLst>
                <a:path w="1091" h="1009" extrusionOk="0">
                  <a:moveTo>
                    <a:pt x="588" y="1"/>
                  </a:moveTo>
                  <a:cubicBezTo>
                    <a:pt x="338" y="1"/>
                    <a:pt x="1" y="313"/>
                    <a:pt x="63" y="626"/>
                  </a:cubicBezTo>
                  <a:cubicBezTo>
                    <a:pt x="114" y="860"/>
                    <a:pt x="408" y="1008"/>
                    <a:pt x="634" y="1008"/>
                  </a:cubicBezTo>
                  <a:cubicBezTo>
                    <a:pt x="717" y="1008"/>
                    <a:pt x="791" y="988"/>
                    <a:pt x="839" y="946"/>
                  </a:cubicBezTo>
                  <a:cubicBezTo>
                    <a:pt x="1091" y="763"/>
                    <a:pt x="954" y="78"/>
                    <a:pt x="657" y="10"/>
                  </a:cubicBezTo>
                  <a:cubicBezTo>
                    <a:pt x="635" y="4"/>
                    <a:pt x="612" y="1"/>
                    <a:pt x="588"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3" name="Google Shape;2353;p38"/>
            <p:cNvSpPr/>
            <p:nvPr/>
          </p:nvSpPr>
          <p:spPr>
            <a:xfrm>
              <a:off x="1245090" y="2343394"/>
              <a:ext cx="107735" cy="202134"/>
            </a:xfrm>
            <a:custGeom>
              <a:avLst/>
              <a:gdLst/>
              <a:ahLst/>
              <a:cxnLst/>
              <a:rect l="l" t="t" r="r" b="b"/>
              <a:pathLst>
                <a:path w="1850" h="3471" extrusionOk="0">
                  <a:moveTo>
                    <a:pt x="252" y="1"/>
                  </a:moveTo>
                  <a:lnTo>
                    <a:pt x="252" y="1"/>
                  </a:lnTo>
                  <a:cubicBezTo>
                    <a:pt x="1" y="868"/>
                    <a:pt x="92" y="1827"/>
                    <a:pt x="457" y="2671"/>
                  </a:cubicBezTo>
                  <a:cubicBezTo>
                    <a:pt x="473" y="2704"/>
                    <a:pt x="501" y="2736"/>
                    <a:pt x="540" y="2736"/>
                  </a:cubicBezTo>
                  <a:cubicBezTo>
                    <a:pt x="556" y="2736"/>
                    <a:pt x="574" y="2730"/>
                    <a:pt x="594" y="2717"/>
                  </a:cubicBezTo>
                  <a:cubicBezTo>
                    <a:pt x="725" y="2560"/>
                    <a:pt x="894" y="2455"/>
                    <a:pt x="1066" y="2455"/>
                  </a:cubicBezTo>
                  <a:cubicBezTo>
                    <a:pt x="1193" y="2455"/>
                    <a:pt x="1322" y="2513"/>
                    <a:pt x="1439" y="2649"/>
                  </a:cubicBezTo>
                  <a:cubicBezTo>
                    <a:pt x="1690" y="2922"/>
                    <a:pt x="1507" y="3356"/>
                    <a:pt x="1142" y="3470"/>
                  </a:cubicBezTo>
                  <a:cubicBezTo>
                    <a:pt x="1576" y="3425"/>
                    <a:pt x="1850" y="2900"/>
                    <a:pt x="1576" y="2557"/>
                  </a:cubicBezTo>
                  <a:cubicBezTo>
                    <a:pt x="1455" y="2361"/>
                    <a:pt x="1252" y="2269"/>
                    <a:pt x="1044" y="2269"/>
                  </a:cubicBezTo>
                  <a:cubicBezTo>
                    <a:pt x="879" y="2269"/>
                    <a:pt x="711" y="2327"/>
                    <a:pt x="582" y="2438"/>
                  </a:cubicBezTo>
                  <a:lnTo>
                    <a:pt x="582" y="2438"/>
                  </a:lnTo>
                  <a:cubicBezTo>
                    <a:pt x="285" y="1674"/>
                    <a:pt x="187" y="817"/>
                    <a:pt x="252"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4" name="Google Shape;2354;p38"/>
            <p:cNvSpPr/>
            <p:nvPr/>
          </p:nvSpPr>
          <p:spPr>
            <a:xfrm>
              <a:off x="1288941" y="2500279"/>
              <a:ext cx="50606" cy="46879"/>
            </a:xfrm>
            <a:custGeom>
              <a:avLst/>
              <a:gdLst/>
              <a:ahLst/>
              <a:cxnLst/>
              <a:rect l="l" t="t" r="r" b="b"/>
              <a:pathLst>
                <a:path w="869" h="805" extrusionOk="0">
                  <a:moveTo>
                    <a:pt x="709" y="0"/>
                  </a:moveTo>
                  <a:cubicBezTo>
                    <a:pt x="709" y="69"/>
                    <a:pt x="663" y="297"/>
                    <a:pt x="457" y="480"/>
                  </a:cubicBezTo>
                  <a:cubicBezTo>
                    <a:pt x="275" y="639"/>
                    <a:pt x="69" y="685"/>
                    <a:pt x="1" y="708"/>
                  </a:cubicBezTo>
                  <a:cubicBezTo>
                    <a:pt x="101" y="775"/>
                    <a:pt x="214" y="805"/>
                    <a:pt x="324" y="805"/>
                  </a:cubicBezTo>
                  <a:cubicBezTo>
                    <a:pt x="512" y="805"/>
                    <a:pt x="690" y="715"/>
                    <a:pt x="777" y="571"/>
                  </a:cubicBezTo>
                  <a:cubicBezTo>
                    <a:pt x="868" y="411"/>
                    <a:pt x="845" y="183"/>
                    <a:pt x="709"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5" name="Google Shape;2355;p38"/>
            <p:cNvSpPr/>
            <p:nvPr/>
          </p:nvSpPr>
          <p:spPr>
            <a:xfrm>
              <a:off x="494091" y="2421895"/>
              <a:ext cx="196776" cy="239812"/>
            </a:xfrm>
            <a:custGeom>
              <a:avLst/>
              <a:gdLst/>
              <a:ahLst/>
              <a:cxnLst/>
              <a:rect l="l" t="t" r="r" b="b"/>
              <a:pathLst>
                <a:path w="3379" h="4118" extrusionOk="0">
                  <a:moveTo>
                    <a:pt x="1667" y="1"/>
                  </a:moveTo>
                  <a:cubicBezTo>
                    <a:pt x="1590" y="1"/>
                    <a:pt x="1513" y="8"/>
                    <a:pt x="1438" y="22"/>
                  </a:cubicBezTo>
                  <a:cubicBezTo>
                    <a:pt x="571" y="182"/>
                    <a:pt x="251" y="1209"/>
                    <a:pt x="229" y="1323"/>
                  </a:cubicBezTo>
                  <a:cubicBezTo>
                    <a:pt x="0" y="2191"/>
                    <a:pt x="388" y="3104"/>
                    <a:pt x="1028" y="3629"/>
                  </a:cubicBezTo>
                  <a:cubicBezTo>
                    <a:pt x="1509" y="4014"/>
                    <a:pt x="2045" y="4118"/>
                    <a:pt x="2483" y="4118"/>
                  </a:cubicBezTo>
                  <a:cubicBezTo>
                    <a:pt x="2981" y="4118"/>
                    <a:pt x="3354" y="3983"/>
                    <a:pt x="3379" y="3971"/>
                  </a:cubicBezTo>
                  <a:lnTo>
                    <a:pt x="3333" y="1323"/>
                  </a:lnTo>
                  <a:cubicBezTo>
                    <a:pt x="3027" y="507"/>
                    <a:pt x="2319" y="1"/>
                    <a:pt x="1667"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6" name="Google Shape;2356;p38"/>
            <p:cNvSpPr/>
            <p:nvPr/>
          </p:nvSpPr>
          <p:spPr>
            <a:xfrm>
              <a:off x="535264" y="2478674"/>
              <a:ext cx="129049" cy="125322"/>
            </a:xfrm>
            <a:custGeom>
              <a:avLst/>
              <a:gdLst/>
              <a:ahLst/>
              <a:cxnLst/>
              <a:rect l="l" t="t" r="r" b="b"/>
              <a:pathLst>
                <a:path w="2216" h="2152" extrusionOk="0">
                  <a:moveTo>
                    <a:pt x="1033" y="0"/>
                  </a:moveTo>
                  <a:cubicBezTo>
                    <a:pt x="954" y="0"/>
                    <a:pt x="876" y="10"/>
                    <a:pt x="800" y="29"/>
                  </a:cubicBezTo>
                  <a:cubicBezTo>
                    <a:pt x="457" y="120"/>
                    <a:pt x="138" y="417"/>
                    <a:pt x="92" y="759"/>
                  </a:cubicBezTo>
                  <a:cubicBezTo>
                    <a:pt x="1" y="1307"/>
                    <a:pt x="480" y="1992"/>
                    <a:pt x="1348" y="2152"/>
                  </a:cubicBezTo>
                  <a:cubicBezTo>
                    <a:pt x="1097" y="1855"/>
                    <a:pt x="1097" y="1444"/>
                    <a:pt x="1325" y="1170"/>
                  </a:cubicBezTo>
                  <a:cubicBezTo>
                    <a:pt x="1466" y="998"/>
                    <a:pt x="1681" y="901"/>
                    <a:pt x="1906" y="901"/>
                  </a:cubicBezTo>
                  <a:cubicBezTo>
                    <a:pt x="2009" y="901"/>
                    <a:pt x="2114" y="922"/>
                    <a:pt x="2215" y="965"/>
                  </a:cubicBezTo>
                  <a:cubicBezTo>
                    <a:pt x="2019" y="356"/>
                    <a:pt x="1518" y="0"/>
                    <a:pt x="1033"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7" name="Google Shape;2357;p38"/>
            <p:cNvSpPr/>
            <p:nvPr/>
          </p:nvSpPr>
          <p:spPr>
            <a:xfrm>
              <a:off x="529964" y="2478500"/>
              <a:ext cx="139415" cy="128175"/>
            </a:xfrm>
            <a:custGeom>
              <a:avLst/>
              <a:gdLst/>
              <a:ahLst/>
              <a:cxnLst/>
              <a:rect l="l" t="t" r="r" b="b"/>
              <a:pathLst>
                <a:path w="2394" h="2201" extrusionOk="0">
                  <a:moveTo>
                    <a:pt x="1130" y="0"/>
                  </a:moveTo>
                  <a:cubicBezTo>
                    <a:pt x="607" y="0"/>
                    <a:pt x="103" y="343"/>
                    <a:pt x="1" y="1059"/>
                  </a:cubicBezTo>
                  <a:cubicBezTo>
                    <a:pt x="171" y="434"/>
                    <a:pt x="635" y="132"/>
                    <a:pt x="1104" y="132"/>
                  </a:cubicBezTo>
                  <a:cubicBezTo>
                    <a:pt x="1538" y="132"/>
                    <a:pt x="1977" y="392"/>
                    <a:pt x="2187" y="896"/>
                  </a:cubicBezTo>
                  <a:lnTo>
                    <a:pt x="2187" y="896"/>
                  </a:lnTo>
                  <a:cubicBezTo>
                    <a:pt x="2125" y="881"/>
                    <a:pt x="2064" y="874"/>
                    <a:pt x="2004" y="874"/>
                  </a:cubicBezTo>
                  <a:cubicBezTo>
                    <a:pt x="1372" y="874"/>
                    <a:pt x="910" y="1672"/>
                    <a:pt x="1439" y="2200"/>
                  </a:cubicBezTo>
                  <a:cubicBezTo>
                    <a:pt x="1049" y="1693"/>
                    <a:pt x="1425" y="1019"/>
                    <a:pt x="1970" y="1019"/>
                  </a:cubicBezTo>
                  <a:cubicBezTo>
                    <a:pt x="2063" y="1019"/>
                    <a:pt x="2161" y="1039"/>
                    <a:pt x="2260" y="1082"/>
                  </a:cubicBezTo>
                  <a:cubicBezTo>
                    <a:pt x="2273" y="1086"/>
                    <a:pt x="2286" y="1088"/>
                    <a:pt x="2298" y="1088"/>
                  </a:cubicBezTo>
                  <a:cubicBezTo>
                    <a:pt x="2351" y="1088"/>
                    <a:pt x="2393" y="1051"/>
                    <a:pt x="2375" y="1013"/>
                  </a:cubicBezTo>
                  <a:cubicBezTo>
                    <a:pt x="2203" y="349"/>
                    <a:pt x="1657" y="0"/>
                    <a:pt x="1130"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8" name="Google Shape;2358;p38"/>
            <p:cNvSpPr/>
            <p:nvPr/>
          </p:nvSpPr>
          <p:spPr>
            <a:xfrm>
              <a:off x="394393" y="1740720"/>
              <a:ext cx="1264165" cy="733004"/>
            </a:xfrm>
            <a:custGeom>
              <a:avLst/>
              <a:gdLst/>
              <a:ahLst/>
              <a:cxnLst/>
              <a:rect l="l" t="t" r="r" b="b"/>
              <a:pathLst>
                <a:path w="21708" h="12587" extrusionOk="0">
                  <a:moveTo>
                    <a:pt x="14227" y="1"/>
                  </a:moveTo>
                  <a:cubicBezTo>
                    <a:pt x="13987" y="1"/>
                    <a:pt x="13748" y="11"/>
                    <a:pt x="13513" y="33"/>
                  </a:cubicBezTo>
                  <a:cubicBezTo>
                    <a:pt x="11550" y="215"/>
                    <a:pt x="10158" y="1128"/>
                    <a:pt x="9496" y="1631"/>
                  </a:cubicBezTo>
                  <a:cubicBezTo>
                    <a:pt x="9146" y="1570"/>
                    <a:pt x="8694" y="1519"/>
                    <a:pt x="8169" y="1519"/>
                  </a:cubicBezTo>
                  <a:cubicBezTo>
                    <a:pt x="7906" y="1519"/>
                    <a:pt x="7624" y="1532"/>
                    <a:pt x="7327" y="1562"/>
                  </a:cubicBezTo>
                  <a:cubicBezTo>
                    <a:pt x="6802" y="1631"/>
                    <a:pt x="5638" y="1768"/>
                    <a:pt x="4406" y="2475"/>
                  </a:cubicBezTo>
                  <a:cubicBezTo>
                    <a:pt x="4246" y="2589"/>
                    <a:pt x="2694" y="3502"/>
                    <a:pt x="1758" y="5237"/>
                  </a:cubicBezTo>
                  <a:cubicBezTo>
                    <a:pt x="1" y="8569"/>
                    <a:pt x="1941" y="12290"/>
                    <a:pt x="2100" y="12587"/>
                  </a:cubicBezTo>
                  <a:cubicBezTo>
                    <a:pt x="2123" y="12564"/>
                    <a:pt x="2397" y="11856"/>
                    <a:pt x="3150" y="11719"/>
                  </a:cubicBezTo>
                  <a:cubicBezTo>
                    <a:pt x="3243" y="11700"/>
                    <a:pt x="3332" y="11691"/>
                    <a:pt x="3416" y="11691"/>
                  </a:cubicBezTo>
                  <a:cubicBezTo>
                    <a:pt x="4025" y="11691"/>
                    <a:pt x="4431" y="12133"/>
                    <a:pt x="4451" y="12153"/>
                  </a:cubicBezTo>
                  <a:cubicBezTo>
                    <a:pt x="5387" y="11582"/>
                    <a:pt x="6985" y="10441"/>
                    <a:pt x="8240" y="8432"/>
                  </a:cubicBezTo>
                  <a:cubicBezTo>
                    <a:pt x="9176" y="6972"/>
                    <a:pt x="9610" y="5579"/>
                    <a:pt x="9815" y="4621"/>
                  </a:cubicBezTo>
                  <a:cubicBezTo>
                    <a:pt x="10318" y="4986"/>
                    <a:pt x="11116" y="5442"/>
                    <a:pt x="12189" y="5648"/>
                  </a:cubicBezTo>
                  <a:cubicBezTo>
                    <a:pt x="12652" y="5749"/>
                    <a:pt x="13098" y="5791"/>
                    <a:pt x="13519" y="5791"/>
                  </a:cubicBezTo>
                  <a:cubicBezTo>
                    <a:pt x="15194" y="5791"/>
                    <a:pt x="16481" y="5127"/>
                    <a:pt x="16937" y="4872"/>
                  </a:cubicBezTo>
                  <a:cubicBezTo>
                    <a:pt x="17325" y="5123"/>
                    <a:pt x="17804" y="5511"/>
                    <a:pt x="18261" y="6104"/>
                  </a:cubicBezTo>
                  <a:cubicBezTo>
                    <a:pt x="19219" y="7360"/>
                    <a:pt x="19379" y="8729"/>
                    <a:pt x="19402" y="9323"/>
                  </a:cubicBezTo>
                  <a:cubicBezTo>
                    <a:pt x="20087" y="9186"/>
                    <a:pt x="20612" y="8661"/>
                    <a:pt x="20749" y="8022"/>
                  </a:cubicBezTo>
                  <a:cubicBezTo>
                    <a:pt x="20908" y="7200"/>
                    <a:pt x="20338" y="6584"/>
                    <a:pt x="20269" y="6538"/>
                  </a:cubicBezTo>
                  <a:lnTo>
                    <a:pt x="20269" y="6538"/>
                  </a:lnTo>
                  <a:cubicBezTo>
                    <a:pt x="20438" y="6608"/>
                    <a:pt x="20640" y="6670"/>
                    <a:pt x="20824" y="6670"/>
                  </a:cubicBezTo>
                  <a:cubicBezTo>
                    <a:pt x="20940" y="6670"/>
                    <a:pt x="21049" y="6645"/>
                    <a:pt x="21137" y="6584"/>
                  </a:cubicBezTo>
                  <a:cubicBezTo>
                    <a:pt x="21707" y="6150"/>
                    <a:pt x="21068" y="3936"/>
                    <a:pt x="19904" y="2475"/>
                  </a:cubicBezTo>
                  <a:cubicBezTo>
                    <a:pt x="18514" y="798"/>
                    <a:pt x="16298" y="1"/>
                    <a:pt x="1422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9" name="Google Shape;2359;p38"/>
            <p:cNvSpPr/>
            <p:nvPr/>
          </p:nvSpPr>
          <p:spPr>
            <a:xfrm>
              <a:off x="1028456" y="1780553"/>
              <a:ext cx="507809" cy="162825"/>
            </a:xfrm>
            <a:custGeom>
              <a:avLst/>
              <a:gdLst/>
              <a:ahLst/>
              <a:cxnLst/>
              <a:rect l="l" t="t" r="r" b="b"/>
              <a:pathLst>
                <a:path w="8720" h="2796" extrusionOk="0">
                  <a:moveTo>
                    <a:pt x="3496" y="1"/>
                  </a:moveTo>
                  <a:cubicBezTo>
                    <a:pt x="2264" y="1"/>
                    <a:pt x="1033" y="369"/>
                    <a:pt x="0" y="1152"/>
                  </a:cubicBezTo>
                  <a:cubicBezTo>
                    <a:pt x="1072" y="640"/>
                    <a:pt x="2172" y="394"/>
                    <a:pt x="3250" y="394"/>
                  </a:cubicBezTo>
                  <a:cubicBezTo>
                    <a:pt x="5250" y="394"/>
                    <a:pt x="7177" y="1239"/>
                    <a:pt x="8719" y="2795"/>
                  </a:cubicBezTo>
                  <a:cubicBezTo>
                    <a:pt x="7568" y="1004"/>
                    <a:pt x="5531" y="1"/>
                    <a:pt x="3496"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0" name="Google Shape;2360;p38"/>
            <p:cNvSpPr/>
            <p:nvPr/>
          </p:nvSpPr>
          <p:spPr>
            <a:xfrm>
              <a:off x="1040394" y="1873787"/>
              <a:ext cx="408111" cy="100164"/>
            </a:xfrm>
            <a:custGeom>
              <a:avLst/>
              <a:gdLst/>
              <a:ahLst/>
              <a:cxnLst/>
              <a:rect l="l" t="t" r="r" b="b"/>
              <a:pathLst>
                <a:path w="7008" h="1720" extrusionOk="0">
                  <a:moveTo>
                    <a:pt x="2947" y="0"/>
                  </a:moveTo>
                  <a:cubicBezTo>
                    <a:pt x="1908" y="0"/>
                    <a:pt x="872" y="278"/>
                    <a:pt x="1" y="852"/>
                  </a:cubicBezTo>
                  <a:cubicBezTo>
                    <a:pt x="868" y="552"/>
                    <a:pt x="1759" y="404"/>
                    <a:pt x="2643" y="404"/>
                  </a:cubicBezTo>
                  <a:cubicBezTo>
                    <a:pt x="4178" y="404"/>
                    <a:pt x="5690" y="850"/>
                    <a:pt x="7008" y="1719"/>
                  </a:cubicBezTo>
                  <a:cubicBezTo>
                    <a:pt x="5991" y="594"/>
                    <a:pt x="4467" y="0"/>
                    <a:pt x="2947"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1" name="Google Shape;2361;p38"/>
            <p:cNvSpPr/>
            <p:nvPr/>
          </p:nvSpPr>
          <p:spPr>
            <a:xfrm>
              <a:off x="571195" y="1921656"/>
              <a:ext cx="312431" cy="327514"/>
            </a:xfrm>
            <a:custGeom>
              <a:avLst/>
              <a:gdLst/>
              <a:ahLst/>
              <a:cxnLst/>
              <a:rect l="l" t="t" r="r" b="b"/>
              <a:pathLst>
                <a:path w="5365" h="5624" extrusionOk="0">
                  <a:moveTo>
                    <a:pt x="2331" y="1"/>
                  </a:moveTo>
                  <a:cubicBezTo>
                    <a:pt x="2323" y="1"/>
                    <a:pt x="2314" y="3"/>
                    <a:pt x="2306" y="7"/>
                  </a:cubicBezTo>
                  <a:cubicBezTo>
                    <a:pt x="1781" y="418"/>
                    <a:pt x="1005" y="1148"/>
                    <a:pt x="571" y="2290"/>
                  </a:cubicBezTo>
                  <a:cubicBezTo>
                    <a:pt x="0" y="3819"/>
                    <a:pt x="229" y="5577"/>
                    <a:pt x="571" y="5622"/>
                  </a:cubicBezTo>
                  <a:cubicBezTo>
                    <a:pt x="575" y="5623"/>
                    <a:pt x="580" y="5623"/>
                    <a:pt x="584" y="5623"/>
                  </a:cubicBezTo>
                  <a:cubicBezTo>
                    <a:pt x="769" y="5623"/>
                    <a:pt x="1088" y="5165"/>
                    <a:pt x="1689" y="3317"/>
                  </a:cubicBezTo>
                  <a:cubicBezTo>
                    <a:pt x="1689" y="3294"/>
                    <a:pt x="1706" y="3283"/>
                    <a:pt x="1724" y="3283"/>
                  </a:cubicBezTo>
                  <a:cubicBezTo>
                    <a:pt x="1741" y="3283"/>
                    <a:pt x="1758" y="3294"/>
                    <a:pt x="1758" y="3317"/>
                  </a:cubicBezTo>
                  <a:lnTo>
                    <a:pt x="1758" y="5554"/>
                  </a:lnTo>
                  <a:cubicBezTo>
                    <a:pt x="1758" y="5582"/>
                    <a:pt x="1784" y="5601"/>
                    <a:pt x="1809" y="5601"/>
                  </a:cubicBezTo>
                  <a:cubicBezTo>
                    <a:pt x="1825" y="5601"/>
                    <a:pt x="1840" y="5594"/>
                    <a:pt x="1849" y="5577"/>
                  </a:cubicBezTo>
                  <a:cubicBezTo>
                    <a:pt x="2237" y="4915"/>
                    <a:pt x="2602" y="4253"/>
                    <a:pt x="2990" y="3568"/>
                  </a:cubicBezTo>
                  <a:cubicBezTo>
                    <a:pt x="2999" y="3551"/>
                    <a:pt x="3014" y="3543"/>
                    <a:pt x="3029" y="3543"/>
                  </a:cubicBezTo>
                  <a:cubicBezTo>
                    <a:pt x="3052" y="3543"/>
                    <a:pt x="3073" y="3563"/>
                    <a:pt x="3059" y="3591"/>
                  </a:cubicBezTo>
                  <a:cubicBezTo>
                    <a:pt x="3013" y="4139"/>
                    <a:pt x="2945" y="4686"/>
                    <a:pt x="2876" y="5234"/>
                  </a:cubicBezTo>
                  <a:cubicBezTo>
                    <a:pt x="2876" y="5250"/>
                    <a:pt x="2899" y="5266"/>
                    <a:pt x="2921" y="5266"/>
                  </a:cubicBezTo>
                  <a:cubicBezTo>
                    <a:pt x="2929" y="5266"/>
                    <a:pt x="2938" y="5264"/>
                    <a:pt x="2945" y="5257"/>
                  </a:cubicBezTo>
                  <a:cubicBezTo>
                    <a:pt x="3333" y="5006"/>
                    <a:pt x="3744" y="4664"/>
                    <a:pt x="4132" y="4184"/>
                  </a:cubicBezTo>
                  <a:cubicBezTo>
                    <a:pt x="5364" y="2632"/>
                    <a:pt x="5319" y="806"/>
                    <a:pt x="5273" y="99"/>
                  </a:cubicBezTo>
                  <a:cubicBezTo>
                    <a:pt x="5273" y="82"/>
                    <a:pt x="5250" y="66"/>
                    <a:pt x="5229" y="66"/>
                  </a:cubicBezTo>
                  <a:cubicBezTo>
                    <a:pt x="5220" y="66"/>
                    <a:pt x="5211" y="69"/>
                    <a:pt x="5204" y="76"/>
                  </a:cubicBezTo>
                  <a:cubicBezTo>
                    <a:pt x="4634" y="738"/>
                    <a:pt x="4063" y="1400"/>
                    <a:pt x="3493" y="2061"/>
                  </a:cubicBezTo>
                  <a:cubicBezTo>
                    <a:pt x="3486" y="2068"/>
                    <a:pt x="3477" y="2071"/>
                    <a:pt x="3468" y="2071"/>
                  </a:cubicBezTo>
                  <a:cubicBezTo>
                    <a:pt x="3447" y="2071"/>
                    <a:pt x="3424" y="2055"/>
                    <a:pt x="3424" y="2039"/>
                  </a:cubicBezTo>
                  <a:lnTo>
                    <a:pt x="3219" y="829"/>
                  </a:lnTo>
                  <a:cubicBezTo>
                    <a:pt x="3219" y="802"/>
                    <a:pt x="3203" y="791"/>
                    <a:pt x="3185" y="791"/>
                  </a:cubicBezTo>
                  <a:cubicBezTo>
                    <a:pt x="3173" y="791"/>
                    <a:pt x="3160" y="797"/>
                    <a:pt x="3150" y="806"/>
                  </a:cubicBezTo>
                  <a:cubicBezTo>
                    <a:pt x="2831" y="1034"/>
                    <a:pt x="2511" y="1285"/>
                    <a:pt x="2214" y="1537"/>
                  </a:cubicBezTo>
                  <a:cubicBezTo>
                    <a:pt x="2202" y="1543"/>
                    <a:pt x="2190" y="1545"/>
                    <a:pt x="2179" y="1545"/>
                  </a:cubicBezTo>
                  <a:cubicBezTo>
                    <a:pt x="2147" y="1545"/>
                    <a:pt x="2123" y="1524"/>
                    <a:pt x="2123" y="1491"/>
                  </a:cubicBezTo>
                  <a:cubicBezTo>
                    <a:pt x="2214" y="1012"/>
                    <a:pt x="2306" y="532"/>
                    <a:pt x="2374" y="53"/>
                  </a:cubicBezTo>
                  <a:cubicBezTo>
                    <a:pt x="2393" y="34"/>
                    <a:pt x="2366" y="1"/>
                    <a:pt x="2331"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2" name="Google Shape;2362;p38"/>
            <p:cNvSpPr/>
            <p:nvPr/>
          </p:nvSpPr>
          <p:spPr>
            <a:xfrm>
              <a:off x="1108180" y="1917929"/>
              <a:ext cx="216751" cy="73318"/>
            </a:xfrm>
            <a:custGeom>
              <a:avLst/>
              <a:gdLst/>
              <a:ahLst/>
              <a:cxnLst/>
              <a:rect l="l" t="t" r="r" b="b"/>
              <a:pathLst>
                <a:path w="3722" h="1259" extrusionOk="0">
                  <a:moveTo>
                    <a:pt x="2160" y="1"/>
                  </a:moveTo>
                  <a:cubicBezTo>
                    <a:pt x="1029" y="1"/>
                    <a:pt x="267" y="741"/>
                    <a:pt x="24" y="1007"/>
                  </a:cubicBezTo>
                  <a:cubicBezTo>
                    <a:pt x="1" y="1030"/>
                    <a:pt x="24" y="1076"/>
                    <a:pt x="69" y="1076"/>
                  </a:cubicBezTo>
                  <a:cubicBezTo>
                    <a:pt x="279" y="1067"/>
                    <a:pt x="471" y="1063"/>
                    <a:pt x="648" y="1063"/>
                  </a:cubicBezTo>
                  <a:cubicBezTo>
                    <a:pt x="1437" y="1063"/>
                    <a:pt x="1921" y="1138"/>
                    <a:pt x="2238" y="1212"/>
                  </a:cubicBezTo>
                  <a:cubicBezTo>
                    <a:pt x="2294" y="1227"/>
                    <a:pt x="2413" y="1259"/>
                    <a:pt x="2506" y="1259"/>
                  </a:cubicBezTo>
                  <a:cubicBezTo>
                    <a:pt x="2562" y="1259"/>
                    <a:pt x="2608" y="1247"/>
                    <a:pt x="2626" y="1212"/>
                  </a:cubicBezTo>
                  <a:cubicBezTo>
                    <a:pt x="2694" y="1121"/>
                    <a:pt x="2489" y="870"/>
                    <a:pt x="2283" y="665"/>
                  </a:cubicBezTo>
                  <a:cubicBezTo>
                    <a:pt x="2260" y="642"/>
                    <a:pt x="2283" y="596"/>
                    <a:pt x="2329" y="596"/>
                  </a:cubicBezTo>
                  <a:lnTo>
                    <a:pt x="3653" y="596"/>
                  </a:lnTo>
                  <a:cubicBezTo>
                    <a:pt x="3698" y="596"/>
                    <a:pt x="3721" y="528"/>
                    <a:pt x="3676" y="505"/>
                  </a:cubicBezTo>
                  <a:cubicBezTo>
                    <a:pt x="3402" y="322"/>
                    <a:pt x="2922" y="48"/>
                    <a:pt x="2260" y="3"/>
                  </a:cubicBezTo>
                  <a:cubicBezTo>
                    <a:pt x="2227" y="1"/>
                    <a:pt x="2193" y="1"/>
                    <a:pt x="2160"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3" name="Google Shape;2363;p38"/>
            <p:cNvSpPr/>
            <p:nvPr/>
          </p:nvSpPr>
          <p:spPr>
            <a:xfrm>
              <a:off x="1138753" y="1808156"/>
              <a:ext cx="208772" cy="59458"/>
            </a:xfrm>
            <a:custGeom>
              <a:avLst/>
              <a:gdLst/>
              <a:ahLst/>
              <a:cxnLst/>
              <a:rect l="l" t="t" r="r" b="b"/>
              <a:pathLst>
                <a:path w="3585" h="1021" extrusionOk="0">
                  <a:moveTo>
                    <a:pt x="2134" y="0"/>
                  </a:moveTo>
                  <a:cubicBezTo>
                    <a:pt x="1901" y="0"/>
                    <a:pt x="1654" y="25"/>
                    <a:pt x="1416" y="85"/>
                  </a:cubicBezTo>
                  <a:cubicBezTo>
                    <a:pt x="708" y="244"/>
                    <a:pt x="252" y="678"/>
                    <a:pt x="24" y="952"/>
                  </a:cubicBezTo>
                  <a:cubicBezTo>
                    <a:pt x="1" y="975"/>
                    <a:pt x="24" y="1020"/>
                    <a:pt x="69" y="1020"/>
                  </a:cubicBezTo>
                  <a:cubicBezTo>
                    <a:pt x="1233" y="975"/>
                    <a:pt x="2420" y="952"/>
                    <a:pt x="3584" y="906"/>
                  </a:cubicBezTo>
                  <a:lnTo>
                    <a:pt x="2763" y="678"/>
                  </a:lnTo>
                  <a:cubicBezTo>
                    <a:pt x="2717" y="655"/>
                    <a:pt x="2717" y="610"/>
                    <a:pt x="2763" y="587"/>
                  </a:cubicBezTo>
                  <a:cubicBezTo>
                    <a:pt x="3105" y="450"/>
                    <a:pt x="3196" y="358"/>
                    <a:pt x="3196" y="313"/>
                  </a:cubicBezTo>
                  <a:cubicBezTo>
                    <a:pt x="3180" y="151"/>
                    <a:pt x="2703" y="0"/>
                    <a:pt x="2134"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4" name="Google Shape;2364;p38"/>
            <p:cNvSpPr/>
            <p:nvPr/>
          </p:nvSpPr>
          <p:spPr>
            <a:xfrm>
              <a:off x="576494" y="2287605"/>
              <a:ext cx="126312" cy="229970"/>
            </a:xfrm>
            <a:custGeom>
              <a:avLst/>
              <a:gdLst/>
              <a:ahLst/>
              <a:cxnLst/>
              <a:rect l="l" t="t" r="r" b="b"/>
              <a:pathLst>
                <a:path w="2169" h="3949" extrusionOk="0">
                  <a:moveTo>
                    <a:pt x="2169" y="0"/>
                  </a:moveTo>
                  <a:lnTo>
                    <a:pt x="2169" y="0"/>
                  </a:lnTo>
                  <a:cubicBezTo>
                    <a:pt x="1576" y="479"/>
                    <a:pt x="1119" y="1119"/>
                    <a:pt x="754" y="1781"/>
                  </a:cubicBezTo>
                  <a:cubicBezTo>
                    <a:pt x="389" y="2465"/>
                    <a:pt x="92" y="3173"/>
                    <a:pt x="1" y="3949"/>
                  </a:cubicBezTo>
                  <a:cubicBezTo>
                    <a:pt x="229" y="3629"/>
                    <a:pt x="389" y="3287"/>
                    <a:pt x="571" y="2967"/>
                  </a:cubicBezTo>
                  <a:cubicBezTo>
                    <a:pt x="1073" y="2032"/>
                    <a:pt x="1712" y="936"/>
                    <a:pt x="2169"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5" name="Google Shape;2365;p38"/>
            <p:cNvSpPr/>
            <p:nvPr/>
          </p:nvSpPr>
          <p:spPr>
            <a:xfrm>
              <a:off x="544581" y="2270309"/>
              <a:ext cx="51887" cy="259262"/>
            </a:xfrm>
            <a:custGeom>
              <a:avLst/>
              <a:gdLst/>
              <a:ahLst/>
              <a:cxnLst/>
              <a:rect l="l" t="t" r="r" b="b"/>
              <a:pathLst>
                <a:path w="891" h="4452" extrusionOk="0">
                  <a:moveTo>
                    <a:pt x="161" y="0"/>
                  </a:moveTo>
                  <a:cubicBezTo>
                    <a:pt x="1" y="754"/>
                    <a:pt x="24" y="1530"/>
                    <a:pt x="138" y="2283"/>
                  </a:cubicBezTo>
                  <a:cubicBezTo>
                    <a:pt x="275" y="3036"/>
                    <a:pt x="480" y="3789"/>
                    <a:pt x="891" y="4451"/>
                  </a:cubicBezTo>
                  <a:cubicBezTo>
                    <a:pt x="845" y="4063"/>
                    <a:pt x="800" y="3675"/>
                    <a:pt x="731" y="3310"/>
                  </a:cubicBezTo>
                  <a:cubicBezTo>
                    <a:pt x="549" y="2283"/>
                    <a:pt x="389" y="1028"/>
                    <a:pt x="161"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6" name="Google Shape;2366;p38"/>
            <p:cNvSpPr/>
            <p:nvPr/>
          </p:nvSpPr>
          <p:spPr>
            <a:xfrm>
              <a:off x="809143" y="2982523"/>
              <a:ext cx="541003" cy="700451"/>
            </a:xfrm>
            <a:custGeom>
              <a:avLst/>
              <a:gdLst/>
              <a:ahLst/>
              <a:cxnLst/>
              <a:rect l="l" t="t" r="r" b="b"/>
              <a:pathLst>
                <a:path w="9290" h="12028" extrusionOk="0">
                  <a:moveTo>
                    <a:pt x="3032" y="1"/>
                  </a:moveTo>
                  <a:cubicBezTo>
                    <a:pt x="2589" y="1"/>
                    <a:pt x="2125" y="120"/>
                    <a:pt x="1758" y="347"/>
                  </a:cubicBezTo>
                  <a:cubicBezTo>
                    <a:pt x="1552" y="461"/>
                    <a:pt x="1073" y="804"/>
                    <a:pt x="662" y="1899"/>
                  </a:cubicBezTo>
                  <a:cubicBezTo>
                    <a:pt x="0" y="3702"/>
                    <a:pt x="365" y="5392"/>
                    <a:pt x="525" y="6008"/>
                  </a:cubicBezTo>
                  <a:cubicBezTo>
                    <a:pt x="1210" y="8838"/>
                    <a:pt x="3310" y="10345"/>
                    <a:pt x="3994" y="10778"/>
                  </a:cubicBezTo>
                  <a:cubicBezTo>
                    <a:pt x="4788" y="11279"/>
                    <a:pt x="5960" y="12027"/>
                    <a:pt x="7008" y="12027"/>
                  </a:cubicBezTo>
                  <a:cubicBezTo>
                    <a:pt x="7346" y="12027"/>
                    <a:pt x="7671" y="11949"/>
                    <a:pt x="7966" y="11760"/>
                  </a:cubicBezTo>
                  <a:cubicBezTo>
                    <a:pt x="9153" y="10984"/>
                    <a:pt x="9290" y="8701"/>
                    <a:pt x="8400" y="7765"/>
                  </a:cubicBezTo>
                  <a:cubicBezTo>
                    <a:pt x="7943" y="7286"/>
                    <a:pt x="7601" y="7514"/>
                    <a:pt x="6779" y="7058"/>
                  </a:cubicBezTo>
                  <a:cubicBezTo>
                    <a:pt x="5432" y="6305"/>
                    <a:pt x="4519" y="4684"/>
                    <a:pt x="4337" y="3223"/>
                  </a:cubicBezTo>
                  <a:cubicBezTo>
                    <a:pt x="4154" y="1717"/>
                    <a:pt x="4816" y="1055"/>
                    <a:pt x="4268" y="461"/>
                  </a:cubicBezTo>
                  <a:cubicBezTo>
                    <a:pt x="3992" y="149"/>
                    <a:pt x="3525" y="1"/>
                    <a:pt x="3032"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7" name="Google Shape;2367;p38"/>
            <p:cNvSpPr/>
            <p:nvPr/>
          </p:nvSpPr>
          <p:spPr>
            <a:xfrm>
              <a:off x="1263725" y="3445201"/>
              <a:ext cx="45249" cy="203997"/>
            </a:xfrm>
            <a:custGeom>
              <a:avLst/>
              <a:gdLst/>
              <a:ahLst/>
              <a:cxnLst/>
              <a:rect l="l" t="t" r="r" b="b"/>
              <a:pathLst>
                <a:path w="777" h="3503" extrusionOk="0">
                  <a:moveTo>
                    <a:pt x="530" y="1"/>
                  </a:moveTo>
                  <a:cubicBezTo>
                    <a:pt x="439" y="1"/>
                    <a:pt x="314" y="150"/>
                    <a:pt x="229" y="300"/>
                  </a:cubicBezTo>
                  <a:cubicBezTo>
                    <a:pt x="160" y="711"/>
                    <a:pt x="92" y="1190"/>
                    <a:pt x="46" y="1692"/>
                  </a:cubicBezTo>
                  <a:cubicBezTo>
                    <a:pt x="0" y="2308"/>
                    <a:pt x="23" y="2856"/>
                    <a:pt x="69" y="3335"/>
                  </a:cubicBezTo>
                  <a:cubicBezTo>
                    <a:pt x="177" y="3462"/>
                    <a:pt x="257" y="3503"/>
                    <a:pt x="308" y="3503"/>
                  </a:cubicBezTo>
                  <a:cubicBezTo>
                    <a:pt x="322" y="3503"/>
                    <a:pt x="333" y="3500"/>
                    <a:pt x="343" y="3495"/>
                  </a:cubicBezTo>
                  <a:cubicBezTo>
                    <a:pt x="685" y="3427"/>
                    <a:pt x="731" y="2194"/>
                    <a:pt x="731" y="1487"/>
                  </a:cubicBezTo>
                  <a:cubicBezTo>
                    <a:pt x="753" y="893"/>
                    <a:pt x="776" y="49"/>
                    <a:pt x="548" y="3"/>
                  </a:cubicBezTo>
                  <a:cubicBezTo>
                    <a:pt x="542" y="1"/>
                    <a:pt x="536" y="1"/>
                    <a:pt x="530"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8" name="Google Shape;2368;p38"/>
            <p:cNvSpPr/>
            <p:nvPr/>
          </p:nvSpPr>
          <p:spPr>
            <a:xfrm>
              <a:off x="1122796" y="3396167"/>
              <a:ext cx="125031" cy="293796"/>
            </a:xfrm>
            <a:custGeom>
              <a:avLst/>
              <a:gdLst/>
              <a:ahLst/>
              <a:cxnLst/>
              <a:rect l="l" t="t" r="r" b="b"/>
              <a:pathLst>
                <a:path w="2147" h="5045" extrusionOk="0">
                  <a:moveTo>
                    <a:pt x="2146" y="0"/>
                  </a:moveTo>
                  <a:lnTo>
                    <a:pt x="2146" y="0"/>
                  </a:lnTo>
                  <a:cubicBezTo>
                    <a:pt x="1051" y="1142"/>
                    <a:pt x="115" y="2945"/>
                    <a:pt x="937" y="4497"/>
                  </a:cubicBezTo>
                  <a:cubicBezTo>
                    <a:pt x="1051" y="4702"/>
                    <a:pt x="1188" y="4885"/>
                    <a:pt x="1347" y="5045"/>
                  </a:cubicBezTo>
                  <a:cubicBezTo>
                    <a:pt x="1" y="3516"/>
                    <a:pt x="982" y="1347"/>
                    <a:pt x="2146"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9" name="Google Shape;2369;p38"/>
            <p:cNvSpPr/>
            <p:nvPr/>
          </p:nvSpPr>
          <p:spPr>
            <a:xfrm>
              <a:off x="1178644" y="3441357"/>
              <a:ext cx="160903" cy="230028"/>
            </a:xfrm>
            <a:custGeom>
              <a:avLst/>
              <a:gdLst/>
              <a:ahLst/>
              <a:cxnLst/>
              <a:rect l="l" t="t" r="r" b="b"/>
              <a:pathLst>
                <a:path w="2763" h="3950" extrusionOk="0">
                  <a:moveTo>
                    <a:pt x="1438" y="0"/>
                  </a:moveTo>
                  <a:cubicBezTo>
                    <a:pt x="1347" y="69"/>
                    <a:pt x="0" y="1210"/>
                    <a:pt x="252" y="2717"/>
                  </a:cubicBezTo>
                  <a:cubicBezTo>
                    <a:pt x="343" y="3287"/>
                    <a:pt x="594" y="3698"/>
                    <a:pt x="799" y="3949"/>
                  </a:cubicBezTo>
                  <a:cubicBezTo>
                    <a:pt x="1461" y="3744"/>
                    <a:pt x="2100" y="3538"/>
                    <a:pt x="2762" y="3333"/>
                  </a:cubicBezTo>
                  <a:cubicBezTo>
                    <a:pt x="2694" y="3310"/>
                    <a:pt x="1849" y="2831"/>
                    <a:pt x="1758" y="1872"/>
                  </a:cubicBezTo>
                  <a:cubicBezTo>
                    <a:pt x="1667" y="1119"/>
                    <a:pt x="2078" y="389"/>
                    <a:pt x="2762"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0" name="Google Shape;2370;p38"/>
            <p:cNvSpPr/>
            <p:nvPr/>
          </p:nvSpPr>
          <p:spPr>
            <a:xfrm>
              <a:off x="1277003" y="3935830"/>
              <a:ext cx="448002" cy="1030235"/>
            </a:xfrm>
            <a:custGeom>
              <a:avLst/>
              <a:gdLst/>
              <a:ahLst/>
              <a:cxnLst/>
              <a:rect l="l" t="t" r="r" b="b"/>
              <a:pathLst>
                <a:path w="7693" h="17691" extrusionOk="0">
                  <a:moveTo>
                    <a:pt x="4999" y="0"/>
                  </a:moveTo>
                  <a:lnTo>
                    <a:pt x="4999" y="0"/>
                  </a:lnTo>
                  <a:cubicBezTo>
                    <a:pt x="3356" y="411"/>
                    <a:pt x="1712" y="822"/>
                    <a:pt x="69" y="1233"/>
                  </a:cubicBezTo>
                  <a:cubicBezTo>
                    <a:pt x="1" y="2945"/>
                    <a:pt x="1" y="4725"/>
                    <a:pt x="1" y="6529"/>
                  </a:cubicBezTo>
                  <a:cubicBezTo>
                    <a:pt x="46" y="10454"/>
                    <a:pt x="252" y="14198"/>
                    <a:pt x="548" y="17690"/>
                  </a:cubicBezTo>
                  <a:cubicBezTo>
                    <a:pt x="5182" y="17576"/>
                    <a:pt x="7533" y="17165"/>
                    <a:pt x="7624" y="16480"/>
                  </a:cubicBezTo>
                  <a:cubicBezTo>
                    <a:pt x="7693" y="15955"/>
                    <a:pt x="6529" y="15293"/>
                    <a:pt x="4155" y="14472"/>
                  </a:cubicBezTo>
                  <a:cubicBezTo>
                    <a:pt x="4429" y="9656"/>
                    <a:pt x="4725" y="4839"/>
                    <a:pt x="4999" y="0"/>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1" name="Google Shape;2371;p38"/>
            <p:cNvSpPr/>
            <p:nvPr/>
          </p:nvSpPr>
          <p:spPr>
            <a:xfrm>
              <a:off x="1287660" y="4619043"/>
              <a:ext cx="272540" cy="244645"/>
            </a:xfrm>
            <a:custGeom>
              <a:avLst/>
              <a:gdLst/>
              <a:ahLst/>
              <a:cxnLst/>
              <a:rect l="l" t="t" r="r" b="b"/>
              <a:pathLst>
                <a:path w="4680" h="4201" extrusionOk="0">
                  <a:moveTo>
                    <a:pt x="0" y="457"/>
                  </a:moveTo>
                  <a:cubicBezTo>
                    <a:pt x="46" y="1690"/>
                    <a:pt x="137" y="2899"/>
                    <a:pt x="228" y="4086"/>
                  </a:cubicBezTo>
                  <a:lnTo>
                    <a:pt x="228" y="4086"/>
                  </a:lnTo>
                  <a:cubicBezTo>
                    <a:pt x="3059" y="4201"/>
                    <a:pt x="4520" y="4018"/>
                    <a:pt x="4634" y="3539"/>
                  </a:cubicBezTo>
                  <a:lnTo>
                    <a:pt x="4634" y="3539"/>
                  </a:lnTo>
                  <a:cubicBezTo>
                    <a:pt x="4679" y="3333"/>
                    <a:pt x="4451" y="3059"/>
                    <a:pt x="3972" y="2740"/>
                  </a:cubicBezTo>
                  <a:lnTo>
                    <a:pt x="3972" y="2740"/>
                  </a:lnTo>
                  <a:cubicBezTo>
                    <a:pt x="4017" y="1827"/>
                    <a:pt x="4086" y="914"/>
                    <a:pt x="4131" y="1"/>
                  </a:cubicBezTo>
                  <a:lnTo>
                    <a:pt x="4131"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2" name="Google Shape;2372;p38"/>
            <p:cNvSpPr/>
            <p:nvPr/>
          </p:nvSpPr>
          <p:spPr>
            <a:xfrm>
              <a:off x="1300937" y="4778549"/>
              <a:ext cx="424067" cy="187517"/>
            </a:xfrm>
            <a:custGeom>
              <a:avLst/>
              <a:gdLst/>
              <a:ahLst/>
              <a:cxnLst/>
              <a:rect l="l" t="t" r="r" b="b"/>
              <a:pathLst>
                <a:path w="7282" h="3220" extrusionOk="0">
                  <a:moveTo>
                    <a:pt x="3744" y="1"/>
                  </a:moveTo>
                  <a:lnTo>
                    <a:pt x="3744" y="1"/>
                  </a:lnTo>
                  <a:cubicBezTo>
                    <a:pt x="4223" y="320"/>
                    <a:pt x="4451" y="594"/>
                    <a:pt x="4406" y="800"/>
                  </a:cubicBezTo>
                  <a:cubicBezTo>
                    <a:pt x="4313" y="1187"/>
                    <a:pt x="3343" y="1380"/>
                    <a:pt x="1481" y="1380"/>
                  </a:cubicBezTo>
                  <a:cubicBezTo>
                    <a:pt x="1038" y="1380"/>
                    <a:pt x="545" y="1369"/>
                    <a:pt x="0" y="1347"/>
                  </a:cubicBezTo>
                  <a:lnTo>
                    <a:pt x="0" y="1347"/>
                  </a:lnTo>
                  <a:cubicBezTo>
                    <a:pt x="46" y="1986"/>
                    <a:pt x="92" y="2603"/>
                    <a:pt x="137" y="3219"/>
                  </a:cubicBezTo>
                  <a:cubicBezTo>
                    <a:pt x="4771" y="3105"/>
                    <a:pt x="7122" y="2694"/>
                    <a:pt x="7213" y="2009"/>
                  </a:cubicBezTo>
                  <a:cubicBezTo>
                    <a:pt x="7282" y="1484"/>
                    <a:pt x="6118" y="822"/>
                    <a:pt x="37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3" name="Google Shape;2373;p38"/>
            <p:cNvSpPr/>
            <p:nvPr/>
          </p:nvSpPr>
          <p:spPr>
            <a:xfrm>
              <a:off x="840997" y="3953126"/>
              <a:ext cx="325767" cy="704527"/>
            </a:xfrm>
            <a:custGeom>
              <a:avLst/>
              <a:gdLst/>
              <a:ahLst/>
              <a:cxnLst/>
              <a:rect l="l" t="t" r="r" b="b"/>
              <a:pathLst>
                <a:path w="5594" h="12098" extrusionOk="0">
                  <a:moveTo>
                    <a:pt x="5570" y="0"/>
                  </a:moveTo>
                  <a:cubicBezTo>
                    <a:pt x="3721" y="0"/>
                    <a:pt x="1850" y="0"/>
                    <a:pt x="1" y="23"/>
                  </a:cubicBezTo>
                  <a:lnTo>
                    <a:pt x="1644" y="11961"/>
                  </a:lnTo>
                  <a:lnTo>
                    <a:pt x="5593" y="12098"/>
                  </a:lnTo>
                  <a:cubicBezTo>
                    <a:pt x="5525" y="10157"/>
                    <a:pt x="5479" y="8172"/>
                    <a:pt x="5479" y="6140"/>
                  </a:cubicBezTo>
                  <a:cubicBezTo>
                    <a:pt x="5479" y="4040"/>
                    <a:pt x="5525" y="1986"/>
                    <a:pt x="5570" y="0"/>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4" name="Google Shape;2374;p38"/>
            <p:cNvSpPr/>
            <p:nvPr/>
          </p:nvSpPr>
          <p:spPr>
            <a:xfrm>
              <a:off x="918100" y="4649617"/>
              <a:ext cx="256583" cy="220711"/>
            </a:xfrm>
            <a:custGeom>
              <a:avLst/>
              <a:gdLst/>
              <a:ahLst/>
              <a:cxnLst/>
              <a:rect l="l" t="t" r="r" b="b"/>
              <a:pathLst>
                <a:path w="4406" h="3790" extrusionOk="0">
                  <a:moveTo>
                    <a:pt x="663" y="2420"/>
                  </a:moveTo>
                  <a:cubicBezTo>
                    <a:pt x="206" y="2785"/>
                    <a:pt x="1" y="3059"/>
                    <a:pt x="69" y="3265"/>
                  </a:cubicBezTo>
                  <a:lnTo>
                    <a:pt x="69" y="3265"/>
                  </a:lnTo>
                  <a:cubicBezTo>
                    <a:pt x="206" y="3721"/>
                    <a:pt x="1644" y="3790"/>
                    <a:pt x="4406" y="3470"/>
                  </a:cubicBezTo>
                  <a:lnTo>
                    <a:pt x="4406" y="3470"/>
                  </a:lnTo>
                  <a:cubicBezTo>
                    <a:pt x="4337" y="2374"/>
                    <a:pt x="4292" y="1256"/>
                    <a:pt x="4269" y="138"/>
                  </a:cubicBezTo>
                  <a:lnTo>
                    <a:pt x="4269" y="138"/>
                  </a:lnTo>
                  <a:lnTo>
                    <a:pt x="320" y="1"/>
                  </a:lnTo>
                  <a:cubicBezTo>
                    <a:pt x="434" y="822"/>
                    <a:pt x="548" y="1621"/>
                    <a:pt x="663" y="242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5" name="Google Shape;2375;p38"/>
            <p:cNvSpPr/>
            <p:nvPr/>
          </p:nvSpPr>
          <p:spPr>
            <a:xfrm>
              <a:off x="758595" y="4790546"/>
              <a:ext cx="421447" cy="175928"/>
            </a:xfrm>
            <a:custGeom>
              <a:avLst/>
              <a:gdLst/>
              <a:ahLst/>
              <a:cxnLst/>
              <a:rect l="l" t="t" r="r" b="b"/>
              <a:pathLst>
                <a:path w="7237" h="3021" extrusionOk="0">
                  <a:moveTo>
                    <a:pt x="3402" y="0"/>
                  </a:moveTo>
                  <a:lnTo>
                    <a:pt x="3402" y="0"/>
                  </a:lnTo>
                  <a:cubicBezTo>
                    <a:pt x="1096" y="1004"/>
                    <a:pt x="1" y="1758"/>
                    <a:pt x="92" y="2260"/>
                  </a:cubicBezTo>
                  <a:cubicBezTo>
                    <a:pt x="210" y="2764"/>
                    <a:pt x="1528" y="3021"/>
                    <a:pt x="4056" y="3021"/>
                  </a:cubicBezTo>
                  <a:cubicBezTo>
                    <a:pt x="4961" y="3021"/>
                    <a:pt x="6021" y="2988"/>
                    <a:pt x="7236" y="2922"/>
                  </a:cubicBezTo>
                  <a:cubicBezTo>
                    <a:pt x="7191" y="2305"/>
                    <a:pt x="7168" y="1689"/>
                    <a:pt x="7145" y="1050"/>
                  </a:cubicBezTo>
                  <a:cubicBezTo>
                    <a:pt x="6008" y="1182"/>
                    <a:pt x="5095" y="1247"/>
                    <a:pt x="4405" y="1247"/>
                  </a:cubicBezTo>
                  <a:cubicBezTo>
                    <a:pt x="3419" y="1247"/>
                    <a:pt x="2889" y="1113"/>
                    <a:pt x="2808" y="845"/>
                  </a:cubicBezTo>
                  <a:cubicBezTo>
                    <a:pt x="2740" y="639"/>
                    <a:pt x="2945" y="365"/>
                    <a:pt x="340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6" name="Google Shape;2376;p38"/>
            <p:cNvSpPr/>
            <p:nvPr/>
          </p:nvSpPr>
          <p:spPr>
            <a:xfrm>
              <a:off x="746657" y="3583566"/>
              <a:ext cx="860569" cy="892917"/>
            </a:xfrm>
            <a:custGeom>
              <a:avLst/>
              <a:gdLst/>
              <a:ahLst/>
              <a:cxnLst/>
              <a:rect l="l" t="t" r="r" b="b"/>
              <a:pathLst>
                <a:path w="15522" h="8470" extrusionOk="0">
                  <a:moveTo>
                    <a:pt x="2397" y="1"/>
                  </a:moveTo>
                  <a:cubicBezTo>
                    <a:pt x="1803" y="1393"/>
                    <a:pt x="1233" y="2785"/>
                    <a:pt x="639" y="4155"/>
                  </a:cubicBezTo>
                  <a:cubicBezTo>
                    <a:pt x="434" y="4657"/>
                    <a:pt x="206" y="5159"/>
                    <a:pt x="0" y="5661"/>
                  </a:cubicBezTo>
                  <a:cubicBezTo>
                    <a:pt x="1370" y="7031"/>
                    <a:pt x="2694" y="7647"/>
                    <a:pt x="3538" y="7944"/>
                  </a:cubicBezTo>
                  <a:cubicBezTo>
                    <a:pt x="4572" y="8319"/>
                    <a:pt x="5597" y="8469"/>
                    <a:pt x="6642" y="8469"/>
                  </a:cubicBezTo>
                  <a:cubicBezTo>
                    <a:pt x="8457" y="8469"/>
                    <a:pt x="10331" y="8017"/>
                    <a:pt x="12417" y="7510"/>
                  </a:cubicBezTo>
                  <a:cubicBezTo>
                    <a:pt x="13718" y="7191"/>
                    <a:pt x="14768" y="6871"/>
                    <a:pt x="15521" y="6620"/>
                  </a:cubicBezTo>
                  <a:cubicBezTo>
                    <a:pt x="14791" y="4931"/>
                    <a:pt x="14061" y="3242"/>
                    <a:pt x="13330" y="1576"/>
                  </a:cubicBezTo>
                  <a:cubicBezTo>
                    <a:pt x="9678" y="1051"/>
                    <a:pt x="6049" y="526"/>
                    <a:pt x="239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7" name="Google Shape;2377;p38"/>
            <p:cNvSpPr/>
            <p:nvPr/>
          </p:nvSpPr>
          <p:spPr>
            <a:xfrm>
              <a:off x="1732925" y="2395282"/>
              <a:ext cx="364260" cy="425407"/>
            </a:xfrm>
            <a:custGeom>
              <a:avLst/>
              <a:gdLst/>
              <a:ahLst/>
              <a:cxnLst/>
              <a:rect l="l" t="t" r="r" b="b"/>
              <a:pathLst>
                <a:path w="6255" h="7305" extrusionOk="0">
                  <a:moveTo>
                    <a:pt x="2534" y="2237"/>
                  </a:moveTo>
                  <a:lnTo>
                    <a:pt x="2534" y="2237"/>
                  </a:lnTo>
                  <a:cubicBezTo>
                    <a:pt x="2877" y="2556"/>
                    <a:pt x="3036" y="3013"/>
                    <a:pt x="3036" y="3469"/>
                  </a:cubicBezTo>
                  <a:cubicBezTo>
                    <a:pt x="3036" y="3903"/>
                    <a:pt x="2854" y="4360"/>
                    <a:pt x="2557" y="4679"/>
                  </a:cubicBezTo>
                  <a:cubicBezTo>
                    <a:pt x="2648" y="4497"/>
                    <a:pt x="2717" y="4291"/>
                    <a:pt x="2785" y="4086"/>
                  </a:cubicBezTo>
                  <a:cubicBezTo>
                    <a:pt x="2945" y="3469"/>
                    <a:pt x="2854" y="2830"/>
                    <a:pt x="2534" y="2237"/>
                  </a:cubicBezTo>
                  <a:close/>
                  <a:moveTo>
                    <a:pt x="4452" y="0"/>
                  </a:moveTo>
                  <a:cubicBezTo>
                    <a:pt x="4109" y="0"/>
                    <a:pt x="3493" y="502"/>
                    <a:pt x="3196" y="799"/>
                  </a:cubicBezTo>
                  <a:cubicBezTo>
                    <a:pt x="2968" y="1027"/>
                    <a:pt x="2648" y="1415"/>
                    <a:pt x="2397" y="1963"/>
                  </a:cubicBezTo>
                  <a:cubicBezTo>
                    <a:pt x="2397" y="1552"/>
                    <a:pt x="2352" y="1210"/>
                    <a:pt x="2283" y="981"/>
                  </a:cubicBezTo>
                  <a:cubicBezTo>
                    <a:pt x="2215" y="662"/>
                    <a:pt x="2146" y="297"/>
                    <a:pt x="1964" y="274"/>
                  </a:cubicBezTo>
                  <a:cubicBezTo>
                    <a:pt x="1956" y="273"/>
                    <a:pt x="1949" y="272"/>
                    <a:pt x="1942" y="272"/>
                  </a:cubicBezTo>
                  <a:cubicBezTo>
                    <a:pt x="1813" y="272"/>
                    <a:pt x="1687" y="461"/>
                    <a:pt x="1644" y="548"/>
                  </a:cubicBezTo>
                  <a:cubicBezTo>
                    <a:pt x="1188" y="1255"/>
                    <a:pt x="1302" y="3104"/>
                    <a:pt x="1370" y="3812"/>
                  </a:cubicBezTo>
                  <a:cubicBezTo>
                    <a:pt x="914" y="4154"/>
                    <a:pt x="457" y="4497"/>
                    <a:pt x="1" y="4839"/>
                  </a:cubicBezTo>
                  <a:cubicBezTo>
                    <a:pt x="46" y="5136"/>
                    <a:pt x="160" y="5729"/>
                    <a:pt x="571" y="6323"/>
                  </a:cubicBezTo>
                  <a:cubicBezTo>
                    <a:pt x="936" y="6848"/>
                    <a:pt x="1393" y="7144"/>
                    <a:pt x="1644" y="7304"/>
                  </a:cubicBezTo>
                  <a:cubicBezTo>
                    <a:pt x="2101" y="6642"/>
                    <a:pt x="2580" y="6003"/>
                    <a:pt x="3036" y="5341"/>
                  </a:cubicBezTo>
                  <a:cubicBezTo>
                    <a:pt x="3196" y="5318"/>
                    <a:pt x="3858" y="5250"/>
                    <a:pt x="4315" y="4702"/>
                  </a:cubicBezTo>
                  <a:cubicBezTo>
                    <a:pt x="4497" y="4474"/>
                    <a:pt x="4588" y="4268"/>
                    <a:pt x="4634" y="4109"/>
                  </a:cubicBezTo>
                  <a:cubicBezTo>
                    <a:pt x="4908" y="3994"/>
                    <a:pt x="5296" y="3812"/>
                    <a:pt x="5661" y="3469"/>
                  </a:cubicBezTo>
                  <a:cubicBezTo>
                    <a:pt x="5821" y="3310"/>
                    <a:pt x="6255" y="2922"/>
                    <a:pt x="6186" y="2785"/>
                  </a:cubicBezTo>
                  <a:cubicBezTo>
                    <a:pt x="6167" y="2738"/>
                    <a:pt x="6110" y="2706"/>
                    <a:pt x="5981" y="2706"/>
                  </a:cubicBezTo>
                  <a:cubicBezTo>
                    <a:pt x="5798" y="2706"/>
                    <a:pt x="5471" y="2770"/>
                    <a:pt x="4908" y="2944"/>
                  </a:cubicBezTo>
                  <a:cubicBezTo>
                    <a:pt x="5136" y="2693"/>
                    <a:pt x="5365" y="2488"/>
                    <a:pt x="5547" y="2328"/>
                  </a:cubicBezTo>
                  <a:cubicBezTo>
                    <a:pt x="5912" y="2009"/>
                    <a:pt x="6209" y="1849"/>
                    <a:pt x="6163" y="1689"/>
                  </a:cubicBezTo>
                  <a:cubicBezTo>
                    <a:pt x="6141" y="1598"/>
                    <a:pt x="5981" y="1575"/>
                    <a:pt x="5912" y="1552"/>
                  </a:cubicBezTo>
                  <a:cubicBezTo>
                    <a:pt x="5853" y="1539"/>
                    <a:pt x="5792" y="1532"/>
                    <a:pt x="5731" y="1532"/>
                  </a:cubicBezTo>
                  <a:cubicBezTo>
                    <a:pt x="5274" y="1532"/>
                    <a:pt x="4784" y="1876"/>
                    <a:pt x="4543" y="2077"/>
                  </a:cubicBezTo>
                  <a:cubicBezTo>
                    <a:pt x="5159" y="1552"/>
                    <a:pt x="5730" y="981"/>
                    <a:pt x="5616" y="753"/>
                  </a:cubicBezTo>
                  <a:cubicBezTo>
                    <a:pt x="5581" y="696"/>
                    <a:pt x="5490" y="679"/>
                    <a:pt x="5390" y="679"/>
                  </a:cubicBezTo>
                  <a:cubicBezTo>
                    <a:pt x="5290" y="679"/>
                    <a:pt x="5182" y="696"/>
                    <a:pt x="5113" y="708"/>
                  </a:cubicBezTo>
                  <a:cubicBezTo>
                    <a:pt x="4429" y="799"/>
                    <a:pt x="3995" y="1347"/>
                    <a:pt x="3835" y="1575"/>
                  </a:cubicBezTo>
                  <a:cubicBezTo>
                    <a:pt x="4041" y="1255"/>
                    <a:pt x="4246" y="1027"/>
                    <a:pt x="4383" y="845"/>
                  </a:cubicBezTo>
                  <a:cubicBezTo>
                    <a:pt x="4588" y="639"/>
                    <a:pt x="4771" y="479"/>
                    <a:pt x="4748" y="251"/>
                  </a:cubicBezTo>
                  <a:cubicBezTo>
                    <a:pt x="4725" y="251"/>
                    <a:pt x="4703" y="91"/>
                    <a:pt x="4611" y="23"/>
                  </a:cubicBezTo>
                  <a:cubicBezTo>
                    <a:pt x="4566" y="0"/>
                    <a:pt x="4520" y="0"/>
                    <a:pt x="4452" y="0"/>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8" name="Google Shape;2378;p38"/>
            <p:cNvSpPr/>
            <p:nvPr/>
          </p:nvSpPr>
          <p:spPr>
            <a:xfrm>
              <a:off x="1880492" y="2526835"/>
              <a:ext cx="29292" cy="140987"/>
            </a:xfrm>
            <a:custGeom>
              <a:avLst/>
              <a:gdLst/>
              <a:ahLst/>
              <a:cxnLst/>
              <a:rect l="l" t="t" r="r" b="b"/>
              <a:pathLst>
                <a:path w="503" h="2421" extrusionOk="0">
                  <a:moveTo>
                    <a:pt x="0" y="1"/>
                  </a:moveTo>
                  <a:cubicBezTo>
                    <a:pt x="320" y="571"/>
                    <a:pt x="411" y="1210"/>
                    <a:pt x="251" y="1827"/>
                  </a:cubicBezTo>
                  <a:cubicBezTo>
                    <a:pt x="183" y="2032"/>
                    <a:pt x="114" y="2238"/>
                    <a:pt x="23" y="2420"/>
                  </a:cubicBezTo>
                  <a:cubicBezTo>
                    <a:pt x="320" y="2101"/>
                    <a:pt x="502" y="1644"/>
                    <a:pt x="502" y="1210"/>
                  </a:cubicBezTo>
                  <a:cubicBezTo>
                    <a:pt x="502" y="754"/>
                    <a:pt x="343" y="297"/>
                    <a:pt x="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9" name="Google Shape;2379;p38"/>
            <p:cNvSpPr/>
            <p:nvPr/>
          </p:nvSpPr>
          <p:spPr>
            <a:xfrm>
              <a:off x="1339489" y="2800656"/>
              <a:ext cx="465298" cy="348304"/>
            </a:xfrm>
            <a:custGeom>
              <a:avLst/>
              <a:gdLst/>
              <a:ahLst/>
              <a:cxnLst/>
              <a:rect l="l" t="t" r="r" b="b"/>
              <a:pathLst>
                <a:path w="7990" h="5981" extrusionOk="0">
                  <a:moveTo>
                    <a:pt x="7327" y="1"/>
                  </a:moveTo>
                  <a:cubicBezTo>
                    <a:pt x="4976" y="1507"/>
                    <a:pt x="2443" y="3059"/>
                    <a:pt x="0" y="4520"/>
                  </a:cubicBezTo>
                  <a:cubicBezTo>
                    <a:pt x="183" y="5022"/>
                    <a:pt x="366" y="5502"/>
                    <a:pt x="525" y="5981"/>
                  </a:cubicBezTo>
                  <a:cubicBezTo>
                    <a:pt x="2831" y="4794"/>
                    <a:pt x="6277" y="2238"/>
                    <a:pt x="7989" y="937"/>
                  </a:cubicBezTo>
                  <a:cubicBezTo>
                    <a:pt x="7761" y="617"/>
                    <a:pt x="7533" y="297"/>
                    <a:pt x="732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0" name="Google Shape;2380;p38"/>
            <p:cNvSpPr/>
            <p:nvPr/>
          </p:nvSpPr>
          <p:spPr>
            <a:xfrm>
              <a:off x="1137413" y="2981417"/>
              <a:ext cx="121012" cy="203473"/>
            </a:xfrm>
            <a:custGeom>
              <a:avLst/>
              <a:gdLst/>
              <a:ahLst/>
              <a:cxnLst/>
              <a:rect l="l" t="t" r="r" b="b"/>
              <a:pathLst>
                <a:path w="2078" h="3494" extrusionOk="0">
                  <a:moveTo>
                    <a:pt x="617" y="1"/>
                  </a:moveTo>
                  <a:lnTo>
                    <a:pt x="252" y="206"/>
                  </a:lnTo>
                  <a:cubicBezTo>
                    <a:pt x="69" y="343"/>
                    <a:pt x="1" y="572"/>
                    <a:pt x="115" y="777"/>
                  </a:cubicBezTo>
                  <a:cubicBezTo>
                    <a:pt x="549" y="1622"/>
                    <a:pt x="1005" y="2466"/>
                    <a:pt x="1462" y="3311"/>
                  </a:cubicBezTo>
                  <a:cubicBezTo>
                    <a:pt x="1462" y="3311"/>
                    <a:pt x="1758" y="3448"/>
                    <a:pt x="2078" y="3493"/>
                  </a:cubicBezTo>
                  <a:cubicBezTo>
                    <a:pt x="1827" y="3288"/>
                    <a:pt x="1599" y="3014"/>
                    <a:pt x="1393" y="2672"/>
                  </a:cubicBezTo>
                  <a:cubicBezTo>
                    <a:pt x="937" y="1941"/>
                    <a:pt x="617" y="960"/>
                    <a:pt x="617" y="1"/>
                  </a:cubicBezTo>
                  <a:close/>
                </a:path>
              </a:pathLst>
            </a:custGeom>
            <a:solidFill>
              <a:srgbClr val="D8D2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38"/>
            <p:cNvSpPr/>
            <p:nvPr/>
          </p:nvSpPr>
          <p:spPr>
            <a:xfrm>
              <a:off x="1766177" y="2796696"/>
              <a:ext cx="39891" cy="58526"/>
            </a:xfrm>
            <a:custGeom>
              <a:avLst/>
              <a:gdLst/>
              <a:ahLst/>
              <a:cxnLst/>
              <a:rect l="l" t="t" r="r" b="b"/>
              <a:pathLst>
                <a:path w="685" h="1005" extrusionOk="0">
                  <a:moveTo>
                    <a:pt x="92" y="0"/>
                  </a:moveTo>
                  <a:cubicBezTo>
                    <a:pt x="46" y="23"/>
                    <a:pt x="23" y="46"/>
                    <a:pt x="0" y="69"/>
                  </a:cubicBezTo>
                  <a:cubicBezTo>
                    <a:pt x="206" y="365"/>
                    <a:pt x="434" y="685"/>
                    <a:pt x="662" y="1005"/>
                  </a:cubicBezTo>
                  <a:cubicBezTo>
                    <a:pt x="662" y="1005"/>
                    <a:pt x="685" y="982"/>
                    <a:pt x="685" y="982"/>
                  </a:cubicBezTo>
                  <a:cubicBezTo>
                    <a:pt x="480" y="662"/>
                    <a:pt x="297" y="320"/>
                    <a:pt x="9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38"/>
            <p:cNvSpPr/>
            <p:nvPr/>
          </p:nvSpPr>
          <p:spPr>
            <a:xfrm>
              <a:off x="1687734" y="2675741"/>
              <a:ext cx="82461" cy="121012"/>
            </a:xfrm>
            <a:custGeom>
              <a:avLst/>
              <a:gdLst/>
              <a:ahLst/>
              <a:cxnLst/>
              <a:rect l="l" t="t" r="r" b="b"/>
              <a:pathLst>
                <a:path w="1416" h="2078" extrusionOk="0">
                  <a:moveTo>
                    <a:pt x="46" y="0"/>
                  </a:moveTo>
                  <a:cubicBezTo>
                    <a:pt x="23" y="0"/>
                    <a:pt x="23" y="23"/>
                    <a:pt x="1" y="23"/>
                  </a:cubicBezTo>
                  <a:cubicBezTo>
                    <a:pt x="411" y="731"/>
                    <a:pt x="845" y="1415"/>
                    <a:pt x="1302" y="2077"/>
                  </a:cubicBezTo>
                  <a:cubicBezTo>
                    <a:pt x="1347" y="2077"/>
                    <a:pt x="1370" y="2054"/>
                    <a:pt x="1416" y="2032"/>
                  </a:cubicBezTo>
                  <a:cubicBezTo>
                    <a:pt x="982" y="1347"/>
                    <a:pt x="526" y="662"/>
                    <a:pt x="4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38"/>
            <p:cNvSpPr/>
            <p:nvPr/>
          </p:nvSpPr>
          <p:spPr>
            <a:xfrm>
              <a:off x="1338150" y="2759483"/>
              <a:ext cx="490572" cy="304453"/>
            </a:xfrm>
            <a:custGeom>
              <a:avLst/>
              <a:gdLst/>
              <a:ahLst/>
              <a:cxnLst/>
              <a:rect l="l" t="t" r="r" b="b"/>
              <a:pathLst>
                <a:path w="8424" h="5228" extrusionOk="0">
                  <a:moveTo>
                    <a:pt x="8423" y="0"/>
                  </a:moveTo>
                  <a:lnTo>
                    <a:pt x="8423" y="0"/>
                  </a:lnTo>
                  <a:cubicBezTo>
                    <a:pt x="8081" y="183"/>
                    <a:pt x="7738" y="388"/>
                    <a:pt x="7419" y="594"/>
                  </a:cubicBezTo>
                  <a:cubicBezTo>
                    <a:pt x="7373" y="616"/>
                    <a:pt x="7350" y="639"/>
                    <a:pt x="7305" y="639"/>
                  </a:cubicBezTo>
                  <a:cubicBezTo>
                    <a:pt x="4908" y="2077"/>
                    <a:pt x="2397" y="3629"/>
                    <a:pt x="0" y="5159"/>
                  </a:cubicBezTo>
                  <a:cubicBezTo>
                    <a:pt x="23" y="5181"/>
                    <a:pt x="23" y="5204"/>
                    <a:pt x="23" y="5227"/>
                  </a:cubicBezTo>
                  <a:cubicBezTo>
                    <a:pt x="2466" y="3766"/>
                    <a:pt x="4999" y="2214"/>
                    <a:pt x="7350" y="708"/>
                  </a:cubicBezTo>
                  <a:cubicBezTo>
                    <a:pt x="7373" y="685"/>
                    <a:pt x="7396" y="662"/>
                    <a:pt x="7442" y="639"/>
                  </a:cubicBezTo>
                  <a:cubicBezTo>
                    <a:pt x="7761" y="434"/>
                    <a:pt x="8103" y="206"/>
                    <a:pt x="842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38"/>
            <p:cNvSpPr/>
            <p:nvPr/>
          </p:nvSpPr>
          <p:spPr>
            <a:xfrm>
              <a:off x="1213177" y="3136963"/>
              <a:ext cx="5416" cy="2737"/>
            </a:xfrm>
            <a:custGeom>
              <a:avLst/>
              <a:gdLst/>
              <a:ahLst/>
              <a:cxnLst/>
              <a:rect l="l" t="t" r="r" b="b"/>
              <a:pathLst>
                <a:path w="93" h="47" extrusionOk="0">
                  <a:moveTo>
                    <a:pt x="1" y="46"/>
                  </a:moveTo>
                  <a:lnTo>
                    <a:pt x="1" y="46"/>
                  </a:lnTo>
                  <a:cubicBezTo>
                    <a:pt x="24" y="23"/>
                    <a:pt x="69" y="23"/>
                    <a:pt x="92" y="1"/>
                  </a:cubicBezTo>
                  <a:cubicBezTo>
                    <a:pt x="92" y="1"/>
                    <a:pt x="92" y="1"/>
                    <a:pt x="92" y="1"/>
                  </a:cubicBezTo>
                  <a:cubicBezTo>
                    <a:pt x="69" y="23"/>
                    <a:pt x="24" y="23"/>
                    <a:pt x="1" y="46"/>
                  </a:cubicBezTo>
                  <a:close/>
                </a:path>
              </a:pathLst>
            </a:custGeom>
            <a:solidFill>
              <a:srgbClr val="D8D2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85" name="Google Shape;2385;p38"/>
            <p:cNvGrpSpPr/>
            <p:nvPr/>
          </p:nvGrpSpPr>
          <p:grpSpPr>
            <a:xfrm>
              <a:off x="1173344" y="2646449"/>
              <a:ext cx="685892" cy="540071"/>
              <a:chOff x="1173344" y="2646449"/>
              <a:chExt cx="685892" cy="540071"/>
            </a:xfrm>
          </p:grpSpPr>
          <p:sp>
            <p:nvSpPr>
              <p:cNvPr id="2386" name="Google Shape;2386;p38"/>
              <p:cNvSpPr/>
              <p:nvPr/>
            </p:nvSpPr>
            <p:spPr>
              <a:xfrm>
                <a:off x="1690413" y="2646449"/>
                <a:ext cx="138308" cy="147626"/>
              </a:xfrm>
              <a:custGeom>
                <a:avLst/>
                <a:gdLst/>
                <a:ahLst/>
                <a:cxnLst/>
                <a:rect l="l" t="t" r="r" b="b"/>
                <a:pathLst>
                  <a:path w="2375" h="2535" extrusionOk="0">
                    <a:moveTo>
                      <a:pt x="959" y="1"/>
                    </a:moveTo>
                    <a:cubicBezTo>
                      <a:pt x="890" y="1"/>
                      <a:pt x="822" y="24"/>
                      <a:pt x="753" y="69"/>
                    </a:cubicBezTo>
                    <a:cubicBezTo>
                      <a:pt x="502" y="206"/>
                      <a:pt x="251" y="366"/>
                      <a:pt x="0" y="503"/>
                    </a:cubicBezTo>
                    <a:cubicBezTo>
                      <a:pt x="480" y="1165"/>
                      <a:pt x="936" y="1850"/>
                      <a:pt x="1370" y="2535"/>
                    </a:cubicBezTo>
                    <a:cubicBezTo>
                      <a:pt x="1689" y="2329"/>
                      <a:pt x="2032" y="2124"/>
                      <a:pt x="2374" y="1941"/>
                    </a:cubicBezTo>
                    <a:lnTo>
                      <a:pt x="1393" y="252"/>
                    </a:lnTo>
                    <a:cubicBezTo>
                      <a:pt x="1301" y="92"/>
                      <a:pt x="1141" y="1"/>
                      <a:pt x="95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38"/>
              <p:cNvSpPr/>
              <p:nvPr/>
            </p:nvSpPr>
            <p:spPr>
              <a:xfrm>
                <a:off x="1771476" y="2759483"/>
                <a:ext cx="87760" cy="94399"/>
              </a:xfrm>
              <a:custGeom>
                <a:avLst/>
                <a:gdLst/>
                <a:ahLst/>
                <a:cxnLst/>
                <a:rect l="l" t="t" r="r" b="b"/>
                <a:pathLst>
                  <a:path w="1507" h="1621" extrusionOk="0">
                    <a:moveTo>
                      <a:pt x="982" y="0"/>
                    </a:moveTo>
                    <a:cubicBezTo>
                      <a:pt x="662" y="206"/>
                      <a:pt x="320" y="434"/>
                      <a:pt x="1" y="639"/>
                    </a:cubicBezTo>
                    <a:cubicBezTo>
                      <a:pt x="206" y="959"/>
                      <a:pt x="389" y="1301"/>
                      <a:pt x="594" y="1621"/>
                    </a:cubicBezTo>
                    <a:cubicBezTo>
                      <a:pt x="1028" y="1278"/>
                      <a:pt x="1347" y="1027"/>
                      <a:pt x="1507" y="913"/>
                    </a:cubicBezTo>
                    <a:lnTo>
                      <a:pt x="982"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38"/>
              <p:cNvSpPr/>
              <p:nvPr/>
            </p:nvSpPr>
            <p:spPr>
              <a:xfrm>
                <a:off x="1173344" y="2677023"/>
                <a:ext cx="590212" cy="509498"/>
              </a:xfrm>
              <a:custGeom>
                <a:avLst/>
                <a:gdLst/>
                <a:ahLst/>
                <a:cxnLst/>
                <a:rect l="l" t="t" r="r" b="b"/>
                <a:pathLst>
                  <a:path w="10135" h="8749" extrusionOk="0">
                    <a:moveTo>
                      <a:pt x="8834" y="1"/>
                    </a:moveTo>
                    <a:cubicBezTo>
                      <a:pt x="7829" y="594"/>
                      <a:pt x="6825" y="1188"/>
                      <a:pt x="5821" y="1781"/>
                    </a:cubicBezTo>
                    <a:cubicBezTo>
                      <a:pt x="3880" y="2923"/>
                      <a:pt x="1940" y="4087"/>
                      <a:pt x="0" y="5228"/>
                    </a:cubicBezTo>
                    <a:cubicBezTo>
                      <a:pt x="0" y="6187"/>
                      <a:pt x="320" y="7168"/>
                      <a:pt x="776" y="7899"/>
                    </a:cubicBezTo>
                    <a:cubicBezTo>
                      <a:pt x="982" y="8241"/>
                      <a:pt x="1210" y="8515"/>
                      <a:pt x="1461" y="8720"/>
                    </a:cubicBezTo>
                    <a:cubicBezTo>
                      <a:pt x="1484" y="8720"/>
                      <a:pt x="1484" y="8743"/>
                      <a:pt x="1507" y="8743"/>
                    </a:cubicBezTo>
                    <a:cubicBezTo>
                      <a:pt x="1537" y="8747"/>
                      <a:pt x="1569" y="8748"/>
                      <a:pt x="1602" y="8748"/>
                    </a:cubicBezTo>
                    <a:cubicBezTo>
                      <a:pt x="1999" y="8748"/>
                      <a:pt x="2621" y="8504"/>
                      <a:pt x="3378" y="8104"/>
                    </a:cubicBezTo>
                    <a:cubicBezTo>
                      <a:pt x="3219" y="7625"/>
                      <a:pt x="3036" y="7145"/>
                      <a:pt x="2853" y="6643"/>
                    </a:cubicBezTo>
                    <a:cubicBezTo>
                      <a:pt x="2853" y="6620"/>
                      <a:pt x="2853" y="6597"/>
                      <a:pt x="2830" y="6575"/>
                    </a:cubicBezTo>
                    <a:cubicBezTo>
                      <a:pt x="5227" y="5045"/>
                      <a:pt x="7738" y="3493"/>
                      <a:pt x="10135" y="2055"/>
                    </a:cubicBezTo>
                    <a:cubicBezTo>
                      <a:pt x="9678" y="1393"/>
                      <a:pt x="9244" y="709"/>
                      <a:pt x="883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89" name="Google Shape;2389;p38"/>
            <p:cNvGrpSpPr/>
            <p:nvPr/>
          </p:nvGrpSpPr>
          <p:grpSpPr>
            <a:xfrm>
              <a:off x="1174695" y="2646303"/>
              <a:ext cx="685892" cy="540071"/>
              <a:chOff x="1325744" y="2798849"/>
              <a:chExt cx="685892" cy="540071"/>
            </a:xfrm>
          </p:grpSpPr>
          <p:sp>
            <p:nvSpPr>
              <p:cNvPr id="2390" name="Google Shape;2390;p38"/>
              <p:cNvSpPr/>
              <p:nvPr/>
            </p:nvSpPr>
            <p:spPr>
              <a:xfrm>
                <a:off x="1842813" y="2798849"/>
                <a:ext cx="138308" cy="147626"/>
              </a:xfrm>
              <a:custGeom>
                <a:avLst/>
                <a:gdLst/>
                <a:ahLst/>
                <a:cxnLst/>
                <a:rect l="l" t="t" r="r" b="b"/>
                <a:pathLst>
                  <a:path w="2375" h="2535" extrusionOk="0">
                    <a:moveTo>
                      <a:pt x="959" y="1"/>
                    </a:moveTo>
                    <a:cubicBezTo>
                      <a:pt x="890" y="1"/>
                      <a:pt x="822" y="24"/>
                      <a:pt x="753" y="69"/>
                    </a:cubicBezTo>
                    <a:cubicBezTo>
                      <a:pt x="502" y="206"/>
                      <a:pt x="251" y="366"/>
                      <a:pt x="0" y="503"/>
                    </a:cubicBezTo>
                    <a:cubicBezTo>
                      <a:pt x="480" y="1165"/>
                      <a:pt x="936" y="1850"/>
                      <a:pt x="1370" y="2535"/>
                    </a:cubicBezTo>
                    <a:cubicBezTo>
                      <a:pt x="1689" y="2329"/>
                      <a:pt x="2032" y="2124"/>
                      <a:pt x="2374" y="1941"/>
                    </a:cubicBezTo>
                    <a:lnTo>
                      <a:pt x="1393" y="252"/>
                    </a:lnTo>
                    <a:cubicBezTo>
                      <a:pt x="1301" y="92"/>
                      <a:pt x="1141" y="1"/>
                      <a:pt x="95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38"/>
              <p:cNvSpPr/>
              <p:nvPr/>
            </p:nvSpPr>
            <p:spPr>
              <a:xfrm>
                <a:off x="1923876" y="2911883"/>
                <a:ext cx="87760" cy="94399"/>
              </a:xfrm>
              <a:custGeom>
                <a:avLst/>
                <a:gdLst/>
                <a:ahLst/>
                <a:cxnLst/>
                <a:rect l="l" t="t" r="r" b="b"/>
                <a:pathLst>
                  <a:path w="1507" h="1621" extrusionOk="0">
                    <a:moveTo>
                      <a:pt x="982" y="0"/>
                    </a:moveTo>
                    <a:cubicBezTo>
                      <a:pt x="662" y="206"/>
                      <a:pt x="320" y="434"/>
                      <a:pt x="1" y="639"/>
                    </a:cubicBezTo>
                    <a:cubicBezTo>
                      <a:pt x="206" y="959"/>
                      <a:pt x="389" y="1301"/>
                      <a:pt x="594" y="1621"/>
                    </a:cubicBezTo>
                    <a:cubicBezTo>
                      <a:pt x="1028" y="1278"/>
                      <a:pt x="1347" y="1027"/>
                      <a:pt x="1507" y="913"/>
                    </a:cubicBezTo>
                    <a:lnTo>
                      <a:pt x="982"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38"/>
              <p:cNvSpPr/>
              <p:nvPr/>
            </p:nvSpPr>
            <p:spPr>
              <a:xfrm>
                <a:off x="1491889" y="2953056"/>
                <a:ext cx="465298" cy="348304"/>
              </a:xfrm>
              <a:custGeom>
                <a:avLst/>
                <a:gdLst/>
                <a:ahLst/>
                <a:cxnLst/>
                <a:rect l="l" t="t" r="r" b="b"/>
                <a:pathLst>
                  <a:path w="7990" h="5981" extrusionOk="0">
                    <a:moveTo>
                      <a:pt x="7327" y="1"/>
                    </a:moveTo>
                    <a:cubicBezTo>
                      <a:pt x="4976" y="1507"/>
                      <a:pt x="2443" y="3059"/>
                      <a:pt x="0" y="4520"/>
                    </a:cubicBezTo>
                    <a:cubicBezTo>
                      <a:pt x="183" y="5022"/>
                      <a:pt x="366" y="5502"/>
                      <a:pt x="525" y="5981"/>
                    </a:cubicBezTo>
                    <a:cubicBezTo>
                      <a:pt x="2831" y="4794"/>
                      <a:pt x="6277" y="2238"/>
                      <a:pt x="7989" y="937"/>
                    </a:cubicBezTo>
                    <a:cubicBezTo>
                      <a:pt x="7761" y="617"/>
                      <a:pt x="7533" y="297"/>
                      <a:pt x="732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3" name="Google Shape;2393;p38"/>
              <p:cNvSpPr/>
              <p:nvPr/>
            </p:nvSpPr>
            <p:spPr>
              <a:xfrm>
                <a:off x="1325744" y="2829423"/>
                <a:ext cx="590212" cy="509498"/>
              </a:xfrm>
              <a:custGeom>
                <a:avLst/>
                <a:gdLst/>
                <a:ahLst/>
                <a:cxnLst/>
                <a:rect l="l" t="t" r="r" b="b"/>
                <a:pathLst>
                  <a:path w="10135" h="8749" extrusionOk="0">
                    <a:moveTo>
                      <a:pt x="8834" y="1"/>
                    </a:moveTo>
                    <a:cubicBezTo>
                      <a:pt x="7829" y="594"/>
                      <a:pt x="6825" y="1188"/>
                      <a:pt x="5821" y="1781"/>
                    </a:cubicBezTo>
                    <a:cubicBezTo>
                      <a:pt x="3880" y="2923"/>
                      <a:pt x="1940" y="4087"/>
                      <a:pt x="0" y="5228"/>
                    </a:cubicBezTo>
                    <a:cubicBezTo>
                      <a:pt x="0" y="6187"/>
                      <a:pt x="320" y="7168"/>
                      <a:pt x="776" y="7899"/>
                    </a:cubicBezTo>
                    <a:cubicBezTo>
                      <a:pt x="982" y="8241"/>
                      <a:pt x="1210" y="8515"/>
                      <a:pt x="1461" y="8720"/>
                    </a:cubicBezTo>
                    <a:cubicBezTo>
                      <a:pt x="1484" y="8720"/>
                      <a:pt x="1484" y="8743"/>
                      <a:pt x="1507" y="8743"/>
                    </a:cubicBezTo>
                    <a:cubicBezTo>
                      <a:pt x="1537" y="8747"/>
                      <a:pt x="1569" y="8748"/>
                      <a:pt x="1602" y="8748"/>
                    </a:cubicBezTo>
                    <a:cubicBezTo>
                      <a:pt x="1999" y="8748"/>
                      <a:pt x="2621" y="8504"/>
                      <a:pt x="3378" y="8104"/>
                    </a:cubicBezTo>
                    <a:cubicBezTo>
                      <a:pt x="3219" y="7625"/>
                      <a:pt x="3036" y="7145"/>
                      <a:pt x="2853" y="6643"/>
                    </a:cubicBezTo>
                    <a:cubicBezTo>
                      <a:pt x="2853" y="6620"/>
                      <a:pt x="2853" y="6597"/>
                      <a:pt x="2830" y="6575"/>
                    </a:cubicBezTo>
                    <a:cubicBezTo>
                      <a:pt x="5227" y="5045"/>
                      <a:pt x="7738" y="3493"/>
                      <a:pt x="10135" y="2055"/>
                    </a:cubicBezTo>
                    <a:cubicBezTo>
                      <a:pt x="9678" y="1393"/>
                      <a:pt x="9244" y="709"/>
                      <a:pt x="883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94" name="Google Shape;2394;p38"/>
            <p:cNvSpPr/>
            <p:nvPr/>
          </p:nvSpPr>
          <p:spPr>
            <a:xfrm>
              <a:off x="831738" y="2905653"/>
              <a:ext cx="719144" cy="881387"/>
            </a:xfrm>
            <a:custGeom>
              <a:avLst/>
              <a:gdLst/>
              <a:ahLst/>
              <a:cxnLst/>
              <a:rect l="l" t="t" r="r" b="b"/>
              <a:pathLst>
                <a:path w="12349" h="15135" extrusionOk="0">
                  <a:moveTo>
                    <a:pt x="7281" y="1"/>
                  </a:moveTo>
                  <a:cubicBezTo>
                    <a:pt x="8171" y="1074"/>
                    <a:pt x="9176" y="2466"/>
                    <a:pt x="10066" y="4224"/>
                  </a:cubicBezTo>
                  <a:cubicBezTo>
                    <a:pt x="11801" y="7693"/>
                    <a:pt x="12234" y="10911"/>
                    <a:pt x="12349" y="12988"/>
                  </a:cubicBezTo>
                  <a:cubicBezTo>
                    <a:pt x="11413" y="13559"/>
                    <a:pt x="9929" y="14267"/>
                    <a:pt x="8035" y="14541"/>
                  </a:cubicBezTo>
                  <a:cubicBezTo>
                    <a:pt x="4086" y="15134"/>
                    <a:pt x="1027" y="13491"/>
                    <a:pt x="0" y="12874"/>
                  </a:cubicBezTo>
                  <a:lnTo>
                    <a:pt x="502" y="1850"/>
                  </a:lnTo>
                  <a:cubicBezTo>
                    <a:pt x="1278" y="1576"/>
                    <a:pt x="2100" y="1302"/>
                    <a:pt x="2967" y="1051"/>
                  </a:cubicBezTo>
                  <a:cubicBezTo>
                    <a:pt x="4474" y="617"/>
                    <a:pt x="5935" y="275"/>
                    <a:pt x="728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5" name="Google Shape;2395;p38"/>
            <p:cNvSpPr/>
            <p:nvPr/>
          </p:nvSpPr>
          <p:spPr>
            <a:xfrm>
              <a:off x="831738" y="2904303"/>
              <a:ext cx="719144" cy="881387"/>
            </a:xfrm>
            <a:custGeom>
              <a:avLst/>
              <a:gdLst/>
              <a:ahLst/>
              <a:cxnLst/>
              <a:rect l="l" t="t" r="r" b="b"/>
              <a:pathLst>
                <a:path w="12349" h="15135" extrusionOk="0">
                  <a:moveTo>
                    <a:pt x="7281" y="1"/>
                  </a:moveTo>
                  <a:cubicBezTo>
                    <a:pt x="8171" y="1074"/>
                    <a:pt x="9176" y="2466"/>
                    <a:pt x="10066" y="4224"/>
                  </a:cubicBezTo>
                  <a:cubicBezTo>
                    <a:pt x="11801" y="7693"/>
                    <a:pt x="12234" y="10911"/>
                    <a:pt x="12349" y="12988"/>
                  </a:cubicBezTo>
                  <a:cubicBezTo>
                    <a:pt x="11413" y="13559"/>
                    <a:pt x="9929" y="14267"/>
                    <a:pt x="8035" y="14541"/>
                  </a:cubicBezTo>
                  <a:cubicBezTo>
                    <a:pt x="4086" y="15134"/>
                    <a:pt x="1027" y="13491"/>
                    <a:pt x="0" y="12874"/>
                  </a:cubicBezTo>
                  <a:lnTo>
                    <a:pt x="502" y="1850"/>
                  </a:lnTo>
                  <a:cubicBezTo>
                    <a:pt x="1278" y="1576"/>
                    <a:pt x="2100" y="1302"/>
                    <a:pt x="2967" y="1051"/>
                  </a:cubicBezTo>
                  <a:cubicBezTo>
                    <a:pt x="4474" y="617"/>
                    <a:pt x="5935" y="275"/>
                    <a:pt x="728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6" name="Google Shape;2396;p38"/>
            <p:cNvSpPr/>
            <p:nvPr/>
          </p:nvSpPr>
          <p:spPr>
            <a:xfrm>
              <a:off x="1219874" y="2990735"/>
              <a:ext cx="253905" cy="671333"/>
            </a:xfrm>
            <a:custGeom>
              <a:avLst/>
              <a:gdLst/>
              <a:ahLst/>
              <a:cxnLst/>
              <a:rect l="l" t="t" r="r" b="b"/>
              <a:pathLst>
                <a:path w="4360" h="11528" extrusionOk="0">
                  <a:moveTo>
                    <a:pt x="0" y="1"/>
                  </a:moveTo>
                  <a:cubicBezTo>
                    <a:pt x="2602" y="3265"/>
                    <a:pt x="4131" y="7373"/>
                    <a:pt x="4360" y="11527"/>
                  </a:cubicBezTo>
                  <a:cubicBezTo>
                    <a:pt x="4291" y="11003"/>
                    <a:pt x="4223" y="10500"/>
                    <a:pt x="4131" y="9975"/>
                  </a:cubicBezTo>
                  <a:cubicBezTo>
                    <a:pt x="3538" y="6392"/>
                    <a:pt x="2100" y="2968"/>
                    <a:pt x="0" y="1"/>
                  </a:cubicBezTo>
                  <a:close/>
                </a:path>
              </a:pathLst>
            </a:custGeom>
            <a:solidFill>
              <a:srgbClr val="4C44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7" name="Google Shape;2397;p38"/>
            <p:cNvSpPr/>
            <p:nvPr/>
          </p:nvSpPr>
          <p:spPr>
            <a:xfrm>
              <a:off x="1009821" y="2905653"/>
              <a:ext cx="356282" cy="296474"/>
            </a:xfrm>
            <a:custGeom>
              <a:avLst/>
              <a:gdLst/>
              <a:ahLst/>
              <a:cxnLst/>
              <a:rect l="l" t="t" r="r" b="b"/>
              <a:pathLst>
                <a:path w="6118" h="5091" extrusionOk="0">
                  <a:moveTo>
                    <a:pt x="3721" y="1"/>
                  </a:moveTo>
                  <a:cubicBezTo>
                    <a:pt x="4474" y="389"/>
                    <a:pt x="5182" y="937"/>
                    <a:pt x="5753" y="1621"/>
                  </a:cubicBezTo>
                  <a:cubicBezTo>
                    <a:pt x="5912" y="1804"/>
                    <a:pt x="6118" y="2010"/>
                    <a:pt x="6095" y="2306"/>
                  </a:cubicBezTo>
                  <a:cubicBezTo>
                    <a:pt x="6072" y="2649"/>
                    <a:pt x="5730" y="2923"/>
                    <a:pt x="5387" y="2854"/>
                  </a:cubicBezTo>
                  <a:cubicBezTo>
                    <a:pt x="4954" y="2808"/>
                    <a:pt x="4543" y="2763"/>
                    <a:pt x="4109" y="2717"/>
                  </a:cubicBezTo>
                  <a:lnTo>
                    <a:pt x="4383" y="2603"/>
                  </a:lnTo>
                  <a:cubicBezTo>
                    <a:pt x="4064" y="3105"/>
                    <a:pt x="3744" y="3630"/>
                    <a:pt x="3424" y="4132"/>
                  </a:cubicBezTo>
                  <a:lnTo>
                    <a:pt x="3310" y="4338"/>
                  </a:lnTo>
                  <a:cubicBezTo>
                    <a:pt x="2991" y="4931"/>
                    <a:pt x="2169" y="5091"/>
                    <a:pt x="1690" y="4589"/>
                  </a:cubicBezTo>
                  <a:cubicBezTo>
                    <a:pt x="640" y="3630"/>
                    <a:pt x="1" y="2238"/>
                    <a:pt x="1" y="800"/>
                  </a:cubicBezTo>
                  <a:cubicBezTo>
                    <a:pt x="1233" y="503"/>
                    <a:pt x="2489" y="229"/>
                    <a:pt x="3721" y="1"/>
                  </a:cubicBezTo>
                  <a:close/>
                  <a:moveTo>
                    <a:pt x="3721" y="1"/>
                  </a:moveTo>
                  <a:cubicBezTo>
                    <a:pt x="2557" y="435"/>
                    <a:pt x="1461" y="823"/>
                    <a:pt x="297" y="1211"/>
                  </a:cubicBezTo>
                  <a:lnTo>
                    <a:pt x="480" y="960"/>
                  </a:lnTo>
                  <a:cubicBezTo>
                    <a:pt x="617" y="2192"/>
                    <a:pt x="1210" y="3311"/>
                    <a:pt x="2101" y="4132"/>
                  </a:cubicBezTo>
                  <a:cubicBezTo>
                    <a:pt x="2329" y="4361"/>
                    <a:pt x="2648" y="4246"/>
                    <a:pt x="2785" y="3995"/>
                  </a:cubicBezTo>
                  <a:cubicBezTo>
                    <a:pt x="3151" y="3425"/>
                    <a:pt x="3539" y="2854"/>
                    <a:pt x="3904" y="2283"/>
                  </a:cubicBezTo>
                  <a:lnTo>
                    <a:pt x="4018" y="2146"/>
                  </a:lnTo>
                  <a:cubicBezTo>
                    <a:pt x="4497" y="2215"/>
                    <a:pt x="4977" y="2283"/>
                    <a:pt x="5456" y="2375"/>
                  </a:cubicBezTo>
                  <a:cubicBezTo>
                    <a:pt x="5570" y="2420"/>
                    <a:pt x="5684" y="2329"/>
                    <a:pt x="5661" y="2192"/>
                  </a:cubicBezTo>
                  <a:cubicBezTo>
                    <a:pt x="5638" y="2078"/>
                    <a:pt x="5524" y="1941"/>
                    <a:pt x="5456" y="1827"/>
                  </a:cubicBezTo>
                  <a:cubicBezTo>
                    <a:pt x="4977" y="1142"/>
                    <a:pt x="4383" y="526"/>
                    <a:pt x="372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8" name="Google Shape;2398;p38"/>
            <p:cNvSpPr/>
            <p:nvPr/>
          </p:nvSpPr>
          <p:spPr>
            <a:xfrm>
              <a:off x="1051051" y="2906993"/>
              <a:ext cx="198115" cy="146286"/>
            </a:xfrm>
            <a:custGeom>
              <a:avLst/>
              <a:gdLst/>
              <a:ahLst/>
              <a:cxnLst/>
              <a:rect l="l" t="t" r="r" b="b"/>
              <a:pathLst>
                <a:path w="3402" h="2512" extrusionOk="0">
                  <a:moveTo>
                    <a:pt x="0" y="800"/>
                  </a:moveTo>
                  <a:cubicBezTo>
                    <a:pt x="92" y="1256"/>
                    <a:pt x="183" y="1690"/>
                    <a:pt x="274" y="2146"/>
                  </a:cubicBezTo>
                  <a:cubicBezTo>
                    <a:pt x="731" y="2306"/>
                    <a:pt x="1507" y="2512"/>
                    <a:pt x="2420" y="2420"/>
                  </a:cubicBezTo>
                  <a:cubicBezTo>
                    <a:pt x="2808" y="2375"/>
                    <a:pt x="3127" y="2283"/>
                    <a:pt x="3401" y="2192"/>
                  </a:cubicBezTo>
                  <a:lnTo>
                    <a:pt x="3401" y="1"/>
                  </a:lnTo>
                  <a:cubicBezTo>
                    <a:pt x="2306" y="206"/>
                    <a:pt x="1164" y="480"/>
                    <a:pt x="0" y="800"/>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9" name="Google Shape;2399;p38"/>
            <p:cNvSpPr/>
            <p:nvPr/>
          </p:nvSpPr>
          <p:spPr>
            <a:xfrm>
              <a:off x="1028456" y="3113028"/>
              <a:ext cx="473218" cy="650077"/>
            </a:xfrm>
            <a:custGeom>
              <a:avLst/>
              <a:gdLst/>
              <a:ahLst/>
              <a:cxnLst/>
              <a:rect l="l" t="t" r="r" b="b"/>
              <a:pathLst>
                <a:path w="8126" h="11163" extrusionOk="0">
                  <a:moveTo>
                    <a:pt x="6323" y="11117"/>
                  </a:moveTo>
                  <a:lnTo>
                    <a:pt x="890" y="10660"/>
                  </a:lnTo>
                  <a:cubicBezTo>
                    <a:pt x="365" y="10614"/>
                    <a:pt x="0" y="10158"/>
                    <a:pt x="46" y="9633"/>
                  </a:cubicBezTo>
                  <a:lnTo>
                    <a:pt x="776" y="891"/>
                  </a:lnTo>
                  <a:cubicBezTo>
                    <a:pt x="822" y="389"/>
                    <a:pt x="1278" y="1"/>
                    <a:pt x="1803" y="46"/>
                  </a:cubicBezTo>
                  <a:lnTo>
                    <a:pt x="7236" y="503"/>
                  </a:lnTo>
                  <a:cubicBezTo>
                    <a:pt x="7738" y="548"/>
                    <a:pt x="8126" y="1005"/>
                    <a:pt x="8080" y="1507"/>
                  </a:cubicBezTo>
                  <a:lnTo>
                    <a:pt x="7350" y="10249"/>
                  </a:lnTo>
                  <a:cubicBezTo>
                    <a:pt x="7304" y="10774"/>
                    <a:pt x="6848" y="11162"/>
                    <a:pt x="6323" y="11117"/>
                  </a:cubicBezTo>
                  <a:close/>
                </a:path>
              </a:pathLst>
            </a:custGeom>
            <a:solidFill>
              <a:srgbClr val="ED8F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0" name="Google Shape;2400;p38"/>
            <p:cNvSpPr/>
            <p:nvPr/>
          </p:nvSpPr>
          <p:spPr>
            <a:xfrm>
              <a:off x="1230473" y="3236661"/>
              <a:ext cx="192816" cy="114374"/>
            </a:xfrm>
            <a:custGeom>
              <a:avLst/>
              <a:gdLst/>
              <a:ahLst/>
              <a:cxnLst/>
              <a:rect l="l" t="t" r="r" b="b"/>
              <a:pathLst>
                <a:path w="3311" h="1964" extrusionOk="0">
                  <a:moveTo>
                    <a:pt x="3151" y="1963"/>
                  </a:moveTo>
                  <a:lnTo>
                    <a:pt x="1" y="1712"/>
                  </a:lnTo>
                  <a:lnTo>
                    <a:pt x="138" y="0"/>
                  </a:lnTo>
                  <a:lnTo>
                    <a:pt x="3310" y="274"/>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1" name="Google Shape;2401;p38"/>
            <p:cNvSpPr/>
            <p:nvPr/>
          </p:nvSpPr>
          <p:spPr>
            <a:xfrm>
              <a:off x="1078946" y="3102429"/>
              <a:ext cx="473276" cy="650019"/>
            </a:xfrm>
            <a:custGeom>
              <a:avLst/>
              <a:gdLst/>
              <a:ahLst/>
              <a:cxnLst/>
              <a:rect l="l" t="t" r="r" b="b"/>
              <a:pathLst>
                <a:path w="8127" h="11162" extrusionOk="0">
                  <a:moveTo>
                    <a:pt x="7236" y="502"/>
                  </a:moveTo>
                  <a:lnTo>
                    <a:pt x="1804" y="46"/>
                  </a:lnTo>
                  <a:cubicBezTo>
                    <a:pt x="1279" y="0"/>
                    <a:pt x="822" y="388"/>
                    <a:pt x="777" y="913"/>
                  </a:cubicBezTo>
                  <a:lnTo>
                    <a:pt x="23" y="9655"/>
                  </a:lnTo>
                  <a:cubicBezTo>
                    <a:pt x="1" y="10157"/>
                    <a:pt x="366" y="10614"/>
                    <a:pt x="891" y="10659"/>
                  </a:cubicBezTo>
                  <a:lnTo>
                    <a:pt x="6323" y="11139"/>
                  </a:lnTo>
                  <a:cubicBezTo>
                    <a:pt x="6848" y="11162"/>
                    <a:pt x="7305" y="10796"/>
                    <a:pt x="7350" y="10271"/>
                  </a:cubicBezTo>
                  <a:lnTo>
                    <a:pt x="8081" y="1529"/>
                  </a:lnTo>
                  <a:cubicBezTo>
                    <a:pt x="8126" y="1004"/>
                    <a:pt x="7738" y="548"/>
                    <a:pt x="7236" y="502"/>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2" name="Google Shape;2402;p38"/>
            <p:cNvSpPr/>
            <p:nvPr/>
          </p:nvSpPr>
          <p:spPr>
            <a:xfrm>
              <a:off x="1028456" y="3114367"/>
              <a:ext cx="473218" cy="648738"/>
            </a:xfrm>
            <a:custGeom>
              <a:avLst/>
              <a:gdLst/>
              <a:ahLst/>
              <a:cxnLst/>
              <a:rect l="l" t="t" r="r" b="b"/>
              <a:pathLst>
                <a:path w="8126" h="11140" extrusionOk="0">
                  <a:moveTo>
                    <a:pt x="7236" y="480"/>
                  </a:moveTo>
                  <a:lnTo>
                    <a:pt x="1803" y="23"/>
                  </a:lnTo>
                  <a:cubicBezTo>
                    <a:pt x="1758" y="23"/>
                    <a:pt x="1735" y="0"/>
                    <a:pt x="1712" y="0"/>
                  </a:cubicBezTo>
                  <a:cubicBezTo>
                    <a:pt x="1233" y="0"/>
                    <a:pt x="822" y="389"/>
                    <a:pt x="776" y="868"/>
                  </a:cubicBezTo>
                  <a:lnTo>
                    <a:pt x="46" y="9610"/>
                  </a:lnTo>
                  <a:cubicBezTo>
                    <a:pt x="0" y="10135"/>
                    <a:pt x="365" y="10591"/>
                    <a:pt x="890" y="10637"/>
                  </a:cubicBezTo>
                  <a:lnTo>
                    <a:pt x="6323" y="11094"/>
                  </a:lnTo>
                  <a:cubicBezTo>
                    <a:pt x="6848" y="11139"/>
                    <a:pt x="7304" y="10751"/>
                    <a:pt x="7350" y="10226"/>
                  </a:cubicBezTo>
                  <a:lnTo>
                    <a:pt x="8080" y="1484"/>
                  </a:lnTo>
                  <a:cubicBezTo>
                    <a:pt x="8126" y="982"/>
                    <a:pt x="7738" y="525"/>
                    <a:pt x="7236" y="48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3" name="Google Shape;2403;p38"/>
            <p:cNvSpPr/>
            <p:nvPr/>
          </p:nvSpPr>
          <p:spPr>
            <a:xfrm>
              <a:off x="1179983" y="3247260"/>
              <a:ext cx="192758" cy="114374"/>
            </a:xfrm>
            <a:custGeom>
              <a:avLst/>
              <a:gdLst/>
              <a:ahLst/>
              <a:cxnLst/>
              <a:rect l="l" t="t" r="r" b="b"/>
              <a:pathLst>
                <a:path w="3310" h="1964" extrusionOk="0">
                  <a:moveTo>
                    <a:pt x="3150" y="1964"/>
                  </a:moveTo>
                  <a:lnTo>
                    <a:pt x="0" y="1690"/>
                  </a:lnTo>
                  <a:lnTo>
                    <a:pt x="137" y="1"/>
                  </a:lnTo>
                  <a:lnTo>
                    <a:pt x="3310" y="275"/>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4" name="Google Shape;2404;p38"/>
            <p:cNvSpPr/>
            <p:nvPr/>
          </p:nvSpPr>
          <p:spPr>
            <a:xfrm>
              <a:off x="1033755" y="3182153"/>
              <a:ext cx="54566" cy="26672"/>
            </a:xfrm>
            <a:custGeom>
              <a:avLst/>
              <a:gdLst/>
              <a:ahLst/>
              <a:cxnLst/>
              <a:rect l="l" t="t" r="r" b="b"/>
              <a:pathLst>
                <a:path w="937" h="458" extrusionOk="0">
                  <a:moveTo>
                    <a:pt x="891" y="457"/>
                  </a:moveTo>
                  <a:lnTo>
                    <a:pt x="160" y="389"/>
                  </a:lnTo>
                  <a:cubicBezTo>
                    <a:pt x="69" y="389"/>
                    <a:pt x="0" y="297"/>
                    <a:pt x="0" y="206"/>
                  </a:cubicBezTo>
                  <a:cubicBezTo>
                    <a:pt x="23" y="92"/>
                    <a:pt x="92" y="1"/>
                    <a:pt x="183" y="1"/>
                  </a:cubicBezTo>
                  <a:cubicBezTo>
                    <a:pt x="434" y="23"/>
                    <a:pt x="685" y="46"/>
                    <a:pt x="936" y="6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5" name="Google Shape;2405;p38"/>
            <p:cNvSpPr/>
            <p:nvPr/>
          </p:nvSpPr>
          <p:spPr>
            <a:xfrm>
              <a:off x="1031076" y="3223383"/>
              <a:ext cx="53227" cy="26613"/>
            </a:xfrm>
            <a:custGeom>
              <a:avLst/>
              <a:gdLst/>
              <a:ahLst/>
              <a:cxnLst/>
              <a:rect l="l" t="t" r="r" b="b"/>
              <a:pathLst>
                <a:path w="914" h="457" extrusionOk="0">
                  <a:moveTo>
                    <a:pt x="891" y="457"/>
                  </a:moveTo>
                  <a:lnTo>
                    <a:pt x="138" y="388"/>
                  </a:lnTo>
                  <a:cubicBezTo>
                    <a:pt x="46" y="388"/>
                    <a:pt x="1" y="297"/>
                    <a:pt x="1" y="183"/>
                  </a:cubicBezTo>
                  <a:cubicBezTo>
                    <a:pt x="1" y="69"/>
                    <a:pt x="92" y="0"/>
                    <a:pt x="183" y="0"/>
                  </a:cubicBezTo>
                  <a:cubicBezTo>
                    <a:pt x="435" y="23"/>
                    <a:pt x="663" y="46"/>
                    <a:pt x="914" y="6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6" name="Google Shape;2406;p38"/>
            <p:cNvSpPr/>
            <p:nvPr/>
          </p:nvSpPr>
          <p:spPr>
            <a:xfrm>
              <a:off x="1027116" y="3263216"/>
              <a:ext cx="54566" cy="26672"/>
            </a:xfrm>
            <a:custGeom>
              <a:avLst/>
              <a:gdLst/>
              <a:ahLst/>
              <a:cxnLst/>
              <a:rect l="l" t="t" r="r" b="b"/>
              <a:pathLst>
                <a:path w="937" h="458" extrusionOk="0">
                  <a:moveTo>
                    <a:pt x="891" y="457"/>
                  </a:moveTo>
                  <a:lnTo>
                    <a:pt x="160" y="412"/>
                  </a:lnTo>
                  <a:cubicBezTo>
                    <a:pt x="69" y="389"/>
                    <a:pt x="0" y="298"/>
                    <a:pt x="0" y="206"/>
                  </a:cubicBezTo>
                  <a:cubicBezTo>
                    <a:pt x="0" y="92"/>
                    <a:pt x="92" y="1"/>
                    <a:pt x="183" y="1"/>
                  </a:cubicBezTo>
                  <a:cubicBezTo>
                    <a:pt x="434" y="24"/>
                    <a:pt x="685" y="47"/>
                    <a:pt x="936" y="6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7" name="Google Shape;2407;p38"/>
            <p:cNvSpPr/>
            <p:nvPr/>
          </p:nvSpPr>
          <p:spPr>
            <a:xfrm>
              <a:off x="1023098" y="3304447"/>
              <a:ext cx="54566" cy="26613"/>
            </a:xfrm>
            <a:custGeom>
              <a:avLst/>
              <a:gdLst/>
              <a:ahLst/>
              <a:cxnLst/>
              <a:rect l="l" t="t" r="r" b="b"/>
              <a:pathLst>
                <a:path w="937" h="457" extrusionOk="0">
                  <a:moveTo>
                    <a:pt x="891" y="457"/>
                  </a:moveTo>
                  <a:lnTo>
                    <a:pt x="161" y="389"/>
                  </a:lnTo>
                  <a:cubicBezTo>
                    <a:pt x="69" y="389"/>
                    <a:pt x="1" y="297"/>
                    <a:pt x="24" y="183"/>
                  </a:cubicBezTo>
                  <a:cubicBezTo>
                    <a:pt x="24" y="92"/>
                    <a:pt x="92" y="0"/>
                    <a:pt x="206" y="0"/>
                  </a:cubicBezTo>
                  <a:cubicBezTo>
                    <a:pt x="435" y="23"/>
                    <a:pt x="686" y="46"/>
                    <a:pt x="937" y="6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8" name="Google Shape;2408;p38"/>
            <p:cNvSpPr/>
            <p:nvPr/>
          </p:nvSpPr>
          <p:spPr>
            <a:xfrm>
              <a:off x="1020478" y="3344338"/>
              <a:ext cx="53227" cy="26613"/>
            </a:xfrm>
            <a:custGeom>
              <a:avLst/>
              <a:gdLst/>
              <a:ahLst/>
              <a:cxnLst/>
              <a:rect l="l" t="t" r="r" b="b"/>
              <a:pathLst>
                <a:path w="914" h="457" extrusionOk="0">
                  <a:moveTo>
                    <a:pt x="890" y="457"/>
                  </a:moveTo>
                  <a:lnTo>
                    <a:pt x="160" y="411"/>
                  </a:lnTo>
                  <a:cubicBezTo>
                    <a:pt x="69" y="388"/>
                    <a:pt x="0" y="297"/>
                    <a:pt x="0" y="206"/>
                  </a:cubicBezTo>
                  <a:cubicBezTo>
                    <a:pt x="0" y="92"/>
                    <a:pt x="92" y="0"/>
                    <a:pt x="183" y="23"/>
                  </a:cubicBezTo>
                  <a:cubicBezTo>
                    <a:pt x="434" y="46"/>
                    <a:pt x="685" y="46"/>
                    <a:pt x="913" y="69"/>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9" name="Google Shape;2409;p38"/>
            <p:cNvSpPr/>
            <p:nvPr/>
          </p:nvSpPr>
          <p:spPr>
            <a:xfrm>
              <a:off x="1016459" y="3385510"/>
              <a:ext cx="54566" cy="26672"/>
            </a:xfrm>
            <a:custGeom>
              <a:avLst/>
              <a:gdLst/>
              <a:ahLst/>
              <a:cxnLst/>
              <a:rect l="l" t="t" r="r" b="b"/>
              <a:pathLst>
                <a:path w="937" h="458" extrusionOk="0">
                  <a:moveTo>
                    <a:pt x="891" y="457"/>
                  </a:moveTo>
                  <a:lnTo>
                    <a:pt x="161" y="389"/>
                  </a:lnTo>
                  <a:cubicBezTo>
                    <a:pt x="69" y="389"/>
                    <a:pt x="1" y="298"/>
                    <a:pt x="1" y="183"/>
                  </a:cubicBezTo>
                  <a:cubicBezTo>
                    <a:pt x="24" y="92"/>
                    <a:pt x="92" y="1"/>
                    <a:pt x="183" y="1"/>
                  </a:cubicBezTo>
                  <a:cubicBezTo>
                    <a:pt x="434" y="24"/>
                    <a:pt x="686" y="46"/>
                    <a:pt x="937" y="69"/>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0" name="Google Shape;2410;p38"/>
            <p:cNvSpPr/>
            <p:nvPr/>
          </p:nvSpPr>
          <p:spPr>
            <a:xfrm>
              <a:off x="1013839" y="3425401"/>
              <a:ext cx="53227" cy="27953"/>
            </a:xfrm>
            <a:custGeom>
              <a:avLst/>
              <a:gdLst/>
              <a:ahLst/>
              <a:cxnLst/>
              <a:rect l="l" t="t" r="r" b="b"/>
              <a:pathLst>
                <a:path w="914" h="480" extrusionOk="0">
                  <a:moveTo>
                    <a:pt x="890" y="480"/>
                  </a:moveTo>
                  <a:lnTo>
                    <a:pt x="137" y="411"/>
                  </a:lnTo>
                  <a:cubicBezTo>
                    <a:pt x="46" y="389"/>
                    <a:pt x="0" y="297"/>
                    <a:pt x="0" y="206"/>
                  </a:cubicBezTo>
                  <a:cubicBezTo>
                    <a:pt x="0" y="92"/>
                    <a:pt x="91" y="1"/>
                    <a:pt x="183" y="23"/>
                  </a:cubicBezTo>
                  <a:cubicBezTo>
                    <a:pt x="434" y="46"/>
                    <a:pt x="662" y="69"/>
                    <a:pt x="913" y="92"/>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1" name="Google Shape;2411;p38"/>
            <p:cNvSpPr/>
            <p:nvPr/>
          </p:nvSpPr>
          <p:spPr>
            <a:xfrm>
              <a:off x="1009821" y="3466631"/>
              <a:ext cx="54566" cy="26613"/>
            </a:xfrm>
            <a:custGeom>
              <a:avLst/>
              <a:gdLst/>
              <a:ahLst/>
              <a:cxnLst/>
              <a:rect l="l" t="t" r="r" b="b"/>
              <a:pathLst>
                <a:path w="937" h="457" extrusionOk="0">
                  <a:moveTo>
                    <a:pt x="891" y="457"/>
                  </a:moveTo>
                  <a:lnTo>
                    <a:pt x="160" y="388"/>
                  </a:lnTo>
                  <a:cubicBezTo>
                    <a:pt x="69" y="388"/>
                    <a:pt x="1" y="297"/>
                    <a:pt x="1" y="206"/>
                  </a:cubicBezTo>
                  <a:cubicBezTo>
                    <a:pt x="1" y="91"/>
                    <a:pt x="92" y="0"/>
                    <a:pt x="183" y="0"/>
                  </a:cubicBezTo>
                  <a:cubicBezTo>
                    <a:pt x="434" y="23"/>
                    <a:pt x="685" y="46"/>
                    <a:pt x="936" y="69"/>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2" name="Google Shape;2412;p38"/>
            <p:cNvSpPr/>
            <p:nvPr/>
          </p:nvSpPr>
          <p:spPr>
            <a:xfrm>
              <a:off x="1005861" y="3507803"/>
              <a:ext cx="54508" cy="26672"/>
            </a:xfrm>
            <a:custGeom>
              <a:avLst/>
              <a:gdLst/>
              <a:ahLst/>
              <a:cxnLst/>
              <a:rect l="l" t="t" r="r" b="b"/>
              <a:pathLst>
                <a:path w="936" h="458" extrusionOk="0">
                  <a:moveTo>
                    <a:pt x="913" y="457"/>
                  </a:moveTo>
                  <a:lnTo>
                    <a:pt x="160" y="389"/>
                  </a:lnTo>
                  <a:cubicBezTo>
                    <a:pt x="69" y="389"/>
                    <a:pt x="0" y="297"/>
                    <a:pt x="23" y="183"/>
                  </a:cubicBezTo>
                  <a:cubicBezTo>
                    <a:pt x="23" y="69"/>
                    <a:pt x="91" y="1"/>
                    <a:pt x="206" y="1"/>
                  </a:cubicBezTo>
                  <a:cubicBezTo>
                    <a:pt x="434" y="24"/>
                    <a:pt x="685" y="46"/>
                    <a:pt x="936" y="69"/>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3" name="Google Shape;2413;p38"/>
            <p:cNvSpPr/>
            <p:nvPr/>
          </p:nvSpPr>
          <p:spPr>
            <a:xfrm>
              <a:off x="1003182" y="3547694"/>
              <a:ext cx="53227" cy="26672"/>
            </a:xfrm>
            <a:custGeom>
              <a:avLst/>
              <a:gdLst/>
              <a:ahLst/>
              <a:cxnLst/>
              <a:rect l="l" t="t" r="r" b="b"/>
              <a:pathLst>
                <a:path w="914" h="458" extrusionOk="0">
                  <a:moveTo>
                    <a:pt x="891" y="457"/>
                  </a:moveTo>
                  <a:lnTo>
                    <a:pt x="160" y="411"/>
                  </a:lnTo>
                  <a:cubicBezTo>
                    <a:pt x="69" y="389"/>
                    <a:pt x="0" y="297"/>
                    <a:pt x="0" y="206"/>
                  </a:cubicBezTo>
                  <a:cubicBezTo>
                    <a:pt x="0" y="92"/>
                    <a:pt x="92" y="1"/>
                    <a:pt x="183" y="1"/>
                  </a:cubicBezTo>
                  <a:cubicBezTo>
                    <a:pt x="434" y="23"/>
                    <a:pt x="685" y="46"/>
                    <a:pt x="914" y="69"/>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4" name="Google Shape;2414;p38"/>
            <p:cNvSpPr/>
            <p:nvPr/>
          </p:nvSpPr>
          <p:spPr>
            <a:xfrm>
              <a:off x="999222" y="3588925"/>
              <a:ext cx="54508" cy="26613"/>
            </a:xfrm>
            <a:custGeom>
              <a:avLst/>
              <a:gdLst/>
              <a:ahLst/>
              <a:cxnLst/>
              <a:rect l="l" t="t" r="r" b="b"/>
              <a:pathLst>
                <a:path w="936" h="457" extrusionOk="0">
                  <a:moveTo>
                    <a:pt x="890" y="457"/>
                  </a:moveTo>
                  <a:lnTo>
                    <a:pt x="160" y="388"/>
                  </a:lnTo>
                  <a:cubicBezTo>
                    <a:pt x="68" y="388"/>
                    <a:pt x="0" y="297"/>
                    <a:pt x="0" y="183"/>
                  </a:cubicBezTo>
                  <a:cubicBezTo>
                    <a:pt x="23" y="91"/>
                    <a:pt x="91" y="0"/>
                    <a:pt x="183" y="0"/>
                  </a:cubicBezTo>
                  <a:cubicBezTo>
                    <a:pt x="434" y="23"/>
                    <a:pt x="685" y="46"/>
                    <a:pt x="936" y="69"/>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5" name="Google Shape;2415;p38"/>
            <p:cNvSpPr/>
            <p:nvPr/>
          </p:nvSpPr>
          <p:spPr>
            <a:xfrm>
              <a:off x="996543" y="3628757"/>
              <a:ext cx="53227" cy="26672"/>
            </a:xfrm>
            <a:custGeom>
              <a:avLst/>
              <a:gdLst/>
              <a:ahLst/>
              <a:cxnLst/>
              <a:rect l="l" t="t" r="r" b="b"/>
              <a:pathLst>
                <a:path w="914" h="458" extrusionOk="0">
                  <a:moveTo>
                    <a:pt x="891" y="457"/>
                  </a:moveTo>
                  <a:lnTo>
                    <a:pt x="137" y="412"/>
                  </a:lnTo>
                  <a:cubicBezTo>
                    <a:pt x="46" y="389"/>
                    <a:pt x="0" y="298"/>
                    <a:pt x="0" y="206"/>
                  </a:cubicBezTo>
                  <a:cubicBezTo>
                    <a:pt x="0" y="92"/>
                    <a:pt x="92" y="1"/>
                    <a:pt x="183" y="24"/>
                  </a:cubicBezTo>
                  <a:cubicBezTo>
                    <a:pt x="434" y="47"/>
                    <a:pt x="662" y="47"/>
                    <a:pt x="913" y="6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6" name="Google Shape;2416;p38"/>
            <p:cNvSpPr/>
            <p:nvPr/>
          </p:nvSpPr>
          <p:spPr>
            <a:xfrm>
              <a:off x="896845" y="1890151"/>
              <a:ext cx="868051" cy="751057"/>
            </a:xfrm>
            <a:custGeom>
              <a:avLst/>
              <a:gdLst/>
              <a:ahLst/>
              <a:cxnLst/>
              <a:rect l="l" t="t" r="r" b="b"/>
              <a:pathLst>
                <a:path w="14906" h="12897" extrusionOk="0">
                  <a:moveTo>
                    <a:pt x="3424" y="662"/>
                  </a:moveTo>
                  <a:cubicBezTo>
                    <a:pt x="3173" y="799"/>
                    <a:pt x="1735" y="1575"/>
                    <a:pt x="1165" y="2968"/>
                  </a:cubicBezTo>
                  <a:lnTo>
                    <a:pt x="1165" y="2968"/>
                  </a:lnTo>
                  <a:cubicBezTo>
                    <a:pt x="0" y="5866"/>
                    <a:pt x="3584" y="9359"/>
                    <a:pt x="4292" y="10066"/>
                  </a:cubicBezTo>
                  <a:lnTo>
                    <a:pt x="4292" y="10066"/>
                  </a:lnTo>
                  <a:cubicBezTo>
                    <a:pt x="4976" y="10728"/>
                    <a:pt x="7168" y="12897"/>
                    <a:pt x="9998" y="12851"/>
                  </a:cubicBezTo>
                  <a:lnTo>
                    <a:pt x="9998" y="12851"/>
                  </a:lnTo>
                  <a:cubicBezTo>
                    <a:pt x="10272" y="12851"/>
                    <a:pt x="12554" y="12828"/>
                    <a:pt x="12851" y="11870"/>
                  </a:cubicBezTo>
                  <a:lnTo>
                    <a:pt x="12851" y="11870"/>
                  </a:lnTo>
                  <a:cubicBezTo>
                    <a:pt x="12920" y="11664"/>
                    <a:pt x="12897" y="11482"/>
                    <a:pt x="12851" y="11345"/>
                  </a:cubicBezTo>
                  <a:lnTo>
                    <a:pt x="12851" y="11345"/>
                  </a:lnTo>
                  <a:cubicBezTo>
                    <a:pt x="13079" y="11345"/>
                    <a:pt x="13878" y="11345"/>
                    <a:pt x="14380" y="10751"/>
                  </a:cubicBezTo>
                  <a:lnTo>
                    <a:pt x="14380" y="10751"/>
                  </a:lnTo>
                  <a:cubicBezTo>
                    <a:pt x="14495" y="10637"/>
                    <a:pt x="14905" y="10180"/>
                    <a:pt x="14746" y="9792"/>
                  </a:cubicBezTo>
                  <a:lnTo>
                    <a:pt x="14746" y="9792"/>
                  </a:lnTo>
                  <a:cubicBezTo>
                    <a:pt x="14609" y="9519"/>
                    <a:pt x="14152" y="9359"/>
                    <a:pt x="13627" y="9496"/>
                  </a:cubicBezTo>
                  <a:lnTo>
                    <a:pt x="13627" y="9496"/>
                  </a:lnTo>
                  <a:cubicBezTo>
                    <a:pt x="13718" y="9450"/>
                    <a:pt x="14289" y="9176"/>
                    <a:pt x="14266" y="8857"/>
                  </a:cubicBezTo>
                  <a:lnTo>
                    <a:pt x="14266" y="8857"/>
                  </a:lnTo>
                  <a:cubicBezTo>
                    <a:pt x="14243" y="8628"/>
                    <a:pt x="13924" y="8469"/>
                    <a:pt x="13787" y="8400"/>
                  </a:cubicBezTo>
                  <a:lnTo>
                    <a:pt x="13787" y="8400"/>
                  </a:lnTo>
                  <a:cubicBezTo>
                    <a:pt x="12417" y="7784"/>
                    <a:pt x="11345" y="7419"/>
                    <a:pt x="10934" y="7190"/>
                  </a:cubicBezTo>
                  <a:lnTo>
                    <a:pt x="10934" y="7190"/>
                  </a:lnTo>
                  <a:cubicBezTo>
                    <a:pt x="9176" y="6232"/>
                    <a:pt x="10660" y="3082"/>
                    <a:pt x="8514" y="1119"/>
                  </a:cubicBezTo>
                  <a:lnTo>
                    <a:pt x="8514" y="1119"/>
                  </a:lnTo>
                  <a:cubicBezTo>
                    <a:pt x="7510" y="183"/>
                    <a:pt x="6300" y="46"/>
                    <a:pt x="6118" y="23"/>
                  </a:cubicBezTo>
                  <a:lnTo>
                    <a:pt x="6118" y="23"/>
                  </a:lnTo>
                  <a:cubicBezTo>
                    <a:pt x="5981" y="0"/>
                    <a:pt x="5844" y="0"/>
                    <a:pt x="5707" y="0"/>
                  </a:cubicBezTo>
                  <a:lnTo>
                    <a:pt x="5707" y="0"/>
                  </a:lnTo>
                  <a:cubicBezTo>
                    <a:pt x="4657" y="0"/>
                    <a:pt x="3858" y="434"/>
                    <a:pt x="3424" y="662"/>
                  </a:cubicBezTo>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7" name="Google Shape;2417;p38"/>
            <p:cNvSpPr/>
            <p:nvPr/>
          </p:nvSpPr>
          <p:spPr>
            <a:xfrm>
              <a:off x="1078946" y="1979193"/>
              <a:ext cx="400133" cy="276558"/>
            </a:xfrm>
            <a:custGeom>
              <a:avLst/>
              <a:gdLst/>
              <a:ahLst/>
              <a:cxnLst/>
              <a:rect l="l" t="t" r="r" b="b"/>
              <a:pathLst>
                <a:path w="6871" h="4749" extrusionOk="0">
                  <a:moveTo>
                    <a:pt x="2224" y="1"/>
                  </a:moveTo>
                  <a:cubicBezTo>
                    <a:pt x="1445" y="1"/>
                    <a:pt x="661" y="215"/>
                    <a:pt x="1" y="663"/>
                  </a:cubicBezTo>
                  <a:cubicBezTo>
                    <a:pt x="598" y="403"/>
                    <a:pt x="1251" y="272"/>
                    <a:pt x="1896" y="272"/>
                  </a:cubicBezTo>
                  <a:cubicBezTo>
                    <a:pt x="3519" y="272"/>
                    <a:pt x="5093" y="1097"/>
                    <a:pt x="5616" y="2763"/>
                  </a:cubicBezTo>
                  <a:cubicBezTo>
                    <a:pt x="5889" y="3493"/>
                    <a:pt x="6323" y="4178"/>
                    <a:pt x="6871" y="4748"/>
                  </a:cubicBezTo>
                  <a:cubicBezTo>
                    <a:pt x="6460" y="4086"/>
                    <a:pt x="6095" y="3402"/>
                    <a:pt x="5889" y="2671"/>
                  </a:cubicBezTo>
                  <a:cubicBezTo>
                    <a:pt x="5487" y="953"/>
                    <a:pt x="3866" y="1"/>
                    <a:pt x="2224" y="1"/>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8" name="Google Shape;2418;p38"/>
            <p:cNvSpPr/>
            <p:nvPr/>
          </p:nvSpPr>
          <p:spPr>
            <a:xfrm>
              <a:off x="1162687" y="2110804"/>
              <a:ext cx="509149" cy="369559"/>
            </a:xfrm>
            <a:custGeom>
              <a:avLst/>
              <a:gdLst/>
              <a:ahLst/>
              <a:cxnLst/>
              <a:rect l="l" t="t" r="r" b="b"/>
              <a:pathLst>
                <a:path w="8743" h="6346" extrusionOk="0">
                  <a:moveTo>
                    <a:pt x="1" y="0"/>
                  </a:moveTo>
                  <a:cubicBezTo>
                    <a:pt x="1918" y="3173"/>
                    <a:pt x="4862" y="5752"/>
                    <a:pt x="8743" y="5707"/>
                  </a:cubicBezTo>
                  <a:cubicBezTo>
                    <a:pt x="4908" y="6346"/>
                    <a:pt x="1370" y="3401"/>
                    <a:pt x="1"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9" name="Google Shape;2419;p38"/>
            <p:cNvSpPr/>
            <p:nvPr/>
          </p:nvSpPr>
          <p:spPr>
            <a:xfrm>
              <a:off x="1136132" y="2206484"/>
              <a:ext cx="490513" cy="356282"/>
            </a:xfrm>
            <a:custGeom>
              <a:avLst/>
              <a:gdLst/>
              <a:ahLst/>
              <a:cxnLst/>
              <a:rect l="l" t="t" r="r" b="b"/>
              <a:pathLst>
                <a:path w="8423" h="6118" extrusionOk="0">
                  <a:moveTo>
                    <a:pt x="0" y="1"/>
                  </a:moveTo>
                  <a:cubicBezTo>
                    <a:pt x="297" y="1507"/>
                    <a:pt x="1004" y="2945"/>
                    <a:pt x="2168" y="3972"/>
                  </a:cubicBezTo>
                  <a:cubicBezTo>
                    <a:pt x="3469" y="5159"/>
                    <a:pt x="5250" y="5707"/>
                    <a:pt x="6985" y="5867"/>
                  </a:cubicBezTo>
                  <a:cubicBezTo>
                    <a:pt x="7464" y="5913"/>
                    <a:pt x="7943" y="5935"/>
                    <a:pt x="8423" y="5913"/>
                  </a:cubicBezTo>
                  <a:cubicBezTo>
                    <a:pt x="7943" y="6027"/>
                    <a:pt x="7464" y="6050"/>
                    <a:pt x="6985" y="6050"/>
                  </a:cubicBezTo>
                  <a:cubicBezTo>
                    <a:pt x="3355" y="6118"/>
                    <a:pt x="183" y="3744"/>
                    <a:pt x="0"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0" name="Google Shape;2420;p38"/>
            <p:cNvSpPr/>
            <p:nvPr/>
          </p:nvSpPr>
          <p:spPr>
            <a:xfrm>
              <a:off x="774551" y="2001788"/>
              <a:ext cx="870730" cy="781630"/>
            </a:xfrm>
            <a:custGeom>
              <a:avLst/>
              <a:gdLst/>
              <a:ahLst/>
              <a:cxnLst/>
              <a:rect l="l" t="t" r="r" b="b"/>
              <a:pathLst>
                <a:path w="14952" h="13422" extrusionOk="0">
                  <a:moveTo>
                    <a:pt x="14951" y="9953"/>
                  </a:moveTo>
                  <a:cubicBezTo>
                    <a:pt x="14677" y="10432"/>
                    <a:pt x="14244" y="11003"/>
                    <a:pt x="13559" y="11368"/>
                  </a:cubicBezTo>
                  <a:cubicBezTo>
                    <a:pt x="9450" y="13422"/>
                    <a:pt x="1" y="5205"/>
                    <a:pt x="1187" y="1713"/>
                  </a:cubicBezTo>
                  <a:cubicBezTo>
                    <a:pt x="1484" y="845"/>
                    <a:pt x="2420" y="320"/>
                    <a:pt x="3424" y="1"/>
                  </a:cubicBezTo>
                  <a:cubicBezTo>
                    <a:pt x="3493" y="3972"/>
                    <a:pt x="5479" y="7510"/>
                    <a:pt x="8697" y="9154"/>
                  </a:cubicBezTo>
                  <a:cubicBezTo>
                    <a:pt x="11368" y="10523"/>
                    <a:pt x="13970" y="10135"/>
                    <a:pt x="14951" y="9953"/>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1" name="Google Shape;2421;p38"/>
            <p:cNvSpPr/>
            <p:nvPr/>
          </p:nvSpPr>
          <p:spPr>
            <a:xfrm>
              <a:off x="62104" y="2037719"/>
              <a:ext cx="636741" cy="879989"/>
            </a:xfrm>
            <a:custGeom>
              <a:avLst/>
              <a:gdLst/>
              <a:ahLst/>
              <a:cxnLst/>
              <a:rect l="l" t="t" r="r" b="b"/>
              <a:pathLst>
                <a:path w="10934" h="15111" extrusionOk="0">
                  <a:moveTo>
                    <a:pt x="8468" y="867"/>
                  </a:moveTo>
                  <a:cubicBezTo>
                    <a:pt x="7441" y="68"/>
                    <a:pt x="6049" y="0"/>
                    <a:pt x="5524" y="0"/>
                  </a:cubicBezTo>
                  <a:cubicBezTo>
                    <a:pt x="5455" y="0"/>
                    <a:pt x="5410" y="0"/>
                    <a:pt x="5364" y="0"/>
                  </a:cubicBezTo>
                  <a:cubicBezTo>
                    <a:pt x="4816" y="23"/>
                    <a:pt x="3744" y="68"/>
                    <a:pt x="2716" y="799"/>
                  </a:cubicBezTo>
                  <a:cubicBezTo>
                    <a:pt x="2557" y="913"/>
                    <a:pt x="1598" y="1643"/>
                    <a:pt x="1187" y="2944"/>
                  </a:cubicBezTo>
                  <a:cubicBezTo>
                    <a:pt x="320" y="5752"/>
                    <a:pt x="3173" y="7715"/>
                    <a:pt x="2146" y="9427"/>
                  </a:cubicBezTo>
                  <a:cubicBezTo>
                    <a:pt x="1895" y="9815"/>
                    <a:pt x="1141" y="10682"/>
                    <a:pt x="274" y="11915"/>
                  </a:cubicBezTo>
                  <a:cubicBezTo>
                    <a:pt x="183" y="12029"/>
                    <a:pt x="0" y="12326"/>
                    <a:pt x="91" y="12531"/>
                  </a:cubicBezTo>
                  <a:cubicBezTo>
                    <a:pt x="228" y="12828"/>
                    <a:pt x="845" y="12782"/>
                    <a:pt x="959" y="12759"/>
                  </a:cubicBezTo>
                  <a:cubicBezTo>
                    <a:pt x="434" y="12896"/>
                    <a:pt x="137" y="13261"/>
                    <a:pt x="160" y="13581"/>
                  </a:cubicBezTo>
                  <a:cubicBezTo>
                    <a:pt x="183" y="13992"/>
                    <a:pt x="776" y="14197"/>
                    <a:pt x="936" y="14243"/>
                  </a:cubicBezTo>
                  <a:cubicBezTo>
                    <a:pt x="1666" y="14494"/>
                    <a:pt x="2374" y="14106"/>
                    <a:pt x="2557" y="13992"/>
                  </a:cubicBezTo>
                  <a:cubicBezTo>
                    <a:pt x="2602" y="14129"/>
                    <a:pt x="2671" y="14311"/>
                    <a:pt x="2808" y="14426"/>
                  </a:cubicBezTo>
                  <a:cubicBezTo>
                    <a:pt x="3561" y="15110"/>
                    <a:pt x="5547" y="13992"/>
                    <a:pt x="5798" y="13855"/>
                  </a:cubicBezTo>
                  <a:cubicBezTo>
                    <a:pt x="8263" y="12463"/>
                    <a:pt x="9085" y="9495"/>
                    <a:pt x="9336" y="8582"/>
                  </a:cubicBezTo>
                  <a:cubicBezTo>
                    <a:pt x="9610" y="7624"/>
                    <a:pt x="10934" y="2808"/>
                    <a:pt x="8468" y="867"/>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2" name="Google Shape;2422;p38"/>
            <p:cNvSpPr/>
            <p:nvPr/>
          </p:nvSpPr>
          <p:spPr>
            <a:xfrm>
              <a:off x="152485" y="2097526"/>
              <a:ext cx="281857" cy="416089"/>
            </a:xfrm>
            <a:custGeom>
              <a:avLst/>
              <a:gdLst/>
              <a:ahLst/>
              <a:cxnLst/>
              <a:rect l="l" t="t" r="r" b="b"/>
              <a:pathLst>
                <a:path w="4840" h="7145" extrusionOk="0">
                  <a:moveTo>
                    <a:pt x="4839" y="160"/>
                  </a:moveTo>
                  <a:cubicBezTo>
                    <a:pt x="2351" y="0"/>
                    <a:pt x="0" y="2351"/>
                    <a:pt x="731" y="4839"/>
                  </a:cubicBezTo>
                  <a:cubicBezTo>
                    <a:pt x="936" y="5592"/>
                    <a:pt x="959" y="6368"/>
                    <a:pt x="936" y="7144"/>
                  </a:cubicBezTo>
                  <a:cubicBezTo>
                    <a:pt x="1119" y="6391"/>
                    <a:pt x="1164" y="5570"/>
                    <a:pt x="1027" y="4793"/>
                  </a:cubicBezTo>
                  <a:cubicBezTo>
                    <a:pt x="502" y="2420"/>
                    <a:pt x="2580" y="434"/>
                    <a:pt x="4839" y="16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3" name="Google Shape;2423;p38"/>
            <p:cNvSpPr/>
            <p:nvPr/>
          </p:nvSpPr>
          <p:spPr>
            <a:xfrm>
              <a:off x="133850" y="2229079"/>
              <a:ext cx="304453" cy="542401"/>
            </a:xfrm>
            <a:custGeom>
              <a:avLst/>
              <a:gdLst/>
              <a:ahLst/>
              <a:cxnLst/>
              <a:rect l="l" t="t" r="r" b="b"/>
              <a:pathLst>
                <a:path w="5228" h="9314" extrusionOk="0">
                  <a:moveTo>
                    <a:pt x="4703" y="1"/>
                  </a:moveTo>
                  <a:cubicBezTo>
                    <a:pt x="4657" y="3699"/>
                    <a:pt x="3379" y="7419"/>
                    <a:pt x="1" y="9314"/>
                  </a:cubicBezTo>
                  <a:cubicBezTo>
                    <a:pt x="3653" y="7967"/>
                    <a:pt x="5228" y="3653"/>
                    <a:pt x="4703"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4" name="Google Shape;2424;p38"/>
            <p:cNvSpPr/>
            <p:nvPr/>
          </p:nvSpPr>
          <p:spPr>
            <a:xfrm>
              <a:off x="226909" y="2298204"/>
              <a:ext cx="353661" cy="545080"/>
            </a:xfrm>
            <a:custGeom>
              <a:avLst/>
              <a:gdLst/>
              <a:ahLst/>
              <a:cxnLst/>
              <a:rect l="l" t="t" r="r" b="b"/>
              <a:pathLst>
                <a:path w="6073" h="9360" extrusionOk="0">
                  <a:moveTo>
                    <a:pt x="4337" y="1"/>
                  </a:moveTo>
                  <a:cubicBezTo>
                    <a:pt x="4839" y="1484"/>
                    <a:pt x="4931" y="3059"/>
                    <a:pt x="4451" y="4520"/>
                  </a:cubicBezTo>
                  <a:cubicBezTo>
                    <a:pt x="3904" y="6209"/>
                    <a:pt x="2648" y="7602"/>
                    <a:pt x="1233" y="8606"/>
                  </a:cubicBezTo>
                  <a:cubicBezTo>
                    <a:pt x="845" y="8880"/>
                    <a:pt x="434" y="9131"/>
                    <a:pt x="1" y="9359"/>
                  </a:cubicBezTo>
                  <a:cubicBezTo>
                    <a:pt x="480" y="9199"/>
                    <a:pt x="914" y="8994"/>
                    <a:pt x="1324" y="8743"/>
                  </a:cubicBezTo>
                  <a:cubicBezTo>
                    <a:pt x="4497" y="6985"/>
                    <a:pt x="6072" y="3356"/>
                    <a:pt x="4337"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5" name="Google Shape;2425;p38"/>
            <p:cNvSpPr/>
            <p:nvPr/>
          </p:nvSpPr>
          <p:spPr>
            <a:xfrm>
              <a:off x="225570" y="2027062"/>
              <a:ext cx="615486" cy="884007"/>
            </a:xfrm>
            <a:custGeom>
              <a:avLst/>
              <a:gdLst/>
              <a:ahLst/>
              <a:cxnLst/>
              <a:rect l="l" t="t" r="r" b="b"/>
              <a:pathLst>
                <a:path w="10569" h="15180" extrusionOk="0">
                  <a:moveTo>
                    <a:pt x="1" y="14609"/>
                  </a:moveTo>
                  <a:cubicBezTo>
                    <a:pt x="480" y="14905"/>
                    <a:pt x="1165" y="15179"/>
                    <a:pt x="1918" y="15134"/>
                  </a:cubicBezTo>
                  <a:cubicBezTo>
                    <a:pt x="6529" y="14860"/>
                    <a:pt x="10569" y="3013"/>
                    <a:pt x="7807" y="594"/>
                  </a:cubicBezTo>
                  <a:cubicBezTo>
                    <a:pt x="7099" y="0"/>
                    <a:pt x="6027" y="23"/>
                    <a:pt x="4999" y="251"/>
                  </a:cubicBezTo>
                  <a:cubicBezTo>
                    <a:pt x="6940" y="3698"/>
                    <a:pt x="6985" y="7761"/>
                    <a:pt x="5022" y="10797"/>
                  </a:cubicBezTo>
                  <a:cubicBezTo>
                    <a:pt x="3402" y="13308"/>
                    <a:pt x="959" y="14289"/>
                    <a:pt x="1" y="14609"/>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6" name="Google Shape;2426;p38"/>
            <p:cNvSpPr/>
            <p:nvPr/>
          </p:nvSpPr>
          <p:spPr>
            <a:xfrm>
              <a:off x="531304" y="1957937"/>
              <a:ext cx="1052831" cy="1019578"/>
            </a:xfrm>
            <a:custGeom>
              <a:avLst/>
              <a:gdLst/>
              <a:ahLst/>
              <a:cxnLst/>
              <a:rect l="l" t="t" r="r" b="b"/>
              <a:pathLst>
                <a:path w="18079" h="17508" extrusionOk="0">
                  <a:moveTo>
                    <a:pt x="4109" y="16069"/>
                  </a:moveTo>
                  <a:cubicBezTo>
                    <a:pt x="5593" y="17051"/>
                    <a:pt x="7122" y="17211"/>
                    <a:pt x="8126" y="17325"/>
                  </a:cubicBezTo>
                  <a:cubicBezTo>
                    <a:pt x="8880" y="17416"/>
                    <a:pt x="10340" y="17507"/>
                    <a:pt x="12121" y="17028"/>
                  </a:cubicBezTo>
                  <a:cubicBezTo>
                    <a:pt x="13513" y="16686"/>
                    <a:pt x="15362" y="16206"/>
                    <a:pt x="16709" y="14517"/>
                  </a:cubicBezTo>
                  <a:cubicBezTo>
                    <a:pt x="17074" y="14061"/>
                    <a:pt x="18078" y="12805"/>
                    <a:pt x="17987" y="11185"/>
                  </a:cubicBezTo>
                  <a:cubicBezTo>
                    <a:pt x="17918" y="10135"/>
                    <a:pt x="17416" y="9131"/>
                    <a:pt x="17234" y="8788"/>
                  </a:cubicBezTo>
                  <a:cubicBezTo>
                    <a:pt x="16891" y="8103"/>
                    <a:pt x="16800" y="8172"/>
                    <a:pt x="16549" y="7647"/>
                  </a:cubicBezTo>
                  <a:cubicBezTo>
                    <a:pt x="16001" y="6460"/>
                    <a:pt x="16343" y="5889"/>
                    <a:pt x="16024" y="4611"/>
                  </a:cubicBezTo>
                  <a:cubicBezTo>
                    <a:pt x="15978" y="4360"/>
                    <a:pt x="15636" y="3128"/>
                    <a:pt x="14654" y="2078"/>
                  </a:cubicBezTo>
                  <a:cubicBezTo>
                    <a:pt x="13810" y="1187"/>
                    <a:pt x="12897" y="845"/>
                    <a:pt x="12189" y="594"/>
                  </a:cubicBezTo>
                  <a:cubicBezTo>
                    <a:pt x="11687" y="411"/>
                    <a:pt x="10546" y="0"/>
                    <a:pt x="9085" y="0"/>
                  </a:cubicBezTo>
                  <a:cubicBezTo>
                    <a:pt x="8309" y="0"/>
                    <a:pt x="7464" y="115"/>
                    <a:pt x="6574" y="411"/>
                  </a:cubicBezTo>
                  <a:cubicBezTo>
                    <a:pt x="6529" y="434"/>
                    <a:pt x="6460" y="457"/>
                    <a:pt x="6392" y="480"/>
                  </a:cubicBezTo>
                  <a:cubicBezTo>
                    <a:pt x="4200" y="1279"/>
                    <a:pt x="2945" y="2899"/>
                    <a:pt x="2557" y="3401"/>
                  </a:cubicBezTo>
                  <a:cubicBezTo>
                    <a:pt x="2100" y="3995"/>
                    <a:pt x="1" y="6871"/>
                    <a:pt x="731" y="10683"/>
                  </a:cubicBezTo>
                  <a:cubicBezTo>
                    <a:pt x="914" y="11641"/>
                    <a:pt x="1621" y="14426"/>
                    <a:pt x="4109" y="16069"/>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7" name="Google Shape;2427;p38"/>
            <p:cNvSpPr/>
            <p:nvPr/>
          </p:nvSpPr>
          <p:spPr>
            <a:xfrm>
              <a:off x="1251729" y="2292905"/>
              <a:ext cx="202134" cy="204754"/>
            </a:xfrm>
            <a:custGeom>
              <a:avLst/>
              <a:gdLst/>
              <a:ahLst/>
              <a:cxnLst/>
              <a:rect l="l" t="t" r="r" b="b"/>
              <a:pathLst>
                <a:path w="3471" h="3516" extrusionOk="0">
                  <a:moveTo>
                    <a:pt x="1736" y="0"/>
                  </a:moveTo>
                  <a:cubicBezTo>
                    <a:pt x="777" y="0"/>
                    <a:pt x="1" y="777"/>
                    <a:pt x="1" y="1758"/>
                  </a:cubicBezTo>
                  <a:cubicBezTo>
                    <a:pt x="1" y="2717"/>
                    <a:pt x="777" y="3516"/>
                    <a:pt x="1736" y="3516"/>
                  </a:cubicBezTo>
                  <a:cubicBezTo>
                    <a:pt x="2694" y="3516"/>
                    <a:pt x="3470" y="2717"/>
                    <a:pt x="3470" y="1758"/>
                  </a:cubicBezTo>
                  <a:cubicBezTo>
                    <a:pt x="3470" y="777"/>
                    <a:pt x="2694" y="0"/>
                    <a:pt x="17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8" name="Google Shape;2428;p38"/>
            <p:cNvSpPr/>
            <p:nvPr/>
          </p:nvSpPr>
          <p:spPr>
            <a:xfrm>
              <a:off x="866271" y="2350033"/>
              <a:ext cx="228689" cy="219429"/>
            </a:xfrm>
            <a:custGeom>
              <a:avLst/>
              <a:gdLst/>
              <a:ahLst/>
              <a:cxnLst/>
              <a:rect l="l" t="t" r="r" b="b"/>
              <a:pathLst>
                <a:path w="3927" h="3768" extrusionOk="0">
                  <a:moveTo>
                    <a:pt x="1963" y="1"/>
                  </a:moveTo>
                  <a:cubicBezTo>
                    <a:pt x="868" y="1"/>
                    <a:pt x="0" y="845"/>
                    <a:pt x="0" y="1873"/>
                  </a:cubicBezTo>
                  <a:cubicBezTo>
                    <a:pt x="0" y="2923"/>
                    <a:pt x="868" y="3767"/>
                    <a:pt x="1963" y="3767"/>
                  </a:cubicBezTo>
                  <a:cubicBezTo>
                    <a:pt x="3036" y="3767"/>
                    <a:pt x="3926" y="2923"/>
                    <a:pt x="3926" y="1873"/>
                  </a:cubicBezTo>
                  <a:cubicBezTo>
                    <a:pt x="3926" y="845"/>
                    <a:pt x="3036" y="1"/>
                    <a:pt x="196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9" name="Google Shape;2429;p38"/>
            <p:cNvSpPr/>
            <p:nvPr/>
          </p:nvSpPr>
          <p:spPr>
            <a:xfrm>
              <a:off x="603107" y="2001788"/>
              <a:ext cx="830781" cy="455980"/>
            </a:xfrm>
            <a:custGeom>
              <a:avLst/>
              <a:gdLst/>
              <a:ahLst/>
              <a:cxnLst/>
              <a:rect l="l" t="t" r="r" b="b"/>
              <a:pathLst>
                <a:path w="14266" h="7830" extrusionOk="0">
                  <a:moveTo>
                    <a:pt x="0" y="7830"/>
                  </a:moveTo>
                  <a:cubicBezTo>
                    <a:pt x="822" y="7465"/>
                    <a:pt x="2420" y="6574"/>
                    <a:pt x="3743" y="4771"/>
                  </a:cubicBezTo>
                  <a:cubicBezTo>
                    <a:pt x="4930" y="3173"/>
                    <a:pt x="5318" y="1598"/>
                    <a:pt x="5478" y="731"/>
                  </a:cubicBezTo>
                  <a:cubicBezTo>
                    <a:pt x="5889" y="1028"/>
                    <a:pt x="7692" y="2146"/>
                    <a:pt x="9998" y="1713"/>
                  </a:cubicBezTo>
                  <a:cubicBezTo>
                    <a:pt x="11184" y="1484"/>
                    <a:pt x="12029" y="937"/>
                    <a:pt x="12486" y="549"/>
                  </a:cubicBezTo>
                  <a:cubicBezTo>
                    <a:pt x="13079" y="366"/>
                    <a:pt x="13672" y="183"/>
                    <a:pt x="14266" y="1"/>
                  </a:cubicBezTo>
                  <a:lnTo>
                    <a:pt x="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0" name="Google Shape;2430;p38"/>
            <p:cNvSpPr/>
            <p:nvPr/>
          </p:nvSpPr>
          <p:spPr>
            <a:xfrm>
              <a:off x="1274324" y="2296865"/>
              <a:ext cx="131669" cy="178199"/>
            </a:xfrm>
            <a:custGeom>
              <a:avLst/>
              <a:gdLst/>
              <a:ahLst/>
              <a:cxnLst/>
              <a:rect l="l" t="t" r="r" b="b"/>
              <a:pathLst>
                <a:path w="2261" h="3060" extrusionOk="0">
                  <a:moveTo>
                    <a:pt x="2215" y="1530"/>
                  </a:moveTo>
                  <a:cubicBezTo>
                    <a:pt x="2261" y="2375"/>
                    <a:pt x="1667" y="3014"/>
                    <a:pt x="1119" y="3037"/>
                  </a:cubicBezTo>
                  <a:cubicBezTo>
                    <a:pt x="457" y="3060"/>
                    <a:pt x="1" y="2192"/>
                    <a:pt x="1" y="1530"/>
                  </a:cubicBezTo>
                  <a:cubicBezTo>
                    <a:pt x="1" y="823"/>
                    <a:pt x="480" y="1"/>
                    <a:pt x="1119" y="1"/>
                  </a:cubicBezTo>
                  <a:cubicBezTo>
                    <a:pt x="1690" y="24"/>
                    <a:pt x="2055" y="709"/>
                    <a:pt x="2078" y="754"/>
                  </a:cubicBezTo>
                  <a:cubicBezTo>
                    <a:pt x="1850" y="937"/>
                    <a:pt x="1621" y="1119"/>
                    <a:pt x="1393" y="1302"/>
                  </a:cubicBezTo>
                  <a:lnTo>
                    <a:pt x="2215" y="153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1" name="Google Shape;2431;p38"/>
            <p:cNvSpPr/>
            <p:nvPr/>
          </p:nvSpPr>
          <p:spPr>
            <a:xfrm>
              <a:off x="1299598" y="2405880"/>
              <a:ext cx="27953" cy="27953"/>
            </a:xfrm>
            <a:custGeom>
              <a:avLst/>
              <a:gdLst/>
              <a:ahLst/>
              <a:cxnLst/>
              <a:rect l="l" t="t" r="r" b="b"/>
              <a:pathLst>
                <a:path w="480" h="480" extrusionOk="0">
                  <a:moveTo>
                    <a:pt x="69" y="92"/>
                  </a:moveTo>
                  <a:cubicBezTo>
                    <a:pt x="1" y="160"/>
                    <a:pt x="46" y="434"/>
                    <a:pt x="229" y="457"/>
                  </a:cubicBezTo>
                  <a:cubicBezTo>
                    <a:pt x="343" y="480"/>
                    <a:pt x="480" y="366"/>
                    <a:pt x="480" y="275"/>
                  </a:cubicBezTo>
                  <a:cubicBezTo>
                    <a:pt x="480" y="138"/>
                    <a:pt x="137" y="1"/>
                    <a:pt x="69" y="92"/>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2" name="Google Shape;2432;p38"/>
            <p:cNvSpPr/>
            <p:nvPr/>
          </p:nvSpPr>
          <p:spPr>
            <a:xfrm>
              <a:off x="891545" y="2354051"/>
              <a:ext cx="148907" cy="190137"/>
            </a:xfrm>
            <a:custGeom>
              <a:avLst/>
              <a:gdLst/>
              <a:ahLst/>
              <a:cxnLst/>
              <a:rect l="l" t="t" r="r" b="b"/>
              <a:pathLst>
                <a:path w="2557" h="3265" extrusionOk="0">
                  <a:moveTo>
                    <a:pt x="2511" y="1621"/>
                  </a:moveTo>
                  <a:cubicBezTo>
                    <a:pt x="2557" y="2557"/>
                    <a:pt x="1895" y="3242"/>
                    <a:pt x="1256" y="3264"/>
                  </a:cubicBezTo>
                  <a:cubicBezTo>
                    <a:pt x="525" y="3264"/>
                    <a:pt x="0" y="2351"/>
                    <a:pt x="0" y="1621"/>
                  </a:cubicBezTo>
                  <a:cubicBezTo>
                    <a:pt x="0" y="891"/>
                    <a:pt x="548" y="0"/>
                    <a:pt x="1256" y="0"/>
                  </a:cubicBezTo>
                  <a:cubicBezTo>
                    <a:pt x="1917" y="23"/>
                    <a:pt x="2328" y="776"/>
                    <a:pt x="2351" y="822"/>
                  </a:cubicBezTo>
                  <a:cubicBezTo>
                    <a:pt x="2100" y="1005"/>
                    <a:pt x="1826" y="1210"/>
                    <a:pt x="1575" y="1393"/>
                  </a:cubicBezTo>
                  <a:lnTo>
                    <a:pt x="2511" y="162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3" name="Google Shape;2433;p38"/>
            <p:cNvSpPr/>
            <p:nvPr/>
          </p:nvSpPr>
          <p:spPr>
            <a:xfrm>
              <a:off x="920779" y="2471045"/>
              <a:ext cx="30632" cy="30632"/>
            </a:xfrm>
            <a:custGeom>
              <a:avLst/>
              <a:gdLst/>
              <a:ahLst/>
              <a:cxnLst/>
              <a:rect l="l" t="t" r="r" b="b"/>
              <a:pathLst>
                <a:path w="526" h="526" extrusionOk="0">
                  <a:moveTo>
                    <a:pt x="69" y="91"/>
                  </a:moveTo>
                  <a:cubicBezTo>
                    <a:pt x="0" y="160"/>
                    <a:pt x="46" y="457"/>
                    <a:pt x="251" y="502"/>
                  </a:cubicBezTo>
                  <a:cubicBezTo>
                    <a:pt x="388" y="525"/>
                    <a:pt x="525" y="411"/>
                    <a:pt x="525" y="297"/>
                  </a:cubicBezTo>
                  <a:cubicBezTo>
                    <a:pt x="525" y="160"/>
                    <a:pt x="137" y="0"/>
                    <a:pt x="69" y="9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4" name="Google Shape;2434;p38"/>
            <p:cNvSpPr/>
            <p:nvPr/>
          </p:nvSpPr>
          <p:spPr>
            <a:xfrm>
              <a:off x="1242469" y="2242415"/>
              <a:ext cx="198115" cy="136969"/>
            </a:xfrm>
            <a:custGeom>
              <a:avLst/>
              <a:gdLst/>
              <a:ahLst/>
              <a:cxnLst/>
              <a:rect l="l" t="t" r="r" b="b"/>
              <a:pathLst>
                <a:path w="3402" h="2352" extrusionOk="0">
                  <a:moveTo>
                    <a:pt x="3378" y="1552"/>
                  </a:moveTo>
                  <a:cubicBezTo>
                    <a:pt x="3264" y="1415"/>
                    <a:pt x="2785" y="913"/>
                    <a:pt x="2077" y="867"/>
                  </a:cubicBezTo>
                  <a:cubicBezTo>
                    <a:pt x="1255" y="822"/>
                    <a:pt x="411" y="1415"/>
                    <a:pt x="69" y="2351"/>
                  </a:cubicBezTo>
                  <a:cubicBezTo>
                    <a:pt x="69" y="2305"/>
                    <a:pt x="0" y="1096"/>
                    <a:pt x="913" y="502"/>
                  </a:cubicBezTo>
                  <a:cubicBezTo>
                    <a:pt x="1643" y="0"/>
                    <a:pt x="2808" y="69"/>
                    <a:pt x="3218" y="708"/>
                  </a:cubicBezTo>
                  <a:cubicBezTo>
                    <a:pt x="3401" y="982"/>
                    <a:pt x="3401" y="1324"/>
                    <a:pt x="3378" y="1552"/>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5" name="Google Shape;2435;p38"/>
            <p:cNvSpPr/>
            <p:nvPr/>
          </p:nvSpPr>
          <p:spPr>
            <a:xfrm>
              <a:off x="848976" y="2296865"/>
              <a:ext cx="230028" cy="114374"/>
            </a:xfrm>
            <a:custGeom>
              <a:avLst/>
              <a:gdLst/>
              <a:ahLst/>
              <a:cxnLst/>
              <a:rect l="l" t="t" r="r" b="b"/>
              <a:pathLst>
                <a:path w="3950" h="1964" extrusionOk="0">
                  <a:moveTo>
                    <a:pt x="161" y="1964"/>
                  </a:moveTo>
                  <a:cubicBezTo>
                    <a:pt x="297" y="1758"/>
                    <a:pt x="663" y="1234"/>
                    <a:pt x="1325" y="982"/>
                  </a:cubicBezTo>
                  <a:cubicBezTo>
                    <a:pt x="2192" y="663"/>
                    <a:pt x="3219" y="937"/>
                    <a:pt x="3950" y="1644"/>
                  </a:cubicBezTo>
                  <a:cubicBezTo>
                    <a:pt x="3881" y="1485"/>
                    <a:pt x="3447" y="526"/>
                    <a:pt x="2443" y="252"/>
                  </a:cubicBezTo>
                  <a:cubicBezTo>
                    <a:pt x="1507" y="1"/>
                    <a:pt x="275" y="435"/>
                    <a:pt x="69" y="1211"/>
                  </a:cubicBezTo>
                  <a:cubicBezTo>
                    <a:pt x="24" y="1370"/>
                    <a:pt x="1" y="1622"/>
                    <a:pt x="161" y="1964"/>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6" name="Google Shape;2436;p38"/>
            <p:cNvSpPr/>
            <p:nvPr/>
          </p:nvSpPr>
          <p:spPr>
            <a:xfrm>
              <a:off x="790508" y="2316839"/>
              <a:ext cx="293796" cy="132951"/>
            </a:xfrm>
            <a:custGeom>
              <a:avLst/>
              <a:gdLst/>
              <a:ahLst/>
              <a:cxnLst/>
              <a:rect l="l" t="t" r="r" b="b"/>
              <a:pathLst>
                <a:path w="5045" h="2283" extrusionOk="0">
                  <a:moveTo>
                    <a:pt x="4954" y="1484"/>
                  </a:moveTo>
                  <a:cubicBezTo>
                    <a:pt x="4976" y="1530"/>
                    <a:pt x="5045" y="1484"/>
                    <a:pt x="5022" y="1438"/>
                  </a:cubicBezTo>
                  <a:cubicBezTo>
                    <a:pt x="4862" y="1119"/>
                    <a:pt x="4543" y="571"/>
                    <a:pt x="3881" y="297"/>
                  </a:cubicBezTo>
                  <a:cubicBezTo>
                    <a:pt x="3721" y="251"/>
                    <a:pt x="3082" y="0"/>
                    <a:pt x="2329" y="320"/>
                  </a:cubicBezTo>
                  <a:cubicBezTo>
                    <a:pt x="1575" y="639"/>
                    <a:pt x="1279" y="1301"/>
                    <a:pt x="1210" y="1484"/>
                  </a:cubicBezTo>
                  <a:cubicBezTo>
                    <a:pt x="1210" y="1507"/>
                    <a:pt x="1187" y="1507"/>
                    <a:pt x="1187" y="1507"/>
                  </a:cubicBezTo>
                  <a:cubicBezTo>
                    <a:pt x="799" y="1530"/>
                    <a:pt x="434" y="1552"/>
                    <a:pt x="46" y="1575"/>
                  </a:cubicBezTo>
                  <a:cubicBezTo>
                    <a:pt x="0" y="1575"/>
                    <a:pt x="0" y="1621"/>
                    <a:pt x="23" y="1644"/>
                  </a:cubicBezTo>
                  <a:cubicBezTo>
                    <a:pt x="137" y="1758"/>
                    <a:pt x="320" y="1895"/>
                    <a:pt x="525" y="2009"/>
                  </a:cubicBezTo>
                  <a:cubicBezTo>
                    <a:pt x="822" y="2146"/>
                    <a:pt x="1096" y="2237"/>
                    <a:pt x="1279" y="2260"/>
                  </a:cubicBezTo>
                  <a:cubicBezTo>
                    <a:pt x="1301" y="2283"/>
                    <a:pt x="1324" y="2260"/>
                    <a:pt x="1324" y="2237"/>
                  </a:cubicBezTo>
                  <a:cubicBezTo>
                    <a:pt x="1598" y="1415"/>
                    <a:pt x="2306" y="822"/>
                    <a:pt x="3150" y="754"/>
                  </a:cubicBezTo>
                  <a:cubicBezTo>
                    <a:pt x="3835" y="685"/>
                    <a:pt x="4497" y="959"/>
                    <a:pt x="4954" y="1484"/>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7" name="Google Shape;2437;p38"/>
            <p:cNvSpPr/>
            <p:nvPr/>
          </p:nvSpPr>
          <p:spPr>
            <a:xfrm>
              <a:off x="847636" y="2167932"/>
              <a:ext cx="207433" cy="70523"/>
            </a:xfrm>
            <a:custGeom>
              <a:avLst/>
              <a:gdLst/>
              <a:ahLst/>
              <a:cxnLst/>
              <a:rect l="l" t="t" r="r" b="b"/>
              <a:pathLst>
                <a:path w="3562" h="1211" extrusionOk="0">
                  <a:moveTo>
                    <a:pt x="3493" y="891"/>
                  </a:moveTo>
                  <a:cubicBezTo>
                    <a:pt x="3128" y="343"/>
                    <a:pt x="2512" y="1"/>
                    <a:pt x="1850" y="1"/>
                  </a:cubicBezTo>
                  <a:cubicBezTo>
                    <a:pt x="1850" y="1"/>
                    <a:pt x="1827" y="1"/>
                    <a:pt x="1827" y="1"/>
                  </a:cubicBezTo>
                  <a:cubicBezTo>
                    <a:pt x="1097" y="1"/>
                    <a:pt x="435" y="389"/>
                    <a:pt x="69" y="982"/>
                  </a:cubicBezTo>
                  <a:cubicBezTo>
                    <a:pt x="1" y="1096"/>
                    <a:pt x="115" y="1211"/>
                    <a:pt x="229" y="1165"/>
                  </a:cubicBezTo>
                  <a:cubicBezTo>
                    <a:pt x="594" y="982"/>
                    <a:pt x="1165" y="800"/>
                    <a:pt x="1850" y="800"/>
                  </a:cubicBezTo>
                  <a:cubicBezTo>
                    <a:pt x="2489" y="777"/>
                    <a:pt x="3014" y="937"/>
                    <a:pt x="3356" y="1074"/>
                  </a:cubicBezTo>
                  <a:cubicBezTo>
                    <a:pt x="3470" y="1119"/>
                    <a:pt x="3562" y="982"/>
                    <a:pt x="3493" y="89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8" name="Google Shape;2438;p38"/>
            <p:cNvSpPr/>
            <p:nvPr/>
          </p:nvSpPr>
          <p:spPr>
            <a:xfrm>
              <a:off x="1039055" y="2300883"/>
              <a:ext cx="47927" cy="43909"/>
            </a:xfrm>
            <a:custGeom>
              <a:avLst/>
              <a:gdLst/>
              <a:ahLst/>
              <a:cxnLst/>
              <a:rect l="l" t="t" r="r" b="b"/>
              <a:pathLst>
                <a:path w="823" h="754" extrusionOk="0">
                  <a:moveTo>
                    <a:pt x="1" y="115"/>
                  </a:moveTo>
                  <a:cubicBezTo>
                    <a:pt x="389" y="183"/>
                    <a:pt x="640" y="388"/>
                    <a:pt x="777" y="754"/>
                  </a:cubicBezTo>
                  <a:cubicBezTo>
                    <a:pt x="822" y="366"/>
                    <a:pt x="389" y="0"/>
                    <a:pt x="1" y="115"/>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9" name="Google Shape;2439;p38"/>
            <p:cNvSpPr/>
            <p:nvPr/>
          </p:nvSpPr>
          <p:spPr>
            <a:xfrm>
              <a:off x="1246429" y="2270309"/>
              <a:ext cx="239346" cy="118334"/>
            </a:xfrm>
            <a:custGeom>
              <a:avLst/>
              <a:gdLst/>
              <a:ahLst/>
              <a:cxnLst/>
              <a:rect l="l" t="t" r="r" b="b"/>
              <a:pathLst>
                <a:path w="4110" h="2032" extrusionOk="0">
                  <a:moveTo>
                    <a:pt x="92" y="1986"/>
                  </a:moveTo>
                  <a:cubicBezTo>
                    <a:pt x="69" y="2032"/>
                    <a:pt x="23" y="2009"/>
                    <a:pt x="23" y="1963"/>
                  </a:cubicBezTo>
                  <a:cubicBezTo>
                    <a:pt x="1" y="1621"/>
                    <a:pt x="23" y="1028"/>
                    <a:pt x="457" y="548"/>
                  </a:cubicBezTo>
                  <a:cubicBezTo>
                    <a:pt x="548" y="457"/>
                    <a:pt x="959" y="0"/>
                    <a:pt x="1690" y="23"/>
                  </a:cubicBezTo>
                  <a:cubicBezTo>
                    <a:pt x="2420" y="23"/>
                    <a:pt x="2945" y="503"/>
                    <a:pt x="3082" y="640"/>
                  </a:cubicBezTo>
                  <a:cubicBezTo>
                    <a:pt x="3082" y="640"/>
                    <a:pt x="3105" y="662"/>
                    <a:pt x="3128" y="640"/>
                  </a:cubicBezTo>
                  <a:cubicBezTo>
                    <a:pt x="3424" y="525"/>
                    <a:pt x="3744" y="411"/>
                    <a:pt x="4063" y="297"/>
                  </a:cubicBezTo>
                  <a:cubicBezTo>
                    <a:pt x="4086" y="297"/>
                    <a:pt x="4109" y="320"/>
                    <a:pt x="4109" y="366"/>
                  </a:cubicBezTo>
                  <a:cubicBezTo>
                    <a:pt x="4063" y="503"/>
                    <a:pt x="3972" y="662"/>
                    <a:pt x="3858" y="845"/>
                  </a:cubicBezTo>
                  <a:cubicBezTo>
                    <a:pt x="3675" y="1096"/>
                    <a:pt x="3493" y="1256"/>
                    <a:pt x="3356" y="1370"/>
                  </a:cubicBezTo>
                  <a:cubicBezTo>
                    <a:pt x="3333" y="1370"/>
                    <a:pt x="3310" y="1370"/>
                    <a:pt x="3310" y="1347"/>
                  </a:cubicBezTo>
                  <a:cubicBezTo>
                    <a:pt x="2762" y="731"/>
                    <a:pt x="1918" y="457"/>
                    <a:pt x="1233" y="685"/>
                  </a:cubicBezTo>
                  <a:cubicBezTo>
                    <a:pt x="640" y="868"/>
                    <a:pt x="229" y="1370"/>
                    <a:pt x="92" y="198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0" name="Google Shape;2440;p38"/>
            <p:cNvSpPr/>
            <p:nvPr/>
          </p:nvSpPr>
          <p:spPr>
            <a:xfrm>
              <a:off x="1226513" y="2284926"/>
              <a:ext cx="31913" cy="38610"/>
            </a:xfrm>
            <a:custGeom>
              <a:avLst/>
              <a:gdLst/>
              <a:ahLst/>
              <a:cxnLst/>
              <a:rect l="l" t="t" r="r" b="b"/>
              <a:pathLst>
                <a:path w="548" h="663" extrusionOk="0">
                  <a:moveTo>
                    <a:pt x="548" y="1"/>
                  </a:moveTo>
                  <a:cubicBezTo>
                    <a:pt x="228" y="23"/>
                    <a:pt x="0" y="389"/>
                    <a:pt x="137" y="662"/>
                  </a:cubicBezTo>
                  <a:cubicBezTo>
                    <a:pt x="137" y="366"/>
                    <a:pt x="274" y="137"/>
                    <a:pt x="54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1" name="Google Shape;2441;p38"/>
            <p:cNvSpPr/>
            <p:nvPr/>
          </p:nvSpPr>
          <p:spPr>
            <a:xfrm>
              <a:off x="1222495" y="2118782"/>
              <a:ext cx="202134" cy="90439"/>
            </a:xfrm>
            <a:custGeom>
              <a:avLst/>
              <a:gdLst/>
              <a:ahLst/>
              <a:cxnLst/>
              <a:rect l="l" t="t" r="r" b="b"/>
              <a:pathLst>
                <a:path w="3471" h="1553" extrusionOk="0">
                  <a:moveTo>
                    <a:pt x="3288" y="799"/>
                  </a:moveTo>
                  <a:cubicBezTo>
                    <a:pt x="3402" y="822"/>
                    <a:pt x="3470" y="685"/>
                    <a:pt x="3402" y="594"/>
                  </a:cubicBezTo>
                  <a:cubicBezTo>
                    <a:pt x="2991" y="206"/>
                    <a:pt x="2466" y="0"/>
                    <a:pt x="1941" y="0"/>
                  </a:cubicBezTo>
                  <a:cubicBezTo>
                    <a:pt x="1758" y="0"/>
                    <a:pt x="1598" y="23"/>
                    <a:pt x="1416" y="69"/>
                  </a:cubicBezTo>
                  <a:cubicBezTo>
                    <a:pt x="777" y="251"/>
                    <a:pt x="275" y="708"/>
                    <a:pt x="46" y="1324"/>
                  </a:cubicBezTo>
                  <a:cubicBezTo>
                    <a:pt x="1" y="1438"/>
                    <a:pt x="115" y="1552"/>
                    <a:pt x="229" y="1484"/>
                  </a:cubicBezTo>
                  <a:cubicBezTo>
                    <a:pt x="526" y="1256"/>
                    <a:pt x="1005" y="982"/>
                    <a:pt x="1621" y="845"/>
                  </a:cubicBezTo>
                  <a:cubicBezTo>
                    <a:pt x="2283" y="662"/>
                    <a:pt x="2877" y="731"/>
                    <a:pt x="3288" y="79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2" name="Google Shape;2442;p38"/>
            <p:cNvSpPr/>
            <p:nvPr/>
          </p:nvSpPr>
          <p:spPr>
            <a:xfrm>
              <a:off x="1035095" y="2586642"/>
              <a:ext cx="320409" cy="219429"/>
            </a:xfrm>
            <a:custGeom>
              <a:avLst/>
              <a:gdLst/>
              <a:ahLst/>
              <a:cxnLst/>
              <a:rect l="l" t="t" r="r" b="b"/>
              <a:pathLst>
                <a:path w="5502" h="3768" extrusionOk="0">
                  <a:moveTo>
                    <a:pt x="2899" y="845"/>
                  </a:moveTo>
                  <a:cubicBezTo>
                    <a:pt x="3652" y="708"/>
                    <a:pt x="3789" y="1"/>
                    <a:pt x="4360" y="69"/>
                  </a:cubicBezTo>
                  <a:cubicBezTo>
                    <a:pt x="4816" y="115"/>
                    <a:pt x="5182" y="640"/>
                    <a:pt x="5296" y="1074"/>
                  </a:cubicBezTo>
                  <a:cubicBezTo>
                    <a:pt x="5501" y="1987"/>
                    <a:pt x="4702" y="2877"/>
                    <a:pt x="4040" y="3265"/>
                  </a:cubicBezTo>
                  <a:cubicBezTo>
                    <a:pt x="3219" y="3767"/>
                    <a:pt x="2374" y="3630"/>
                    <a:pt x="2077" y="3584"/>
                  </a:cubicBezTo>
                  <a:cubicBezTo>
                    <a:pt x="1872" y="3539"/>
                    <a:pt x="1210" y="3379"/>
                    <a:pt x="685" y="2808"/>
                  </a:cubicBezTo>
                  <a:cubicBezTo>
                    <a:pt x="434" y="2534"/>
                    <a:pt x="0" y="2055"/>
                    <a:pt x="114" y="1462"/>
                  </a:cubicBezTo>
                  <a:cubicBezTo>
                    <a:pt x="183" y="1028"/>
                    <a:pt x="548" y="663"/>
                    <a:pt x="959" y="526"/>
                  </a:cubicBezTo>
                  <a:cubicBezTo>
                    <a:pt x="1689" y="275"/>
                    <a:pt x="2055" y="1005"/>
                    <a:pt x="2899" y="845"/>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3" name="Google Shape;2443;p38"/>
            <p:cNvSpPr/>
            <p:nvPr/>
          </p:nvSpPr>
          <p:spPr>
            <a:xfrm>
              <a:off x="1028456" y="3114367"/>
              <a:ext cx="437345" cy="648738"/>
            </a:xfrm>
            <a:custGeom>
              <a:avLst/>
              <a:gdLst/>
              <a:ahLst/>
              <a:cxnLst/>
              <a:rect l="l" t="t" r="r" b="b"/>
              <a:pathLst>
                <a:path w="7510" h="11140" extrusionOk="0">
                  <a:moveTo>
                    <a:pt x="2602" y="3972"/>
                  </a:moveTo>
                  <a:cubicBezTo>
                    <a:pt x="1918" y="2488"/>
                    <a:pt x="1826" y="1050"/>
                    <a:pt x="1895" y="23"/>
                  </a:cubicBezTo>
                  <a:lnTo>
                    <a:pt x="1803" y="23"/>
                  </a:lnTo>
                  <a:cubicBezTo>
                    <a:pt x="1758" y="23"/>
                    <a:pt x="1735" y="0"/>
                    <a:pt x="1712" y="0"/>
                  </a:cubicBezTo>
                  <a:cubicBezTo>
                    <a:pt x="1233" y="0"/>
                    <a:pt x="822" y="389"/>
                    <a:pt x="776" y="868"/>
                  </a:cubicBezTo>
                  <a:lnTo>
                    <a:pt x="46" y="9610"/>
                  </a:lnTo>
                  <a:cubicBezTo>
                    <a:pt x="0" y="10135"/>
                    <a:pt x="365" y="10591"/>
                    <a:pt x="890" y="10637"/>
                  </a:cubicBezTo>
                  <a:lnTo>
                    <a:pt x="6323" y="11094"/>
                  </a:lnTo>
                  <a:cubicBezTo>
                    <a:pt x="6848" y="11139"/>
                    <a:pt x="7304" y="10751"/>
                    <a:pt x="7350" y="10226"/>
                  </a:cubicBezTo>
                  <a:lnTo>
                    <a:pt x="7510" y="8263"/>
                  </a:lnTo>
                  <a:cubicBezTo>
                    <a:pt x="6460" y="7898"/>
                    <a:pt x="3903" y="6780"/>
                    <a:pt x="2602" y="397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4" name="Google Shape;2444;p38"/>
            <p:cNvSpPr/>
            <p:nvPr/>
          </p:nvSpPr>
          <p:spPr>
            <a:xfrm>
              <a:off x="1175965" y="2731531"/>
              <a:ext cx="22653" cy="22653"/>
            </a:xfrm>
            <a:custGeom>
              <a:avLst/>
              <a:gdLst/>
              <a:ahLst/>
              <a:cxnLst/>
              <a:rect l="l" t="t" r="r" b="b"/>
              <a:pathLst>
                <a:path w="389" h="389" extrusionOk="0">
                  <a:moveTo>
                    <a:pt x="343" y="46"/>
                  </a:moveTo>
                  <a:cubicBezTo>
                    <a:pt x="389" y="92"/>
                    <a:pt x="389" y="275"/>
                    <a:pt x="252" y="343"/>
                  </a:cubicBezTo>
                  <a:cubicBezTo>
                    <a:pt x="161" y="389"/>
                    <a:pt x="46" y="343"/>
                    <a:pt x="24" y="298"/>
                  </a:cubicBezTo>
                  <a:cubicBezTo>
                    <a:pt x="1" y="206"/>
                    <a:pt x="252" y="1"/>
                    <a:pt x="343" y="4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5" name="Google Shape;2445;p38"/>
            <p:cNvSpPr/>
            <p:nvPr/>
          </p:nvSpPr>
          <p:spPr>
            <a:xfrm>
              <a:off x="755916" y="2489622"/>
              <a:ext cx="63884" cy="67844"/>
            </a:xfrm>
            <a:custGeom>
              <a:avLst/>
              <a:gdLst/>
              <a:ahLst/>
              <a:cxnLst/>
              <a:rect l="l" t="t" r="r" b="b"/>
              <a:pathLst>
                <a:path w="1097" h="1165" extrusionOk="0">
                  <a:moveTo>
                    <a:pt x="663" y="69"/>
                  </a:moveTo>
                  <a:cubicBezTo>
                    <a:pt x="960" y="138"/>
                    <a:pt x="1097" y="822"/>
                    <a:pt x="868" y="1005"/>
                  </a:cubicBezTo>
                  <a:cubicBezTo>
                    <a:pt x="663" y="1165"/>
                    <a:pt x="138" y="1005"/>
                    <a:pt x="69" y="685"/>
                  </a:cubicBezTo>
                  <a:cubicBezTo>
                    <a:pt x="1" y="343"/>
                    <a:pt x="435" y="1"/>
                    <a:pt x="663" y="6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6" name="Google Shape;2446;p38"/>
            <p:cNvSpPr/>
            <p:nvPr/>
          </p:nvSpPr>
          <p:spPr>
            <a:xfrm>
              <a:off x="709444" y="2570686"/>
              <a:ext cx="30632" cy="31971"/>
            </a:xfrm>
            <a:custGeom>
              <a:avLst/>
              <a:gdLst/>
              <a:ahLst/>
              <a:cxnLst/>
              <a:rect l="l" t="t" r="r" b="b"/>
              <a:pathLst>
                <a:path w="526" h="549" extrusionOk="0">
                  <a:moveTo>
                    <a:pt x="320" y="24"/>
                  </a:moveTo>
                  <a:cubicBezTo>
                    <a:pt x="457" y="69"/>
                    <a:pt x="525" y="389"/>
                    <a:pt x="411" y="480"/>
                  </a:cubicBezTo>
                  <a:cubicBezTo>
                    <a:pt x="320" y="549"/>
                    <a:pt x="69" y="480"/>
                    <a:pt x="46" y="320"/>
                  </a:cubicBezTo>
                  <a:cubicBezTo>
                    <a:pt x="0" y="161"/>
                    <a:pt x="206" y="1"/>
                    <a:pt x="320" y="2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7" name="Google Shape;2447;p38"/>
            <p:cNvSpPr/>
            <p:nvPr/>
          </p:nvSpPr>
          <p:spPr>
            <a:xfrm>
              <a:off x="1428530" y="2441753"/>
              <a:ext cx="63884" cy="66563"/>
            </a:xfrm>
            <a:custGeom>
              <a:avLst/>
              <a:gdLst/>
              <a:ahLst/>
              <a:cxnLst/>
              <a:rect l="l" t="t" r="r" b="b"/>
              <a:pathLst>
                <a:path w="1097" h="1143" extrusionOk="0">
                  <a:moveTo>
                    <a:pt x="663" y="47"/>
                  </a:moveTo>
                  <a:cubicBezTo>
                    <a:pt x="959" y="115"/>
                    <a:pt x="1096" y="800"/>
                    <a:pt x="845" y="1005"/>
                  </a:cubicBezTo>
                  <a:cubicBezTo>
                    <a:pt x="663" y="1142"/>
                    <a:pt x="138" y="1005"/>
                    <a:pt x="69" y="686"/>
                  </a:cubicBezTo>
                  <a:cubicBezTo>
                    <a:pt x="1" y="343"/>
                    <a:pt x="411" y="1"/>
                    <a:pt x="663" y="47"/>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8" name="Google Shape;2448;p38"/>
            <p:cNvSpPr/>
            <p:nvPr/>
          </p:nvSpPr>
          <p:spPr>
            <a:xfrm>
              <a:off x="1194600" y="2352712"/>
              <a:ext cx="107735" cy="202134"/>
            </a:xfrm>
            <a:custGeom>
              <a:avLst/>
              <a:gdLst/>
              <a:ahLst/>
              <a:cxnLst/>
              <a:rect l="l" t="t" r="r" b="b"/>
              <a:pathLst>
                <a:path w="1850" h="3471" extrusionOk="0">
                  <a:moveTo>
                    <a:pt x="251" y="1"/>
                  </a:moveTo>
                  <a:cubicBezTo>
                    <a:pt x="0" y="868"/>
                    <a:pt x="92" y="1849"/>
                    <a:pt x="457" y="2694"/>
                  </a:cubicBezTo>
                  <a:cubicBezTo>
                    <a:pt x="480" y="2740"/>
                    <a:pt x="525" y="2762"/>
                    <a:pt x="594" y="2740"/>
                  </a:cubicBezTo>
                  <a:cubicBezTo>
                    <a:pt x="822" y="2443"/>
                    <a:pt x="1164" y="2352"/>
                    <a:pt x="1438" y="2648"/>
                  </a:cubicBezTo>
                  <a:cubicBezTo>
                    <a:pt x="1689" y="2945"/>
                    <a:pt x="1507" y="3379"/>
                    <a:pt x="1142" y="3470"/>
                  </a:cubicBezTo>
                  <a:cubicBezTo>
                    <a:pt x="1575" y="3447"/>
                    <a:pt x="1849" y="2922"/>
                    <a:pt x="1575" y="2557"/>
                  </a:cubicBezTo>
                  <a:cubicBezTo>
                    <a:pt x="1324" y="2169"/>
                    <a:pt x="708" y="2192"/>
                    <a:pt x="457" y="2580"/>
                  </a:cubicBezTo>
                  <a:cubicBezTo>
                    <a:pt x="457" y="2580"/>
                    <a:pt x="639" y="2603"/>
                    <a:pt x="639" y="2603"/>
                  </a:cubicBezTo>
                  <a:cubicBezTo>
                    <a:pt x="297" y="1781"/>
                    <a:pt x="183" y="891"/>
                    <a:pt x="25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9" name="Google Shape;2449;p38"/>
            <p:cNvSpPr/>
            <p:nvPr/>
          </p:nvSpPr>
          <p:spPr>
            <a:xfrm>
              <a:off x="1238451" y="2509539"/>
              <a:ext cx="50548" cy="51946"/>
            </a:xfrm>
            <a:custGeom>
              <a:avLst/>
              <a:gdLst/>
              <a:ahLst/>
              <a:cxnLst/>
              <a:rect l="l" t="t" r="r" b="b"/>
              <a:pathLst>
                <a:path w="868" h="892" extrusionOk="0">
                  <a:moveTo>
                    <a:pt x="1" y="709"/>
                  </a:moveTo>
                  <a:cubicBezTo>
                    <a:pt x="274" y="891"/>
                    <a:pt x="640" y="800"/>
                    <a:pt x="777" y="572"/>
                  </a:cubicBezTo>
                  <a:cubicBezTo>
                    <a:pt x="868" y="412"/>
                    <a:pt x="845" y="184"/>
                    <a:pt x="708" y="1"/>
                  </a:cubicBezTo>
                  <a:cubicBezTo>
                    <a:pt x="708" y="69"/>
                    <a:pt x="663" y="298"/>
                    <a:pt x="457" y="503"/>
                  </a:cubicBezTo>
                  <a:cubicBezTo>
                    <a:pt x="274" y="663"/>
                    <a:pt x="69" y="709"/>
                    <a:pt x="1" y="709"/>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0" name="Google Shape;2450;p38"/>
            <p:cNvSpPr/>
            <p:nvPr/>
          </p:nvSpPr>
          <p:spPr>
            <a:xfrm>
              <a:off x="343903" y="1750562"/>
              <a:ext cx="1264165" cy="733819"/>
            </a:xfrm>
            <a:custGeom>
              <a:avLst/>
              <a:gdLst/>
              <a:ahLst/>
              <a:cxnLst/>
              <a:rect l="l" t="t" r="r" b="b"/>
              <a:pathLst>
                <a:path w="21708" h="12601" extrusionOk="0">
                  <a:moveTo>
                    <a:pt x="3150" y="11710"/>
                  </a:moveTo>
                  <a:cubicBezTo>
                    <a:pt x="3903" y="11573"/>
                    <a:pt x="4428" y="12121"/>
                    <a:pt x="4451" y="12144"/>
                  </a:cubicBezTo>
                  <a:cubicBezTo>
                    <a:pt x="5387" y="11596"/>
                    <a:pt x="6985" y="10455"/>
                    <a:pt x="8240" y="8446"/>
                  </a:cubicBezTo>
                  <a:cubicBezTo>
                    <a:pt x="9176" y="6962"/>
                    <a:pt x="9610" y="5570"/>
                    <a:pt x="9815" y="4634"/>
                  </a:cubicBezTo>
                  <a:cubicBezTo>
                    <a:pt x="10317" y="4977"/>
                    <a:pt x="11116" y="5433"/>
                    <a:pt x="12189" y="5661"/>
                  </a:cubicBezTo>
                  <a:cubicBezTo>
                    <a:pt x="14494" y="6141"/>
                    <a:pt x="16366" y="5205"/>
                    <a:pt x="16937" y="4863"/>
                  </a:cubicBezTo>
                  <a:cubicBezTo>
                    <a:pt x="17325" y="5136"/>
                    <a:pt x="17804" y="5524"/>
                    <a:pt x="18260" y="6095"/>
                  </a:cubicBezTo>
                  <a:cubicBezTo>
                    <a:pt x="19219" y="7373"/>
                    <a:pt x="19379" y="8743"/>
                    <a:pt x="19402" y="9336"/>
                  </a:cubicBezTo>
                  <a:cubicBezTo>
                    <a:pt x="20086" y="9199"/>
                    <a:pt x="20611" y="8674"/>
                    <a:pt x="20748" y="8035"/>
                  </a:cubicBezTo>
                  <a:cubicBezTo>
                    <a:pt x="20908" y="7191"/>
                    <a:pt x="20337" y="6597"/>
                    <a:pt x="20269" y="6529"/>
                  </a:cubicBezTo>
                  <a:cubicBezTo>
                    <a:pt x="20543" y="6643"/>
                    <a:pt x="20908" y="6757"/>
                    <a:pt x="21136" y="6597"/>
                  </a:cubicBezTo>
                  <a:cubicBezTo>
                    <a:pt x="21707" y="6164"/>
                    <a:pt x="21068" y="3950"/>
                    <a:pt x="19904" y="2489"/>
                  </a:cubicBezTo>
                  <a:cubicBezTo>
                    <a:pt x="18534" y="800"/>
                    <a:pt x="16320" y="1"/>
                    <a:pt x="14266" y="1"/>
                  </a:cubicBezTo>
                  <a:cubicBezTo>
                    <a:pt x="14015" y="1"/>
                    <a:pt x="13764" y="24"/>
                    <a:pt x="13513" y="46"/>
                  </a:cubicBezTo>
                  <a:cubicBezTo>
                    <a:pt x="11550" y="229"/>
                    <a:pt x="10157" y="1142"/>
                    <a:pt x="9495" y="1621"/>
                  </a:cubicBezTo>
                  <a:cubicBezTo>
                    <a:pt x="8970" y="1553"/>
                    <a:pt x="8217" y="1484"/>
                    <a:pt x="7327" y="1576"/>
                  </a:cubicBezTo>
                  <a:cubicBezTo>
                    <a:pt x="6802" y="1621"/>
                    <a:pt x="5638" y="1781"/>
                    <a:pt x="4405" y="2489"/>
                  </a:cubicBezTo>
                  <a:cubicBezTo>
                    <a:pt x="4246" y="2580"/>
                    <a:pt x="2694" y="3516"/>
                    <a:pt x="1758" y="5251"/>
                  </a:cubicBezTo>
                  <a:cubicBezTo>
                    <a:pt x="0" y="8583"/>
                    <a:pt x="1940" y="12281"/>
                    <a:pt x="2100" y="12600"/>
                  </a:cubicBezTo>
                  <a:cubicBezTo>
                    <a:pt x="2123" y="12555"/>
                    <a:pt x="2397" y="11870"/>
                    <a:pt x="3150" y="1171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1" name="Google Shape;2451;p38"/>
            <p:cNvSpPr/>
            <p:nvPr/>
          </p:nvSpPr>
          <p:spPr>
            <a:xfrm>
              <a:off x="526004" y="2296865"/>
              <a:ext cx="126312" cy="231368"/>
            </a:xfrm>
            <a:custGeom>
              <a:avLst/>
              <a:gdLst/>
              <a:ahLst/>
              <a:cxnLst/>
              <a:rect l="l" t="t" r="r" b="b"/>
              <a:pathLst>
                <a:path w="2169" h="3973" extrusionOk="0">
                  <a:moveTo>
                    <a:pt x="2169" y="1"/>
                  </a:moveTo>
                  <a:cubicBezTo>
                    <a:pt x="1575" y="503"/>
                    <a:pt x="1119" y="1119"/>
                    <a:pt x="753" y="1804"/>
                  </a:cubicBezTo>
                  <a:cubicBezTo>
                    <a:pt x="388" y="2466"/>
                    <a:pt x="92" y="3196"/>
                    <a:pt x="0" y="3973"/>
                  </a:cubicBezTo>
                  <a:cubicBezTo>
                    <a:pt x="228" y="3630"/>
                    <a:pt x="388" y="3311"/>
                    <a:pt x="571" y="2991"/>
                  </a:cubicBezTo>
                  <a:cubicBezTo>
                    <a:pt x="1073" y="2055"/>
                    <a:pt x="1712" y="960"/>
                    <a:pt x="2169"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2" name="Google Shape;2452;p38"/>
            <p:cNvSpPr/>
            <p:nvPr/>
          </p:nvSpPr>
          <p:spPr>
            <a:xfrm>
              <a:off x="977908" y="1735945"/>
              <a:ext cx="507867" cy="216751"/>
            </a:xfrm>
            <a:custGeom>
              <a:avLst/>
              <a:gdLst/>
              <a:ahLst/>
              <a:cxnLst/>
              <a:rect l="l" t="t" r="r" b="b"/>
              <a:pathLst>
                <a:path w="8721" h="3722" extrusionOk="0">
                  <a:moveTo>
                    <a:pt x="1" y="2101"/>
                  </a:moveTo>
                  <a:cubicBezTo>
                    <a:pt x="3059" y="640"/>
                    <a:pt x="6346" y="1325"/>
                    <a:pt x="8720" y="3721"/>
                  </a:cubicBezTo>
                  <a:cubicBezTo>
                    <a:pt x="6871" y="845"/>
                    <a:pt x="2740" y="1"/>
                    <a:pt x="1" y="210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3" name="Google Shape;2453;p38"/>
            <p:cNvSpPr/>
            <p:nvPr/>
          </p:nvSpPr>
          <p:spPr>
            <a:xfrm>
              <a:off x="494091" y="2279627"/>
              <a:ext cx="51887" cy="259262"/>
            </a:xfrm>
            <a:custGeom>
              <a:avLst/>
              <a:gdLst/>
              <a:ahLst/>
              <a:cxnLst/>
              <a:rect l="l" t="t" r="r" b="b"/>
              <a:pathLst>
                <a:path w="891" h="4452" extrusionOk="0">
                  <a:moveTo>
                    <a:pt x="160" y="0"/>
                  </a:moveTo>
                  <a:cubicBezTo>
                    <a:pt x="0" y="753"/>
                    <a:pt x="23" y="1530"/>
                    <a:pt x="137" y="2306"/>
                  </a:cubicBezTo>
                  <a:cubicBezTo>
                    <a:pt x="274" y="3059"/>
                    <a:pt x="480" y="3789"/>
                    <a:pt x="891" y="4451"/>
                  </a:cubicBezTo>
                  <a:cubicBezTo>
                    <a:pt x="845" y="4063"/>
                    <a:pt x="799" y="3698"/>
                    <a:pt x="731" y="3333"/>
                  </a:cubicBezTo>
                  <a:cubicBezTo>
                    <a:pt x="548" y="2283"/>
                    <a:pt x="388" y="1027"/>
                    <a:pt x="160"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4" name="Google Shape;2454;p38"/>
            <p:cNvSpPr/>
            <p:nvPr/>
          </p:nvSpPr>
          <p:spPr>
            <a:xfrm>
              <a:off x="989904" y="1851600"/>
              <a:ext cx="408111" cy="132951"/>
            </a:xfrm>
            <a:custGeom>
              <a:avLst/>
              <a:gdLst/>
              <a:ahLst/>
              <a:cxnLst/>
              <a:rect l="l" t="t" r="r" b="b"/>
              <a:pathLst>
                <a:path w="7008" h="2283" extrusionOk="0">
                  <a:moveTo>
                    <a:pt x="0" y="1393"/>
                  </a:moveTo>
                  <a:cubicBezTo>
                    <a:pt x="2374" y="594"/>
                    <a:pt x="4931" y="891"/>
                    <a:pt x="7008" y="2283"/>
                  </a:cubicBezTo>
                  <a:cubicBezTo>
                    <a:pt x="5296" y="389"/>
                    <a:pt x="2146" y="0"/>
                    <a:pt x="0" y="1393"/>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5" name="Google Shape;2455;p38"/>
            <p:cNvSpPr/>
            <p:nvPr/>
          </p:nvSpPr>
          <p:spPr>
            <a:xfrm>
              <a:off x="520647" y="1931323"/>
              <a:ext cx="312431" cy="329727"/>
            </a:xfrm>
            <a:custGeom>
              <a:avLst/>
              <a:gdLst/>
              <a:ahLst/>
              <a:cxnLst/>
              <a:rect l="l" t="t" r="r" b="b"/>
              <a:pathLst>
                <a:path w="5365" h="5662" extrusionOk="0">
                  <a:moveTo>
                    <a:pt x="5205" y="92"/>
                  </a:moveTo>
                  <a:cubicBezTo>
                    <a:pt x="5228" y="69"/>
                    <a:pt x="5274" y="69"/>
                    <a:pt x="5274" y="115"/>
                  </a:cubicBezTo>
                  <a:cubicBezTo>
                    <a:pt x="5319" y="823"/>
                    <a:pt x="5365" y="2649"/>
                    <a:pt x="4132" y="4201"/>
                  </a:cubicBezTo>
                  <a:cubicBezTo>
                    <a:pt x="3744" y="4680"/>
                    <a:pt x="3333" y="5023"/>
                    <a:pt x="2945" y="5274"/>
                  </a:cubicBezTo>
                  <a:cubicBezTo>
                    <a:pt x="2923" y="5296"/>
                    <a:pt x="2877" y="5274"/>
                    <a:pt x="2877" y="5228"/>
                  </a:cubicBezTo>
                  <a:cubicBezTo>
                    <a:pt x="2945" y="4680"/>
                    <a:pt x="3014" y="4155"/>
                    <a:pt x="3060" y="3607"/>
                  </a:cubicBezTo>
                  <a:cubicBezTo>
                    <a:pt x="3082" y="3562"/>
                    <a:pt x="3014" y="3539"/>
                    <a:pt x="2991" y="3585"/>
                  </a:cubicBezTo>
                  <a:cubicBezTo>
                    <a:pt x="2603" y="4246"/>
                    <a:pt x="2238" y="4908"/>
                    <a:pt x="1850" y="5593"/>
                  </a:cubicBezTo>
                  <a:cubicBezTo>
                    <a:pt x="1827" y="5616"/>
                    <a:pt x="1758" y="5616"/>
                    <a:pt x="1758" y="5570"/>
                  </a:cubicBezTo>
                  <a:lnTo>
                    <a:pt x="1758" y="3333"/>
                  </a:lnTo>
                  <a:cubicBezTo>
                    <a:pt x="1758" y="3288"/>
                    <a:pt x="1690" y="3265"/>
                    <a:pt x="1690" y="3333"/>
                  </a:cubicBezTo>
                  <a:cubicBezTo>
                    <a:pt x="1074" y="5228"/>
                    <a:pt x="754" y="5662"/>
                    <a:pt x="572" y="5639"/>
                  </a:cubicBezTo>
                  <a:cubicBezTo>
                    <a:pt x="229" y="5570"/>
                    <a:pt x="1" y="3813"/>
                    <a:pt x="572" y="2306"/>
                  </a:cubicBezTo>
                  <a:cubicBezTo>
                    <a:pt x="1005" y="1165"/>
                    <a:pt x="1781" y="435"/>
                    <a:pt x="2306" y="24"/>
                  </a:cubicBezTo>
                  <a:cubicBezTo>
                    <a:pt x="2352" y="1"/>
                    <a:pt x="2398" y="24"/>
                    <a:pt x="2375" y="69"/>
                  </a:cubicBezTo>
                  <a:cubicBezTo>
                    <a:pt x="2306" y="549"/>
                    <a:pt x="2215" y="1028"/>
                    <a:pt x="2124" y="1507"/>
                  </a:cubicBezTo>
                  <a:cubicBezTo>
                    <a:pt x="2124" y="1553"/>
                    <a:pt x="2169" y="1576"/>
                    <a:pt x="2215" y="1553"/>
                  </a:cubicBezTo>
                  <a:cubicBezTo>
                    <a:pt x="2512" y="1302"/>
                    <a:pt x="2831" y="1051"/>
                    <a:pt x="3151" y="800"/>
                  </a:cubicBezTo>
                  <a:cubicBezTo>
                    <a:pt x="3174" y="777"/>
                    <a:pt x="3219" y="800"/>
                    <a:pt x="3219" y="823"/>
                  </a:cubicBezTo>
                  <a:cubicBezTo>
                    <a:pt x="3288" y="1234"/>
                    <a:pt x="3356" y="1644"/>
                    <a:pt x="3425" y="2032"/>
                  </a:cubicBezTo>
                  <a:cubicBezTo>
                    <a:pt x="3425" y="2078"/>
                    <a:pt x="3470" y="2101"/>
                    <a:pt x="3493" y="2055"/>
                  </a:cubicBezTo>
                  <a:cubicBezTo>
                    <a:pt x="4064" y="1416"/>
                    <a:pt x="4634" y="754"/>
                    <a:pt x="5205" y="9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6" name="Google Shape;2456;p38"/>
            <p:cNvSpPr/>
            <p:nvPr/>
          </p:nvSpPr>
          <p:spPr>
            <a:xfrm>
              <a:off x="1057690" y="1926024"/>
              <a:ext cx="216692" cy="78501"/>
            </a:xfrm>
            <a:custGeom>
              <a:avLst/>
              <a:gdLst/>
              <a:ahLst/>
              <a:cxnLst/>
              <a:rect l="l" t="t" r="r" b="b"/>
              <a:pathLst>
                <a:path w="3721" h="1348" extrusionOk="0">
                  <a:moveTo>
                    <a:pt x="23" y="1051"/>
                  </a:moveTo>
                  <a:cubicBezTo>
                    <a:pt x="0" y="1073"/>
                    <a:pt x="23" y="1119"/>
                    <a:pt x="69" y="1119"/>
                  </a:cubicBezTo>
                  <a:cubicBezTo>
                    <a:pt x="1210" y="1073"/>
                    <a:pt x="1849" y="1165"/>
                    <a:pt x="2237" y="1256"/>
                  </a:cubicBezTo>
                  <a:cubicBezTo>
                    <a:pt x="2329" y="1279"/>
                    <a:pt x="2580" y="1347"/>
                    <a:pt x="2625" y="1256"/>
                  </a:cubicBezTo>
                  <a:cubicBezTo>
                    <a:pt x="2694" y="1142"/>
                    <a:pt x="2488" y="914"/>
                    <a:pt x="2283" y="685"/>
                  </a:cubicBezTo>
                  <a:cubicBezTo>
                    <a:pt x="2260" y="663"/>
                    <a:pt x="2283" y="617"/>
                    <a:pt x="2329" y="617"/>
                  </a:cubicBezTo>
                  <a:lnTo>
                    <a:pt x="3652" y="617"/>
                  </a:lnTo>
                  <a:cubicBezTo>
                    <a:pt x="3698" y="617"/>
                    <a:pt x="3721" y="571"/>
                    <a:pt x="3675" y="548"/>
                  </a:cubicBezTo>
                  <a:cubicBezTo>
                    <a:pt x="3401" y="366"/>
                    <a:pt x="2922" y="69"/>
                    <a:pt x="2260" y="46"/>
                  </a:cubicBezTo>
                  <a:cubicBezTo>
                    <a:pt x="1073" y="1"/>
                    <a:pt x="274" y="777"/>
                    <a:pt x="23" y="105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7" name="Google Shape;2457;p38"/>
            <p:cNvSpPr/>
            <p:nvPr/>
          </p:nvSpPr>
          <p:spPr>
            <a:xfrm>
              <a:off x="1088263" y="1810369"/>
              <a:ext cx="208714" cy="67844"/>
            </a:xfrm>
            <a:custGeom>
              <a:avLst/>
              <a:gdLst/>
              <a:ahLst/>
              <a:cxnLst/>
              <a:rect l="l" t="t" r="r" b="b"/>
              <a:pathLst>
                <a:path w="3584" h="1165" extrusionOk="0">
                  <a:moveTo>
                    <a:pt x="1415" y="206"/>
                  </a:moveTo>
                  <a:cubicBezTo>
                    <a:pt x="2237" y="1"/>
                    <a:pt x="3173" y="229"/>
                    <a:pt x="3196" y="435"/>
                  </a:cubicBezTo>
                  <a:cubicBezTo>
                    <a:pt x="3196" y="503"/>
                    <a:pt x="3105" y="594"/>
                    <a:pt x="2762" y="731"/>
                  </a:cubicBezTo>
                  <a:cubicBezTo>
                    <a:pt x="2717" y="731"/>
                    <a:pt x="2717" y="800"/>
                    <a:pt x="2762" y="800"/>
                  </a:cubicBezTo>
                  <a:cubicBezTo>
                    <a:pt x="3036" y="891"/>
                    <a:pt x="3310" y="960"/>
                    <a:pt x="3584" y="1028"/>
                  </a:cubicBezTo>
                  <a:cubicBezTo>
                    <a:pt x="2420" y="1074"/>
                    <a:pt x="1233" y="1119"/>
                    <a:pt x="69" y="1165"/>
                  </a:cubicBezTo>
                  <a:cubicBezTo>
                    <a:pt x="23" y="1165"/>
                    <a:pt x="0" y="1119"/>
                    <a:pt x="23" y="1097"/>
                  </a:cubicBezTo>
                  <a:cubicBezTo>
                    <a:pt x="251" y="823"/>
                    <a:pt x="708" y="389"/>
                    <a:pt x="1415" y="20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8" name="Google Shape;2458;p38"/>
            <p:cNvSpPr/>
            <p:nvPr/>
          </p:nvSpPr>
          <p:spPr>
            <a:xfrm>
              <a:off x="758595" y="2985435"/>
              <a:ext cx="541061" cy="737779"/>
            </a:xfrm>
            <a:custGeom>
              <a:avLst/>
              <a:gdLst/>
              <a:ahLst/>
              <a:cxnLst/>
              <a:rect l="l" t="t" r="r" b="b"/>
              <a:pathLst>
                <a:path w="9291" h="12669" extrusionOk="0">
                  <a:moveTo>
                    <a:pt x="1758" y="480"/>
                  </a:moveTo>
                  <a:cubicBezTo>
                    <a:pt x="1553" y="594"/>
                    <a:pt x="1073" y="936"/>
                    <a:pt x="663" y="2032"/>
                  </a:cubicBezTo>
                  <a:cubicBezTo>
                    <a:pt x="1" y="3812"/>
                    <a:pt x="366" y="5501"/>
                    <a:pt x="526" y="6140"/>
                  </a:cubicBezTo>
                  <a:cubicBezTo>
                    <a:pt x="1210" y="8971"/>
                    <a:pt x="3310" y="10454"/>
                    <a:pt x="3995" y="10911"/>
                  </a:cubicBezTo>
                  <a:cubicBezTo>
                    <a:pt x="5045" y="11573"/>
                    <a:pt x="6757" y="12668"/>
                    <a:pt x="7967" y="11870"/>
                  </a:cubicBezTo>
                  <a:cubicBezTo>
                    <a:pt x="9154" y="11094"/>
                    <a:pt x="9291" y="8834"/>
                    <a:pt x="8400" y="7875"/>
                  </a:cubicBezTo>
                  <a:cubicBezTo>
                    <a:pt x="7944" y="7396"/>
                    <a:pt x="7601" y="7647"/>
                    <a:pt x="6780" y="7190"/>
                  </a:cubicBezTo>
                  <a:cubicBezTo>
                    <a:pt x="5433" y="6437"/>
                    <a:pt x="4520" y="4817"/>
                    <a:pt x="4360" y="3356"/>
                  </a:cubicBezTo>
                  <a:cubicBezTo>
                    <a:pt x="4155" y="1849"/>
                    <a:pt x="4817" y="1187"/>
                    <a:pt x="4269" y="594"/>
                  </a:cubicBezTo>
                  <a:cubicBezTo>
                    <a:pt x="3744" y="0"/>
                    <a:pt x="2534" y="0"/>
                    <a:pt x="1758" y="48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9" name="Google Shape;2459;p38"/>
            <p:cNvSpPr/>
            <p:nvPr/>
          </p:nvSpPr>
          <p:spPr>
            <a:xfrm>
              <a:off x="1195940" y="3374911"/>
              <a:ext cx="341665" cy="275219"/>
            </a:xfrm>
            <a:custGeom>
              <a:avLst/>
              <a:gdLst/>
              <a:ahLst/>
              <a:cxnLst/>
              <a:rect l="l" t="t" r="r" b="b"/>
              <a:pathLst>
                <a:path w="5867" h="4726" extrusionOk="0">
                  <a:moveTo>
                    <a:pt x="5433" y="3104"/>
                  </a:moveTo>
                  <a:cubicBezTo>
                    <a:pt x="5501" y="3013"/>
                    <a:pt x="5866" y="2602"/>
                    <a:pt x="5775" y="2465"/>
                  </a:cubicBezTo>
                  <a:cubicBezTo>
                    <a:pt x="5729" y="2397"/>
                    <a:pt x="5592" y="2397"/>
                    <a:pt x="5478" y="2420"/>
                  </a:cubicBezTo>
                  <a:cubicBezTo>
                    <a:pt x="5204" y="2648"/>
                    <a:pt x="4862" y="2808"/>
                    <a:pt x="4497" y="2853"/>
                  </a:cubicBezTo>
                  <a:cubicBezTo>
                    <a:pt x="4885" y="2694"/>
                    <a:pt x="5250" y="2511"/>
                    <a:pt x="5570" y="2283"/>
                  </a:cubicBezTo>
                  <a:cubicBezTo>
                    <a:pt x="5729" y="2054"/>
                    <a:pt x="5729" y="1849"/>
                    <a:pt x="5661" y="1758"/>
                  </a:cubicBezTo>
                  <a:cubicBezTo>
                    <a:pt x="5638" y="1758"/>
                    <a:pt x="5570" y="1689"/>
                    <a:pt x="5410" y="1712"/>
                  </a:cubicBezTo>
                  <a:cubicBezTo>
                    <a:pt x="5113" y="2009"/>
                    <a:pt x="4702" y="2214"/>
                    <a:pt x="4269" y="2260"/>
                  </a:cubicBezTo>
                  <a:cubicBezTo>
                    <a:pt x="4725" y="2100"/>
                    <a:pt x="5113" y="1872"/>
                    <a:pt x="5478" y="1575"/>
                  </a:cubicBezTo>
                  <a:cubicBezTo>
                    <a:pt x="5661" y="1347"/>
                    <a:pt x="5638" y="1073"/>
                    <a:pt x="5524" y="982"/>
                  </a:cubicBezTo>
                  <a:cubicBezTo>
                    <a:pt x="5433" y="913"/>
                    <a:pt x="5273" y="936"/>
                    <a:pt x="5113" y="1005"/>
                  </a:cubicBezTo>
                  <a:cubicBezTo>
                    <a:pt x="5113" y="1005"/>
                    <a:pt x="5113" y="1005"/>
                    <a:pt x="5113" y="982"/>
                  </a:cubicBezTo>
                  <a:cubicBezTo>
                    <a:pt x="4816" y="1370"/>
                    <a:pt x="4337" y="1621"/>
                    <a:pt x="3835" y="1689"/>
                  </a:cubicBezTo>
                  <a:cubicBezTo>
                    <a:pt x="4314" y="1507"/>
                    <a:pt x="4725" y="1278"/>
                    <a:pt x="5113" y="959"/>
                  </a:cubicBezTo>
                  <a:cubicBezTo>
                    <a:pt x="5182" y="822"/>
                    <a:pt x="5296" y="388"/>
                    <a:pt x="5136" y="228"/>
                  </a:cubicBezTo>
                  <a:cubicBezTo>
                    <a:pt x="4953" y="69"/>
                    <a:pt x="4565" y="251"/>
                    <a:pt x="4177" y="434"/>
                  </a:cubicBezTo>
                  <a:cubicBezTo>
                    <a:pt x="3858" y="594"/>
                    <a:pt x="3401" y="822"/>
                    <a:pt x="2922" y="1256"/>
                  </a:cubicBezTo>
                  <a:cubicBezTo>
                    <a:pt x="2967" y="1027"/>
                    <a:pt x="3150" y="114"/>
                    <a:pt x="2899" y="23"/>
                  </a:cubicBezTo>
                  <a:cubicBezTo>
                    <a:pt x="2899" y="0"/>
                    <a:pt x="2876" y="0"/>
                    <a:pt x="2853" y="0"/>
                  </a:cubicBezTo>
                  <a:cubicBezTo>
                    <a:pt x="2648" y="0"/>
                    <a:pt x="2328" y="388"/>
                    <a:pt x="2191" y="548"/>
                  </a:cubicBezTo>
                  <a:cubicBezTo>
                    <a:pt x="1849" y="959"/>
                    <a:pt x="1666" y="1393"/>
                    <a:pt x="1575" y="1712"/>
                  </a:cubicBezTo>
                  <a:cubicBezTo>
                    <a:pt x="1210" y="1689"/>
                    <a:pt x="868" y="1689"/>
                    <a:pt x="525" y="1689"/>
                  </a:cubicBezTo>
                  <a:cubicBezTo>
                    <a:pt x="388" y="1895"/>
                    <a:pt x="0" y="2488"/>
                    <a:pt x="0" y="3356"/>
                  </a:cubicBezTo>
                  <a:cubicBezTo>
                    <a:pt x="0" y="3995"/>
                    <a:pt x="228" y="4474"/>
                    <a:pt x="365" y="4725"/>
                  </a:cubicBezTo>
                  <a:cubicBezTo>
                    <a:pt x="2374" y="4520"/>
                    <a:pt x="3880" y="4154"/>
                    <a:pt x="4542" y="3812"/>
                  </a:cubicBezTo>
                  <a:cubicBezTo>
                    <a:pt x="5022" y="3561"/>
                    <a:pt x="5364" y="3173"/>
                    <a:pt x="5433" y="3104"/>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0" name="Google Shape;2460;p38"/>
            <p:cNvSpPr/>
            <p:nvPr/>
          </p:nvSpPr>
          <p:spPr>
            <a:xfrm>
              <a:off x="1419213" y="3430700"/>
              <a:ext cx="74541" cy="42628"/>
            </a:xfrm>
            <a:custGeom>
              <a:avLst/>
              <a:gdLst/>
              <a:ahLst/>
              <a:cxnLst/>
              <a:rect l="l" t="t" r="r" b="b"/>
              <a:pathLst>
                <a:path w="1280" h="732" extrusionOk="0">
                  <a:moveTo>
                    <a:pt x="1279" y="24"/>
                  </a:moveTo>
                  <a:cubicBezTo>
                    <a:pt x="1279" y="24"/>
                    <a:pt x="1279" y="24"/>
                    <a:pt x="1279" y="1"/>
                  </a:cubicBezTo>
                  <a:cubicBezTo>
                    <a:pt x="891" y="320"/>
                    <a:pt x="480" y="549"/>
                    <a:pt x="1" y="731"/>
                  </a:cubicBezTo>
                  <a:cubicBezTo>
                    <a:pt x="503" y="663"/>
                    <a:pt x="982" y="412"/>
                    <a:pt x="1279" y="24"/>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1" name="Google Shape;2461;p38"/>
            <p:cNvSpPr/>
            <p:nvPr/>
          </p:nvSpPr>
          <p:spPr>
            <a:xfrm>
              <a:off x="1444487" y="3466631"/>
              <a:ext cx="70523" cy="39891"/>
            </a:xfrm>
            <a:custGeom>
              <a:avLst/>
              <a:gdLst/>
              <a:ahLst/>
              <a:cxnLst/>
              <a:rect l="l" t="t" r="r" b="b"/>
              <a:pathLst>
                <a:path w="1211" h="685" extrusionOk="0">
                  <a:moveTo>
                    <a:pt x="1142" y="137"/>
                  </a:moveTo>
                  <a:cubicBezTo>
                    <a:pt x="1142" y="137"/>
                    <a:pt x="1119" y="137"/>
                    <a:pt x="1119" y="137"/>
                  </a:cubicBezTo>
                  <a:cubicBezTo>
                    <a:pt x="1165" y="91"/>
                    <a:pt x="1187" y="46"/>
                    <a:pt x="1210" y="0"/>
                  </a:cubicBezTo>
                  <a:cubicBezTo>
                    <a:pt x="845" y="297"/>
                    <a:pt x="434" y="525"/>
                    <a:pt x="1" y="685"/>
                  </a:cubicBezTo>
                  <a:cubicBezTo>
                    <a:pt x="434" y="639"/>
                    <a:pt x="845" y="434"/>
                    <a:pt x="1142" y="137"/>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2" name="Google Shape;2462;p38"/>
            <p:cNvSpPr/>
            <p:nvPr/>
          </p:nvSpPr>
          <p:spPr>
            <a:xfrm>
              <a:off x="1457764" y="3507803"/>
              <a:ext cx="62544" cy="33310"/>
            </a:xfrm>
            <a:custGeom>
              <a:avLst/>
              <a:gdLst/>
              <a:ahLst/>
              <a:cxnLst/>
              <a:rect l="l" t="t" r="r" b="b"/>
              <a:pathLst>
                <a:path w="1074" h="572" extrusionOk="0">
                  <a:moveTo>
                    <a:pt x="982" y="138"/>
                  </a:moveTo>
                  <a:cubicBezTo>
                    <a:pt x="982" y="138"/>
                    <a:pt x="959" y="161"/>
                    <a:pt x="959" y="161"/>
                  </a:cubicBezTo>
                  <a:cubicBezTo>
                    <a:pt x="1005" y="92"/>
                    <a:pt x="1051" y="46"/>
                    <a:pt x="1074" y="1"/>
                  </a:cubicBezTo>
                  <a:cubicBezTo>
                    <a:pt x="754" y="229"/>
                    <a:pt x="389" y="434"/>
                    <a:pt x="1" y="571"/>
                  </a:cubicBezTo>
                  <a:cubicBezTo>
                    <a:pt x="366" y="526"/>
                    <a:pt x="708" y="366"/>
                    <a:pt x="982" y="138"/>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3" name="Google Shape;2463;p38"/>
            <p:cNvSpPr/>
            <p:nvPr/>
          </p:nvSpPr>
          <p:spPr>
            <a:xfrm>
              <a:off x="1078946" y="3417422"/>
              <a:ext cx="109074" cy="273879"/>
            </a:xfrm>
            <a:custGeom>
              <a:avLst/>
              <a:gdLst/>
              <a:ahLst/>
              <a:cxnLst/>
              <a:rect l="l" t="t" r="r" b="b"/>
              <a:pathLst>
                <a:path w="1873" h="4703" extrusionOk="0">
                  <a:moveTo>
                    <a:pt x="1872" y="23"/>
                  </a:moveTo>
                  <a:cubicBezTo>
                    <a:pt x="1849" y="1"/>
                    <a:pt x="1849" y="1"/>
                    <a:pt x="1849" y="1"/>
                  </a:cubicBezTo>
                  <a:cubicBezTo>
                    <a:pt x="845" y="1165"/>
                    <a:pt x="46" y="2831"/>
                    <a:pt x="822" y="4292"/>
                  </a:cubicBezTo>
                  <a:cubicBezTo>
                    <a:pt x="891" y="4429"/>
                    <a:pt x="982" y="4566"/>
                    <a:pt x="1096" y="4703"/>
                  </a:cubicBezTo>
                  <a:cubicBezTo>
                    <a:pt x="1096" y="4703"/>
                    <a:pt x="1096" y="4703"/>
                    <a:pt x="1096" y="4703"/>
                  </a:cubicBezTo>
                  <a:cubicBezTo>
                    <a:pt x="1" y="3242"/>
                    <a:pt x="822" y="1324"/>
                    <a:pt x="1872" y="23"/>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4" name="Google Shape;2464;p38"/>
            <p:cNvSpPr/>
            <p:nvPr/>
          </p:nvSpPr>
          <p:spPr>
            <a:xfrm>
              <a:off x="1112198" y="2710275"/>
              <a:ext cx="198115" cy="95797"/>
            </a:xfrm>
            <a:custGeom>
              <a:avLst/>
              <a:gdLst/>
              <a:ahLst/>
              <a:cxnLst/>
              <a:rect l="l" t="t" r="r" b="b"/>
              <a:pathLst>
                <a:path w="3402" h="1645" extrusionOk="0">
                  <a:moveTo>
                    <a:pt x="1689" y="46"/>
                  </a:moveTo>
                  <a:cubicBezTo>
                    <a:pt x="776" y="138"/>
                    <a:pt x="206" y="868"/>
                    <a:pt x="0" y="1188"/>
                  </a:cubicBezTo>
                  <a:cubicBezTo>
                    <a:pt x="343" y="1370"/>
                    <a:pt x="639" y="1439"/>
                    <a:pt x="753" y="1461"/>
                  </a:cubicBezTo>
                  <a:cubicBezTo>
                    <a:pt x="1050" y="1507"/>
                    <a:pt x="1895" y="1644"/>
                    <a:pt x="2716" y="1142"/>
                  </a:cubicBezTo>
                  <a:cubicBezTo>
                    <a:pt x="2945" y="1028"/>
                    <a:pt x="3173" y="822"/>
                    <a:pt x="3401" y="594"/>
                  </a:cubicBezTo>
                  <a:cubicBezTo>
                    <a:pt x="3264" y="480"/>
                    <a:pt x="3082" y="366"/>
                    <a:pt x="2876" y="252"/>
                  </a:cubicBezTo>
                  <a:cubicBezTo>
                    <a:pt x="2762" y="206"/>
                    <a:pt x="2283" y="1"/>
                    <a:pt x="1689" y="46"/>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5" name="Google Shape;2465;p38"/>
            <p:cNvSpPr/>
            <p:nvPr/>
          </p:nvSpPr>
          <p:spPr>
            <a:xfrm>
              <a:off x="1069628" y="2592000"/>
              <a:ext cx="208772" cy="83800"/>
            </a:xfrm>
            <a:custGeom>
              <a:avLst/>
              <a:gdLst/>
              <a:ahLst/>
              <a:cxnLst/>
              <a:rect l="l" t="t" r="r" b="b"/>
              <a:pathLst>
                <a:path w="3585" h="1439" extrusionOk="0">
                  <a:moveTo>
                    <a:pt x="2900" y="1096"/>
                  </a:moveTo>
                  <a:cubicBezTo>
                    <a:pt x="3128" y="1004"/>
                    <a:pt x="3402" y="868"/>
                    <a:pt x="3516" y="548"/>
                  </a:cubicBezTo>
                  <a:cubicBezTo>
                    <a:pt x="3584" y="343"/>
                    <a:pt x="3539" y="137"/>
                    <a:pt x="3493" y="0"/>
                  </a:cubicBezTo>
                  <a:cubicBezTo>
                    <a:pt x="3128" y="137"/>
                    <a:pt x="2922" y="639"/>
                    <a:pt x="2306" y="753"/>
                  </a:cubicBezTo>
                  <a:cubicBezTo>
                    <a:pt x="1462" y="913"/>
                    <a:pt x="1096" y="183"/>
                    <a:pt x="366" y="434"/>
                  </a:cubicBezTo>
                  <a:cubicBezTo>
                    <a:pt x="229" y="479"/>
                    <a:pt x="115" y="548"/>
                    <a:pt x="1" y="616"/>
                  </a:cubicBezTo>
                  <a:cubicBezTo>
                    <a:pt x="275" y="822"/>
                    <a:pt x="663" y="1073"/>
                    <a:pt x="1211" y="1210"/>
                  </a:cubicBezTo>
                  <a:cubicBezTo>
                    <a:pt x="1507" y="1278"/>
                    <a:pt x="2215" y="1438"/>
                    <a:pt x="2900" y="109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6" name="Google Shape;2466;p38"/>
            <p:cNvSpPr/>
            <p:nvPr/>
          </p:nvSpPr>
          <p:spPr>
            <a:xfrm>
              <a:off x="1108180" y="2682380"/>
              <a:ext cx="219371" cy="97078"/>
            </a:xfrm>
            <a:custGeom>
              <a:avLst/>
              <a:gdLst/>
              <a:ahLst/>
              <a:cxnLst/>
              <a:rect l="l" t="t" r="r" b="b"/>
              <a:pathLst>
                <a:path w="3767" h="1667" extrusionOk="0">
                  <a:moveTo>
                    <a:pt x="1598" y="639"/>
                  </a:moveTo>
                  <a:cubicBezTo>
                    <a:pt x="2603" y="457"/>
                    <a:pt x="3333" y="982"/>
                    <a:pt x="3470" y="1073"/>
                  </a:cubicBezTo>
                  <a:cubicBezTo>
                    <a:pt x="3470" y="1073"/>
                    <a:pt x="3470" y="1073"/>
                    <a:pt x="3470" y="1073"/>
                  </a:cubicBezTo>
                  <a:cubicBezTo>
                    <a:pt x="3561" y="936"/>
                    <a:pt x="3676" y="799"/>
                    <a:pt x="3767" y="685"/>
                  </a:cubicBezTo>
                  <a:cubicBezTo>
                    <a:pt x="3767" y="662"/>
                    <a:pt x="3767" y="662"/>
                    <a:pt x="3767" y="662"/>
                  </a:cubicBezTo>
                  <a:cubicBezTo>
                    <a:pt x="2352" y="0"/>
                    <a:pt x="937" y="137"/>
                    <a:pt x="320" y="890"/>
                  </a:cubicBezTo>
                  <a:cubicBezTo>
                    <a:pt x="229" y="1027"/>
                    <a:pt x="69" y="1256"/>
                    <a:pt x="1" y="1621"/>
                  </a:cubicBezTo>
                  <a:cubicBezTo>
                    <a:pt x="24" y="1644"/>
                    <a:pt x="46" y="1644"/>
                    <a:pt x="69" y="1667"/>
                  </a:cubicBezTo>
                  <a:cubicBezTo>
                    <a:pt x="275" y="1370"/>
                    <a:pt x="754" y="799"/>
                    <a:pt x="1598" y="639"/>
                  </a:cubicBezTo>
                  <a:close/>
                </a:path>
              </a:pathLst>
            </a:custGeom>
            <a:solidFill>
              <a:srgbClr val="FEF7EA">
                <a:alpha val="302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7" name="Google Shape;2467;p38"/>
            <p:cNvSpPr/>
            <p:nvPr/>
          </p:nvSpPr>
          <p:spPr>
            <a:xfrm>
              <a:off x="62104" y="2021762"/>
              <a:ext cx="414750" cy="745757"/>
            </a:xfrm>
            <a:custGeom>
              <a:avLst/>
              <a:gdLst/>
              <a:ahLst/>
              <a:cxnLst/>
              <a:rect l="l" t="t" r="r" b="b"/>
              <a:pathLst>
                <a:path w="7122" h="12806" extrusionOk="0">
                  <a:moveTo>
                    <a:pt x="3127" y="8879"/>
                  </a:moveTo>
                  <a:cubicBezTo>
                    <a:pt x="3287" y="6962"/>
                    <a:pt x="1666" y="5980"/>
                    <a:pt x="2077" y="3721"/>
                  </a:cubicBezTo>
                  <a:cubicBezTo>
                    <a:pt x="2123" y="3355"/>
                    <a:pt x="2397" y="2009"/>
                    <a:pt x="3561" y="1119"/>
                  </a:cubicBezTo>
                  <a:cubicBezTo>
                    <a:pt x="5045" y="0"/>
                    <a:pt x="6848" y="434"/>
                    <a:pt x="7122" y="502"/>
                  </a:cubicBezTo>
                  <a:lnTo>
                    <a:pt x="7122" y="502"/>
                  </a:lnTo>
                  <a:cubicBezTo>
                    <a:pt x="6460" y="297"/>
                    <a:pt x="5843" y="274"/>
                    <a:pt x="5524" y="274"/>
                  </a:cubicBezTo>
                  <a:cubicBezTo>
                    <a:pt x="5455" y="274"/>
                    <a:pt x="5410" y="274"/>
                    <a:pt x="5364" y="274"/>
                  </a:cubicBezTo>
                  <a:cubicBezTo>
                    <a:pt x="4816" y="297"/>
                    <a:pt x="3744" y="342"/>
                    <a:pt x="2716" y="1073"/>
                  </a:cubicBezTo>
                  <a:cubicBezTo>
                    <a:pt x="2557" y="1187"/>
                    <a:pt x="1598" y="1917"/>
                    <a:pt x="1187" y="3218"/>
                  </a:cubicBezTo>
                  <a:cubicBezTo>
                    <a:pt x="320" y="6026"/>
                    <a:pt x="3173" y="7989"/>
                    <a:pt x="2146" y="9701"/>
                  </a:cubicBezTo>
                  <a:cubicBezTo>
                    <a:pt x="1895" y="10089"/>
                    <a:pt x="1141" y="10956"/>
                    <a:pt x="274" y="12189"/>
                  </a:cubicBezTo>
                  <a:cubicBezTo>
                    <a:pt x="183" y="12303"/>
                    <a:pt x="0" y="12600"/>
                    <a:pt x="91" y="12805"/>
                  </a:cubicBezTo>
                  <a:cubicBezTo>
                    <a:pt x="2488" y="11230"/>
                    <a:pt x="3036" y="9838"/>
                    <a:pt x="3127" y="88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8" name="Google Shape;2468;p38"/>
            <p:cNvSpPr/>
            <p:nvPr/>
          </p:nvSpPr>
          <p:spPr>
            <a:xfrm>
              <a:off x="397072" y="1734606"/>
              <a:ext cx="1180423" cy="590270"/>
            </a:xfrm>
            <a:custGeom>
              <a:avLst/>
              <a:gdLst/>
              <a:ahLst/>
              <a:cxnLst/>
              <a:rect l="l" t="t" r="r" b="b"/>
              <a:pathLst>
                <a:path w="20270" h="10136" extrusionOk="0">
                  <a:moveTo>
                    <a:pt x="20201" y="5022"/>
                  </a:moveTo>
                  <a:cubicBezTo>
                    <a:pt x="19949" y="4269"/>
                    <a:pt x="19539" y="3425"/>
                    <a:pt x="18991" y="2763"/>
                  </a:cubicBezTo>
                  <a:cubicBezTo>
                    <a:pt x="17621" y="1074"/>
                    <a:pt x="15407" y="275"/>
                    <a:pt x="13353" y="275"/>
                  </a:cubicBezTo>
                  <a:cubicBezTo>
                    <a:pt x="13102" y="275"/>
                    <a:pt x="12851" y="298"/>
                    <a:pt x="12600" y="320"/>
                  </a:cubicBezTo>
                  <a:cubicBezTo>
                    <a:pt x="10637" y="503"/>
                    <a:pt x="9244" y="1416"/>
                    <a:pt x="8582" y="1895"/>
                  </a:cubicBezTo>
                  <a:cubicBezTo>
                    <a:pt x="8057" y="1827"/>
                    <a:pt x="7304" y="1758"/>
                    <a:pt x="6414" y="1850"/>
                  </a:cubicBezTo>
                  <a:cubicBezTo>
                    <a:pt x="5889" y="1895"/>
                    <a:pt x="4725" y="2055"/>
                    <a:pt x="3492" y="2763"/>
                  </a:cubicBezTo>
                  <a:cubicBezTo>
                    <a:pt x="3333" y="2854"/>
                    <a:pt x="1781" y="3790"/>
                    <a:pt x="845" y="5525"/>
                  </a:cubicBezTo>
                  <a:cubicBezTo>
                    <a:pt x="0" y="7122"/>
                    <a:pt x="0" y="8789"/>
                    <a:pt x="251" y="10135"/>
                  </a:cubicBezTo>
                  <a:cubicBezTo>
                    <a:pt x="251" y="9199"/>
                    <a:pt x="411" y="7716"/>
                    <a:pt x="1256" y="6209"/>
                  </a:cubicBezTo>
                  <a:cubicBezTo>
                    <a:pt x="3424" y="2329"/>
                    <a:pt x="8149" y="1941"/>
                    <a:pt x="8582" y="1895"/>
                  </a:cubicBezTo>
                  <a:cubicBezTo>
                    <a:pt x="12166" y="1"/>
                    <a:pt x="16138" y="366"/>
                    <a:pt x="18375" y="2603"/>
                  </a:cubicBezTo>
                  <a:cubicBezTo>
                    <a:pt x="19835" y="4087"/>
                    <a:pt x="20132" y="5958"/>
                    <a:pt x="20223" y="6871"/>
                  </a:cubicBezTo>
                  <a:cubicBezTo>
                    <a:pt x="20269" y="6186"/>
                    <a:pt x="20246" y="5570"/>
                    <a:pt x="20201" y="502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9" name="Google Shape;2469;p38"/>
            <p:cNvSpPr/>
            <p:nvPr/>
          </p:nvSpPr>
          <p:spPr>
            <a:xfrm>
              <a:off x="443602" y="2431154"/>
              <a:ext cx="196776" cy="260602"/>
            </a:xfrm>
            <a:custGeom>
              <a:avLst/>
              <a:gdLst/>
              <a:ahLst/>
              <a:cxnLst/>
              <a:rect l="l" t="t" r="r" b="b"/>
              <a:pathLst>
                <a:path w="3379" h="4475" extrusionOk="0">
                  <a:moveTo>
                    <a:pt x="1027" y="3630"/>
                  </a:moveTo>
                  <a:cubicBezTo>
                    <a:pt x="2054" y="4474"/>
                    <a:pt x="3333" y="3995"/>
                    <a:pt x="3378" y="3995"/>
                  </a:cubicBezTo>
                  <a:lnTo>
                    <a:pt x="3333" y="1347"/>
                  </a:lnTo>
                  <a:cubicBezTo>
                    <a:pt x="3036" y="525"/>
                    <a:pt x="2328" y="0"/>
                    <a:pt x="1666" y="0"/>
                  </a:cubicBezTo>
                  <a:cubicBezTo>
                    <a:pt x="1575" y="0"/>
                    <a:pt x="1507" y="23"/>
                    <a:pt x="1438" y="23"/>
                  </a:cubicBezTo>
                  <a:cubicBezTo>
                    <a:pt x="571" y="183"/>
                    <a:pt x="251" y="1233"/>
                    <a:pt x="228" y="1347"/>
                  </a:cubicBezTo>
                  <a:cubicBezTo>
                    <a:pt x="0" y="2214"/>
                    <a:pt x="388" y="3127"/>
                    <a:pt x="1027" y="3630"/>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0" name="Google Shape;2470;p38"/>
            <p:cNvSpPr/>
            <p:nvPr/>
          </p:nvSpPr>
          <p:spPr>
            <a:xfrm>
              <a:off x="484774" y="2482984"/>
              <a:ext cx="128991" cy="130330"/>
            </a:xfrm>
            <a:custGeom>
              <a:avLst/>
              <a:gdLst/>
              <a:ahLst/>
              <a:cxnLst/>
              <a:rect l="l" t="t" r="r" b="b"/>
              <a:pathLst>
                <a:path w="2215" h="2238" extrusionOk="0">
                  <a:moveTo>
                    <a:pt x="92" y="868"/>
                  </a:moveTo>
                  <a:cubicBezTo>
                    <a:pt x="160" y="525"/>
                    <a:pt x="457" y="206"/>
                    <a:pt x="800" y="115"/>
                  </a:cubicBezTo>
                  <a:cubicBezTo>
                    <a:pt x="1347" y="0"/>
                    <a:pt x="1986" y="366"/>
                    <a:pt x="2215" y="1073"/>
                  </a:cubicBezTo>
                  <a:cubicBezTo>
                    <a:pt x="1895" y="936"/>
                    <a:pt x="1530" y="1005"/>
                    <a:pt x="1324" y="1279"/>
                  </a:cubicBezTo>
                  <a:cubicBezTo>
                    <a:pt x="1096" y="1553"/>
                    <a:pt x="1096" y="1963"/>
                    <a:pt x="1347" y="2237"/>
                  </a:cubicBezTo>
                  <a:cubicBezTo>
                    <a:pt x="480" y="2100"/>
                    <a:pt x="1" y="1416"/>
                    <a:pt x="92" y="868"/>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1" name="Google Shape;2471;p38"/>
            <p:cNvSpPr/>
            <p:nvPr/>
          </p:nvSpPr>
          <p:spPr>
            <a:xfrm>
              <a:off x="479474" y="2467027"/>
              <a:ext cx="139589" cy="148907"/>
            </a:xfrm>
            <a:custGeom>
              <a:avLst/>
              <a:gdLst/>
              <a:ahLst/>
              <a:cxnLst/>
              <a:rect l="l" t="t" r="r" b="b"/>
              <a:pathLst>
                <a:path w="2397" h="2557" extrusionOk="0">
                  <a:moveTo>
                    <a:pt x="0" y="1416"/>
                  </a:moveTo>
                  <a:cubicBezTo>
                    <a:pt x="343" y="183"/>
                    <a:pt x="1872" y="206"/>
                    <a:pt x="2237" y="1416"/>
                  </a:cubicBezTo>
                  <a:lnTo>
                    <a:pt x="2329" y="1324"/>
                  </a:lnTo>
                  <a:cubicBezTo>
                    <a:pt x="1552" y="982"/>
                    <a:pt x="822" y="1941"/>
                    <a:pt x="1438" y="2557"/>
                  </a:cubicBezTo>
                  <a:cubicBezTo>
                    <a:pt x="982" y="1964"/>
                    <a:pt x="1575" y="1142"/>
                    <a:pt x="2260" y="1461"/>
                  </a:cubicBezTo>
                  <a:cubicBezTo>
                    <a:pt x="2329" y="1484"/>
                    <a:pt x="2397" y="1439"/>
                    <a:pt x="2374" y="1370"/>
                  </a:cubicBezTo>
                  <a:cubicBezTo>
                    <a:pt x="2032" y="46"/>
                    <a:pt x="206" y="1"/>
                    <a:pt x="0" y="1416"/>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472" name="Google Shape;2472;p38"/>
          <p:cNvSpPr txBox="1">
            <a:spLocks noGrp="1"/>
          </p:cNvSpPr>
          <p:nvPr>
            <p:ph type="ctrTitle"/>
          </p:nvPr>
        </p:nvSpPr>
        <p:spPr>
          <a:xfrm>
            <a:off x="2121886" y="1032608"/>
            <a:ext cx="7514927" cy="2915200"/>
          </a:xfrm>
          <a:prstGeom prst="rect">
            <a:avLst/>
          </a:prstGeom>
        </p:spPr>
        <p:txBody>
          <a:bodyPr spcFirstLastPara="1" wrap="square" lIns="121900" tIns="121900" rIns="121900" bIns="121900" anchor="t" anchorCtr="0">
            <a:noAutofit/>
          </a:bodyPr>
          <a:lstStyle/>
          <a:p>
            <a:r>
              <a:rPr lang="en" sz="6000">
                <a:solidFill>
                  <a:schemeClr val="dk1"/>
                </a:solidFill>
                <a:latin typeface="Times New Roman" panose="02020603050405020304" pitchFamily="18" charset="0"/>
                <a:cs typeface="Times New Roman" panose="02020603050405020304" pitchFamily="18" charset="0"/>
              </a:rPr>
              <a:t>ĐOẠN VĂN</a:t>
            </a:r>
            <a:r>
              <a:rPr lang="en" sz="6600" i="1">
                <a:solidFill>
                  <a:schemeClr val="dk1"/>
                </a:solidFill>
                <a:latin typeface="Times New Roman" panose="02020603050405020304" pitchFamily="18" charset="0"/>
                <a:cs typeface="Times New Roman" panose="02020603050405020304" pitchFamily="18" charset="0"/>
              </a:rPr>
              <a:t/>
            </a:r>
            <a:br>
              <a:rPr lang="en" sz="6600" i="1">
                <a:solidFill>
                  <a:schemeClr val="dk1"/>
                </a:solidFill>
                <a:latin typeface="Times New Roman" panose="02020603050405020304" pitchFamily="18" charset="0"/>
                <a:cs typeface="Times New Roman" panose="02020603050405020304" pitchFamily="18" charset="0"/>
              </a:rPr>
            </a:br>
            <a:r>
              <a:rPr lang="en" sz="6000" b="1" i="1">
                <a:solidFill>
                  <a:schemeClr val="bg1"/>
                </a:solidFill>
                <a:latin typeface="Times New Roman" panose="02020603050405020304" pitchFamily="18" charset="0"/>
                <a:cs typeface="Times New Roman" panose="02020603050405020304" pitchFamily="18" charset="0"/>
              </a:rPr>
              <a:t>diễn dịch, quy nạp, song song, tổng hợp</a:t>
            </a:r>
            <a:endParaRPr sz="6600" b="1" i="1">
              <a:solidFill>
                <a:schemeClr val="bg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699E1E25-2D0E-D5BC-FB5D-A0A476831388}"/>
              </a:ext>
            </a:extLst>
          </p:cNvPr>
          <p:cNvSpPr>
            <a:spLocks noGrp="1"/>
          </p:cNvSpPr>
          <p:nvPr>
            <p:ph type="subTitle" idx="1"/>
          </p:nvPr>
        </p:nvSpPr>
        <p:spPr/>
        <p:txBody>
          <a:bodyPr/>
          <a:lstStyle/>
          <a:p>
            <a:r>
              <a:rPr lang="en-US" sz="3200" b="1">
                <a:solidFill>
                  <a:schemeClr val="tx2">
                    <a:lumMod val="20000"/>
                    <a:lumOff val="80000"/>
                  </a:schemeClr>
                </a:solidFill>
                <a:latin typeface="Times New Roman" panose="02020603050405020304" pitchFamily="18" charset="0"/>
                <a:cs typeface="Times New Roman" panose="02020603050405020304" pitchFamily="18" charset="0"/>
              </a:rPr>
              <a:t>Giáo viên:..................................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17"/>
                                        </p:tgtEl>
                                        <p:attrNameLst>
                                          <p:attrName>style.visibility</p:attrName>
                                        </p:attrNameLst>
                                      </p:cBhvr>
                                      <p:to>
                                        <p:strVal val="visible"/>
                                      </p:to>
                                    </p:set>
                                    <p:anim calcmode="lin" valueType="num">
                                      <p:cBhvr additive="base">
                                        <p:cTn id="7" dur="500" fill="hold"/>
                                        <p:tgtEl>
                                          <p:spTgt spid="2017"/>
                                        </p:tgtEl>
                                        <p:attrNameLst>
                                          <p:attrName>ppt_x</p:attrName>
                                        </p:attrNameLst>
                                      </p:cBhvr>
                                      <p:tavLst>
                                        <p:tav tm="0">
                                          <p:val>
                                            <p:strVal val="#ppt_x"/>
                                          </p:val>
                                        </p:tav>
                                        <p:tav tm="100000">
                                          <p:val>
                                            <p:strVal val="#ppt_x"/>
                                          </p:val>
                                        </p:tav>
                                      </p:tavLst>
                                    </p:anim>
                                    <p:anim calcmode="lin" valueType="num">
                                      <p:cBhvr additive="base">
                                        <p:cTn id="8" dur="500" fill="hold"/>
                                        <p:tgtEl>
                                          <p:spTgt spid="20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33"/>
                                        </p:tgtEl>
                                        <p:attrNameLst>
                                          <p:attrName>style.visibility</p:attrName>
                                        </p:attrNameLst>
                                      </p:cBhvr>
                                      <p:to>
                                        <p:strVal val="visible"/>
                                      </p:to>
                                    </p:set>
                                    <p:anim calcmode="lin" valueType="num">
                                      <p:cBhvr additive="base">
                                        <p:cTn id="11" dur="500" fill="hold"/>
                                        <p:tgtEl>
                                          <p:spTgt spid="2133"/>
                                        </p:tgtEl>
                                        <p:attrNameLst>
                                          <p:attrName>ppt_x</p:attrName>
                                        </p:attrNameLst>
                                      </p:cBhvr>
                                      <p:tavLst>
                                        <p:tav tm="0">
                                          <p:val>
                                            <p:strVal val="#ppt_x"/>
                                          </p:val>
                                        </p:tav>
                                        <p:tav tm="100000">
                                          <p:val>
                                            <p:strVal val="#ppt_x"/>
                                          </p:val>
                                        </p:tav>
                                      </p:tavLst>
                                    </p:anim>
                                    <p:anim calcmode="lin" valueType="num">
                                      <p:cBhvr additive="base">
                                        <p:cTn id="12" dur="500" fill="hold"/>
                                        <p:tgtEl>
                                          <p:spTgt spid="21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36"/>
                                        </p:tgtEl>
                                        <p:attrNameLst>
                                          <p:attrName>style.visibility</p:attrName>
                                        </p:attrNameLst>
                                      </p:cBhvr>
                                      <p:to>
                                        <p:strVal val="visible"/>
                                      </p:to>
                                    </p:set>
                                    <p:anim calcmode="lin" valueType="num">
                                      <p:cBhvr additive="base">
                                        <p:cTn id="15" dur="500" fill="hold"/>
                                        <p:tgtEl>
                                          <p:spTgt spid="2136"/>
                                        </p:tgtEl>
                                        <p:attrNameLst>
                                          <p:attrName>ppt_x</p:attrName>
                                        </p:attrNameLst>
                                      </p:cBhvr>
                                      <p:tavLst>
                                        <p:tav tm="0">
                                          <p:val>
                                            <p:strVal val="#ppt_x"/>
                                          </p:val>
                                        </p:tav>
                                        <p:tav tm="100000">
                                          <p:val>
                                            <p:strVal val="#ppt_x"/>
                                          </p:val>
                                        </p:tav>
                                      </p:tavLst>
                                    </p:anim>
                                    <p:anim calcmode="lin" valueType="num">
                                      <p:cBhvr additive="base">
                                        <p:cTn id="16" dur="500" fill="hold"/>
                                        <p:tgtEl>
                                          <p:spTgt spid="21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45"/>
                                        </p:tgtEl>
                                        <p:attrNameLst>
                                          <p:attrName>style.visibility</p:attrName>
                                        </p:attrNameLst>
                                      </p:cBhvr>
                                      <p:to>
                                        <p:strVal val="visible"/>
                                      </p:to>
                                    </p:set>
                                    <p:anim calcmode="lin" valueType="num">
                                      <p:cBhvr additive="base">
                                        <p:cTn id="19" dur="500" fill="hold"/>
                                        <p:tgtEl>
                                          <p:spTgt spid="2145"/>
                                        </p:tgtEl>
                                        <p:attrNameLst>
                                          <p:attrName>ppt_x</p:attrName>
                                        </p:attrNameLst>
                                      </p:cBhvr>
                                      <p:tavLst>
                                        <p:tav tm="0">
                                          <p:val>
                                            <p:strVal val="#ppt_x"/>
                                          </p:val>
                                        </p:tav>
                                        <p:tav tm="100000">
                                          <p:val>
                                            <p:strVal val="#ppt_x"/>
                                          </p:val>
                                        </p:tav>
                                      </p:tavLst>
                                    </p:anim>
                                    <p:anim calcmode="lin" valueType="num">
                                      <p:cBhvr additive="base">
                                        <p:cTn id="20" dur="500" fill="hold"/>
                                        <p:tgtEl>
                                          <p:spTgt spid="21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46"/>
                                        </p:tgtEl>
                                        <p:attrNameLst>
                                          <p:attrName>style.visibility</p:attrName>
                                        </p:attrNameLst>
                                      </p:cBhvr>
                                      <p:to>
                                        <p:strVal val="visible"/>
                                      </p:to>
                                    </p:set>
                                    <p:anim calcmode="lin" valueType="num">
                                      <p:cBhvr additive="base">
                                        <p:cTn id="23" dur="500" fill="hold"/>
                                        <p:tgtEl>
                                          <p:spTgt spid="2146"/>
                                        </p:tgtEl>
                                        <p:attrNameLst>
                                          <p:attrName>ppt_x</p:attrName>
                                        </p:attrNameLst>
                                      </p:cBhvr>
                                      <p:tavLst>
                                        <p:tav tm="0">
                                          <p:val>
                                            <p:strVal val="#ppt_x"/>
                                          </p:val>
                                        </p:tav>
                                        <p:tav tm="100000">
                                          <p:val>
                                            <p:strVal val="#ppt_x"/>
                                          </p:val>
                                        </p:tav>
                                      </p:tavLst>
                                    </p:anim>
                                    <p:anim calcmode="lin" valueType="num">
                                      <p:cBhvr additive="base">
                                        <p:cTn id="24" dur="500" fill="hold"/>
                                        <p:tgtEl>
                                          <p:spTgt spid="21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47"/>
                                        </p:tgtEl>
                                        <p:attrNameLst>
                                          <p:attrName>style.visibility</p:attrName>
                                        </p:attrNameLst>
                                      </p:cBhvr>
                                      <p:to>
                                        <p:strVal val="visible"/>
                                      </p:to>
                                    </p:set>
                                    <p:anim calcmode="lin" valueType="num">
                                      <p:cBhvr additive="base">
                                        <p:cTn id="27" dur="500" fill="hold"/>
                                        <p:tgtEl>
                                          <p:spTgt spid="2147"/>
                                        </p:tgtEl>
                                        <p:attrNameLst>
                                          <p:attrName>ppt_x</p:attrName>
                                        </p:attrNameLst>
                                      </p:cBhvr>
                                      <p:tavLst>
                                        <p:tav tm="0">
                                          <p:val>
                                            <p:strVal val="#ppt_x"/>
                                          </p:val>
                                        </p:tav>
                                        <p:tav tm="100000">
                                          <p:val>
                                            <p:strVal val="#ppt_x"/>
                                          </p:val>
                                        </p:tav>
                                      </p:tavLst>
                                    </p:anim>
                                    <p:anim calcmode="lin" valueType="num">
                                      <p:cBhvr additive="base">
                                        <p:cTn id="28" dur="500" fill="hold"/>
                                        <p:tgtEl>
                                          <p:spTgt spid="21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48"/>
                                        </p:tgtEl>
                                        <p:attrNameLst>
                                          <p:attrName>style.visibility</p:attrName>
                                        </p:attrNameLst>
                                      </p:cBhvr>
                                      <p:to>
                                        <p:strVal val="visible"/>
                                      </p:to>
                                    </p:set>
                                    <p:anim calcmode="lin" valueType="num">
                                      <p:cBhvr additive="base">
                                        <p:cTn id="31" dur="500" fill="hold"/>
                                        <p:tgtEl>
                                          <p:spTgt spid="2148"/>
                                        </p:tgtEl>
                                        <p:attrNameLst>
                                          <p:attrName>ppt_x</p:attrName>
                                        </p:attrNameLst>
                                      </p:cBhvr>
                                      <p:tavLst>
                                        <p:tav tm="0">
                                          <p:val>
                                            <p:strVal val="#ppt_x"/>
                                          </p:val>
                                        </p:tav>
                                        <p:tav tm="100000">
                                          <p:val>
                                            <p:strVal val="#ppt_x"/>
                                          </p:val>
                                        </p:tav>
                                      </p:tavLst>
                                    </p:anim>
                                    <p:anim calcmode="lin" valueType="num">
                                      <p:cBhvr additive="base">
                                        <p:cTn id="32" dur="500" fill="hold"/>
                                        <p:tgtEl>
                                          <p:spTgt spid="21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49"/>
                                        </p:tgtEl>
                                        <p:attrNameLst>
                                          <p:attrName>style.visibility</p:attrName>
                                        </p:attrNameLst>
                                      </p:cBhvr>
                                      <p:to>
                                        <p:strVal val="visible"/>
                                      </p:to>
                                    </p:set>
                                    <p:anim calcmode="lin" valueType="num">
                                      <p:cBhvr additive="base">
                                        <p:cTn id="35" dur="500" fill="hold"/>
                                        <p:tgtEl>
                                          <p:spTgt spid="2149"/>
                                        </p:tgtEl>
                                        <p:attrNameLst>
                                          <p:attrName>ppt_x</p:attrName>
                                        </p:attrNameLst>
                                      </p:cBhvr>
                                      <p:tavLst>
                                        <p:tav tm="0">
                                          <p:val>
                                            <p:strVal val="#ppt_x"/>
                                          </p:val>
                                        </p:tav>
                                        <p:tav tm="100000">
                                          <p:val>
                                            <p:strVal val="#ppt_x"/>
                                          </p:val>
                                        </p:tav>
                                      </p:tavLst>
                                    </p:anim>
                                    <p:anim calcmode="lin" valueType="num">
                                      <p:cBhvr additive="base">
                                        <p:cTn id="36" dur="500" fill="hold"/>
                                        <p:tgtEl>
                                          <p:spTgt spid="21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50"/>
                                        </p:tgtEl>
                                        <p:attrNameLst>
                                          <p:attrName>style.visibility</p:attrName>
                                        </p:attrNameLst>
                                      </p:cBhvr>
                                      <p:to>
                                        <p:strVal val="visible"/>
                                      </p:to>
                                    </p:set>
                                    <p:anim calcmode="lin" valueType="num">
                                      <p:cBhvr additive="base">
                                        <p:cTn id="39" dur="500" fill="hold"/>
                                        <p:tgtEl>
                                          <p:spTgt spid="2150"/>
                                        </p:tgtEl>
                                        <p:attrNameLst>
                                          <p:attrName>ppt_x</p:attrName>
                                        </p:attrNameLst>
                                      </p:cBhvr>
                                      <p:tavLst>
                                        <p:tav tm="0">
                                          <p:val>
                                            <p:strVal val="#ppt_x"/>
                                          </p:val>
                                        </p:tav>
                                        <p:tav tm="100000">
                                          <p:val>
                                            <p:strVal val="#ppt_x"/>
                                          </p:val>
                                        </p:tav>
                                      </p:tavLst>
                                    </p:anim>
                                    <p:anim calcmode="lin" valueType="num">
                                      <p:cBhvr additive="base">
                                        <p:cTn id="40" dur="500" fill="hold"/>
                                        <p:tgtEl>
                                          <p:spTgt spid="21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1"/>
                                        </p:tgtEl>
                                        <p:attrNameLst>
                                          <p:attrName>style.visibility</p:attrName>
                                        </p:attrNameLst>
                                      </p:cBhvr>
                                      <p:to>
                                        <p:strVal val="visible"/>
                                      </p:to>
                                    </p:set>
                                    <p:anim calcmode="lin" valueType="num">
                                      <p:cBhvr additive="base">
                                        <p:cTn id="43" dur="500" fill="hold"/>
                                        <p:tgtEl>
                                          <p:spTgt spid="2151"/>
                                        </p:tgtEl>
                                        <p:attrNameLst>
                                          <p:attrName>ppt_x</p:attrName>
                                        </p:attrNameLst>
                                      </p:cBhvr>
                                      <p:tavLst>
                                        <p:tav tm="0">
                                          <p:val>
                                            <p:strVal val="#ppt_x"/>
                                          </p:val>
                                        </p:tav>
                                        <p:tav tm="100000">
                                          <p:val>
                                            <p:strVal val="#ppt_x"/>
                                          </p:val>
                                        </p:tav>
                                      </p:tavLst>
                                    </p:anim>
                                    <p:anim calcmode="lin" valueType="num">
                                      <p:cBhvr additive="base">
                                        <p:cTn id="44" dur="500" fill="hold"/>
                                        <p:tgtEl>
                                          <p:spTgt spid="21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52"/>
                                        </p:tgtEl>
                                        <p:attrNameLst>
                                          <p:attrName>style.visibility</p:attrName>
                                        </p:attrNameLst>
                                      </p:cBhvr>
                                      <p:to>
                                        <p:strVal val="visible"/>
                                      </p:to>
                                    </p:set>
                                    <p:anim calcmode="lin" valueType="num">
                                      <p:cBhvr additive="base">
                                        <p:cTn id="47" dur="500" fill="hold"/>
                                        <p:tgtEl>
                                          <p:spTgt spid="2152"/>
                                        </p:tgtEl>
                                        <p:attrNameLst>
                                          <p:attrName>ppt_x</p:attrName>
                                        </p:attrNameLst>
                                      </p:cBhvr>
                                      <p:tavLst>
                                        <p:tav tm="0">
                                          <p:val>
                                            <p:strVal val="#ppt_x"/>
                                          </p:val>
                                        </p:tav>
                                        <p:tav tm="100000">
                                          <p:val>
                                            <p:strVal val="#ppt_x"/>
                                          </p:val>
                                        </p:tav>
                                      </p:tavLst>
                                    </p:anim>
                                    <p:anim calcmode="lin" valueType="num">
                                      <p:cBhvr additive="base">
                                        <p:cTn id="48" dur="500" fill="hold"/>
                                        <p:tgtEl>
                                          <p:spTgt spid="21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53"/>
                                        </p:tgtEl>
                                        <p:attrNameLst>
                                          <p:attrName>style.visibility</p:attrName>
                                        </p:attrNameLst>
                                      </p:cBhvr>
                                      <p:to>
                                        <p:strVal val="visible"/>
                                      </p:to>
                                    </p:set>
                                    <p:anim calcmode="lin" valueType="num">
                                      <p:cBhvr additive="base">
                                        <p:cTn id="51" dur="500" fill="hold"/>
                                        <p:tgtEl>
                                          <p:spTgt spid="2153"/>
                                        </p:tgtEl>
                                        <p:attrNameLst>
                                          <p:attrName>ppt_x</p:attrName>
                                        </p:attrNameLst>
                                      </p:cBhvr>
                                      <p:tavLst>
                                        <p:tav tm="0">
                                          <p:val>
                                            <p:strVal val="#ppt_x"/>
                                          </p:val>
                                        </p:tav>
                                        <p:tav tm="100000">
                                          <p:val>
                                            <p:strVal val="#ppt_x"/>
                                          </p:val>
                                        </p:tav>
                                      </p:tavLst>
                                    </p:anim>
                                    <p:anim calcmode="lin" valueType="num">
                                      <p:cBhvr additive="base">
                                        <p:cTn id="52" dur="500" fill="hold"/>
                                        <p:tgtEl>
                                          <p:spTgt spid="215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54"/>
                                        </p:tgtEl>
                                        <p:attrNameLst>
                                          <p:attrName>style.visibility</p:attrName>
                                        </p:attrNameLst>
                                      </p:cBhvr>
                                      <p:to>
                                        <p:strVal val="visible"/>
                                      </p:to>
                                    </p:set>
                                    <p:anim calcmode="lin" valueType="num">
                                      <p:cBhvr additive="base">
                                        <p:cTn id="55" dur="500" fill="hold"/>
                                        <p:tgtEl>
                                          <p:spTgt spid="2154"/>
                                        </p:tgtEl>
                                        <p:attrNameLst>
                                          <p:attrName>ppt_x</p:attrName>
                                        </p:attrNameLst>
                                      </p:cBhvr>
                                      <p:tavLst>
                                        <p:tav tm="0">
                                          <p:val>
                                            <p:strVal val="#ppt_x"/>
                                          </p:val>
                                        </p:tav>
                                        <p:tav tm="100000">
                                          <p:val>
                                            <p:strVal val="#ppt_x"/>
                                          </p:val>
                                        </p:tav>
                                      </p:tavLst>
                                    </p:anim>
                                    <p:anim calcmode="lin" valueType="num">
                                      <p:cBhvr additive="base">
                                        <p:cTn id="56" dur="500" fill="hold"/>
                                        <p:tgtEl>
                                          <p:spTgt spid="215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281"/>
                                        </p:tgtEl>
                                        <p:attrNameLst>
                                          <p:attrName>style.visibility</p:attrName>
                                        </p:attrNameLst>
                                      </p:cBhvr>
                                      <p:to>
                                        <p:strVal val="visible"/>
                                      </p:to>
                                    </p:set>
                                    <p:anim calcmode="lin" valueType="num">
                                      <p:cBhvr additive="base">
                                        <p:cTn id="59" dur="500" fill="hold"/>
                                        <p:tgtEl>
                                          <p:spTgt spid="2281"/>
                                        </p:tgtEl>
                                        <p:attrNameLst>
                                          <p:attrName>ppt_x</p:attrName>
                                        </p:attrNameLst>
                                      </p:cBhvr>
                                      <p:tavLst>
                                        <p:tav tm="0">
                                          <p:val>
                                            <p:strVal val="#ppt_x"/>
                                          </p:val>
                                        </p:tav>
                                        <p:tav tm="100000">
                                          <p:val>
                                            <p:strVal val="#ppt_x"/>
                                          </p:val>
                                        </p:tav>
                                      </p:tavLst>
                                    </p:anim>
                                    <p:anim calcmode="lin" valueType="num">
                                      <p:cBhvr additive="base">
                                        <p:cTn id="60" dur="500" fill="hold"/>
                                        <p:tgtEl>
                                          <p:spTgt spid="228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472"/>
                                        </p:tgtEl>
                                        <p:attrNameLst>
                                          <p:attrName>style.visibility</p:attrName>
                                        </p:attrNameLst>
                                      </p:cBhvr>
                                      <p:to>
                                        <p:strVal val="visible"/>
                                      </p:to>
                                    </p:set>
                                    <p:anim calcmode="lin" valueType="num">
                                      <p:cBhvr additive="base">
                                        <p:cTn id="65" dur="500" fill="hold"/>
                                        <p:tgtEl>
                                          <p:spTgt spid="2472"/>
                                        </p:tgtEl>
                                        <p:attrNameLst>
                                          <p:attrName>ppt_x</p:attrName>
                                        </p:attrNameLst>
                                      </p:cBhvr>
                                      <p:tavLst>
                                        <p:tav tm="0">
                                          <p:val>
                                            <p:strVal val="#ppt_x"/>
                                          </p:val>
                                        </p:tav>
                                        <p:tav tm="100000">
                                          <p:val>
                                            <p:strVal val="#ppt_x"/>
                                          </p:val>
                                        </p:tav>
                                      </p:tavLst>
                                    </p:anim>
                                    <p:anim calcmode="lin" valueType="num">
                                      <p:cBhvr additive="base">
                                        <p:cTn id="66" dur="500" fill="hold"/>
                                        <p:tgtEl>
                                          <p:spTgt spid="247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xEl>
                                              <p:pRg st="0" end="0"/>
                                            </p:txEl>
                                          </p:spTgt>
                                        </p:tgtEl>
                                        <p:attrNameLst>
                                          <p:attrName>style.visibility</p:attrName>
                                        </p:attrNameLst>
                                      </p:cBhvr>
                                      <p:to>
                                        <p:strVal val="visible"/>
                                      </p:to>
                                    </p:set>
                                    <p:anim calcmode="lin" valueType="num">
                                      <p:cBhvr additive="base">
                                        <p:cTn id="6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 grpId="0" animBg="1"/>
      <p:bldP spid="2146" grpId="0" animBg="1"/>
      <p:bldP spid="2147" grpId="0" animBg="1"/>
      <p:bldP spid="2148" grpId="0" animBg="1"/>
      <p:bldP spid="2149" grpId="0" animBg="1"/>
      <p:bldP spid="2150" grpId="0" animBg="1"/>
      <p:bldP spid="2151" grpId="0" animBg="1"/>
      <p:bldP spid="2152" grpId="0" animBg="1"/>
      <p:bldP spid="2153" grpId="0" animBg="1"/>
      <p:bldP spid="247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52"/>
        <p:cNvGrpSpPr/>
        <p:nvPr/>
      </p:nvGrpSpPr>
      <p:grpSpPr>
        <a:xfrm>
          <a:off x="0" y="0"/>
          <a:ext cx="0" cy="0"/>
          <a:chOff x="0" y="0"/>
          <a:chExt cx="0" cy="0"/>
        </a:xfrm>
      </p:grpSpPr>
      <p:grpSp>
        <p:nvGrpSpPr>
          <p:cNvPr id="10" name="组合 4">
            <a:extLst>
              <a:ext uri="{FF2B5EF4-FFF2-40B4-BE49-F238E27FC236}">
                <a16:creationId xmlns:a16="http://schemas.microsoft.com/office/drawing/2014/main" id="{ED99EE96-2EA7-732A-2D93-FF7A507B3C92}"/>
              </a:ext>
            </a:extLst>
          </p:cNvPr>
          <p:cNvGrpSpPr/>
          <p:nvPr/>
        </p:nvGrpSpPr>
        <p:grpSpPr>
          <a:xfrm>
            <a:off x="-739565" y="598496"/>
            <a:ext cx="7610551" cy="758472"/>
            <a:chOff x="-1599344" y="546133"/>
            <a:chExt cx="9587544" cy="966088"/>
          </a:xfrm>
        </p:grpSpPr>
        <p:sp>
          <p:nvSpPr>
            <p:cNvPr id="11" name="TextBox 8">
              <a:extLst>
                <a:ext uri="{FF2B5EF4-FFF2-40B4-BE49-F238E27FC236}">
                  <a16:creationId xmlns:a16="http://schemas.microsoft.com/office/drawing/2014/main" id="{6B117EB5-7BD7-855C-77A0-E0ADC121470A}"/>
                </a:ext>
              </a:extLst>
            </p:cNvPr>
            <p:cNvSpPr txBox="1">
              <a:spLocks noChangeArrowheads="1"/>
            </p:cNvSpPr>
            <p:nvPr/>
          </p:nvSpPr>
          <p:spPr bwMode="auto">
            <a:xfrm>
              <a:off x="-1599344" y="546133"/>
              <a:ext cx="9587544" cy="83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377"/>
              <a:r>
                <a:rPr lang="en-US" altLang="zh-CN" sz="4267" b="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3. Câu 3</a:t>
              </a:r>
              <a:endParaRPr lang="zh-CN" altLang="en-US" sz="4267"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endParaRPr>
            </a:p>
          </p:txBody>
        </p:sp>
        <p:sp>
          <p:nvSpPr>
            <p:cNvPr id="12" name="矩形 9">
              <a:extLst>
                <a:ext uri="{FF2B5EF4-FFF2-40B4-BE49-F238E27FC236}">
                  <a16:creationId xmlns:a16="http://schemas.microsoft.com/office/drawing/2014/main" id="{C77AB225-3D18-76D8-9260-FF49C7389B4B}"/>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3200">
                <a:solidFill>
                  <a:srgbClr val="2F583C"/>
                </a:solidFill>
                <a:latin typeface="华文新魏" panose="02010800040101010101" pitchFamily="2" charset="-122"/>
                <a:ea typeface="华文新魏" panose="02010800040101010101" pitchFamily="2" charset="-122"/>
                <a:sym typeface="Arial"/>
              </a:endParaRPr>
            </a:p>
          </p:txBody>
        </p:sp>
      </p:grpSp>
      <p:grpSp>
        <p:nvGrpSpPr>
          <p:cNvPr id="13" name="Google Shape;4475;p36">
            <a:extLst>
              <a:ext uri="{FF2B5EF4-FFF2-40B4-BE49-F238E27FC236}">
                <a16:creationId xmlns:a16="http://schemas.microsoft.com/office/drawing/2014/main" id="{DEC84A09-7E81-4B5C-3C86-2DAF65275547}"/>
              </a:ext>
            </a:extLst>
          </p:cNvPr>
          <p:cNvGrpSpPr/>
          <p:nvPr/>
        </p:nvGrpSpPr>
        <p:grpSpPr>
          <a:xfrm>
            <a:off x="960000" y="723690"/>
            <a:ext cx="619784" cy="611109"/>
            <a:chOff x="7368700" y="3304200"/>
            <a:chExt cx="1161401" cy="1257678"/>
          </a:xfrm>
        </p:grpSpPr>
        <p:sp>
          <p:nvSpPr>
            <p:cNvPr id="14" name="Google Shape;4476;p36">
              <a:extLst>
                <a:ext uri="{FF2B5EF4-FFF2-40B4-BE49-F238E27FC236}">
                  <a16:creationId xmlns:a16="http://schemas.microsoft.com/office/drawing/2014/main" id="{7D45D4F1-1BCD-8E3C-D011-8D5F1A273AF8}"/>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4477;p36">
              <a:extLst>
                <a:ext uri="{FF2B5EF4-FFF2-40B4-BE49-F238E27FC236}">
                  <a16:creationId xmlns:a16="http://schemas.microsoft.com/office/drawing/2014/main" id="{40EA3BD2-8EAA-826B-7205-BDEEBB7F1368}"/>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4478;p36">
              <a:extLst>
                <a:ext uri="{FF2B5EF4-FFF2-40B4-BE49-F238E27FC236}">
                  <a16:creationId xmlns:a16="http://schemas.microsoft.com/office/drawing/2014/main" id="{C708A02C-AA96-C952-E815-7C04F8DEC5EA}"/>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4479;p36">
              <a:extLst>
                <a:ext uri="{FF2B5EF4-FFF2-40B4-BE49-F238E27FC236}">
                  <a16:creationId xmlns:a16="http://schemas.microsoft.com/office/drawing/2014/main" id="{4D9E1BAF-3B87-EAB2-D16D-F12D3D7C0872}"/>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4480;p36">
              <a:extLst>
                <a:ext uri="{FF2B5EF4-FFF2-40B4-BE49-F238E27FC236}">
                  <a16:creationId xmlns:a16="http://schemas.microsoft.com/office/drawing/2014/main" id="{9C1CF828-7440-5CF9-D274-A5953AC2EEB3}"/>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4481;p36">
              <a:extLst>
                <a:ext uri="{FF2B5EF4-FFF2-40B4-BE49-F238E27FC236}">
                  <a16:creationId xmlns:a16="http://schemas.microsoft.com/office/drawing/2014/main" id="{77461FBB-0DE2-B207-F228-DCFB5EE68731}"/>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4482;p36">
              <a:extLst>
                <a:ext uri="{FF2B5EF4-FFF2-40B4-BE49-F238E27FC236}">
                  <a16:creationId xmlns:a16="http://schemas.microsoft.com/office/drawing/2014/main" id="{B209FCF4-0764-24E9-CD87-00F83760D84D}"/>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4483;p36">
              <a:extLst>
                <a:ext uri="{FF2B5EF4-FFF2-40B4-BE49-F238E27FC236}">
                  <a16:creationId xmlns:a16="http://schemas.microsoft.com/office/drawing/2014/main" id="{A06A638B-90D9-2E62-1384-B1698915E84D}"/>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4484;p36">
              <a:extLst>
                <a:ext uri="{FF2B5EF4-FFF2-40B4-BE49-F238E27FC236}">
                  <a16:creationId xmlns:a16="http://schemas.microsoft.com/office/drawing/2014/main" id="{D9CE36CB-C881-98DD-A2AD-503F2A2C5E78}"/>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4485;p36">
              <a:extLst>
                <a:ext uri="{FF2B5EF4-FFF2-40B4-BE49-F238E27FC236}">
                  <a16:creationId xmlns:a16="http://schemas.microsoft.com/office/drawing/2014/main" id="{92DE0F9B-1791-2C48-FFCB-9C6CA8647D56}"/>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4486;p36">
              <a:extLst>
                <a:ext uri="{FF2B5EF4-FFF2-40B4-BE49-F238E27FC236}">
                  <a16:creationId xmlns:a16="http://schemas.microsoft.com/office/drawing/2014/main" id="{587144F4-2139-56B4-6140-817395E91BF0}"/>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4487;p36">
              <a:extLst>
                <a:ext uri="{FF2B5EF4-FFF2-40B4-BE49-F238E27FC236}">
                  <a16:creationId xmlns:a16="http://schemas.microsoft.com/office/drawing/2014/main" id="{009BD283-2656-9AC8-7923-B223D98BB59B}"/>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4488;p36">
              <a:extLst>
                <a:ext uri="{FF2B5EF4-FFF2-40B4-BE49-F238E27FC236}">
                  <a16:creationId xmlns:a16="http://schemas.microsoft.com/office/drawing/2014/main" id="{2D1F1963-6771-9398-45F4-610415336DE7}"/>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4489;p36">
              <a:extLst>
                <a:ext uri="{FF2B5EF4-FFF2-40B4-BE49-F238E27FC236}">
                  <a16:creationId xmlns:a16="http://schemas.microsoft.com/office/drawing/2014/main" id="{3F2235A3-96D4-4284-C461-A49348BE6B0A}"/>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4490;p36">
              <a:extLst>
                <a:ext uri="{FF2B5EF4-FFF2-40B4-BE49-F238E27FC236}">
                  <a16:creationId xmlns:a16="http://schemas.microsoft.com/office/drawing/2014/main" id="{5EF81386-66A5-3BCF-C624-6502C9FD17BD}"/>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4491;p36">
              <a:extLst>
                <a:ext uri="{FF2B5EF4-FFF2-40B4-BE49-F238E27FC236}">
                  <a16:creationId xmlns:a16="http://schemas.microsoft.com/office/drawing/2014/main" id="{773A3EA9-8118-5749-D539-913D41B151A7}"/>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4492;p36">
              <a:extLst>
                <a:ext uri="{FF2B5EF4-FFF2-40B4-BE49-F238E27FC236}">
                  <a16:creationId xmlns:a16="http://schemas.microsoft.com/office/drawing/2014/main" id="{084AB2A4-10BD-704C-7ED7-89A0136BEFC9}"/>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4493;p36">
              <a:extLst>
                <a:ext uri="{FF2B5EF4-FFF2-40B4-BE49-F238E27FC236}">
                  <a16:creationId xmlns:a16="http://schemas.microsoft.com/office/drawing/2014/main" id="{69E2ACE7-8E49-E658-FFE5-4B949013D28C}"/>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4494;p36">
              <a:extLst>
                <a:ext uri="{FF2B5EF4-FFF2-40B4-BE49-F238E27FC236}">
                  <a16:creationId xmlns:a16="http://schemas.microsoft.com/office/drawing/2014/main" id="{72FFBDB9-0BBA-F361-F69D-41D6293E35DC}"/>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3" name="Google Shape;4495;p36">
              <a:extLst>
                <a:ext uri="{FF2B5EF4-FFF2-40B4-BE49-F238E27FC236}">
                  <a16:creationId xmlns:a16="http://schemas.microsoft.com/office/drawing/2014/main" id="{2743A595-A8FA-6E27-15E3-DFDD86D8A3BE}"/>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4496;p36">
              <a:extLst>
                <a:ext uri="{FF2B5EF4-FFF2-40B4-BE49-F238E27FC236}">
                  <a16:creationId xmlns:a16="http://schemas.microsoft.com/office/drawing/2014/main" id="{1CB089EE-9A75-F49B-AEBA-3EA0CBE21D91}"/>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4497;p36">
              <a:extLst>
                <a:ext uri="{FF2B5EF4-FFF2-40B4-BE49-F238E27FC236}">
                  <a16:creationId xmlns:a16="http://schemas.microsoft.com/office/drawing/2014/main" id="{8568885E-A481-3FEB-74CD-DB5982D942B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4498;p36">
              <a:extLst>
                <a:ext uri="{FF2B5EF4-FFF2-40B4-BE49-F238E27FC236}">
                  <a16:creationId xmlns:a16="http://schemas.microsoft.com/office/drawing/2014/main" id="{B43A7C32-8C56-E7C0-E9B1-9AE9E2D40B4E}"/>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4499;p36">
              <a:extLst>
                <a:ext uri="{FF2B5EF4-FFF2-40B4-BE49-F238E27FC236}">
                  <a16:creationId xmlns:a16="http://schemas.microsoft.com/office/drawing/2014/main" id="{68979FD7-86D0-C1F8-8352-306B756816C2}"/>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4500;p36">
              <a:extLst>
                <a:ext uri="{FF2B5EF4-FFF2-40B4-BE49-F238E27FC236}">
                  <a16:creationId xmlns:a16="http://schemas.microsoft.com/office/drawing/2014/main" id="{68CD709C-9821-E93C-CA4D-FFEFAC61A03F}"/>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4501;p36">
              <a:extLst>
                <a:ext uri="{FF2B5EF4-FFF2-40B4-BE49-F238E27FC236}">
                  <a16:creationId xmlns:a16="http://schemas.microsoft.com/office/drawing/2014/main" id="{49124FBC-A419-F841-D6EA-1E81E6059ADF}"/>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4502;p36">
              <a:extLst>
                <a:ext uri="{FF2B5EF4-FFF2-40B4-BE49-F238E27FC236}">
                  <a16:creationId xmlns:a16="http://schemas.microsoft.com/office/drawing/2014/main" id="{A6B1A43E-69FE-90C4-0BBD-B74C3A9351DA}"/>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4503;p36">
              <a:extLst>
                <a:ext uri="{FF2B5EF4-FFF2-40B4-BE49-F238E27FC236}">
                  <a16:creationId xmlns:a16="http://schemas.microsoft.com/office/drawing/2014/main" id="{9777FBEA-9E80-B7DC-A66E-6816A9B21FF5}"/>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4504;p36">
              <a:extLst>
                <a:ext uri="{FF2B5EF4-FFF2-40B4-BE49-F238E27FC236}">
                  <a16:creationId xmlns:a16="http://schemas.microsoft.com/office/drawing/2014/main" id="{BF9DCCF1-6D34-8683-0378-DCE7687D53D1}"/>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4505;p36">
              <a:extLst>
                <a:ext uri="{FF2B5EF4-FFF2-40B4-BE49-F238E27FC236}">
                  <a16:creationId xmlns:a16="http://schemas.microsoft.com/office/drawing/2014/main" id="{81997B81-668F-8376-3FD5-16C4994FA0FB}"/>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4506;p36">
              <a:extLst>
                <a:ext uri="{FF2B5EF4-FFF2-40B4-BE49-F238E27FC236}">
                  <a16:creationId xmlns:a16="http://schemas.microsoft.com/office/drawing/2014/main" id="{BD0BB001-4FC5-78DB-E02D-9D18715DB6B9}"/>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4507;p36">
              <a:extLst>
                <a:ext uri="{FF2B5EF4-FFF2-40B4-BE49-F238E27FC236}">
                  <a16:creationId xmlns:a16="http://schemas.microsoft.com/office/drawing/2014/main" id="{AF048923-2351-F7E1-6CD6-8795ADDA5F41}"/>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4508;p36">
              <a:extLst>
                <a:ext uri="{FF2B5EF4-FFF2-40B4-BE49-F238E27FC236}">
                  <a16:creationId xmlns:a16="http://schemas.microsoft.com/office/drawing/2014/main" id="{817F1B56-9B14-24D7-3AF1-91FD7589B63B}"/>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4509;p36">
              <a:extLst>
                <a:ext uri="{FF2B5EF4-FFF2-40B4-BE49-F238E27FC236}">
                  <a16:creationId xmlns:a16="http://schemas.microsoft.com/office/drawing/2014/main" id="{86C88D33-5220-B4CA-5E86-6829780ADF1F}"/>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4510;p36">
              <a:extLst>
                <a:ext uri="{FF2B5EF4-FFF2-40B4-BE49-F238E27FC236}">
                  <a16:creationId xmlns:a16="http://schemas.microsoft.com/office/drawing/2014/main" id="{045DA779-8147-57BA-411E-F26B08F6F471}"/>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4511;p36">
              <a:extLst>
                <a:ext uri="{FF2B5EF4-FFF2-40B4-BE49-F238E27FC236}">
                  <a16:creationId xmlns:a16="http://schemas.microsoft.com/office/drawing/2014/main" id="{5CD5A99E-766B-E724-8292-8470DEF878EC}"/>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4512;p36">
              <a:extLst>
                <a:ext uri="{FF2B5EF4-FFF2-40B4-BE49-F238E27FC236}">
                  <a16:creationId xmlns:a16="http://schemas.microsoft.com/office/drawing/2014/main" id="{4560D06E-3D3E-5679-022C-41CEF4BA6F83}"/>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4513;p36">
              <a:extLst>
                <a:ext uri="{FF2B5EF4-FFF2-40B4-BE49-F238E27FC236}">
                  <a16:creationId xmlns:a16="http://schemas.microsoft.com/office/drawing/2014/main" id="{FEEF54ED-70AB-A784-0663-4D31EF7715A7}"/>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4514;p36">
              <a:extLst>
                <a:ext uri="{FF2B5EF4-FFF2-40B4-BE49-F238E27FC236}">
                  <a16:creationId xmlns:a16="http://schemas.microsoft.com/office/drawing/2014/main" id="{BD1EFC1F-1633-D3E4-BBAB-AA31E088F416}"/>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4515;p36">
              <a:extLst>
                <a:ext uri="{FF2B5EF4-FFF2-40B4-BE49-F238E27FC236}">
                  <a16:creationId xmlns:a16="http://schemas.microsoft.com/office/drawing/2014/main" id="{DFB42651-1971-1B28-13BB-C11BFD35D1C3}"/>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4516;p36">
              <a:extLst>
                <a:ext uri="{FF2B5EF4-FFF2-40B4-BE49-F238E27FC236}">
                  <a16:creationId xmlns:a16="http://schemas.microsoft.com/office/drawing/2014/main" id="{C9271BF8-EE87-07B9-E5AE-ADAA4F608975}"/>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4517;p36">
              <a:extLst>
                <a:ext uri="{FF2B5EF4-FFF2-40B4-BE49-F238E27FC236}">
                  <a16:creationId xmlns:a16="http://schemas.microsoft.com/office/drawing/2014/main" id="{8D017714-CDD8-7DE8-7FA1-B58BB5880030}"/>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4518;p36">
              <a:extLst>
                <a:ext uri="{FF2B5EF4-FFF2-40B4-BE49-F238E27FC236}">
                  <a16:creationId xmlns:a16="http://schemas.microsoft.com/office/drawing/2014/main" id="{9997503C-2A59-F00D-1251-842228BCAF30}"/>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4519;p36">
              <a:extLst>
                <a:ext uri="{FF2B5EF4-FFF2-40B4-BE49-F238E27FC236}">
                  <a16:creationId xmlns:a16="http://schemas.microsoft.com/office/drawing/2014/main" id="{5F2298F0-038D-6FCD-AB88-50191B532304}"/>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4520;p36">
              <a:extLst>
                <a:ext uri="{FF2B5EF4-FFF2-40B4-BE49-F238E27FC236}">
                  <a16:creationId xmlns:a16="http://schemas.microsoft.com/office/drawing/2014/main" id="{5A827D01-2036-1A1A-37FB-EF4A9103F356}"/>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4521;p36">
              <a:extLst>
                <a:ext uri="{FF2B5EF4-FFF2-40B4-BE49-F238E27FC236}">
                  <a16:creationId xmlns:a16="http://schemas.microsoft.com/office/drawing/2014/main" id="{BC588E42-4DDA-A9C4-4A64-F79E7E8AE2D6}"/>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4522;p36">
              <a:extLst>
                <a:ext uri="{FF2B5EF4-FFF2-40B4-BE49-F238E27FC236}">
                  <a16:creationId xmlns:a16="http://schemas.microsoft.com/office/drawing/2014/main" id="{03024B9A-6583-B5BF-1D99-0FC2189A6E70}"/>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4523;p36">
              <a:extLst>
                <a:ext uri="{FF2B5EF4-FFF2-40B4-BE49-F238E27FC236}">
                  <a16:creationId xmlns:a16="http://schemas.microsoft.com/office/drawing/2014/main" id="{289E4624-A882-320B-138A-C318888E0BF1}"/>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4524;p36">
              <a:extLst>
                <a:ext uri="{FF2B5EF4-FFF2-40B4-BE49-F238E27FC236}">
                  <a16:creationId xmlns:a16="http://schemas.microsoft.com/office/drawing/2014/main" id="{BF49FA19-4CAC-514C-E56A-5F14C583ECD2}"/>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4525;p36">
              <a:extLst>
                <a:ext uri="{FF2B5EF4-FFF2-40B4-BE49-F238E27FC236}">
                  <a16:creationId xmlns:a16="http://schemas.microsoft.com/office/drawing/2014/main" id="{30C4B023-9827-0E95-9A85-96551050BD94}"/>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2" name="Google Shape;4526;p36">
              <a:extLst>
                <a:ext uri="{FF2B5EF4-FFF2-40B4-BE49-F238E27FC236}">
                  <a16:creationId xmlns:a16="http://schemas.microsoft.com/office/drawing/2014/main" id="{BBD088C8-61FA-EABF-C7E6-B8582FB600E5}"/>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3" name="Google Shape;4527;p36">
              <a:extLst>
                <a:ext uri="{FF2B5EF4-FFF2-40B4-BE49-F238E27FC236}">
                  <a16:creationId xmlns:a16="http://schemas.microsoft.com/office/drawing/2014/main" id="{86EDECEF-274C-A91A-48C4-EF2E3CB94F42}"/>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4" name="Google Shape;4528;p36">
              <a:extLst>
                <a:ext uri="{FF2B5EF4-FFF2-40B4-BE49-F238E27FC236}">
                  <a16:creationId xmlns:a16="http://schemas.microsoft.com/office/drawing/2014/main" id="{1D9583B4-88A8-A0AB-C453-D218B3E7D9DA}"/>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5" name="Google Shape;4529;p36">
              <a:extLst>
                <a:ext uri="{FF2B5EF4-FFF2-40B4-BE49-F238E27FC236}">
                  <a16:creationId xmlns:a16="http://schemas.microsoft.com/office/drawing/2014/main" id="{AB65B529-F1C6-E7BD-B835-696A32A68D18}"/>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6" name="Google Shape;4530;p36">
              <a:extLst>
                <a:ext uri="{FF2B5EF4-FFF2-40B4-BE49-F238E27FC236}">
                  <a16:creationId xmlns:a16="http://schemas.microsoft.com/office/drawing/2014/main" id="{2DBA305B-3C4D-3064-03D9-CB85F8060176}"/>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7" name="Google Shape;4531;p36">
              <a:extLst>
                <a:ext uri="{FF2B5EF4-FFF2-40B4-BE49-F238E27FC236}">
                  <a16:creationId xmlns:a16="http://schemas.microsoft.com/office/drawing/2014/main" id="{293512FF-0C67-9685-CBC5-FF2E19E48AB8}"/>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8" name="Google Shape;4532;p36">
              <a:extLst>
                <a:ext uri="{FF2B5EF4-FFF2-40B4-BE49-F238E27FC236}">
                  <a16:creationId xmlns:a16="http://schemas.microsoft.com/office/drawing/2014/main" id="{1490FA2E-FEC6-9671-EA82-BE266D4D3689}"/>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9" name="Google Shape;4533;p36">
              <a:extLst>
                <a:ext uri="{FF2B5EF4-FFF2-40B4-BE49-F238E27FC236}">
                  <a16:creationId xmlns:a16="http://schemas.microsoft.com/office/drawing/2014/main" id="{F03E9F70-7FC1-09D4-2929-52C20DB0CACC}"/>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0" name="Google Shape;4534;p36">
              <a:extLst>
                <a:ext uri="{FF2B5EF4-FFF2-40B4-BE49-F238E27FC236}">
                  <a16:creationId xmlns:a16="http://schemas.microsoft.com/office/drawing/2014/main" id="{13CEE415-261E-7E1D-E612-0B949A7AA3D4}"/>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1" name="Google Shape;4535;p36">
              <a:extLst>
                <a:ext uri="{FF2B5EF4-FFF2-40B4-BE49-F238E27FC236}">
                  <a16:creationId xmlns:a16="http://schemas.microsoft.com/office/drawing/2014/main" id="{E45325D0-6987-C01A-6837-228192D4AA7C}"/>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2" name="Google Shape;4536;p36">
              <a:extLst>
                <a:ext uri="{FF2B5EF4-FFF2-40B4-BE49-F238E27FC236}">
                  <a16:creationId xmlns:a16="http://schemas.microsoft.com/office/drawing/2014/main" id="{A3F540E5-0AF1-ACAA-1899-0176C642FCD4}"/>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3" name="Google Shape;5283;p67">
            <a:extLst>
              <a:ext uri="{FF2B5EF4-FFF2-40B4-BE49-F238E27FC236}">
                <a16:creationId xmlns:a16="http://schemas.microsoft.com/office/drawing/2014/main" id="{BB5466A1-9453-C6CD-5B56-4EC4C766F6E7}"/>
              </a:ext>
            </a:extLst>
          </p:cNvPr>
          <p:cNvGrpSpPr/>
          <p:nvPr/>
        </p:nvGrpSpPr>
        <p:grpSpPr>
          <a:xfrm>
            <a:off x="4648954" y="2038040"/>
            <a:ext cx="6398017" cy="4221433"/>
            <a:chOff x="5357700" y="1252900"/>
            <a:chExt cx="2949300" cy="2441075"/>
          </a:xfrm>
        </p:grpSpPr>
        <p:grpSp>
          <p:nvGrpSpPr>
            <p:cNvPr id="4" name="Google Shape;5284;p67">
              <a:extLst>
                <a:ext uri="{FF2B5EF4-FFF2-40B4-BE49-F238E27FC236}">
                  <a16:creationId xmlns:a16="http://schemas.microsoft.com/office/drawing/2014/main" id="{8819220A-541E-FB57-4812-F37A3070B37D}"/>
                </a:ext>
              </a:extLst>
            </p:cNvPr>
            <p:cNvGrpSpPr/>
            <p:nvPr/>
          </p:nvGrpSpPr>
          <p:grpSpPr>
            <a:xfrm>
              <a:off x="5600700" y="1362075"/>
              <a:ext cx="2523225" cy="2331900"/>
              <a:chOff x="5600700" y="1362075"/>
              <a:chExt cx="2523225" cy="2331900"/>
            </a:xfrm>
          </p:grpSpPr>
          <p:sp>
            <p:nvSpPr>
              <p:cNvPr id="7" name="Google Shape;5285;p67">
                <a:extLst>
                  <a:ext uri="{FF2B5EF4-FFF2-40B4-BE49-F238E27FC236}">
                    <a16:creationId xmlns:a16="http://schemas.microsoft.com/office/drawing/2014/main" id="{014C81FB-CFD1-20B9-71DA-7003B4BE6D1D}"/>
                  </a:ext>
                </a:extLst>
              </p:cNvPr>
              <p:cNvSpPr/>
              <p:nvPr/>
            </p:nvSpPr>
            <p:spPr>
              <a:xfrm>
                <a:off x="8010525" y="1362075"/>
                <a:ext cx="113400" cy="2331900"/>
              </a:xfrm>
              <a:prstGeom prst="rect">
                <a:avLst/>
              </a:prstGeom>
              <a:solidFill>
                <a:srgbClr val="5A254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5286;p67">
                <a:extLst>
                  <a:ext uri="{FF2B5EF4-FFF2-40B4-BE49-F238E27FC236}">
                    <a16:creationId xmlns:a16="http://schemas.microsoft.com/office/drawing/2014/main" id="{2316F69B-2147-60BE-20DE-01CE0E56DF84}"/>
                  </a:ext>
                </a:extLst>
              </p:cNvPr>
              <p:cNvSpPr/>
              <p:nvPr/>
            </p:nvSpPr>
            <p:spPr>
              <a:xfrm>
                <a:off x="5600700" y="1362075"/>
                <a:ext cx="113400" cy="2331900"/>
              </a:xfrm>
              <a:prstGeom prst="rect">
                <a:avLst/>
              </a:prstGeom>
              <a:solidFill>
                <a:srgbClr val="5A254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
          <p:nvSpPr>
            <p:cNvPr id="5" name="Google Shape;5287;p67">
              <a:extLst>
                <a:ext uri="{FF2B5EF4-FFF2-40B4-BE49-F238E27FC236}">
                  <a16:creationId xmlns:a16="http://schemas.microsoft.com/office/drawing/2014/main" id="{65790D4E-EA0D-A967-5496-BF536345FB3F}"/>
                </a:ext>
              </a:extLst>
            </p:cNvPr>
            <p:cNvSpPr/>
            <p:nvPr/>
          </p:nvSpPr>
          <p:spPr>
            <a:xfrm>
              <a:off x="5357700" y="1252900"/>
              <a:ext cx="2949300" cy="960600"/>
            </a:xfrm>
            <a:prstGeom prst="roundRect">
              <a:avLst>
                <a:gd name="adj" fmla="val 8339"/>
              </a:avLst>
            </a:prstGeom>
            <a:solidFill>
              <a:srgbClr val="FFB4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 name="Google Shape;5288;p67">
              <a:extLst>
                <a:ext uri="{FF2B5EF4-FFF2-40B4-BE49-F238E27FC236}">
                  <a16:creationId xmlns:a16="http://schemas.microsoft.com/office/drawing/2014/main" id="{AE0C819D-43B7-8E20-7563-2A56002AAA9C}"/>
                </a:ext>
              </a:extLst>
            </p:cNvPr>
            <p:cNvSpPr/>
            <p:nvPr/>
          </p:nvSpPr>
          <p:spPr>
            <a:xfrm>
              <a:off x="5357700" y="2439925"/>
              <a:ext cx="2949300" cy="960600"/>
            </a:xfrm>
            <a:prstGeom prst="roundRect">
              <a:avLst>
                <a:gd name="adj" fmla="val 8339"/>
              </a:avLst>
            </a:prstGeom>
            <a:solidFill>
              <a:srgbClr val="FFB4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
        <p:nvSpPr>
          <p:cNvPr id="9" name="Google Shape;5294;p67">
            <a:extLst>
              <a:ext uri="{FF2B5EF4-FFF2-40B4-BE49-F238E27FC236}">
                <a16:creationId xmlns:a16="http://schemas.microsoft.com/office/drawing/2014/main" id="{75D56D45-3065-31D6-BD13-FDE979EA48D0}"/>
              </a:ext>
            </a:extLst>
          </p:cNvPr>
          <p:cNvSpPr txBox="1">
            <a:spLocks/>
          </p:cNvSpPr>
          <p:nvPr/>
        </p:nvSpPr>
        <p:spPr>
          <a:xfrm>
            <a:off x="4648954" y="4165327"/>
            <a:ext cx="6254179" cy="633600"/>
          </a:xfrm>
          <a:prstGeom prst="rect">
            <a:avLst/>
          </a:prstGeom>
          <a:noFill/>
          <a:ln>
            <a:noFill/>
          </a:ln>
        </p:spPr>
        <p:txBody>
          <a:bodyPr spcFirstLastPara="1" wrap="square" lIns="19200" tIns="19200" rIns="19200" bIns="192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1pPr>
            <a:lvl2pPr marL="914400" marR="0" lvl="1"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2pPr>
            <a:lvl3pPr marL="1371600" marR="0" lvl="2"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3pPr>
            <a:lvl4pPr marL="1828800" marR="0" lvl="3"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4pPr>
            <a:lvl5pPr marL="2286000" marR="0" lvl="4"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5pPr>
            <a:lvl6pPr marL="2743200" marR="0" lvl="5"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6pPr>
            <a:lvl7pPr marL="3200400" marR="0" lvl="6"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7pPr>
            <a:lvl8pPr marL="3657600" marR="0" lvl="7"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8pPr>
            <a:lvl9pPr marL="4114800" marR="0" lvl="8"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9pPr>
          </a:lstStyle>
          <a:p>
            <a:pPr algn="just"/>
            <a:r>
              <a:rPr lang="en-US" sz="2400">
                <a:solidFill>
                  <a:srgbClr val="231F3F"/>
                </a:solidFill>
                <a:latin typeface="Times New Roman" panose="02020603050405020304" pitchFamily="18" charset="0"/>
                <a:cs typeface="Times New Roman" panose="02020603050405020304" pitchFamily="18" charset="0"/>
              </a:rPr>
              <a:t>b. Câu chủ đề gợi ý:</a:t>
            </a:r>
            <a:r>
              <a:rPr lang="en-US" sz="2400" i="1">
                <a:solidFill>
                  <a:srgbClr val="231F3F"/>
                </a:solidFill>
                <a:latin typeface="Times New Roman" panose="02020603050405020304" pitchFamily="18" charset="0"/>
                <a:cs typeface="Times New Roman" panose="02020603050405020304" pitchFamily="18" charset="0"/>
              </a:rPr>
              <a:t> Vì vậy, con người nên tích cực triển khai các hành động cụ thể để thực hiện việc tiết kiệm năng lượng trong sản xuất và sinh hoạt hằng ngày.</a:t>
            </a:r>
            <a:endParaRPr lang="en-US" sz="2400">
              <a:solidFill>
                <a:srgbClr val="231F3F"/>
              </a:solidFill>
              <a:latin typeface="Times New Roman" panose="02020603050405020304" pitchFamily="18" charset="0"/>
              <a:cs typeface="Times New Roman" panose="02020603050405020304" pitchFamily="18" charset="0"/>
            </a:endParaRPr>
          </a:p>
        </p:txBody>
      </p:sp>
      <p:sp>
        <p:nvSpPr>
          <p:cNvPr id="3723" name="Google Shape;5295;p67">
            <a:extLst>
              <a:ext uri="{FF2B5EF4-FFF2-40B4-BE49-F238E27FC236}">
                <a16:creationId xmlns:a16="http://schemas.microsoft.com/office/drawing/2014/main" id="{42B20346-5AF0-0DCB-B5C8-761A783F89BF}"/>
              </a:ext>
            </a:extLst>
          </p:cNvPr>
          <p:cNvSpPr txBox="1">
            <a:spLocks/>
          </p:cNvSpPr>
          <p:nvPr/>
        </p:nvSpPr>
        <p:spPr>
          <a:xfrm>
            <a:off x="4648954" y="2273175"/>
            <a:ext cx="5706483" cy="633200"/>
          </a:xfrm>
          <a:prstGeom prst="rect">
            <a:avLst/>
          </a:prstGeom>
          <a:noFill/>
          <a:ln>
            <a:noFill/>
          </a:ln>
        </p:spPr>
        <p:txBody>
          <a:bodyPr spcFirstLastPara="1" wrap="square" lIns="19200" tIns="19200" rIns="19200" bIns="192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1pPr>
            <a:lvl2pPr marL="914400" marR="0" lvl="1"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2pPr>
            <a:lvl3pPr marL="1371600" marR="0" lvl="2"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3pPr>
            <a:lvl4pPr marL="1828800" marR="0" lvl="3"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4pPr>
            <a:lvl5pPr marL="2286000" marR="0" lvl="4"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5pPr>
            <a:lvl6pPr marL="2743200" marR="0" lvl="5"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6pPr>
            <a:lvl7pPr marL="3200400" marR="0" lvl="6"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7pPr>
            <a:lvl8pPr marL="3657600" marR="0" lvl="7"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8pPr>
            <a:lvl9pPr marL="4114800" marR="0" lvl="8"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9pPr>
          </a:lstStyle>
          <a:p>
            <a:pPr algn="just"/>
            <a:r>
              <a:rPr lang="en-US" sz="2400">
                <a:solidFill>
                  <a:srgbClr val="231F3F"/>
                </a:solidFill>
                <a:latin typeface="Times New Roman" panose="02020603050405020304" pitchFamily="18" charset="0"/>
                <a:cs typeface="Times New Roman" panose="02020603050405020304" pitchFamily="18" charset="0"/>
              </a:rPr>
              <a:t>a. Câu chủ đề gợi ý</a:t>
            </a:r>
            <a:r>
              <a:rPr lang="en-US" sz="2400" i="1">
                <a:solidFill>
                  <a:srgbClr val="231F3F"/>
                </a:solidFill>
                <a:latin typeface="Times New Roman" panose="02020603050405020304" pitchFamily="18" charset="0"/>
                <a:cs typeface="Times New Roman" panose="02020603050405020304" pitchFamily="18" charset="0"/>
              </a:rPr>
              <a:t>: Ô nhiễm không khí làm gia tăng các bệnh về da.</a:t>
            </a:r>
            <a:endParaRPr lang="en-US" sz="2400">
              <a:solidFill>
                <a:srgbClr val="231F3F"/>
              </a:solidFill>
              <a:latin typeface="Times New Roman" panose="02020603050405020304" pitchFamily="18" charset="0"/>
              <a:cs typeface="Times New Roman" panose="02020603050405020304" pitchFamily="18" charset="0"/>
            </a:endParaRPr>
          </a:p>
        </p:txBody>
      </p:sp>
      <p:pic>
        <p:nvPicPr>
          <p:cNvPr id="3724" name="Picture 3723">
            <a:extLst>
              <a:ext uri="{FF2B5EF4-FFF2-40B4-BE49-F238E27FC236}">
                <a16:creationId xmlns:a16="http://schemas.microsoft.com/office/drawing/2014/main" id="{B7DD98C2-1514-AE2F-5180-8F5D8E438351}"/>
              </a:ext>
            </a:extLst>
          </p:cNvPr>
          <p:cNvPicPr>
            <a:picLocks noChangeAspect="1"/>
          </p:cNvPicPr>
          <p:nvPr/>
        </p:nvPicPr>
        <p:blipFill>
          <a:blip r:embed="rId3"/>
          <a:stretch>
            <a:fillRect/>
          </a:stretch>
        </p:blipFill>
        <p:spPr>
          <a:xfrm>
            <a:off x="949257" y="2635661"/>
            <a:ext cx="3829695" cy="3707968"/>
          </a:xfrm>
          <a:prstGeom prst="rect">
            <a:avLst/>
          </a:prstGeom>
        </p:spPr>
      </p:pic>
    </p:spTree>
    <p:extLst>
      <p:ext uri="{BB962C8B-B14F-4D97-AF65-F5344CB8AC3E}">
        <p14:creationId xmlns:p14="http://schemas.microsoft.com/office/powerpoint/2010/main" val="2018565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723">
                                            <p:txEl>
                                              <p:pRg st="0" end="0"/>
                                            </p:txEl>
                                          </p:spTgt>
                                        </p:tgtEl>
                                        <p:attrNameLst>
                                          <p:attrName>style.visibility</p:attrName>
                                        </p:attrNameLst>
                                      </p:cBhvr>
                                      <p:to>
                                        <p:strVal val="visible"/>
                                      </p:to>
                                    </p:set>
                                    <p:animEffect transition="in" filter="barn(inVertical)">
                                      <p:cBhvr>
                                        <p:cTn id="20" dur="500"/>
                                        <p:tgtEl>
                                          <p:spTgt spid="372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1000"/>
                                        <p:tgtEl>
                                          <p:spTgt spid="9">
                                            <p:txEl>
                                              <p:pRg st="0" end="0"/>
                                            </p:txEl>
                                          </p:spTgt>
                                        </p:tgtEl>
                                      </p:cBhvr>
                                    </p:animEffect>
                                    <p:anim calcmode="lin" valueType="num">
                                      <p:cBhvr>
                                        <p:cTn id="2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7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5"/>
        <p:cNvGrpSpPr/>
        <p:nvPr/>
      </p:nvGrpSpPr>
      <p:grpSpPr>
        <a:xfrm>
          <a:off x="0" y="0"/>
          <a:ext cx="0" cy="0"/>
          <a:chOff x="0" y="0"/>
          <a:chExt cx="0" cy="0"/>
        </a:xfrm>
      </p:grpSpPr>
      <p:grpSp>
        <p:nvGrpSpPr>
          <p:cNvPr id="3246" name="Google Shape;3246;p43"/>
          <p:cNvGrpSpPr/>
          <p:nvPr/>
        </p:nvGrpSpPr>
        <p:grpSpPr>
          <a:xfrm rot="-1952464" flipH="1">
            <a:off x="3571646" y="-401018"/>
            <a:ext cx="1122692" cy="2364849"/>
            <a:chOff x="4458800" y="2953350"/>
            <a:chExt cx="842025" cy="1773650"/>
          </a:xfrm>
        </p:grpSpPr>
        <p:sp>
          <p:nvSpPr>
            <p:cNvPr id="3247" name="Google Shape;3247;p43"/>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8" name="Google Shape;3248;p43"/>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9" name="Google Shape;3249;p43"/>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0" name="Google Shape;3250;p43"/>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1" name="Google Shape;3251;p43"/>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2" name="Google Shape;3252;p43"/>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3" name="Google Shape;3253;p43"/>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4" name="Google Shape;3254;p43"/>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5" name="Google Shape;3255;p43"/>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6" name="Google Shape;3256;p43"/>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7" name="Google Shape;3257;p43"/>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8" name="Google Shape;3258;p43"/>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9" name="Google Shape;3259;p43"/>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0" name="Google Shape;3260;p43"/>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1" name="Google Shape;3261;p43"/>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2" name="Google Shape;3262;p43"/>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3" name="Google Shape;3263;p43"/>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4" name="Google Shape;3264;p43"/>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5" name="Google Shape;3265;p43"/>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6" name="Google Shape;3266;p43"/>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7" name="Google Shape;3267;p43"/>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268" name="Google Shape;3268;p43"/>
          <p:cNvGrpSpPr/>
          <p:nvPr/>
        </p:nvGrpSpPr>
        <p:grpSpPr>
          <a:xfrm rot="-2166950" flipH="1">
            <a:off x="6335328" y="-325038"/>
            <a:ext cx="1855272" cy="2313356"/>
            <a:chOff x="2386975" y="3180875"/>
            <a:chExt cx="1391500" cy="1735075"/>
          </a:xfrm>
        </p:grpSpPr>
        <p:sp>
          <p:nvSpPr>
            <p:cNvPr id="3269" name="Google Shape;3269;p43"/>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0" name="Google Shape;3270;p43"/>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1" name="Google Shape;3271;p43"/>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2" name="Google Shape;3272;p43"/>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3" name="Google Shape;3273;p43"/>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4" name="Google Shape;3274;p43"/>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5" name="Google Shape;3275;p43"/>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6" name="Google Shape;3276;p43"/>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7" name="Google Shape;3277;p43"/>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8" name="Google Shape;3278;p43"/>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9" name="Google Shape;3279;p43"/>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0" name="Google Shape;3280;p43"/>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1" name="Google Shape;3281;p43"/>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2" name="Google Shape;3282;p43"/>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3" name="Google Shape;3283;p43"/>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4" name="Google Shape;3284;p43"/>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5" name="Google Shape;3285;p43"/>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6" name="Google Shape;3286;p43"/>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7" name="Google Shape;3287;p43"/>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8" name="Google Shape;3288;p43"/>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9" name="Google Shape;3289;p43"/>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0" name="Google Shape;3290;p43"/>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291" name="Google Shape;3291;p43"/>
          <p:cNvGrpSpPr/>
          <p:nvPr/>
        </p:nvGrpSpPr>
        <p:grpSpPr>
          <a:xfrm>
            <a:off x="4343903" y="-169967"/>
            <a:ext cx="1717933" cy="2187133"/>
            <a:chOff x="659300" y="3268175"/>
            <a:chExt cx="1288450" cy="1640350"/>
          </a:xfrm>
        </p:grpSpPr>
        <p:sp>
          <p:nvSpPr>
            <p:cNvPr id="3292" name="Google Shape;3292;p43"/>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3" name="Google Shape;3293;p43"/>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4" name="Google Shape;3294;p43"/>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5" name="Google Shape;3295;p43"/>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6" name="Google Shape;3296;p43"/>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7" name="Google Shape;3297;p43"/>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8" name="Google Shape;3298;p43"/>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9" name="Google Shape;3299;p43"/>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0" name="Google Shape;3300;p43"/>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1" name="Google Shape;3301;p43"/>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2" name="Google Shape;3302;p43"/>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3" name="Google Shape;3303;p43"/>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4" name="Google Shape;3304;p43"/>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5" name="Google Shape;3305;p43"/>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6" name="Google Shape;3306;p43"/>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7" name="Google Shape;3307;p43"/>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8" name="Google Shape;3308;p43"/>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9" name="Google Shape;3309;p43"/>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0" name="Google Shape;3310;p43"/>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1" name="Google Shape;3311;p43"/>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2" name="Google Shape;3312;p43"/>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3" name="Google Shape;3313;p43"/>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4" name="Google Shape;3314;p43"/>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15" name="Google Shape;3315;p43"/>
          <p:cNvGrpSpPr/>
          <p:nvPr/>
        </p:nvGrpSpPr>
        <p:grpSpPr>
          <a:xfrm rot="1063801">
            <a:off x="8363878" y="-458359"/>
            <a:ext cx="2093957" cy="2401316"/>
            <a:chOff x="3056825" y="-2290075"/>
            <a:chExt cx="1465250" cy="1680325"/>
          </a:xfrm>
        </p:grpSpPr>
        <p:sp>
          <p:nvSpPr>
            <p:cNvPr id="3316" name="Google Shape;3316;p43"/>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7" name="Google Shape;3317;p43"/>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8" name="Google Shape;3318;p43"/>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9" name="Google Shape;3319;p43"/>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0" name="Google Shape;3320;p43"/>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1" name="Google Shape;3321;p43"/>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2" name="Google Shape;3322;p43"/>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3" name="Google Shape;3323;p43"/>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4" name="Google Shape;3324;p43"/>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5" name="Google Shape;3325;p43"/>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6" name="Google Shape;3326;p43"/>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7" name="Google Shape;3327;p43"/>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8" name="Google Shape;3328;p43"/>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9" name="Google Shape;3329;p43"/>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0" name="Google Shape;3330;p43"/>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31" name="Google Shape;3331;p43"/>
          <p:cNvGrpSpPr/>
          <p:nvPr/>
        </p:nvGrpSpPr>
        <p:grpSpPr>
          <a:xfrm>
            <a:off x="10195324" y="1311857"/>
            <a:ext cx="1121995" cy="1140255"/>
            <a:chOff x="5967275" y="1212450"/>
            <a:chExt cx="1139775" cy="1158325"/>
          </a:xfrm>
        </p:grpSpPr>
        <p:sp>
          <p:nvSpPr>
            <p:cNvPr id="3332" name="Google Shape;3332;p43"/>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3" name="Google Shape;3333;p43"/>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4" name="Google Shape;3334;p43"/>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5" name="Google Shape;3335;p43"/>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6" name="Google Shape;3336;p43"/>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7" name="Google Shape;3337;p43"/>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8" name="Google Shape;3338;p43"/>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39" name="Google Shape;3339;p43"/>
          <p:cNvGrpSpPr/>
          <p:nvPr/>
        </p:nvGrpSpPr>
        <p:grpSpPr>
          <a:xfrm rot="-3626901" flipH="1">
            <a:off x="1149097" y="1398078"/>
            <a:ext cx="894431" cy="1419255"/>
            <a:chOff x="4491600" y="1128725"/>
            <a:chExt cx="911950" cy="1447225"/>
          </a:xfrm>
        </p:grpSpPr>
        <p:sp>
          <p:nvSpPr>
            <p:cNvPr id="3340" name="Google Shape;3340;p43"/>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1" name="Google Shape;3341;p43"/>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42" name="Google Shape;3342;p43"/>
          <p:cNvGrpSpPr/>
          <p:nvPr/>
        </p:nvGrpSpPr>
        <p:grpSpPr>
          <a:xfrm>
            <a:off x="1418514" y="226182"/>
            <a:ext cx="2298293" cy="2878681"/>
            <a:chOff x="610625" y="938625"/>
            <a:chExt cx="1230350" cy="1541050"/>
          </a:xfrm>
        </p:grpSpPr>
        <p:sp>
          <p:nvSpPr>
            <p:cNvPr id="3343" name="Google Shape;3343;p43"/>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4" name="Google Shape;3344;p43"/>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5" name="Google Shape;3345;p43"/>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6" name="Google Shape;3346;p43"/>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7" name="Google Shape;3347;p43"/>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8" name="Google Shape;3348;p43"/>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9" name="Google Shape;3349;p43"/>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0" name="Google Shape;3350;p43"/>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1" name="Google Shape;3351;p43"/>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2" name="Google Shape;3352;p43"/>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3" name="Google Shape;3353;p43"/>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4" name="Google Shape;3354;p43"/>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5" name="Google Shape;3355;p43"/>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6" name="Google Shape;3356;p43"/>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7" name="Google Shape;3357;p43"/>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8" name="Google Shape;3358;p43"/>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9" name="Google Shape;3359;p43"/>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0" name="Google Shape;3360;p43"/>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61" name="Google Shape;3361;p43"/>
          <p:cNvGrpSpPr/>
          <p:nvPr/>
        </p:nvGrpSpPr>
        <p:grpSpPr>
          <a:xfrm>
            <a:off x="1680018" y="719201"/>
            <a:ext cx="8831617" cy="4978900"/>
            <a:chOff x="1260013" y="631275"/>
            <a:chExt cx="6623713" cy="3734175"/>
          </a:xfrm>
        </p:grpSpPr>
        <p:sp>
          <p:nvSpPr>
            <p:cNvPr id="3362" name="Google Shape;3362;p43"/>
            <p:cNvSpPr/>
            <p:nvPr/>
          </p:nvSpPr>
          <p:spPr>
            <a:xfrm>
              <a:off x="1372975" y="631275"/>
              <a:ext cx="6397800" cy="3330300"/>
            </a:xfrm>
            <a:prstGeom prst="round2SameRect">
              <a:avLst>
                <a:gd name="adj1" fmla="val 16667"/>
                <a:gd name="adj2" fmla="val 0"/>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3" name="Google Shape;3363;p43"/>
            <p:cNvSpPr/>
            <p:nvPr/>
          </p:nvSpPr>
          <p:spPr>
            <a:xfrm>
              <a:off x="1502750" y="741725"/>
              <a:ext cx="6138300" cy="3219900"/>
            </a:xfrm>
            <a:prstGeom prst="round2SameRect">
              <a:avLst>
                <a:gd name="adj1" fmla="val 13724"/>
                <a:gd name="adj2" fmla="val 0"/>
              </a:avLst>
            </a:pr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4" name="Google Shape;3364;p43"/>
            <p:cNvSpPr/>
            <p:nvPr/>
          </p:nvSpPr>
          <p:spPr>
            <a:xfrm>
              <a:off x="1544700" y="780225"/>
              <a:ext cx="6054600" cy="3181500"/>
            </a:xfrm>
            <a:prstGeom prst="round2SameRect">
              <a:avLst>
                <a:gd name="adj1" fmla="val 12823"/>
                <a:gd name="adj2" fmla="val 0"/>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5" name="Google Shape;3365;p43"/>
            <p:cNvSpPr/>
            <p:nvPr/>
          </p:nvSpPr>
          <p:spPr>
            <a:xfrm>
              <a:off x="1372950" y="3458175"/>
              <a:ext cx="6397910" cy="907266"/>
            </a:xfrm>
            <a:custGeom>
              <a:avLst/>
              <a:gdLst/>
              <a:ahLst/>
              <a:cxnLst/>
              <a:rect l="l" t="t" r="r" b="b"/>
              <a:pathLst>
                <a:path w="68956" h="13285" extrusionOk="0">
                  <a:moveTo>
                    <a:pt x="0" y="0"/>
                  </a:moveTo>
                  <a:lnTo>
                    <a:pt x="0" y="13285"/>
                  </a:lnTo>
                  <a:lnTo>
                    <a:pt x="68955" y="13285"/>
                  </a:lnTo>
                  <a:lnTo>
                    <a:pt x="68955" y="0"/>
                  </a:lnTo>
                  <a:cubicBezTo>
                    <a:pt x="60944" y="2237"/>
                    <a:pt x="50376" y="4337"/>
                    <a:pt x="37890" y="4657"/>
                  </a:cubicBezTo>
                  <a:cubicBezTo>
                    <a:pt x="36746" y="4687"/>
                    <a:pt x="35617" y="4701"/>
                    <a:pt x="34502" y="4701"/>
                  </a:cubicBezTo>
                  <a:cubicBezTo>
                    <a:pt x="20329" y="4701"/>
                    <a:pt x="8507" y="2370"/>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366" name="Google Shape;3366;p43"/>
            <p:cNvGrpSpPr/>
            <p:nvPr/>
          </p:nvGrpSpPr>
          <p:grpSpPr>
            <a:xfrm>
              <a:off x="1260013" y="3960150"/>
              <a:ext cx="6623713" cy="405300"/>
              <a:chOff x="1260013" y="3960150"/>
              <a:chExt cx="6623713" cy="405300"/>
            </a:xfrm>
          </p:grpSpPr>
          <p:sp>
            <p:nvSpPr>
              <p:cNvPr id="3367" name="Google Shape;3367;p43"/>
              <p:cNvSpPr/>
              <p:nvPr/>
            </p:nvSpPr>
            <p:spPr>
              <a:xfrm>
                <a:off x="1260013" y="3960150"/>
                <a:ext cx="6623700" cy="405300"/>
              </a:xfrm>
              <a:prstGeom prst="roundRect">
                <a:avLst>
                  <a:gd name="adj" fmla="val 12636"/>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8" name="Google Shape;3368;p43"/>
              <p:cNvSpPr/>
              <p:nvPr/>
            </p:nvSpPr>
            <p:spPr>
              <a:xfrm rot="10800000" flipH="1">
                <a:off x="1260025" y="4262250"/>
                <a:ext cx="6623700" cy="103200"/>
              </a:xfrm>
              <a:prstGeom prst="round2SameRect">
                <a:avLst>
                  <a:gd name="adj1" fmla="val 50000"/>
                  <a:gd name="adj2" fmla="val 0"/>
                </a:avLst>
              </a:pr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9" name="Google Shape;3369;p43"/>
              <p:cNvSpPr/>
              <p:nvPr/>
            </p:nvSpPr>
            <p:spPr>
              <a:xfrm>
                <a:off x="1260025" y="3960150"/>
                <a:ext cx="6623700" cy="103200"/>
              </a:xfrm>
              <a:prstGeom prst="round2SameRect">
                <a:avLst>
                  <a:gd name="adj1" fmla="val 50000"/>
                  <a:gd name="adj2" fmla="val 0"/>
                </a:avLst>
              </a:prstGeom>
              <a:solidFill>
                <a:srgbClr val="FEF7EA">
                  <a:alpha val="302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370" name="Google Shape;3370;p43"/>
          <p:cNvSpPr txBox="1">
            <a:spLocks noGrp="1"/>
          </p:cNvSpPr>
          <p:nvPr>
            <p:ph type="title"/>
          </p:nvPr>
        </p:nvSpPr>
        <p:spPr>
          <a:xfrm>
            <a:off x="2744485" y="1395523"/>
            <a:ext cx="6426800" cy="1096800"/>
          </a:xfrm>
          <a:prstGeom prst="rect">
            <a:avLst/>
          </a:prstGeom>
        </p:spPr>
        <p:txBody>
          <a:bodyPr spcFirstLastPara="1" wrap="square" lIns="121900" tIns="121900" rIns="121900" bIns="121900" anchor="t" anchorCtr="0">
            <a:noAutofit/>
          </a:bodyPr>
          <a:lstStyle/>
          <a:p>
            <a:r>
              <a:rPr lang="en-US" sz="4000">
                <a:solidFill>
                  <a:schemeClr val="tx1"/>
                </a:solidFill>
                <a:latin typeface="Times New Roman" panose="02020603050405020304" pitchFamily="18" charset="0"/>
                <a:cs typeface="Times New Roman" panose="02020603050405020304" pitchFamily="18" charset="0"/>
              </a:rPr>
              <a:t>Từ việc thực hiện bài tập, em hãy rút ra những điều cần lưu ý khi viết câu chủ đề (ở cả nội dung và hình thức)</a:t>
            </a:r>
          </a:p>
        </p:txBody>
      </p:sp>
      <p:grpSp>
        <p:nvGrpSpPr>
          <p:cNvPr id="3372" name="Google Shape;3372;p43"/>
          <p:cNvGrpSpPr/>
          <p:nvPr/>
        </p:nvGrpSpPr>
        <p:grpSpPr>
          <a:xfrm>
            <a:off x="959751" y="5897777"/>
            <a:ext cx="10281644" cy="1057305"/>
            <a:chOff x="2602125" y="3941453"/>
            <a:chExt cx="3929091" cy="792979"/>
          </a:xfrm>
        </p:grpSpPr>
        <p:sp>
          <p:nvSpPr>
            <p:cNvPr id="3373" name="Google Shape;3373;p43"/>
            <p:cNvSpPr/>
            <p:nvPr/>
          </p:nvSpPr>
          <p:spPr>
            <a:xfrm>
              <a:off x="2612113" y="3972878"/>
              <a:ext cx="3887219" cy="730150"/>
            </a:xfrm>
            <a:custGeom>
              <a:avLst/>
              <a:gdLst/>
              <a:ahLst/>
              <a:cxnLst/>
              <a:rect l="l" t="t" r="r" b="b"/>
              <a:pathLst>
                <a:path w="186415" h="35015" extrusionOk="0">
                  <a:moveTo>
                    <a:pt x="93219" y="0"/>
                  </a:moveTo>
                  <a:cubicBezTo>
                    <a:pt x="41725" y="0"/>
                    <a:pt x="0" y="7852"/>
                    <a:pt x="0" y="17507"/>
                  </a:cubicBezTo>
                  <a:cubicBezTo>
                    <a:pt x="0" y="27162"/>
                    <a:pt x="41725" y="35014"/>
                    <a:pt x="93219" y="35014"/>
                  </a:cubicBezTo>
                  <a:cubicBezTo>
                    <a:pt x="144690" y="35014"/>
                    <a:pt x="186415" y="27162"/>
                    <a:pt x="186415" y="17507"/>
                  </a:cubicBezTo>
                  <a:cubicBezTo>
                    <a:pt x="186415" y="7852"/>
                    <a:pt x="144690" y="0"/>
                    <a:pt x="932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4" name="Google Shape;3374;p43"/>
            <p:cNvSpPr/>
            <p:nvPr/>
          </p:nvSpPr>
          <p:spPr>
            <a:xfrm>
              <a:off x="2602125" y="3941453"/>
              <a:ext cx="3929091" cy="792979"/>
            </a:xfrm>
            <a:custGeom>
              <a:avLst/>
              <a:gdLst/>
              <a:ahLst/>
              <a:cxnLst/>
              <a:rect l="l" t="t" r="r" b="b"/>
              <a:pathLst>
                <a:path w="188423" h="38028" extrusionOk="0">
                  <a:moveTo>
                    <a:pt x="95707" y="1"/>
                  </a:moveTo>
                  <a:lnTo>
                    <a:pt x="95684" y="3037"/>
                  </a:lnTo>
                  <a:lnTo>
                    <a:pt x="96460" y="3037"/>
                  </a:lnTo>
                  <a:lnTo>
                    <a:pt x="96460" y="1"/>
                  </a:lnTo>
                  <a:close/>
                  <a:moveTo>
                    <a:pt x="89589" y="1"/>
                  </a:moveTo>
                  <a:lnTo>
                    <a:pt x="88836" y="24"/>
                  </a:lnTo>
                  <a:lnTo>
                    <a:pt x="88859" y="3059"/>
                  </a:lnTo>
                  <a:lnTo>
                    <a:pt x="89612" y="3059"/>
                  </a:lnTo>
                  <a:lnTo>
                    <a:pt x="89589" y="1"/>
                  </a:lnTo>
                  <a:close/>
                  <a:moveTo>
                    <a:pt x="102577" y="69"/>
                  </a:moveTo>
                  <a:lnTo>
                    <a:pt x="102531" y="3105"/>
                  </a:lnTo>
                  <a:lnTo>
                    <a:pt x="103285" y="3128"/>
                  </a:lnTo>
                  <a:lnTo>
                    <a:pt x="103330" y="92"/>
                  </a:lnTo>
                  <a:lnTo>
                    <a:pt x="102577" y="69"/>
                  </a:lnTo>
                  <a:close/>
                  <a:moveTo>
                    <a:pt x="82719" y="115"/>
                  </a:moveTo>
                  <a:lnTo>
                    <a:pt x="81966" y="138"/>
                  </a:lnTo>
                  <a:lnTo>
                    <a:pt x="82034" y="3173"/>
                  </a:lnTo>
                  <a:lnTo>
                    <a:pt x="82787" y="3151"/>
                  </a:lnTo>
                  <a:lnTo>
                    <a:pt x="82719" y="115"/>
                  </a:lnTo>
                  <a:close/>
                  <a:moveTo>
                    <a:pt x="109447" y="252"/>
                  </a:moveTo>
                  <a:lnTo>
                    <a:pt x="109356" y="3288"/>
                  </a:lnTo>
                  <a:lnTo>
                    <a:pt x="110109" y="3310"/>
                  </a:lnTo>
                  <a:lnTo>
                    <a:pt x="110201" y="275"/>
                  </a:lnTo>
                  <a:lnTo>
                    <a:pt x="109447" y="252"/>
                  </a:lnTo>
                  <a:close/>
                  <a:moveTo>
                    <a:pt x="75849" y="320"/>
                  </a:moveTo>
                  <a:lnTo>
                    <a:pt x="75095" y="343"/>
                  </a:lnTo>
                  <a:lnTo>
                    <a:pt x="75209" y="3379"/>
                  </a:lnTo>
                  <a:lnTo>
                    <a:pt x="75963" y="3356"/>
                  </a:lnTo>
                  <a:lnTo>
                    <a:pt x="75849" y="320"/>
                  </a:lnTo>
                  <a:close/>
                  <a:moveTo>
                    <a:pt x="116318" y="503"/>
                  </a:moveTo>
                  <a:lnTo>
                    <a:pt x="116158" y="3561"/>
                  </a:lnTo>
                  <a:lnTo>
                    <a:pt x="116934" y="3584"/>
                  </a:lnTo>
                  <a:lnTo>
                    <a:pt x="117071" y="549"/>
                  </a:lnTo>
                  <a:lnTo>
                    <a:pt x="116318" y="503"/>
                  </a:lnTo>
                  <a:close/>
                  <a:moveTo>
                    <a:pt x="69001" y="617"/>
                  </a:moveTo>
                  <a:lnTo>
                    <a:pt x="68225" y="663"/>
                  </a:lnTo>
                  <a:lnTo>
                    <a:pt x="68385" y="3698"/>
                  </a:lnTo>
                  <a:lnTo>
                    <a:pt x="69138" y="3653"/>
                  </a:lnTo>
                  <a:lnTo>
                    <a:pt x="69001" y="617"/>
                  </a:lnTo>
                  <a:close/>
                  <a:moveTo>
                    <a:pt x="123165" y="891"/>
                  </a:moveTo>
                  <a:lnTo>
                    <a:pt x="122983" y="3927"/>
                  </a:lnTo>
                  <a:lnTo>
                    <a:pt x="123736" y="3972"/>
                  </a:lnTo>
                  <a:lnTo>
                    <a:pt x="123941" y="937"/>
                  </a:lnTo>
                  <a:lnTo>
                    <a:pt x="123165" y="891"/>
                  </a:lnTo>
                  <a:close/>
                  <a:moveTo>
                    <a:pt x="62131" y="1028"/>
                  </a:moveTo>
                  <a:lnTo>
                    <a:pt x="61377" y="1074"/>
                  </a:lnTo>
                  <a:lnTo>
                    <a:pt x="61583" y="4109"/>
                  </a:lnTo>
                  <a:lnTo>
                    <a:pt x="62336" y="4064"/>
                  </a:lnTo>
                  <a:lnTo>
                    <a:pt x="62131" y="1028"/>
                  </a:lnTo>
                  <a:close/>
                  <a:moveTo>
                    <a:pt x="130036" y="1370"/>
                  </a:moveTo>
                  <a:lnTo>
                    <a:pt x="129785" y="4406"/>
                  </a:lnTo>
                  <a:lnTo>
                    <a:pt x="130538" y="4475"/>
                  </a:lnTo>
                  <a:lnTo>
                    <a:pt x="130789" y="1439"/>
                  </a:lnTo>
                  <a:lnTo>
                    <a:pt x="130036" y="1370"/>
                  </a:lnTo>
                  <a:close/>
                  <a:moveTo>
                    <a:pt x="55260" y="1530"/>
                  </a:moveTo>
                  <a:lnTo>
                    <a:pt x="54507" y="1599"/>
                  </a:lnTo>
                  <a:lnTo>
                    <a:pt x="54781" y="4634"/>
                  </a:lnTo>
                  <a:lnTo>
                    <a:pt x="55534" y="4566"/>
                  </a:lnTo>
                  <a:lnTo>
                    <a:pt x="55260" y="1530"/>
                  </a:lnTo>
                  <a:close/>
                  <a:moveTo>
                    <a:pt x="136883" y="1964"/>
                  </a:moveTo>
                  <a:lnTo>
                    <a:pt x="136587" y="4999"/>
                  </a:lnTo>
                  <a:lnTo>
                    <a:pt x="137340" y="5068"/>
                  </a:lnTo>
                  <a:lnTo>
                    <a:pt x="137637" y="2055"/>
                  </a:lnTo>
                  <a:lnTo>
                    <a:pt x="136883" y="1964"/>
                  </a:lnTo>
                  <a:close/>
                  <a:moveTo>
                    <a:pt x="48413" y="2192"/>
                  </a:moveTo>
                  <a:lnTo>
                    <a:pt x="47659" y="2260"/>
                  </a:lnTo>
                  <a:lnTo>
                    <a:pt x="47979" y="5296"/>
                  </a:lnTo>
                  <a:lnTo>
                    <a:pt x="48732" y="5205"/>
                  </a:lnTo>
                  <a:lnTo>
                    <a:pt x="48413" y="2192"/>
                  </a:lnTo>
                  <a:close/>
                  <a:moveTo>
                    <a:pt x="143731" y="2717"/>
                  </a:moveTo>
                  <a:lnTo>
                    <a:pt x="143366" y="5730"/>
                  </a:lnTo>
                  <a:lnTo>
                    <a:pt x="144119" y="5821"/>
                  </a:lnTo>
                  <a:lnTo>
                    <a:pt x="144484" y="2808"/>
                  </a:lnTo>
                  <a:lnTo>
                    <a:pt x="143731" y="2717"/>
                  </a:lnTo>
                  <a:close/>
                  <a:moveTo>
                    <a:pt x="41588" y="2968"/>
                  </a:moveTo>
                  <a:lnTo>
                    <a:pt x="40835" y="3059"/>
                  </a:lnTo>
                  <a:lnTo>
                    <a:pt x="41223" y="6095"/>
                  </a:lnTo>
                  <a:lnTo>
                    <a:pt x="41953" y="5981"/>
                  </a:lnTo>
                  <a:lnTo>
                    <a:pt x="41588" y="2968"/>
                  </a:lnTo>
                  <a:close/>
                  <a:moveTo>
                    <a:pt x="150556" y="3607"/>
                  </a:moveTo>
                  <a:lnTo>
                    <a:pt x="150122" y="6620"/>
                  </a:lnTo>
                  <a:lnTo>
                    <a:pt x="150875" y="6734"/>
                  </a:lnTo>
                  <a:lnTo>
                    <a:pt x="151309" y="3721"/>
                  </a:lnTo>
                  <a:lnTo>
                    <a:pt x="150556" y="3607"/>
                  </a:lnTo>
                  <a:close/>
                  <a:moveTo>
                    <a:pt x="34763" y="3927"/>
                  </a:moveTo>
                  <a:lnTo>
                    <a:pt x="34010" y="4041"/>
                  </a:lnTo>
                  <a:lnTo>
                    <a:pt x="34466" y="7031"/>
                  </a:lnTo>
                  <a:lnTo>
                    <a:pt x="35219" y="6917"/>
                  </a:lnTo>
                  <a:lnTo>
                    <a:pt x="34763" y="3927"/>
                  </a:lnTo>
                  <a:close/>
                  <a:moveTo>
                    <a:pt x="157358" y="4680"/>
                  </a:moveTo>
                  <a:lnTo>
                    <a:pt x="156856" y="7693"/>
                  </a:lnTo>
                  <a:lnTo>
                    <a:pt x="157586" y="7830"/>
                  </a:lnTo>
                  <a:lnTo>
                    <a:pt x="158134" y="4817"/>
                  </a:lnTo>
                  <a:lnTo>
                    <a:pt x="157358" y="4680"/>
                  </a:lnTo>
                  <a:close/>
                  <a:moveTo>
                    <a:pt x="27961" y="5068"/>
                  </a:moveTo>
                  <a:lnTo>
                    <a:pt x="27208" y="5205"/>
                  </a:lnTo>
                  <a:lnTo>
                    <a:pt x="27756" y="8195"/>
                  </a:lnTo>
                  <a:lnTo>
                    <a:pt x="28509" y="8058"/>
                  </a:lnTo>
                  <a:lnTo>
                    <a:pt x="27961" y="5068"/>
                  </a:lnTo>
                  <a:close/>
                  <a:moveTo>
                    <a:pt x="164160" y="6004"/>
                  </a:moveTo>
                  <a:lnTo>
                    <a:pt x="163521" y="8971"/>
                  </a:lnTo>
                  <a:lnTo>
                    <a:pt x="164251" y="9131"/>
                  </a:lnTo>
                  <a:lnTo>
                    <a:pt x="164913" y="6164"/>
                  </a:lnTo>
                  <a:lnTo>
                    <a:pt x="164160" y="6004"/>
                  </a:lnTo>
                  <a:close/>
                  <a:moveTo>
                    <a:pt x="21182" y="6460"/>
                  </a:moveTo>
                  <a:lnTo>
                    <a:pt x="20429" y="6620"/>
                  </a:lnTo>
                  <a:lnTo>
                    <a:pt x="21136" y="9587"/>
                  </a:lnTo>
                  <a:lnTo>
                    <a:pt x="21867" y="9428"/>
                  </a:lnTo>
                  <a:lnTo>
                    <a:pt x="21182" y="6460"/>
                  </a:lnTo>
                  <a:close/>
                  <a:moveTo>
                    <a:pt x="170893" y="7624"/>
                  </a:moveTo>
                  <a:lnTo>
                    <a:pt x="170094" y="10569"/>
                  </a:lnTo>
                  <a:cubicBezTo>
                    <a:pt x="170345" y="10637"/>
                    <a:pt x="170574" y="10706"/>
                    <a:pt x="170825" y="10774"/>
                  </a:cubicBezTo>
                  <a:lnTo>
                    <a:pt x="171646" y="7830"/>
                  </a:lnTo>
                  <a:cubicBezTo>
                    <a:pt x="171395" y="7761"/>
                    <a:pt x="171144" y="7693"/>
                    <a:pt x="170893" y="7624"/>
                  </a:cubicBezTo>
                  <a:close/>
                  <a:moveTo>
                    <a:pt x="14471" y="8195"/>
                  </a:moveTo>
                  <a:cubicBezTo>
                    <a:pt x="14220" y="8286"/>
                    <a:pt x="13969" y="8355"/>
                    <a:pt x="13718" y="8423"/>
                  </a:cubicBezTo>
                  <a:lnTo>
                    <a:pt x="14608" y="11345"/>
                  </a:lnTo>
                  <a:cubicBezTo>
                    <a:pt x="14836" y="11276"/>
                    <a:pt x="15088" y="11185"/>
                    <a:pt x="15316" y="11117"/>
                  </a:cubicBezTo>
                  <a:lnTo>
                    <a:pt x="14471" y="8195"/>
                  </a:lnTo>
                  <a:close/>
                  <a:moveTo>
                    <a:pt x="177558" y="9747"/>
                  </a:moveTo>
                  <a:lnTo>
                    <a:pt x="176485" y="12600"/>
                  </a:lnTo>
                  <a:cubicBezTo>
                    <a:pt x="176714" y="12669"/>
                    <a:pt x="176942" y="12760"/>
                    <a:pt x="177170" y="12851"/>
                  </a:cubicBezTo>
                  <a:lnTo>
                    <a:pt x="178289" y="10021"/>
                  </a:lnTo>
                  <a:cubicBezTo>
                    <a:pt x="178037" y="9930"/>
                    <a:pt x="177809" y="9838"/>
                    <a:pt x="177558" y="9747"/>
                  </a:cubicBezTo>
                  <a:close/>
                  <a:moveTo>
                    <a:pt x="7829" y="10523"/>
                  </a:moveTo>
                  <a:cubicBezTo>
                    <a:pt x="7601" y="10637"/>
                    <a:pt x="7350" y="10751"/>
                    <a:pt x="7122" y="10843"/>
                  </a:cubicBezTo>
                  <a:lnTo>
                    <a:pt x="8354" y="13627"/>
                  </a:lnTo>
                  <a:cubicBezTo>
                    <a:pt x="8582" y="13536"/>
                    <a:pt x="8788" y="13422"/>
                    <a:pt x="9016" y="13331"/>
                  </a:cubicBezTo>
                  <a:lnTo>
                    <a:pt x="7829" y="10523"/>
                  </a:lnTo>
                  <a:close/>
                  <a:moveTo>
                    <a:pt x="184018" y="12829"/>
                  </a:moveTo>
                  <a:lnTo>
                    <a:pt x="182351" y="15385"/>
                  </a:lnTo>
                  <a:cubicBezTo>
                    <a:pt x="182557" y="15522"/>
                    <a:pt x="182762" y="15659"/>
                    <a:pt x="182945" y="15773"/>
                  </a:cubicBezTo>
                  <a:lnTo>
                    <a:pt x="184702" y="13308"/>
                  </a:lnTo>
                  <a:cubicBezTo>
                    <a:pt x="184474" y="13148"/>
                    <a:pt x="184246" y="12988"/>
                    <a:pt x="184018" y="12829"/>
                  </a:cubicBezTo>
                  <a:close/>
                  <a:moveTo>
                    <a:pt x="1529" y="14198"/>
                  </a:moveTo>
                  <a:cubicBezTo>
                    <a:pt x="1301" y="14403"/>
                    <a:pt x="1096" y="14609"/>
                    <a:pt x="890" y="14814"/>
                  </a:cubicBezTo>
                  <a:lnTo>
                    <a:pt x="3081" y="16937"/>
                  </a:lnTo>
                  <a:cubicBezTo>
                    <a:pt x="3218" y="16777"/>
                    <a:pt x="3378" y="16640"/>
                    <a:pt x="3538" y="16481"/>
                  </a:cubicBezTo>
                  <a:lnTo>
                    <a:pt x="1529" y="14198"/>
                  </a:lnTo>
                  <a:close/>
                  <a:moveTo>
                    <a:pt x="185364" y="19014"/>
                  </a:moveTo>
                  <a:cubicBezTo>
                    <a:pt x="185364" y="19151"/>
                    <a:pt x="185364" y="19288"/>
                    <a:pt x="185319" y="19425"/>
                  </a:cubicBezTo>
                  <a:lnTo>
                    <a:pt x="188286" y="20087"/>
                  </a:lnTo>
                  <a:cubicBezTo>
                    <a:pt x="188377" y="19722"/>
                    <a:pt x="188423" y="19379"/>
                    <a:pt x="188423" y="19014"/>
                  </a:cubicBezTo>
                  <a:close/>
                  <a:moveTo>
                    <a:pt x="2511" y="20407"/>
                  </a:moveTo>
                  <a:lnTo>
                    <a:pt x="0" y="22141"/>
                  </a:lnTo>
                  <a:cubicBezTo>
                    <a:pt x="183" y="22392"/>
                    <a:pt x="365" y="22643"/>
                    <a:pt x="571" y="22872"/>
                  </a:cubicBezTo>
                  <a:lnTo>
                    <a:pt x="2876" y="20863"/>
                  </a:lnTo>
                  <a:cubicBezTo>
                    <a:pt x="2739" y="20726"/>
                    <a:pt x="2625" y="20566"/>
                    <a:pt x="2511" y="20407"/>
                  </a:cubicBezTo>
                  <a:close/>
                  <a:moveTo>
                    <a:pt x="182055" y="22826"/>
                  </a:moveTo>
                  <a:cubicBezTo>
                    <a:pt x="181872" y="22940"/>
                    <a:pt x="181667" y="23077"/>
                    <a:pt x="181438" y="23191"/>
                  </a:cubicBezTo>
                  <a:lnTo>
                    <a:pt x="182945" y="25839"/>
                  </a:lnTo>
                  <a:cubicBezTo>
                    <a:pt x="183196" y="25702"/>
                    <a:pt x="183424" y="25565"/>
                    <a:pt x="183652" y="25428"/>
                  </a:cubicBezTo>
                  <a:lnTo>
                    <a:pt x="182055" y="22826"/>
                  </a:lnTo>
                  <a:close/>
                  <a:moveTo>
                    <a:pt x="7350" y="23944"/>
                  </a:moveTo>
                  <a:lnTo>
                    <a:pt x="6026" y="26683"/>
                  </a:lnTo>
                  <a:cubicBezTo>
                    <a:pt x="6254" y="26798"/>
                    <a:pt x="6505" y="26912"/>
                    <a:pt x="6734" y="27003"/>
                  </a:cubicBezTo>
                  <a:lnTo>
                    <a:pt x="8012" y="24241"/>
                  </a:lnTo>
                  <a:cubicBezTo>
                    <a:pt x="7783" y="24150"/>
                    <a:pt x="7578" y="24036"/>
                    <a:pt x="7350" y="23944"/>
                  </a:cubicBezTo>
                  <a:close/>
                  <a:moveTo>
                    <a:pt x="176120" y="25565"/>
                  </a:moveTo>
                  <a:cubicBezTo>
                    <a:pt x="175892" y="25656"/>
                    <a:pt x="175664" y="25725"/>
                    <a:pt x="175435" y="25816"/>
                  </a:cubicBezTo>
                  <a:lnTo>
                    <a:pt x="176440" y="28692"/>
                  </a:lnTo>
                  <a:cubicBezTo>
                    <a:pt x="176691" y="28601"/>
                    <a:pt x="176942" y="28510"/>
                    <a:pt x="177170" y="28418"/>
                  </a:cubicBezTo>
                  <a:lnTo>
                    <a:pt x="176120" y="25565"/>
                  </a:lnTo>
                  <a:close/>
                  <a:moveTo>
                    <a:pt x="13535" y="26341"/>
                  </a:moveTo>
                  <a:lnTo>
                    <a:pt x="12600" y="29240"/>
                  </a:lnTo>
                  <a:cubicBezTo>
                    <a:pt x="12851" y="29331"/>
                    <a:pt x="13079" y="29400"/>
                    <a:pt x="13330" y="29491"/>
                  </a:cubicBezTo>
                  <a:lnTo>
                    <a:pt x="14243" y="26569"/>
                  </a:lnTo>
                  <a:cubicBezTo>
                    <a:pt x="13992" y="26501"/>
                    <a:pt x="13764" y="26432"/>
                    <a:pt x="13535" y="26341"/>
                  </a:cubicBezTo>
                  <a:close/>
                  <a:moveTo>
                    <a:pt x="169729" y="27574"/>
                  </a:moveTo>
                  <a:cubicBezTo>
                    <a:pt x="169478" y="27619"/>
                    <a:pt x="169250" y="27688"/>
                    <a:pt x="168999" y="27756"/>
                  </a:cubicBezTo>
                  <a:lnTo>
                    <a:pt x="169752" y="30701"/>
                  </a:lnTo>
                  <a:cubicBezTo>
                    <a:pt x="170003" y="30632"/>
                    <a:pt x="170254" y="30564"/>
                    <a:pt x="170505" y="30495"/>
                  </a:cubicBezTo>
                  <a:lnTo>
                    <a:pt x="169729" y="27574"/>
                  </a:lnTo>
                  <a:close/>
                  <a:moveTo>
                    <a:pt x="20018" y="28167"/>
                  </a:moveTo>
                  <a:lnTo>
                    <a:pt x="19287" y="31134"/>
                  </a:lnTo>
                  <a:cubicBezTo>
                    <a:pt x="19539" y="31180"/>
                    <a:pt x="19790" y="31249"/>
                    <a:pt x="20041" y="31317"/>
                  </a:cubicBezTo>
                  <a:lnTo>
                    <a:pt x="20748" y="28350"/>
                  </a:lnTo>
                  <a:lnTo>
                    <a:pt x="20018" y="28167"/>
                  </a:lnTo>
                  <a:close/>
                  <a:moveTo>
                    <a:pt x="163133" y="29126"/>
                  </a:moveTo>
                  <a:cubicBezTo>
                    <a:pt x="162881" y="29171"/>
                    <a:pt x="162653" y="29240"/>
                    <a:pt x="162402" y="29286"/>
                  </a:cubicBezTo>
                  <a:lnTo>
                    <a:pt x="163018" y="32276"/>
                  </a:lnTo>
                  <a:cubicBezTo>
                    <a:pt x="163269" y="32207"/>
                    <a:pt x="163521" y="32162"/>
                    <a:pt x="163772" y="32116"/>
                  </a:cubicBezTo>
                  <a:lnTo>
                    <a:pt x="163133" y="29126"/>
                  </a:lnTo>
                  <a:close/>
                  <a:moveTo>
                    <a:pt x="26637" y="29628"/>
                  </a:moveTo>
                  <a:lnTo>
                    <a:pt x="26067" y="32595"/>
                  </a:lnTo>
                  <a:cubicBezTo>
                    <a:pt x="26318" y="32664"/>
                    <a:pt x="26569" y="32709"/>
                    <a:pt x="26820" y="32755"/>
                  </a:cubicBezTo>
                  <a:lnTo>
                    <a:pt x="27390" y="29765"/>
                  </a:lnTo>
                  <a:cubicBezTo>
                    <a:pt x="27139" y="29719"/>
                    <a:pt x="26888" y="29674"/>
                    <a:pt x="26637" y="29628"/>
                  </a:cubicBezTo>
                  <a:close/>
                  <a:moveTo>
                    <a:pt x="156468" y="30404"/>
                  </a:moveTo>
                  <a:lnTo>
                    <a:pt x="155714" y="30541"/>
                  </a:lnTo>
                  <a:lnTo>
                    <a:pt x="156216" y="33531"/>
                  </a:lnTo>
                  <a:lnTo>
                    <a:pt x="156970" y="33394"/>
                  </a:lnTo>
                  <a:lnTo>
                    <a:pt x="156468" y="30404"/>
                  </a:lnTo>
                  <a:close/>
                  <a:moveTo>
                    <a:pt x="33348" y="30815"/>
                  </a:moveTo>
                  <a:lnTo>
                    <a:pt x="32846" y="33805"/>
                  </a:lnTo>
                  <a:lnTo>
                    <a:pt x="33622" y="33942"/>
                  </a:lnTo>
                  <a:lnTo>
                    <a:pt x="34078" y="30929"/>
                  </a:lnTo>
                  <a:lnTo>
                    <a:pt x="33348" y="30815"/>
                  </a:lnTo>
                  <a:close/>
                  <a:moveTo>
                    <a:pt x="149734" y="31454"/>
                  </a:moveTo>
                  <a:lnTo>
                    <a:pt x="148981" y="31568"/>
                  </a:lnTo>
                  <a:lnTo>
                    <a:pt x="149415" y="34581"/>
                  </a:lnTo>
                  <a:lnTo>
                    <a:pt x="150168" y="34467"/>
                  </a:lnTo>
                  <a:lnTo>
                    <a:pt x="149734" y="31454"/>
                  </a:lnTo>
                  <a:close/>
                  <a:moveTo>
                    <a:pt x="40081" y="31796"/>
                  </a:moveTo>
                  <a:lnTo>
                    <a:pt x="39670" y="34809"/>
                  </a:lnTo>
                  <a:lnTo>
                    <a:pt x="40424" y="34923"/>
                  </a:lnTo>
                  <a:lnTo>
                    <a:pt x="40835" y="31888"/>
                  </a:lnTo>
                  <a:lnTo>
                    <a:pt x="40081" y="31796"/>
                  </a:lnTo>
                  <a:close/>
                  <a:moveTo>
                    <a:pt x="142978" y="32344"/>
                  </a:moveTo>
                  <a:lnTo>
                    <a:pt x="142225" y="32435"/>
                  </a:lnTo>
                  <a:lnTo>
                    <a:pt x="142567" y="35448"/>
                  </a:lnTo>
                  <a:lnTo>
                    <a:pt x="143343" y="35357"/>
                  </a:lnTo>
                  <a:lnTo>
                    <a:pt x="142978" y="32344"/>
                  </a:lnTo>
                  <a:close/>
                  <a:moveTo>
                    <a:pt x="46838" y="32618"/>
                  </a:moveTo>
                  <a:lnTo>
                    <a:pt x="46518" y="35631"/>
                  </a:lnTo>
                  <a:lnTo>
                    <a:pt x="47271" y="35722"/>
                  </a:lnTo>
                  <a:lnTo>
                    <a:pt x="47591" y="32687"/>
                  </a:lnTo>
                  <a:lnTo>
                    <a:pt x="46838" y="32618"/>
                  </a:lnTo>
                  <a:close/>
                  <a:moveTo>
                    <a:pt x="136199" y="33052"/>
                  </a:moveTo>
                  <a:lnTo>
                    <a:pt x="135445" y="33143"/>
                  </a:lnTo>
                  <a:lnTo>
                    <a:pt x="135742" y="36156"/>
                  </a:lnTo>
                  <a:lnTo>
                    <a:pt x="136495" y="36087"/>
                  </a:lnTo>
                  <a:lnTo>
                    <a:pt x="136199" y="33052"/>
                  </a:lnTo>
                  <a:close/>
                  <a:moveTo>
                    <a:pt x="53640" y="33280"/>
                  </a:moveTo>
                  <a:lnTo>
                    <a:pt x="53366" y="36316"/>
                  </a:lnTo>
                  <a:lnTo>
                    <a:pt x="54119" y="36384"/>
                  </a:lnTo>
                  <a:lnTo>
                    <a:pt x="54393" y="33348"/>
                  </a:lnTo>
                  <a:lnTo>
                    <a:pt x="53640" y="33280"/>
                  </a:lnTo>
                  <a:close/>
                  <a:moveTo>
                    <a:pt x="129397" y="33645"/>
                  </a:moveTo>
                  <a:lnTo>
                    <a:pt x="128643" y="33714"/>
                  </a:lnTo>
                  <a:lnTo>
                    <a:pt x="128872" y="36749"/>
                  </a:lnTo>
                  <a:lnTo>
                    <a:pt x="129648" y="36681"/>
                  </a:lnTo>
                  <a:lnTo>
                    <a:pt x="129397" y="33645"/>
                  </a:lnTo>
                  <a:close/>
                  <a:moveTo>
                    <a:pt x="60441" y="33851"/>
                  </a:moveTo>
                  <a:lnTo>
                    <a:pt x="60213" y="36886"/>
                  </a:lnTo>
                  <a:lnTo>
                    <a:pt x="60966" y="36932"/>
                  </a:lnTo>
                  <a:lnTo>
                    <a:pt x="61195" y="33896"/>
                  </a:lnTo>
                  <a:lnTo>
                    <a:pt x="60441" y="33851"/>
                  </a:lnTo>
                  <a:close/>
                  <a:moveTo>
                    <a:pt x="122595" y="34125"/>
                  </a:moveTo>
                  <a:lnTo>
                    <a:pt x="121842" y="34170"/>
                  </a:lnTo>
                  <a:lnTo>
                    <a:pt x="122024" y="37206"/>
                  </a:lnTo>
                  <a:lnTo>
                    <a:pt x="122777" y="37160"/>
                  </a:lnTo>
                  <a:lnTo>
                    <a:pt x="122595" y="34125"/>
                  </a:lnTo>
                  <a:close/>
                  <a:moveTo>
                    <a:pt x="67243" y="34284"/>
                  </a:moveTo>
                  <a:lnTo>
                    <a:pt x="67084" y="37320"/>
                  </a:lnTo>
                  <a:lnTo>
                    <a:pt x="67837" y="37366"/>
                  </a:lnTo>
                  <a:lnTo>
                    <a:pt x="67997" y="34307"/>
                  </a:lnTo>
                  <a:lnTo>
                    <a:pt x="67243" y="34284"/>
                  </a:lnTo>
                  <a:close/>
                  <a:moveTo>
                    <a:pt x="115770" y="34490"/>
                  </a:moveTo>
                  <a:lnTo>
                    <a:pt x="115017" y="34535"/>
                  </a:lnTo>
                  <a:lnTo>
                    <a:pt x="115154" y="37571"/>
                  </a:lnTo>
                  <a:lnTo>
                    <a:pt x="115907" y="37525"/>
                  </a:lnTo>
                  <a:lnTo>
                    <a:pt x="115770" y="34490"/>
                  </a:lnTo>
                  <a:close/>
                  <a:moveTo>
                    <a:pt x="74068" y="34604"/>
                  </a:moveTo>
                  <a:lnTo>
                    <a:pt x="73931" y="37640"/>
                  </a:lnTo>
                  <a:lnTo>
                    <a:pt x="74707" y="37662"/>
                  </a:lnTo>
                  <a:lnTo>
                    <a:pt x="74821" y="34627"/>
                  </a:lnTo>
                  <a:lnTo>
                    <a:pt x="74068" y="34604"/>
                  </a:lnTo>
                  <a:close/>
                  <a:moveTo>
                    <a:pt x="108945" y="34764"/>
                  </a:moveTo>
                  <a:lnTo>
                    <a:pt x="108192" y="34786"/>
                  </a:lnTo>
                  <a:lnTo>
                    <a:pt x="108283" y="37822"/>
                  </a:lnTo>
                  <a:lnTo>
                    <a:pt x="109059" y="37799"/>
                  </a:lnTo>
                  <a:lnTo>
                    <a:pt x="108945" y="34764"/>
                  </a:lnTo>
                  <a:close/>
                  <a:moveTo>
                    <a:pt x="80893" y="34832"/>
                  </a:moveTo>
                  <a:lnTo>
                    <a:pt x="80802" y="37868"/>
                  </a:lnTo>
                  <a:lnTo>
                    <a:pt x="81578" y="37891"/>
                  </a:lnTo>
                  <a:lnTo>
                    <a:pt x="81646" y="34855"/>
                  </a:lnTo>
                  <a:lnTo>
                    <a:pt x="80893" y="34832"/>
                  </a:lnTo>
                  <a:close/>
                  <a:moveTo>
                    <a:pt x="101367" y="34923"/>
                  </a:moveTo>
                  <a:lnTo>
                    <a:pt x="101413" y="37982"/>
                  </a:lnTo>
                  <a:lnTo>
                    <a:pt x="102189" y="37959"/>
                  </a:lnTo>
                  <a:lnTo>
                    <a:pt x="102120" y="34923"/>
                  </a:lnTo>
                  <a:close/>
                  <a:moveTo>
                    <a:pt x="87718" y="34946"/>
                  </a:moveTo>
                  <a:lnTo>
                    <a:pt x="87672" y="38005"/>
                  </a:lnTo>
                  <a:lnTo>
                    <a:pt x="88448" y="38005"/>
                  </a:lnTo>
                  <a:lnTo>
                    <a:pt x="88471" y="34969"/>
                  </a:lnTo>
                  <a:lnTo>
                    <a:pt x="87718" y="34946"/>
                  </a:lnTo>
                  <a:close/>
                  <a:moveTo>
                    <a:pt x="94542" y="34992"/>
                  </a:moveTo>
                  <a:lnTo>
                    <a:pt x="94542" y="38028"/>
                  </a:lnTo>
                  <a:lnTo>
                    <a:pt x="95319" y="38028"/>
                  </a:lnTo>
                  <a:lnTo>
                    <a:pt x="95296" y="34992"/>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5" name="Google Shape;3375;p43"/>
            <p:cNvSpPr/>
            <p:nvPr/>
          </p:nvSpPr>
          <p:spPr>
            <a:xfrm>
              <a:off x="2823432" y="4012852"/>
              <a:ext cx="3464580" cy="650181"/>
            </a:xfrm>
            <a:custGeom>
              <a:avLst/>
              <a:gdLst/>
              <a:ahLst/>
              <a:cxnLst/>
              <a:rect l="l" t="t" r="r" b="b"/>
              <a:pathLst>
                <a:path w="166147" h="31180" fill="none" extrusionOk="0">
                  <a:moveTo>
                    <a:pt x="166146" y="15590"/>
                  </a:moveTo>
                  <a:cubicBezTo>
                    <a:pt x="166146" y="24195"/>
                    <a:pt x="128964" y="31180"/>
                    <a:pt x="83085" y="31180"/>
                  </a:cubicBezTo>
                  <a:cubicBezTo>
                    <a:pt x="37206" y="31180"/>
                    <a:pt x="1" y="24195"/>
                    <a:pt x="1" y="15590"/>
                  </a:cubicBezTo>
                  <a:cubicBezTo>
                    <a:pt x="1" y="6985"/>
                    <a:pt x="37206" y="1"/>
                    <a:pt x="83085" y="1"/>
                  </a:cubicBezTo>
                  <a:cubicBezTo>
                    <a:pt x="128964" y="1"/>
                    <a:pt x="166146" y="6985"/>
                    <a:pt x="166146" y="15590"/>
                  </a:cubicBezTo>
                  <a:close/>
                </a:path>
              </a:pathLst>
            </a:custGeom>
            <a:solidFill>
              <a:schemeClr val="accent4"/>
            </a:solidFill>
            <a:ln w="9700" cap="flat" cmpd="sng">
              <a:solidFill>
                <a:srgbClr val="FFB9BD"/>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6" name="Google Shape;3376;p43"/>
            <p:cNvSpPr/>
            <p:nvPr/>
          </p:nvSpPr>
          <p:spPr>
            <a:xfrm>
              <a:off x="3020489" y="4049511"/>
              <a:ext cx="3070468" cy="576884"/>
            </a:xfrm>
            <a:custGeom>
              <a:avLst/>
              <a:gdLst/>
              <a:ahLst/>
              <a:cxnLst/>
              <a:rect l="l" t="t" r="r" b="b"/>
              <a:pathLst>
                <a:path w="147247" h="27665" fill="none" extrusionOk="0">
                  <a:moveTo>
                    <a:pt x="147247" y="13832"/>
                  </a:moveTo>
                  <a:cubicBezTo>
                    <a:pt x="147247" y="21456"/>
                    <a:pt x="114287" y="27664"/>
                    <a:pt x="73635" y="27664"/>
                  </a:cubicBezTo>
                  <a:cubicBezTo>
                    <a:pt x="32960" y="27664"/>
                    <a:pt x="0" y="21456"/>
                    <a:pt x="0" y="13832"/>
                  </a:cubicBezTo>
                  <a:cubicBezTo>
                    <a:pt x="0" y="6209"/>
                    <a:pt x="32960" y="0"/>
                    <a:pt x="73635" y="0"/>
                  </a:cubicBezTo>
                  <a:cubicBezTo>
                    <a:pt x="114287" y="0"/>
                    <a:pt x="147247" y="6209"/>
                    <a:pt x="147247" y="13832"/>
                  </a:cubicBezTo>
                  <a:close/>
                </a:path>
              </a:pathLst>
            </a:custGeom>
            <a:solidFill>
              <a:schemeClr val="accent4"/>
            </a:solidFill>
            <a:ln w="9700" cap="flat" cmpd="sng">
              <a:solidFill>
                <a:srgbClr val="FFB9BD"/>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7" name="Google Shape;3377;p43"/>
            <p:cNvSpPr/>
            <p:nvPr/>
          </p:nvSpPr>
          <p:spPr>
            <a:xfrm>
              <a:off x="3569743" y="4152793"/>
              <a:ext cx="1971958" cy="370320"/>
            </a:xfrm>
            <a:custGeom>
              <a:avLst/>
              <a:gdLst/>
              <a:ahLst/>
              <a:cxnLst/>
              <a:rect l="l" t="t" r="r" b="b"/>
              <a:pathLst>
                <a:path w="94567" h="17759" fill="none" extrusionOk="0">
                  <a:moveTo>
                    <a:pt x="94566" y="8879"/>
                  </a:moveTo>
                  <a:cubicBezTo>
                    <a:pt x="94566" y="13787"/>
                    <a:pt x="73407" y="17758"/>
                    <a:pt x="47295" y="17758"/>
                  </a:cubicBezTo>
                  <a:cubicBezTo>
                    <a:pt x="21183" y="17758"/>
                    <a:pt x="1" y="13787"/>
                    <a:pt x="1" y="8879"/>
                  </a:cubicBezTo>
                  <a:cubicBezTo>
                    <a:pt x="1" y="3972"/>
                    <a:pt x="21183" y="0"/>
                    <a:pt x="47295" y="0"/>
                  </a:cubicBezTo>
                  <a:cubicBezTo>
                    <a:pt x="73407" y="0"/>
                    <a:pt x="94566" y="3972"/>
                    <a:pt x="94566" y="8879"/>
                  </a:cubicBezTo>
                  <a:close/>
                </a:path>
              </a:pathLst>
            </a:custGeom>
            <a:solidFill>
              <a:schemeClr val="accent4"/>
            </a:solidFill>
            <a:ln w="9700" cap="flat" cmpd="sng">
              <a:solidFill>
                <a:srgbClr val="FFB9BD"/>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8" name="Google Shape;3378;p43"/>
            <p:cNvSpPr/>
            <p:nvPr/>
          </p:nvSpPr>
          <p:spPr>
            <a:xfrm>
              <a:off x="3837719" y="4203236"/>
              <a:ext cx="1436487" cy="269414"/>
            </a:xfrm>
            <a:custGeom>
              <a:avLst/>
              <a:gdLst/>
              <a:ahLst/>
              <a:cxnLst/>
              <a:rect l="l" t="t" r="r" b="b"/>
              <a:pathLst>
                <a:path w="68888" h="12920" extrusionOk="0">
                  <a:moveTo>
                    <a:pt x="34444" y="1"/>
                  </a:moveTo>
                  <a:cubicBezTo>
                    <a:pt x="15408" y="1"/>
                    <a:pt x="1" y="2899"/>
                    <a:pt x="1" y="6460"/>
                  </a:cubicBezTo>
                  <a:cubicBezTo>
                    <a:pt x="1" y="10021"/>
                    <a:pt x="15408" y="12920"/>
                    <a:pt x="34444" y="12920"/>
                  </a:cubicBezTo>
                  <a:cubicBezTo>
                    <a:pt x="53457" y="12920"/>
                    <a:pt x="68887" y="10021"/>
                    <a:pt x="68887" y="6460"/>
                  </a:cubicBezTo>
                  <a:cubicBezTo>
                    <a:pt x="68887" y="2899"/>
                    <a:pt x="53457" y="1"/>
                    <a:pt x="3444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79" name="Google Shape;3379;p43"/>
          <p:cNvGrpSpPr/>
          <p:nvPr/>
        </p:nvGrpSpPr>
        <p:grpSpPr>
          <a:xfrm>
            <a:off x="7010049" y="6277271"/>
            <a:ext cx="688712" cy="298709"/>
            <a:chOff x="5025248" y="4119408"/>
            <a:chExt cx="432210" cy="187443"/>
          </a:xfrm>
        </p:grpSpPr>
        <p:sp>
          <p:nvSpPr>
            <p:cNvPr id="3380" name="Google Shape;3380;p43"/>
            <p:cNvSpPr/>
            <p:nvPr/>
          </p:nvSpPr>
          <p:spPr>
            <a:xfrm>
              <a:off x="5025248" y="4119408"/>
              <a:ext cx="251335" cy="129536"/>
            </a:xfrm>
            <a:custGeom>
              <a:avLst/>
              <a:gdLst/>
              <a:ahLst/>
              <a:cxnLst/>
              <a:rect l="l" t="t" r="r" b="b"/>
              <a:pathLst>
                <a:path w="12053" h="6212" extrusionOk="0">
                  <a:moveTo>
                    <a:pt x="11244" y="0"/>
                  </a:moveTo>
                  <a:cubicBezTo>
                    <a:pt x="11154" y="0"/>
                    <a:pt x="11064" y="17"/>
                    <a:pt x="10980" y="49"/>
                  </a:cubicBezTo>
                  <a:lnTo>
                    <a:pt x="10797" y="140"/>
                  </a:lnTo>
                  <a:lnTo>
                    <a:pt x="1986" y="4500"/>
                  </a:lnTo>
                  <a:lnTo>
                    <a:pt x="1964" y="4500"/>
                  </a:lnTo>
                  <a:lnTo>
                    <a:pt x="1" y="6212"/>
                  </a:lnTo>
                  <a:lnTo>
                    <a:pt x="1" y="6212"/>
                  </a:lnTo>
                  <a:lnTo>
                    <a:pt x="2603" y="5915"/>
                  </a:lnTo>
                  <a:lnTo>
                    <a:pt x="2671" y="5892"/>
                  </a:lnTo>
                  <a:lnTo>
                    <a:pt x="11505" y="1533"/>
                  </a:lnTo>
                  <a:lnTo>
                    <a:pt x="11664" y="1464"/>
                  </a:lnTo>
                  <a:cubicBezTo>
                    <a:pt x="11847" y="1373"/>
                    <a:pt x="11961" y="1190"/>
                    <a:pt x="12007" y="962"/>
                  </a:cubicBezTo>
                  <a:lnTo>
                    <a:pt x="12007" y="939"/>
                  </a:lnTo>
                  <a:cubicBezTo>
                    <a:pt x="12052" y="597"/>
                    <a:pt x="11847" y="209"/>
                    <a:pt x="11550" y="72"/>
                  </a:cubicBezTo>
                  <a:cubicBezTo>
                    <a:pt x="11452" y="23"/>
                    <a:pt x="11348" y="0"/>
                    <a:pt x="1124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1" name="Google Shape;3381;p43"/>
            <p:cNvSpPr/>
            <p:nvPr/>
          </p:nvSpPr>
          <p:spPr>
            <a:xfrm>
              <a:off x="5250392" y="4119408"/>
              <a:ext cx="26191" cy="31967"/>
            </a:xfrm>
            <a:custGeom>
              <a:avLst/>
              <a:gdLst/>
              <a:ahLst/>
              <a:cxnLst/>
              <a:rect l="l" t="t" r="r" b="b"/>
              <a:pathLst>
                <a:path w="1256" h="1533" extrusionOk="0">
                  <a:moveTo>
                    <a:pt x="447" y="0"/>
                  </a:moveTo>
                  <a:cubicBezTo>
                    <a:pt x="357" y="0"/>
                    <a:pt x="267" y="17"/>
                    <a:pt x="183" y="49"/>
                  </a:cubicBezTo>
                  <a:lnTo>
                    <a:pt x="0" y="140"/>
                  </a:lnTo>
                  <a:lnTo>
                    <a:pt x="708" y="1533"/>
                  </a:lnTo>
                  <a:lnTo>
                    <a:pt x="867" y="1464"/>
                  </a:lnTo>
                  <a:cubicBezTo>
                    <a:pt x="1050" y="1373"/>
                    <a:pt x="1164" y="1190"/>
                    <a:pt x="1210" y="962"/>
                  </a:cubicBezTo>
                  <a:lnTo>
                    <a:pt x="1210" y="939"/>
                  </a:lnTo>
                  <a:cubicBezTo>
                    <a:pt x="1255" y="597"/>
                    <a:pt x="1050" y="209"/>
                    <a:pt x="753" y="72"/>
                  </a:cubicBezTo>
                  <a:cubicBezTo>
                    <a:pt x="655" y="23"/>
                    <a:pt x="551" y="0"/>
                    <a:pt x="44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2" name="Google Shape;3382;p43"/>
            <p:cNvSpPr/>
            <p:nvPr/>
          </p:nvSpPr>
          <p:spPr>
            <a:xfrm>
              <a:off x="5025248" y="4213224"/>
              <a:ext cx="54279" cy="35720"/>
            </a:xfrm>
            <a:custGeom>
              <a:avLst/>
              <a:gdLst/>
              <a:ahLst/>
              <a:cxnLst/>
              <a:rect l="l" t="t" r="r" b="b"/>
              <a:pathLst>
                <a:path w="2603" h="1713" extrusionOk="0">
                  <a:moveTo>
                    <a:pt x="1964" y="1"/>
                  </a:moveTo>
                  <a:lnTo>
                    <a:pt x="685" y="1119"/>
                  </a:lnTo>
                  <a:lnTo>
                    <a:pt x="1" y="1713"/>
                  </a:lnTo>
                  <a:lnTo>
                    <a:pt x="1051" y="1599"/>
                  </a:lnTo>
                  <a:lnTo>
                    <a:pt x="2603" y="1416"/>
                  </a:lnTo>
                  <a:lnTo>
                    <a:pt x="1986"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3" name="Google Shape;3383;p43"/>
            <p:cNvSpPr/>
            <p:nvPr/>
          </p:nvSpPr>
          <p:spPr>
            <a:xfrm>
              <a:off x="5025248" y="4236558"/>
              <a:ext cx="21916" cy="12386"/>
            </a:xfrm>
            <a:custGeom>
              <a:avLst/>
              <a:gdLst/>
              <a:ahLst/>
              <a:cxnLst/>
              <a:rect l="l" t="t" r="r" b="b"/>
              <a:pathLst>
                <a:path w="1051" h="594" extrusionOk="0">
                  <a:moveTo>
                    <a:pt x="685" y="0"/>
                  </a:moveTo>
                  <a:lnTo>
                    <a:pt x="1" y="594"/>
                  </a:lnTo>
                  <a:lnTo>
                    <a:pt x="1051" y="480"/>
                  </a:lnTo>
                  <a:lnTo>
                    <a:pt x="685"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4" name="Google Shape;3384;p43"/>
            <p:cNvSpPr/>
            <p:nvPr/>
          </p:nvSpPr>
          <p:spPr>
            <a:xfrm>
              <a:off x="5260860" y="4215976"/>
              <a:ext cx="196597" cy="90875"/>
            </a:xfrm>
            <a:custGeom>
              <a:avLst/>
              <a:gdLst/>
              <a:ahLst/>
              <a:cxnLst/>
              <a:rect l="l" t="t" r="r" b="b"/>
              <a:pathLst>
                <a:path w="9428" h="4358" extrusionOk="0">
                  <a:moveTo>
                    <a:pt x="742" y="0"/>
                  </a:moveTo>
                  <a:cubicBezTo>
                    <a:pt x="648" y="0"/>
                    <a:pt x="559" y="48"/>
                    <a:pt x="502" y="143"/>
                  </a:cubicBezTo>
                  <a:cubicBezTo>
                    <a:pt x="297" y="577"/>
                    <a:pt x="114" y="1124"/>
                    <a:pt x="23" y="1421"/>
                  </a:cubicBezTo>
                  <a:cubicBezTo>
                    <a:pt x="0" y="1535"/>
                    <a:pt x="46" y="1672"/>
                    <a:pt x="183" y="1718"/>
                  </a:cubicBezTo>
                  <a:cubicBezTo>
                    <a:pt x="297" y="1763"/>
                    <a:pt x="434" y="1832"/>
                    <a:pt x="594" y="1878"/>
                  </a:cubicBezTo>
                  <a:cubicBezTo>
                    <a:pt x="685" y="1923"/>
                    <a:pt x="799" y="1946"/>
                    <a:pt x="890" y="1992"/>
                  </a:cubicBezTo>
                  <a:cubicBezTo>
                    <a:pt x="2990" y="2745"/>
                    <a:pt x="6140" y="3658"/>
                    <a:pt x="7784" y="4114"/>
                  </a:cubicBezTo>
                  <a:cubicBezTo>
                    <a:pt x="7898" y="4137"/>
                    <a:pt x="8012" y="4183"/>
                    <a:pt x="8103" y="4206"/>
                  </a:cubicBezTo>
                  <a:cubicBezTo>
                    <a:pt x="8331" y="4251"/>
                    <a:pt x="8514" y="4320"/>
                    <a:pt x="8628" y="4343"/>
                  </a:cubicBezTo>
                  <a:cubicBezTo>
                    <a:pt x="8657" y="4352"/>
                    <a:pt x="8687" y="4357"/>
                    <a:pt x="8715" y="4357"/>
                  </a:cubicBezTo>
                  <a:cubicBezTo>
                    <a:pt x="8819" y="4357"/>
                    <a:pt x="8912" y="4296"/>
                    <a:pt x="8948" y="4206"/>
                  </a:cubicBezTo>
                  <a:cubicBezTo>
                    <a:pt x="9176" y="3772"/>
                    <a:pt x="9313" y="3338"/>
                    <a:pt x="9381" y="3087"/>
                  </a:cubicBezTo>
                  <a:cubicBezTo>
                    <a:pt x="9427" y="2928"/>
                    <a:pt x="9336" y="2791"/>
                    <a:pt x="9199" y="2745"/>
                  </a:cubicBezTo>
                  <a:cubicBezTo>
                    <a:pt x="9062" y="2699"/>
                    <a:pt x="8902" y="2654"/>
                    <a:pt x="8719" y="2585"/>
                  </a:cubicBezTo>
                  <a:cubicBezTo>
                    <a:pt x="8628" y="2540"/>
                    <a:pt x="8514" y="2517"/>
                    <a:pt x="8400" y="2471"/>
                  </a:cubicBezTo>
                  <a:cubicBezTo>
                    <a:pt x="6574" y="1878"/>
                    <a:pt x="3219" y="782"/>
                    <a:pt x="1552" y="257"/>
                  </a:cubicBezTo>
                  <a:cubicBezTo>
                    <a:pt x="1438" y="234"/>
                    <a:pt x="1347" y="189"/>
                    <a:pt x="1256" y="166"/>
                  </a:cubicBezTo>
                  <a:cubicBezTo>
                    <a:pt x="1073" y="97"/>
                    <a:pt x="913" y="52"/>
                    <a:pt x="799" y="6"/>
                  </a:cubicBezTo>
                  <a:cubicBezTo>
                    <a:pt x="780" y="2"/>
                    <a:pt x="761" y="0"/>
                    <a:pt x="74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5" name="Google Shape;3385;p43"/>
            <p:cNvSpPr/>
            <p:nvPr/>
          </p:nvSpPr>
          <p:spPr>
            <a:xfrm>
              <a:off x="5209459" y="4208469"/>
              <a:ext cx="65227" cy="38577"/>
            </a:xfrm>
            <a:custGeom>
              <a:avLst/>
              <a:gdLst/>
              <a:ahLst/>
              <a:cxnLst/>
              <a:rect l="l" t="t" r="r" b="b"/>
              <a:pathLst>
                <a:path w="3128" h="1850" extrusionOk="0">
                  <a:moveTo>
                    <a:pt x="137" y="1"/>
                  </a:moveTo>
                  <a:cubicBezTo>
                    <a:pt x="23" y="92"/>
                    <a:pt x="0" y="412"/>
                    <a:pt x="0" y="412"/>
                  </a:cubicBezTo>
                  <a:lnTo>
                    <a:pt x="2579" y="1850"/>
                  </a:lnTo>
                  <a:cubicBezTo>
                    <a:pt x="2967" y="1279"/>
                    <a:pt x="3127" y="594"/>
                    <a:pt x="3127" y="594"/>
                  </a:cubicBezTo>
                  <a:cubicBezTo>
                    <a:pt x="2945" y="549"/>
                    <a:pt x="137" y="1"/>
                    <a:pt x="13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6" name="Google Shape;3386;p43"/>
            <p:cNvSpPr/>
            <p:nvPr/>
          </p:nvSpPr>
          <p:spPr>
            <a:xfrm>
              <a:off x="5310364" y="4243314"/>
              <a:ext cx="97110" cy="36471"/>
            </a:xfrm>
            <a:custGeom>
              <a:avLst/>
              <a:gdLst/>
              <a:ahLst/>
              <a:cxnLst/>
              <a:rect l="l" t="t" r="r" b="b"/>
              <a:pathLst>
                <a:path w="4657" h="1749" extrusionOk="0">
                  <a:moveTo>
                    <a:pt x="524" y="1"/>
                  </a:moveTo>
                  <a:cubicBezTo>
                    <a:pt x="280" y="1"/>
                    <a:pt x="124" y="44"/>
                    <a:pt x="91" y="133"/>
                  </a:cubicBezTo>
                  <a:cubicBezTo>
                    <a:pt x="0" y="407"/>
                    <a:pt x="936" y="932"/>
                    <a:pt x="2168" y="1343"/>
                  </a:cubicBezTo>
                  <a:cubicBezTo>
                    <a:pt x="2977" y="1607"/>
                    <a:pt x="3711" y="1749"/>
                    <a:pt x="4154" y="1749"/>
                  </a:cubicBezTo>
                  <a:cubicBezTo>
                    <a:pt x="4399" y="1749"/>
                    <a:pt x="4555" y="1706"/>
                    <a:pt x="4588" y="1617"/>
                  </a:cubicBezTo>
                  <a:cubicBezTo>
                    <a:pt x="4656" y="1343"/>
                    <a:pt x="3721" y="818"/>
                    <a:pt x="2488" y="407"/>
                  </a:cubicBezTo>
                  <a:cubicBezTo>
                    <a:pt x="1694" y="142"/>
                    <a:pt x="966" y="1"/>
                    <a:pt x="52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7" name="Google Shape;3387;p43"/>
            <p:cNvSpPr/>
            <p:nvPr/>
          </p:nvSpPr>
          <p:spPr>
            <a:xfrm>
              <a:off x="5273226" y="4219417"/>
              <a:ext cx="20018" cy="38098"/>
            </a:xfrm>
            <a:custGeom>
              <a:avLst/>
              <a:gdLst/>
              <a:ahLst/>
              <a:cxnLst/>
              <a:rect l="l" t="t" r="r" b="b"/>
              <a:pathLst>
                <a:path w="960" h="1827" extrusionOk="0">
                  <a:moveTo>
                    <a:pt x="663" y="1"/>
                  </a:moveTo>
                  <a:cubicBezTo>
                    <a:pt x="457" y="754"/>
                    <a:pt x="160" y="1393"/>
                    <a:pt x="1" y="1713"/>
                  </a:cubicBezTo>
                  <a:cubicBezTo>
                    <a:pt x="92" y="1758"/>
                    <a:pt x="206" y="1781"/>
                    <a:pt x="320" y="1827"/>
                  </a:cubicBezTo>
                  <a:cubicBezTo>
                    <a:pt x="412" y="1621"/>
                    <a:pt x="548" y="1325"/>
                    <a:pt x="685" y="982"/>
                  </a:cubicBezTo>
                  <a:cubicBezTo>
                    <a:pt x="800" y="708"/>
                    <a:pt x="891" y="412"/>
                    <a:pt x="959" y="92"/>
                  </a:cubicBezTo>
                  <a:cubicBezTo>
                    <a:pt x="845" y="69"/>
                    <a:pt x="754" y="24"/>
                    <a:pt x="6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8" name="Google Shape;3388;p43"/>
            <p:cNvSpPr/>
            <p:nvPr/>
          </p:nvSpPr>
          <p:spPr>
            <a:xfrm>
              <a:off x="5423155" y="4267503"/>
              <a:ext cx="19539" cy="36179"/>
            </a:xfrm>
            <a:custGeom>
              <a:avLst/>
              <a:gdLst/>
              <a:ahLst/>
              <a:cxnLst/>
              <a:rect l="l" t="t" r="r" b="b"/>
              <a:pathLst>
                <a:path w="937" h="1735" extrusionOk="0">
                  <a:moveTo>
                    <a:pt x="617" y="0"/>
                  </a:moveTo>
                  <a:cubicBezTo>
                    <a:pt x="434" y="730"/>
                    <a:pt x="160" y="1324"/>
                    <a:pt x="1" y="1643"/>
                  </a:cubicBezTo>
                  <a:cubicBezTo>
                    <a:pt x="115" y="1666"/>
                    <a:pt x="229" y="1712"/>
                    <a:pt x="320" y="1735"/>
                  </a:cubicBezTo>
                  <a:cubicBezTo>
                    <a:pt x="434" y="1529"/>
                    <a:pt x="548" y="1255"/>
                    <a:pt x="685" y="913"/>
                  </a:cubicBezTo>
                  <a:cubicBezTo>
                    <a:pt x="777" y="685"/>
                    <a:pt x="868" y="411"/>
                    <a:pt x="936" y="114"/>
                  </a:cubicBezTo>
                  <a:cubicBezTo>
                    <a:pt x="845" y="69"/>
                    <a:pt x="731" y="46"/>
                    <a:pt x="61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89" name="Google Shape;3389;p43"/>
          <p:cNvGrpSpPr/>
          <p:nvPr/>
        </p:nvGrpSpPr>
        <p:grpSpPr>
          <a:xfrm rot="-1243494" flipH="1">
            <a:off x="3897882" y="4420126"/>
            <a:ext cx="2899557" cy="3432639"/>
            <a:chOff x="5248875" y="1781025"/>
            <a:chExt cx="1998375" cy="2365775"/>
          </a:xfrm>
        </p:grpSpPr>
        <p:sp>
          <p:nvSpPr>
            <p:cNvPr id="3390" name="Google Shape;3390;p43"/>
            <p:cNvSpPr/>
            <p:nvPr/>
          </p:nvSpPr>
          <p:spPr>
            <a:xfrm>
              <a:off x="6115625" y="2778450"/>
              <a:ext cx="3450" cy="1750"/>
            </a:xfrm>
            <a:custGeom>
              <a:avLst/>
              <a:gdLst/>
              <a:ahLst/>
              <a:cxnLst/>
              <a:rect l="l" t="t" r="r" b="b"/>
              <a:pathLst>
                <a:path w="138" h="70" extrusionOk="0">
                  <a:moveTo>
                    <a:pt x="138" y="69"/>
                  </a:moveTo>
                  <a:cubicBezTo>
                    <a:pt x="92" y="46"/>
                    <a:pt x="46" y="24"/>
                    <a:pt x="1" y="1"/>
                  </a:cubicBezTo>
                  <a:cubicBezTo>
                    <a:pt x="46" y="24"/>
                    <a:pt x="92" y="46"/>
                    <a:pt x="138" y="69"/>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1" name="Google Shape;3391;p43"/>
            <p:cNvSpPr/>
            <p:nvPr/>
          </p:nvSpPr>
          <p:spPr>
            <a:xfrm>
              <a:off x="5248875" y="2405825"/>
              <a:ext cx="1998375" cy="1636600"/>
            </a:xfrm>
            <a:custGeom>
              <a:avLst/>
              <a:gdLst/>
              <a:ahLst/>
              <a:cxnLst/>
              <a:rect l="l" t="t" r="r" b="b"/>
              <a:pathLst>
                <a:path w="79935" h="65464" extrusionOk="0">
                  <a:moveTo>
                    <a:pt x="64254" y="7624"/>
                  </a:moveTo>
                  <a:lnTo>
                    <a:pt x="64254" y="7624"/>
                  </a:lnTo>
                  <a:cubicBezTo>
                    <a:pt x="64003" y="7807"/>
                    <a:pt x="63843" y="7898"/>
                    <a:pt x="63843" y="7898"/>
                  </a:cubicBezTo>
                  <a:cubicBezTo>
                    <a:pt x="63866" y="7853"/>
                    <a:pt x="63912" y="7807"/>
                    <a:pt x="63934" y="7761"/>
                  </a:cubicBezTo>
                  <a:cubicBezTo>
                    <a:pt x="64049" y="7716"/>
                    <a:pt x="64163" y="7670"/>
                    <a:pt x="64254" y="7624"/>
                  </a:cubicBezTo>
                  <a:close/>
                  <a:moveTo>
                    <a:pt x="29628" y="34878"/>
                  </a:moveTo>
                  <a:cubicBezTo>
                    <a:pt x="31249" y="35220"/>
                    <a:pt x="33143" y="35494"/>
                    <a:pt x="35334" y="35608"/>
                  </a:cubicBezTo>
                  <a:lnTo>
                    <a:pt x="35266" y="35608"/>
                  </a:lnTo>
                  <a:cubicBezTo>
                    <a:pt x="34010" y="35563"/>
                    <a:pt x="32664" y="35517"/>
                    <a:pt x="31340" y="35311"/>
                  </a:cubicBezTo>
                  <a:cubicBezTo>
                    <a:pt x="30746" y="35243"/>
                    <a:pt x="30153" y="35129"/>
                    <a:pt x="29560" y="34992"/>
                  </a:cubicBezTo>
                  <a:cubicBezTo>
                    <a:pt x="29582" y="34946"/>
                    <a:pt x="29605" y="34923"/>
                    <a:pt x="29628" y="34878"/>
                  </a:cubicBezTo>
                  <a:close/>
                  <a:moveTo>
                    <a:pt x="2031" y="56517"/>
                  </a:moveTo>
                  <a:lnTo>
                    <a:pt x="2031" y="56517"/>
                  </a:lnTo>
                  <a:cubicBezTo>
                    <a:pt x="1932" y="56666"/>
                    <a:pt x="1860" y="56854"/>
                    <a:pt x="1804" y="57041"/>
                  </a:cubicBezTo>
                  <a:cubicBezTo>
                    <a:pt x="1827" y="56950"/>
                    <a:pt x="1827" y="56859"/>
                    <a:pt x="1850" y="56767"/>
                  </a:cubicBezTo>
                  <a:cubicBezTo>
                    <a:pt x="1895" y="56699"/>
                    <a:pt x="1964" y="56607"/>
                    <a:pt x="2009" y="56539"/>
                  </a:cubicBezTo>
                  <a:cubicBezTo>
                    <a:pt x="2017" y="56531"/>
                    <a:pt x="2025" y="56524"/>
                    <a:pt x="2031" y="56517"/>
                  </a:cubicBezTo>
                  <a:close/>
                  <a:moveTo>
                    <a:pt x="31591" y="59757"/>
                  </a:moveTo>
                  <a:lnTo>
                    <a:pt x="31591" y="59757"/>
                  </a:lnTo>
                  <a:cubicBezTo>
                    <a:pt x="31203" y="60374"/>
                    <a:pt x="30952" y="60784"/>
                    <a:pt x="30952" y="60784"/>
                  </a:cubicBezTo>
                  <a:lnTo>
                    <a:pt x="30929" y="60784"/>
                  </a:lnTo>
                  <a:cubicBezTo>
                    <a:pt x="31089" y="60465"/>
                    <a:pt x="31317" y="60123"/>
                    <a:pt x="31591" y="59757"/>
                  </a:cubicBezTo>
                  <a:close/>
                  <a:moveTo>
                    <a:pt x="6757" y="1"/>
                  </a:moveTo>
                  <a:cubicBezTo>
                    <a:pt x="6369" y="412"/>
                    <a:pt x="6072" y="845"/>
                    <a:pt x="5821" y="1279"/>
                  </a:cubicBezTo>
                  <a:cubicBezTo>
                    <a:pt x="5547" y="1690"/>
                    <a:pt x="5342" y="2101"/>
                    <a:pt x="5228" y="2534"/>
                  </a:cubicBezTo>
                  <a:cubicBezTo>
                    <a:pt x="5205" y="2580"/>
                    <a:pt x="5205" y="2626"/>
                    <a:pt x="5182" y="2671"/>
                  </a:cubicBezTo>
                  <a:cubicBezTo>
                    <a:pt x="5136" y="2808"/>
                    <a:pt x="5114" y="2945"/>
                    <a:pt x="5068" y="3037"/>
                  </a:cubicBezTo>
                  <a:cubicBezTo>
                    <a:pt x="5022" y="3242"/>
                    <a:pt x="4999" y="3379"/>
                    <a:pt x="4999" y="3379"/>
                  </a:cubicBezTo>
                  <a:cubicBezTo>
                    <a:pt x="4999" y="3379"/>
                    <a:pt x="4999" y="3402"/>
                    <a:pt x="4977" y="3470"/>
                  </a:cubicBezTo>
                  <a:cubicBezTo>
                    <a:pt x="4977" y="3516"/>
                    <a:pt x="4954" y="3607"/>
                    <a:pt x="4954" y="3721"/>
                  </a:cubicBezTo>
                  <a:cubicBezTo>
                    <a:pt x="4931" y="3835"/>
                    <a:pt x="4931" y="3972"/>
                    <a:pt x="4908" y="4109"/>
                  </a:cubicBezTo>
                  <a:cubicBezTo>
                    <a:pt x="4931" y="4269"/>
                    <a:pt x="4931" y="4429"/>
                    <a:pt x="4931" y="4634"/>
                  </a:cubicBezTo>
                  <a:cubicBezTo>
                    <a:pt x="4999" y="5365"/>
                    <a:pt x="5251" y="6346"/>
                    <a:pt x="5730" y="7236"/>
                  </a:cubicBezTo>
                  <a:cubicBezTo>
                    <a:pt x="5958" y="7670"/>
                    <a:pt x="6255" y="8081"/>
                    <a:pt x="6552" y="8446"/>
                  </a:cubicBezTo>
                  <a:cubicBezTo>
                    <a:pt x="6711" y="8629"/>
                    <a:pt x="6871" y="8789"/>
                    <a:pt x="7031" y="8948"/>
                  </a:cubicBezTo>
                  <a:cubicBezTo>
                    <a:pt x="7008" y="9017"/>
                    <a:pt x="6985" y="9108"/>
                    <a:pt x="6940" y="9199"/>
                  </a:cubicBezTo>
                  <a:cubicBezTo>
                    <a:pt x="6848" y="9496"/>
                    <a:pt x="6666" y="9907"/>
                    <a:pt x="6552" y="10341"/>
                  </a:cubicBezTo>
                  <a:cubicBezTo>
                    <a:pt x="6529" y="10386"/>
                    <a:pt x="6529" y="10432"/>
                    <a:pt x="6506" y="10478"/>
                  </a:cubicBezTo>
                  <a:cubicBezTo>
                    <a:pt x="6141" y="10546"/>
                    <a:pt x="5730" y="10683"/>
                    <a:pt x="5273" y="10911"/>
                  </a:cubicBezTo>
                  <a:cubicBezTo>
                    <a:pt x="1074" y="13125"/>
                    <a:pt x="5091" y="20544"/>
                    <a:pt x="7510" y="20977"/>
                  </a:cubicBezTo>
                  <a:cubicBezTo>
                    <a:pt x="7556" y="20989"/>
                    <a:pt x="7602" y="20994"/>
                    <a:pt x="7647" y="20994"/>
                  </a:cubicBezTo>
                  <a:cubicBezTo>
                    <a:pt x="7693" y="20994"/>
                    <a:pt x="7739" y="20989"/>
                    <a:pt x="7784" y="20977"/>
                  </a:cubicBezTo>
                  <a:lnTo>
                    <a:pt x="7784" y="20977"/>
                  </a:lnTo>
                  <a:cubicBezTo>
                    <a:pt x="7465" y="27300"/>
                    <a:pt x="12897" y="30952"/>
                    <a:pt x="18946" y="31911"/>
                  </a:cubicBezTo>
                  <a:cubicBezTo>
                    <a:pt x="18854" y="32070"/>
                    <a:pt x="18786" y="32184"/>
                    <a:pt x="18717" y="32299"/>
                  </a:cubicBezTo>
                  <a:cubicBezTo>
                    <a:pt x="18649" y="32436"/>
                    <a:pt x="18603" y="32504"/>
                    <a:pt x="18603" y="32504"/>
                  </a:cubicBezTo>
                  <a:cubicBezTo>
                    <a:pt x="18603" y="32504"/>
                    <a:pt x="17987" y="33759"/>
                    <a:pt x="17394" y="35015"/>
                  </a:cubicBezTo>
                  <a:cubicBezTo>
                    <a:pt x="17234" y="35334"/>
                    <a:pt x="17097" y="35654"/>
                    <a:pt x="16983" y="35973"/>
                  </a:cubicBezTo>
                  <a:cubicBezTo>
                    <a:pt x="16846" y="36270"/>
                    <a:pt x="16732" y="36567"/>
                    <a:pt x="16663" y="36818"/>
                  </a:cubicBezTo>
                  <a:cubicBezTo>
                    <a:pt x="16549" y="37229"/>
                    <a:pt x="16481" y="37548"/>
                    <a:pt x="16481" y="37640"/>
                  </a:cubicBezTo>
                  <a:cubicBezTo>
                    <a:pt x="16389" y="37799"/>
                    <a:pt x="16366" y="37891"/>
                    <a:pt x="16344" y="37914"/>
                  </a:cubicBezTo>
                  <a:cubicBezTo>
                    <a:pt x="16344" y="37936"/>
                    <a:pt x="16344" y="37936"/>
                    <a:pt x="16344" y="37936"/>
                  </a:cubicBezTo>
                  <a:cubicBezTo>
                    <a:pt x="16344" y="37936"/>
                    <a:pt x="16732" y="37936"/>
                    <a:pt x="17371" y="38005"/>
                  </a:cubicBezTo>
                  <a:cubicBezTo>
                    <a:pt x="17279" y="38028"/>
                    <a:pt x="17188" y="38051"/>
                    <a:pt x="17120" y="38051"/>
                  </a:cubicBezTo>
                  <a:cubicBezTo>
                    <a:pt x="16983" y="38096"/>
                    <a:pt x="16914" y="38119"/>
                    <a:pt x="16914" y="38119"/>
                  </a:cubicBezTo>
                  <a:cubicBezTo>
                    <a:pt x="16914" y="38142"/>
                    <a:pt x="17006" y="38142"/>
                    <a:pt x="17143" y="38165"/>
                  </a:cubicBezTo>
                  <a:cubicBezTo>
                    <a:pt x="17188" y="38165"/>
                    <a:pt x="17234" y="38142"/>
                    <a:pt x="17279" y="38142"/>
                  </a:cubicBezTo>
                  <a:cubicBezTo>
                    <a:pt x="17257" y="38187"/>
                    <a:pt x="17234" y="38210"/>
                    <a:pt x="17211" y="38233"/>
                  </a:cubicBezTo>
                  <a:cubicBezTo>
                    <a:pt x="17211" y="38233"/>
                    <a:pt x="17188" y="38256"/>
                    <a:pt x="17165" y="38279"/>
                  </a:cubicBezTo>
                  <a:cubicBezTo>
                    <a:pt x="17165" y="38302"/>
                    <a:pt x="17143" y="38324"/>
                    <a:pt x="17120" y="38347"/>
                  </a:cubicBezTo>
                  <a:cubicBezTo>
                    <a:pt x="17120" y="38347"/>
                    <a:pt x="17097" y="38370"/>
                    <a:pt x="17097" y="38370"/>
                  </a:cubicBezTo>
                  <a:cubicBezTo>
                    <a:pt x="16937" y="38553"/>
                    <a:pt x="16663" y="38895"/>
                    <a:pt x="16275" y="39352"/>
                  </a:cubicBezTo>
                  <a:cubicBezTo>
                    <a:pt x="16275" y="39374"/>
                    <a:pt x="16252" y="39374"/>
                    <a:pt x="16252" y="39397"/>
                  </a:cubicBezTo>
                  <a:cubicBezTo>
                    <a:pt x="16184" y="39466"/>
                    <a:pt x="16138" y="39534"/>
                    <a:pt x="16070" y="39603"/>
                  </a:cubicBezTo>
                  <a:cubicBezTo>
                    <a:pt x="15864" y="39854"/>
                    <a:pt x="15636" y="40105"/>
                    <a:pt x="15408" y="40379"/>
                  </a:cubicBezTo>
                  <a:cubicBezTo>
                    <a:pt x="14974" y="40858"/>
                    <a:pt x="14449" y="41451"/>
                    <a:pt x="13924" y="42045"/>
                  </a:cubicBezTo>
                  <a:cubicBezTo>
                    <a:pt x="12714" y="43369"/>
                    <a:pt x="11482" y="44693"/>
                    <a:pt x="11482" y="44693"/>
                  </a:cubicBezTo>
                  <a:cubicBezTo>
                    <a:pt x="11482" y="44693"/>
                    <a:pt x="10341" y="46085"/>
                    <a:pt x="9062" y="47340"/>
                  </a:cubicBezTo>
                  <a:cubicBezTo>
                    <a:pt x="8400" y="47957"/>
                    <a:pt x="7739" y="48550"/>
                    <a:pt x="7168" y="48961"/>
                  </a:cubicBezTo>
                  <a:cubicBezTo>
                    <a:pt x="6917" y="49166"/>
                    <a:pt x="6666" y="49303"/>
                    <a:pt x="6506" y="49418"/>
                  </a:cubicBezTo>
                  <a:cubicBezTo>
                    <a:pt x="6346" y="49532"/>
                    <a:pt x="6255" y="49623"/>
                    <a:pt x="6255" y="49623"/>
                  </a:cubicBezTo>
                  <a:lnTo>
                    <a:pt x="6278" y="49623"/>
                  </a:lnTo>
                  <a:cubicBezTo>
                    <a:pt x="6232" y="49669"/>
                    <a:pt x="6186" y="49691"/>
                    <a:pt x="6141" y="49714"/>
                  </a:cubicBezTo>
                  <a:cubicBezTo>
                    <a:pt x="6118" y="49737"/>
                    <a:pt x="6095" y="49737"/>
                    <a:pt x="6072" y="49760"/>
                  </a:cubicBezTo>
                  <a:cubicBezTo>
                    <a:pt x="5798" y="49897"/>
                    <a:pt x="5456" y="50057"/>
                    <a:pt x="5136" y="50262"/>
                  </a:cubicBezTo>
                  <a:cubicBezTo>
                    <a:pt x="4954" y="50353"/>
                    <a:pt x="4794" y="50467"/>
                    <a:pt x="4611" y="50559"/>
                  </a:cubicBezTo>
                  <a:cubicBezTo>
                    <a:pt x="4452" y="50696"/>
                    <a:pt x="4292" y="50810"/>
                    <a:pt x="4109" y="50924"/>
                  </a:cubicBezTo>
                  <a:cubicBezTo>
                    <a:pt x="3767" y="51152"/>
                    <a:pt x="3470" y="51449"/>
                    <a:pt x="3173" y="51677"/>
                  </a:cubicBezTo>
                  <a:cubicBezTo>
                    <a:pt x="2900" y="51951"/>
                    <a:pt x="2626" y="52179"/>
                    <a:pt x="2420" y="52430"/>
                  </a:cubicBezTo>
                  <a:cubicBezTo>
                    <a:pt x="2215" y="52659"/>
                    <a:pt x="2055" y="52841"/>
                    <a:pt x="1941" y="52978"/>
                  </a:cubicBezTo>
                  <a:cubicBezTo>
                    <a:pt x="1827" y="53138"/>
                    <a:pt x="1758" y="53206"/>
                    <a:pt x="1758" y="53206"/>
                  </a:cubicBezTo>
                  <a:cubicBezTo>
                    <a:pt x="1758" y="53206"/>
                    <a:pt x="1713" y="53298"/>
                    <a:pt x="1621" y="53458"/>
                  </a:cubicBezTo>
                  <a:cubicBezTo>
                    <a:pt x="1507" y="53595"/>
                    <a:pt x="1393" y="53800"/>
                    <a:pt x="1233" y="54051"/>
                  </a:cubicBezTo>
                  <a:cubicBezTo>
                    <a:pt x="937" y="54553"/>
                    <a:pt x="480" y="55238"/>
                    <a:pt x="206" y="55991"/>
                  </a:cubicBezTo>
                  <a:cubicBezTo>
                    <a:pt x="115" y="56174"/>
                    <a:pt x="92" y="56402"/>
                    <a:pt x="46" y="56585"/>
                  </a:cubicBezTo>
                  <a:cubicBezTo>
                    <a:pt x="24" y="56790"/>
                    <a:pt x="1" y="56995"/>
                    <a:pt x="24" y="57178"/>
                  </a:cubicBezTo>
                  <a:cubicBezTo>
                    <a:pt x="69" y="57384"/>
                    <a:pt x="92" y="57589"/>
                    <a:pt x="297" y="57749"/>
                  </a:cubicBezTo>
                  <a:cubicBezTo>
                    <a:pt x="389" y="57840"/>
                    <a:pt x="503" y="57863"/>
                    <a:pt x="617" y="57863"/>
                  </a:cubicBezTo>
                  <a:cubicBezTo>
                    <a:pt x="731" y="57863"/>
                    <a:pt x="822" y="57817"/>
                    <a:pt x="891" y="57794"/>
                  </a:cubicBezTo>
                  <a:cubicBezTo>
                    <a:pt x="1188" y="57657"/>
                    <a:pt x="1370" y="57475"/>
                    <a:pt x="1484" y="57338"/>
                  </a:cubicBezTo>
                  <a:lnTo>
                    <a:pt x="1484" y="57338"/>
                  </a:lnTo>
                  <a:cubicBezTo>
                    <a:pt x="1416" y="57772"/>
                    <a:pt x="1370" y="58274"/>
                    <a:pt x="1462" y="58753"/>
                  </a:cubicBezTo>
                  <a:cubicBezTo>
                    <a:pt x="1462" y="58822"/>
                    <a:pt x="1462" y="58867"/>
                    <a:pt x="1484" y="58936"/>
                  </a:cubicBezTo>
                  <a:cubicBezTo>
                    <a:pt x="3128" y="59027"/>
                    <a:pt x="4771" y="59164"/>
                    <a:pt x="6392" y="59324"/>
                  </a:cubicBezTo>
                  <a:cubicBezTo>
                    <a:pt x="6415" y="59232"/>
                    <a:pt x="6437" y="59141"/>
                    <a:pt x="6460" y="59050"/>
                  </a:cubicBezTo>
                  <a:cubicBezTo>
                    <a:pt x="6574" y="58342"/>
                    <a:pt x="6552" y="57635"/>
                    <a:pt x="6643" y="57087"/>
                  </a:cubicBezTo>
                  <a:lnTo>
                    <a:pt x="6643" y="57087"/>
                  </a:lnTo>
                  <a:cubicBezTo>
                    <a:pt x="6620" y="57543"/>
                    <a:pt x="7214" y="58251"/>
                    <a:pt x="7579" y="58456"/>
                  </a:cubicBezTo>
                  <a:cubicBezTo>
                    <a:pt x="7739" y="58593"/>
                    <a:pt x="7921" y="58730"/>
                    <a:pt x="8149" y="58822"/>
                  </a:cubicBezTo>
                  <a:cubicBezTo>
                    <a:pt x="8343" y="58918"/>
                    <a:pt x="8570" y="58970"/>
                    <a:pt x="8801" y="58970"/>
                  </a:cubicBezTo>
                  <a:cubicBezTo>
                    <a:pt x="9004" y="58970"/>
                    <a:pt x="9212" y="58930"/>
                    <a:pt x="9405" y="58844"/>
                  </a:cubicBezTo>
                  <a:cubicBezTo>
                    <a:pt x="9816" y="58685"/>
                    <a:pt x="10044" y="58297"/>
                    <a:pt x="10090" y="57977"/>
                  </a:cubicBezTo>
                  <a:cubicBezTo>
                    <a:pt x="10090" y="57908"/>
                    <a:pt x="10112" y="57817"/>
                    <a:pt x="10112" y="57749"/>
                  </a:cubicBezTo>
                  <a:cubicBezTo>
                    <a:pt x="10112" y="57680"/>
                    <a:pt x="10112" y="57612"/>
                    <a:pt x="10090" y="57543"/>
                  </a:cubicBezTo>
                  <a:cubicBezTo>
                    <a:pt x="10090" y="57498"/>
                    <a:pt x="10090" y="57429"/>
                    <a:pt x="10067" y="57384"/>
                  </a:cubicBezTo>
                  <a:cubicBezTo>
                    <a:pt x="10044" y="57315"/>
                    <a:pt x="10044" y="57269"/>
                    <a:pt x="10021" y="57224"/>
                  </a:cubicBezTo>
                  <a:cubicBezTo>
                    <a:pt x="9975" y="57064"/>
                    <a:pt x="9907" y="56973"/>
                    <a:pt x="9907" y="56973"/>
                  </a:cubicBezTo>
                  <a:cubicBezTo>
                    <a:pt x="9907" y="56973"/>
                    <a:pt x="9861" y="56881"/>
                    <a:pt x="9747" y="56744"/>
                  </a:cubicBezTo>
                  <a:cubicBezTo>
                    <a:pt x="9656" y="56607"/>
                    <a:pt x="9519" y="56471"/>
                    <a:pt x="9473" y="56288"/>
                  </a:cubicBezTo>
                  <a:cubicBezTo>
                    <a:pt x="9450" y="56105"/>
                    <a:pt x="9542" y="55831"/>
                    <a:pt x="9656" y="55512"/>
                  </a:cubicBezTo>
                  <a:cubicBezTo>
                    <a:pt x="9724" y="55375"/>
                    <a:pt x="9770" y="55192"/>
                    <a:pt x="9838" y="55033"/>
                  </a:cubicBezTo>
                  <a:cubicBezTo>
                    <a:pt x="9884" y="54873"/>
                    <a:pt x="9953" y="54690"/>
                    <a:pt x="9998" y="54508"/>
                  </a:cubicBezTo>
                  <a:cubicBezTo>
                    <a:pt x="10067" y="54142"/>
                    <a:pt x="10044" y="53754"/>
                    <a:pt x="10021" y="53412"/>
                  </a:cubicBezTo>
                  <a:cubicBezTo>
                    <a:pt x="9975" y="53092"/>
                    <a:pt x="9907" y="52773"/>
                    <a:pt x="9838" y="52522"/>
                  </a:cubicBezTo>
                  <a:cubicBezTo>
                    <a:pt x="9816" y="52453"/>
                    <a:pt x="9816" y="52408"/>
                    <a:pt x="9793" y="52362"/>
                  </a:cubicBezTo>
                  <a:cubicBezTo>
                    <a:pt x="9816" y="52339"/>
                    <a:pt x="9838" y="52316"/>
                    <a:pt x="9861" y="52293"/>
                  </a:cubicBezTo>
                  <a:cubicBezTo>
                    <a:pt x="9907" y="52271"/>
                    <a:pt x="9975" y="52225"/>
                    <a:pt x="10044" y="52179"/>
                  </a:cubicBezTo>
                  <a:cubicBezTo>
                    <a:pt x="10204" y="52111"/>
                    <a:pt x="10363" y="51997"/>
                    <a:pt x="10523" y="51905"/>
                  </a:cubicBezTo>
                  <a:cubicBezTo>
                    <a:pt x="10592" y="51883"/>
                    <a:pt x="10637" y="51860"/>
                    <a:pt x="10706" y="51837"/>
                  </a:cubicBezTo>
                  <a:cubicBezTo>
                    <a:pt x="11071" y="51677"/>
                    <a:pt x="11505" y="51517"/>
                    <a:pt x="11984" y="51312"/>
                  </a:cubicBezTo>
                  <a:cubicBezTo>
                    <a:pt x="12235" y="51198"/>
                    <a:pt x="12441" y="51061"/>
                    <a:pt x="12669" y="50924"/>
                  </a:cubicBezTo>
                  <a:cubicBezTo>
                    <a:pt x="12897" y="50764"/>
                    <a:pt x="13125" y="50627"/>
                    <a:pt x="13354" y="50490"/>
                  </a:cubicBezTo>
                  <a:cubicBezTo>
                    <a:pt x="14267" y="49897"/>
                    <a:pt x="15134" y="49303"/>
                    <a:pt x="15796" y="48847"/>
                  </a:cubicBezTo>
                  <a:cubicBezTo>
                    <a:pt x="16458" y="48390"/>
                    <a:pt x="16914" y="48071"/>
                    <a:pt x="16914" y="48071"/>
                  </a:cubicBezTo>
                  <a:cubicBezTo>
                    <a:pt x="16914" y="48071"/>
                    <a:pt x="17325" y="47751"/>
                    <a:pt x="17941" y="47226"/>
                  </a:cubicBezTo>
                  <a:cubicBezTo>
                    <a:pt x="18101" y="47112"/>
                    <a:pt x="18284" y="46975"/>
                    <a:pt x="18444" y="46815"/>
                  </a:cubicBezTo>
                  <a:cubicBezTo>
                    <a:pt x="18626" y="46678"/>
                    <a:pt x="18809" y="46519"/>
                    <a:pt x="18991" y="46336"/>
                  </a:cubicBezTo>
                  <a:cubicBezTo>
                    <a:pt x="19357" y="45994"/>
                    <a:pt x="19767" y="45651"/>
                    <a:pt x="20133" y="45286"/>
                  </a:cubicBezTo>
                  <a:cubicBezTo>
                    <a:pt x="20521" y="44898"/>
                    <a:pt x="20886" y="44510"/>
                    <a:pt x="21228" y="44168"/>
                  </a:cubicBezTo>
                  <a:cubicBezTo>
                    <a:pt x="21320" y="44076"/>
                    <a:pt x="21388" y="43985"/>
                    <a:pt x="21457" y="43894"/>
                  </a:cubicBezTo>
                  <a:cubicBezTo>
                    <a:pt x="22712" y="42821"/>
                    <a:pt x="23899" y="41634"/>
                    <a:pt x="24378" y="40561"/>
                  </a:cubicBezTo>
                  <a:cubicBezTo>
                    <a:pt x="24424" y="40607"/>
                    <a:pt x="24469" y="40630"/>
                    <a:pt x="24492" y="40675"/>
                  </a:cubicBezTo>
                  <a:cubicBezTo>
                    <a:pt x="24721" y="40835"/>
                    <a:pt x="24880" y="41041"/>
                    <a:pt x="25040" y="41200"/>
                  </a:cubicBezTo>
                  <a:cubicBezTo>
                    <a:pt x="25324" y="41506"/>
                    <a:pt x="25483" y="41750"/>
                    <a:pt x="25536" y="41750"/>
                  </a:cubicBezTo>
                  <a:cubicBezTo>
                    <a:pt x="25538" y="41750"/>
                    <a:pt x="25540" y="41749"/>
                    <a:pt x="25542" y="41748"/>
                  </a:cubicBezTo>
                  <a:cubicBezTo>
                    <a:pt x="25565" y="41748"/>
                    <a:pt x="25451" y="41474"/>
                    <a:pt x="25200" y="41086"/>
                  </a:cubicBezTo>
                  <a:cubicBezTo>
                    <a:pt x="25154" y="41018"/>
                    <a:pt x="25109" y="40949"/>
                    <a:pt x="25040" y="40858"/>
                  </a:cubicBezTo>
                  <a:lnTo>
                    <a:pt x="25040" y="40858"/>
                  </a:lnTo>
                  <a:cubicBezTo>
                    <a:pt x="25291" y="41109"/>
                    <a:pt x="25519" y="41383"/>
                    <a:pt x="25725" y="41680"/>
                  </a:cubicBezTo>
                  <a:cubicBezTo>
                    <a:pt x="25725" y="41680"/>
                    <a:pt x="26113" y="41200"/>
                    <a:pt x="26661" y="40379"/>
                  </a:cubicBezTo>
                  <a:cubicBezTo>
                    <a:pt x="26752" y="40242"/>
                    <a:pt x="26866" y="40105"/>
                    <a:pt x="26980" y="39968"/>
                  </a:cubicBezTo>
                  <a:cubicBezTo>
                    <a:pt x="27460" y="39329"/>
                    <a:pt x="27870" y="38644"/>
                    <a:pt x="27870" y="38644"/>
                  </a:cubicBezTo>
                  <a:cubicBezTo>
                    <a:pt x="27870" y="38644"/>
                    <a:pt x="28213" y="37936"/>
                    <a:pt x="28555" y="37229"/>
                  </a:cubicBezTo>
                  <a:cubicBezTo>
                    <a:pt x="28601" y="37138"/>
                    <a:pt x="28646" y="37046"/>
                    <a:pt x="28692" y="36955"/>
                  </a:cubicBezTo>
                  <a:cubicBezTo>
                    <a:pt x="28943" y="36430"/>
                    <a:pt x="29194" y="35882"/>
                    <a:pt x="29445" y="35334"/>
                  </a:cubicBezTo>
                  <a:cubicBezTo>
                    <a:pt x="30039" y="35471"/>
                    <a:pt x="30655" y="35585"/>
                    <a:pt x="31271" y="35700"/>
                  </a:cubicBezTo>
                  <a:cubicBezTo>
                    <a:pt x="32618" y="35928"/>
                    <a:pt x="33988" y="35996"/>
                    <a:pt x="35243" y="36042"/>
                  </a:cubicBezTo>
                  <a:cubicBezTo>
                    <a:pt x="35882" y="36076"/>
                    <a:pt x="36498" y="36088"/>
                    <a:pt x="37083" y="36088"/>
                  </a:cubicBezTo>
                  <a:cubicBezTo>
                    <a:pt x="37668" y="36088"/>
                    <a:pt x="38222" y="36076"/>
                    <a:pt x="38735" y="36065"/>
                  </a:cubicBezTo>
                  <a:cubicBezTo>
                    <a:pt x="38964" y="36065"/>
                    <a:pt x="39169" y="36042"/>
                    <a:pt x="39352" y="36042"/>
                  </a:cubicBezTo>
                  <a:cubicBezTo>
                    <a:pt x="39237" y="36681"/>
                    <a:pt x="39123" y="37366"/>
                    <a:pt x="39009" y="38051"/>
                  </a:cubicBezTo>
                  <a:cubicBezTo>
                    <a:pt x="38804" y="39260"/>
                    <a:pt x="38667" y="40470"/>
                    <a:pt x="38530" y="41383"/>
                  </a:cubicBezTo>
                  <a:cubicBezTo>
                    <a:pt x="38439" y="42296"/>
                    <a:pt x="38324" y="42889"/>
                    <a:pt x="38370" y="42889"/>
                  </a:cubicBezTo>
                  <a:cubicBezTo>
                    <a:pt x="38371" y="42890"/>
                    <a:pt x="38372" y="42891"/>
                    <a:pt x="38373" y="42891"/>
                  </a:cubicBezTo>
                  <a:cubicBezTo>
                    <a:pt x="38400" y="42891"/>
                    <a:pt x="38488" y="42622"/>
                    <a:pt x="38576" y="42228"/>
                  </a:cubicBezTo>
                  <a:lnTo>
                    <a:pt x="38576" y="42228"/>
                  </a:lnTo>
                  <a:cubicBezTo>
                    <a:pt x="38530" y="42570"/>
                    <a:pt x="38507" y="42821"/>
                    <a:pt x="38484" y="43004"/>
                  </a:cubicBezTo>
                  <a:cubicBezTo>
                    <a:pt x="38484" y="43004"/>
                    <a:pt x="38484" y="43026"/>
                    <a:pt x="38484" y="43049"/>
                  </a:cubicBezTo>
                  <a:cubicBezTo>
                    <a:pt x="38484" y="43072"/>
                    <a:pt x="38461" y="43095"/>
                    <a:pt x="38461" y="43141"/>
                  </a:cubicBezTo>
                  <a:cubicBezTo>
                    <a:pt x="38461" y="43141"/>
                    <a:pt x="38461" y="43163"/>
                    <a:pt x="38461" y="43163"/>
                  </a:cubicBezTo>
                  <a:cubicBezTo>
                    <a:pt x="38461" y="43209"/>
                    <a:pt x="38461" y="43232"/>
                    <a:pt x="38461" y="43232"/>
                  </a:cubicBezTo>
                  <a:cubicBezTo>
                    <a:pt x="38461" y="43232"/>
                    <a:pt x="39146" y="43095"/>
                    <a:pt x="40196" y="42958"/>
                  </a:cubicBezTo>
                  <a:lnTo>
                    <a:pt x="40196" y="42958"/>
                  </a:lnTo>
                  <a:cubicBezTo>
                    <a:pt x="40150" y="43049"/>
                    <a:pt x="40105" y="43163"/>
                    <a:pt x="40059" y="43255"/>
                  </a:cubicBezTo>
                  <a:cubicBezTo>
                    <a:pt x="40059" y="43278"/>
                    <a:pt x="40036" y="43278"/>
                    <a:pt x="40036" y="43300"/>
                  </a:cubicBezTo>
                  <a:cubicBezTo>
                    <a:pt x="40036" y="43323"/>
                    <a:pt x="40013" y="43346"/>
                    <a:pt x="40013" y="43369"/>
                  </a:cubicBezTo>
                  <a:cubicBezTo>
                    <a:pt x="39968" y="43483"/>
                    <a:pt x="39922" y="43620"/>
                    <a:pt x="39854" y="43825"/>
                  </a:cubicBezTo>
                  <a:cubicBezTo>
                    <a:pt x="39854" y="43848"/>
                    <a:pt x="39831" y="43848"/>
                    <a:pt x="39831" y="43871"/>
                  </a:cubicBezTo>
                  <a:cubicBezTo>
                    <a:pt x="39831" y="43894"/>
                    <a:pt x="39808" y="43939"/>
                    <a:pt x="39808" y="43962"/>
                  </a:cubicBezTo>
                  <a:cubicBezTo>
                    <a:pt x="39762" y="44099"/>
                    <a:pt x="39694" y="44236"/>
                    <a:pt x="39648" y="44396"/>
                  </a:cubicBezTo>
                  <a:cubicBezTo>
                    <a:pt x="38918" y="46359"/>
                    <a:pt x="37389" y="50445"/>
                    <a:pt x="36042" y="53252"/>
                  </a:cubicBezTo>
                  <a:cubicBezTo>
                    <a:pt x="35745" y="53868"/>
                    <a:pt x="35448" y="54416"/>
                    <a:pt x="35197" y="54873"/>
                  </a:cubicBezTo>
                  <a:cubicBezTo>
                    <a:pt x="35197" y="54896"/>
                    <a:pt x="35197" y="54896"/>
                    <a:pt x="35197" y="54896"/>
                  </a:cubicBezTo>
                  <a:cubicBezTo>
                    <a:pt x="35175" y="54918"/>
                    <a:pt x="35175" y="54918"/>
                    <a:pt x="35152" y="54941"/>
                  </a:cubicBezTo>
                  <a:cubicBezTo>
                    <a:pt x="35060" y="55055"/>
                    <a:pt x="34969" y="55192"/>
                    <a:pt x="34832" y="55329"/>
                  </a:cubicBezTo>
                  <a:cubicBezTo>
                    <a:pt x="34535" y="55672"/>
                    <a:pt x="34147" y="56060"/>
                    <a:pt x="33714" y="56471"/>
                  </a:cubicBezTo>
                  <a:cubicBezTo>
                    <a:pt x="33303" y="56881"/>
                    <a:pt x="32892" y="57406"/>
                    <a:pt x="32527" y="57886"/>
                  </a:cubicBezTo>
                  <a:cubicBezTo>
                    <a:pt x="32116" y="58365"/>
                    <a:pt x="31728" y="58844"/>
                    <a:pt x="31363" y="59278"/>
                  </a:cubicBezTo>
                  <a:cubicBezTo>
                    <a:pt x="30975" y="59757"/>
                    <a:pt x="30655" y="60191"/>
                    <a:pt x="30427" y="60625"/>
                  </a:cubicBezTo>
                  <a:lnTo>
                    <a:pt x="30404" y="60625"/>
                  </a:lnTo>
                  <a:cubicBezTo>
                    <a:pt x="30381" y="60648"/>
                    <a:pt x="30336" y="60693"/>
                    <a:pt x="30244" y="60762"/>
                  </a:cubicBezTo>
                  <a:cubicBezTo>
                    <a:pt x="30221" y="60739"/>
                    <a:pt x="30199" y="60739"/>
                    <a:pt x="30153" y="60739"/>
                  </a:cubicBezTo>
                  <a:lnTo>
                    <a:pt x="30130" y="60739"/>
                  </a:lnTo>
                  <a:cubicBezTo>
                    <a:pt x="29761" y="60720"/>
                    <a:pt x="29332" y="60687"/>
                    <a:pt x="28903" y="60687"/>
                  </a:cubicBezTo>
                  <a:cubicBezTo>
                    <a:pt x="28802" y="60687"/>
                    <a:pt x="28701" y="60689"/>
                    <a:pt x="28601" y="60693"/>
                  </a:cubicBezTo>
                  <a:cubicBezTo>
                    <a:pt x="28578" y="60693"/>
                    <a:pt x="28578" y="60670"/>
                    <a:pt x="28555" y="60670"/>
                  </a:cubicBezTo>
                  <a:cubicBezTo>
                    <a:pt x="28332" y="60633"/>
                    <a:pt x="28108" y="60596"/>
                    <a:pt x="27884" y="60596"/>
                  </a:cubicBezTo>
                  <a:cubicBezTo>
                    <a:pt x="27834" y="60596"/>
                    <a:pt x="27784" y="60598"/>
                    <a:pt x="27733" y="60602"/>
                  </a:cubicBezTo>
                  <a:cubicBezTo>
                    <a:pt x="27708" y="60600"/>
                    <a:pt x="27682" y="60598"/>
                    <a:pt x="27656" y="60598"/>
                  </a:cubicBezTo>
                  <a:cubicBezTo>
                    <a:pt x="27419" y="60598"/>
                    <a:pt x="27144" y="60689"/>
                    <a:pt x="26980" y="60853"/>
                  </a:cubicBezTo>
                  <a:cubicBezTo>
                    <a:pt x="26866" y="60921"/>
                    <a:pt x="26798" y="61013"/>
                    <a:pt x="26752" y="61104"/>
                  </a:cubicBezTo>
                  <a:cubicBezTo>
                    <a:pt x="26706" y="61173"/>
                    <a:pt x="26661" y="61241"/>
                    <a:pt x="26638" y="61309"/>
                  </a:cubicBezTo>
                  <a:cubicBezTo>
                    <a:pt x="26592" y="61446"/>
                    <a:pt x="26569" y="61538"/>
                    <a:pt x="26569" y="61538"/>
                  </a:cubicBezTo>
                  <a:cubicBezTo>
                    <a:pt x="26569" y="61538"/>
                    <a:pt x="26569" y="61606"/>
                    <a:pt x="26592" y="61743"/>
                  </a:cubicBezTo>
                  <a:cubicBezTo>
                    <a:pt x="26592" y="61812"/>
                    <a:pt x="26615" y="61903"/>
                    <a:pt x="26661" y="61971"/>
                  </a:cubicBezTo>
                  <a:cubicBezTo>
                    <a:pt x="26684" y="62063"/>
                    <a:pt x="26729" y="62154"/>
                    <a:pt x="26775" y="62245"/>
                  </a:cubicBezTo>
                  <a:cubicBezTo>
                    <a:pt x="26820" y="62314"/>
                    <a:pt x="26866" y="62359"/>
                    <a:pt x="26912" y="62428"/>
                  </a:cubicBezTo>
                  <a:cubicBezTo>
                    <a:pt x="26935" y="62474"/>
                    <a:pt x="26980" y="62519"/>
                    <a:pt x="27003" y="62565"/>
                  </a:cubicBezTo>
                  <a:cubicBezTo>
                    <a:pt x="27026" y="62633"/>
                    <a:pt x="27072" y="62679"/>
                    <a:pt x="27117" y="62725"/>
                  </a:cubicBezTo>
                  <a:cubicBezTo>
                    <a:pt x="31340" y="63660"/>
                    <a:pt x="35129" y="64619"/>
                    <a:pt x="38256" y="65464"/>
                  </a:cubicBezTo>
                  <a:cubicBezTo>
                    <a:pt x="38165" y="65167"/>
                    <a:pt x="38005" y="64825"/>
                    <a:pt x="37845" y="64459"/>
                  </a:cubicBezTo>
                  <a:cubicBezTo>
                    <a:pt x="37685" y="64071"/>
                    <a:pt x="37480" y="63660"/>
                    <a:pt x="37297" y="63387"/>
                  </a:cubicBezTo>
                  <a:cubicBezTo>
                    <a:pt x="37229" y="63227"/>
                    <a:pt x="37138" y="63113"/>
                    <a:pt x="37069" y="63044"/>
                  </a:cubicBezTo>
                  <a:cubicBezTo>
                    <a:pt x="37046" y="62999"/>
                    <a:pt x="37001" y="62976"/>
                    <a:pt x="36978" y="62976"/>
                  </a:cubicBezTo>
                  <a:cubicBezTo>
                    <a:pt x="37001" y="62976"/>
                    <a:pt x="37023" y="62953"/>
                    <a:pt x="37046" y="62953"/>
                  </a:cubicBezTo>
                  <a:cubicBezTo>
                    <a:pt x="37274" y="62884"/>
                    <a:pt x="37617" y="62770"/>
                    <a:pt x="37914" y="62542"/>
                  </a:cubicBezTo>
                  <a:cubicBezTo>
                    <a:pt x="38187" y="62337"/>
                    <a:pt x="38393" y="62040"/>
                    <a:pt x="38461" y="61789"/>
                  </a:cubicBezTo>
                  <a:cubicBezTo>
                    <a:pt x="38507" y="61675"/>
                    <a:pt x="38507" y="61561"/>
                    <a:pt x="38530" y="61492"/>
                  </a:cubicBezTo>
                  <a:cubicBezTo>
                    <a:pt x="38530" y="61424"/>
                    <a:pt x="38530" y="61378"/>
                    <a:pt x="38530" y="61378"/>
                  </a:cubicBezTo>
                  <a:cubicBezTo>
                    <a:pt x="38530" y="61378"/>
                    <a:pt x="38530" y="61218"/>
                    <a:pt x="38484" y="60990"/>
                  </a:cubicBezTo>
                  <a:cubicBezTo>
                    <a:pt x="38416" y="60762"/>
                    <a:pt x="38324" y="60465"/>
                    <a:pt x="38187" y="60191"/>
                  </a:cubicBezTo>
                  <a:cubicBezTo>
                    <a:pt x="38119" y="60008"/>
                    <a:pt x="38028" y="59826"/>
                    <a:pt x="37936" y="59666"/>
                  </a:cubicBezTo>
                  <a:cubicBezTo>
                    <a:pt x="37982" y="59598"/>
                    <a:pt x="38051" y="59529"/>
                    <a:pt x="38096" y="59438"/>
                  </a:cubicBezTo>
                  <a:cubicBezTo>
                    <a:pt x="38165" y="59369"/>
                    <a:pt x="38256" y="59278"/>
                    <a:pt x="38347" y="59164"/>
                  </a:cubicBezTo>
                  <a:cubicBezTo>
                    <a:pt x="38393" y="59095"/>
                    <a:pt x="38461" y="59027"/>
                    <a:pt x="38530" y="58958"/>
                  </a:cubicBezTo>
                  <a:cubicBezTo>
                    <a:pt x="39078" y="58342"/>
                    <a:pt x="39991" y="57680"/>
                    <a:pt x="40744" y="56790"/>
                  </a:cubicBezTo>
                  <a:cubicBezTo>
                    <a:pt x="41451" y="55900"/>
                    <a:pt x="42068" y="54964"/>
                    <a:pt x="42524" y="54279"/>
                  </a:cubicBezTo>
                  <a:cubicBezTo>
                    <a:pt x="42753" y="53937"/>
                    <a:pt x="42958" y="53663"/>
                    <a:pt x="43095" y="53458"/>
                  </a:cubicBezTo>
                  <a:cubicBezTo>
                    <a:pt x="43255" y="53275"/>
                    <a:pt x="43323" y="53161"/>
                    <a:pt x="43323" y="53161"/>
                  </a:cubicBezTo>
                  <a:cubicBezTo>
                    <a:pt x="43323" y="53161"/>
                    <a:pt x="43643" y="52704"/>
                    <a:pt x="44122" y="52020"/>
                  </a:cubicBezTo>
                  <a:cubicBezTo>
                    <a:pt x="44373" y="51677"/>
                    <a:pt x="44670" y="51289"/>
                    <a:pt x="44967" y="50855"/>
                  </a:cubicBezTo>
                  <a:cubicBezTo>
                    <a:pt x="45240" y="50399"/>
                    <a:pt x="45537" y="49942"/>
                    <a:pt x="45857" y="49463"/>
                  </a:cubicBezTo>
                  <a:cubicBezTo>
                    <a:pt x="46131" y="48984"/>
                    <a:pt x="46382" y="48482"/>
                    <a:pt x="46633" y="48025"/>
                  </a:cubicBezTo>
                  <a:cubicBezTo>
                    <a:pt x="46747" y="47797"/>
                    <a:pt x="46884" y="47569"/>
                    <a:pt x="46975" y="47363"/>
                  </a:cubicBezTo>
                  <a:cubicBezTo>
                    <a:pt x="47067" y="47135"/>
                    <a:pt x="47135" y="46930"/>
                    <a:pt x="47226" y="46724"/>
                  </a:cubicBezTo>
                  <a:cubicBezTo>
                    <a:pt x="47340" y="46382"/>
                    <a:pt x="47455" y="46108"/>
                    <a:pt x="47546" y="45880"/>
                  </a:cubicBezTo>
                  <a:cubicBezTo>
                    <a:pt x="47865" y="45172"/>
                    <a:pt x="48139" y="44510"/>
                    <a:pt x="48345" y="43894"/>
                  </a:cubicBezTo>
                  <a:cubicBezTo>
                    <a:pt x="48824" y="44145"/>
                    <a:pt x="49281" y="44442"/>
                    <a:pt x="49714" y="44784"/>
                  </a:cubicBezTo>
                  <a:cubicBezTo>
                    <a:pt x="49714" y="44784"/>
                    <a:pt x="52590" y="38941"/>
                    <a:pt x="52682" y="33988"/>
                  </a:cubicBezTo>
                  <a:cubicBezTo>
                    <a:pt x="52727" y="33965"/>
                    <a:pt x="52773" y="33965"/>
                    <a:pt x="52796" y="33942"/>
                  </a:cubicBezTo>
                  <a:cubicBezTo>
                    <a:pt x="53435" y="33759"/>
                    <a:pt x="54074" y="33554"/>
                    <a:pt x="54713" y="33326"/>
                  </a:cubicBezTo>
                  <a:cubicBezTo>
                    <a:pt x="54873" y="33280"/>
                    <a:pt x="55010" y="33234"/>
                    <a:pt x="55170" y="33189"/>
                  </a:cubicBezTo>
                  <a:cubicBezTo>
                    <a:pt x="57749" y="32390"/>
                    <a:pt x="60123" y="31408"/>
                    <a:pt x="62154" y="30176"/>
                  </a:cubicBezTo>
                  <a:cubicBezTo>
                    <a:pt x="62519" y="29993"/>
                    <a:pt x="62725" y="29902"/>
                    <a:pt x="62702" y="29879"/>
                  </a:cubicBezTo>
                  <a:lnTo>
                    <a:pt x="62702" y="29879"/>
                  </a:lnTo>
                  <a:cubicBezTo>
                    <a:pt x="62702" y="29879"/>
                    <a:pt x="62675" y="29879"/>
                    <a:pt x="62631" y="29889"/>
                  </a:cubicBezTo>
                  <a:lnTo>
                    <a:pt x="62631" y="29889"/>
                  </a:lnTo>
                  <a:cubicBezTo>
                    <a:pt x="62633" y="29887"/>
                    <a:pt x="62633" y="29883"/>
                    <a:pt x="62633" y="29879"/>
                  </a:cubicBezTo>
                  <a:cubicBezTo>
                    <a:pt x="62611" y="29605"/>
                    <a:pt x="62565" y="29354"/>
                    <a:pt x="62519" y="29080"/>
                  </a:cubicBezTo>
                  <a:cubicBezTo>
                    <a:pt x="62496" y="28989"/>
                    <a:pt x="62474" y="28920"/>
                    <a:pt x="62474" y="28829"/>
                  </a:cubicBezTo>
                  <a:cubicBezTo>
                    <a:pt x="62474" y="28829"/>
                    <a:pt x="62474" y="28829"/>
                    <a:pt x="62474" y="28806"/>
                  </a:cubicBezTo>
                  <a:cubicBezTo>
                    <a:pt x="62428" y="28669"/>
                    <a:pt x="62405" y="28510"/>
                    <a:pt x="62382" y="28373"/>
                  </a:cubicBezTo>
                  <a:cubicBezTo>
                    <a:pt x="62496" y="28281"/>
                    <a:pt x="62588" y="28213"/>
                    <a:pt x="62702" y="28122"/>
                  </a:cubicBezTo>
                  <a:cubicBezTo>
                    <a:pt x="62862" y="28030"/>
                    <a:pt x="63021" y="27916"/>
                    <a:pt x="63181" y="27802"/>
                  </a:cubicBezTo>
                  <a:cubicBezTo>
                    <a:pt x="63546" y="27528"/>
                    <a:pt x="63912" y="27254"/>
                    <a:pt x="64254" y="26980"/>
                  </a:cubicBezTo>
                  <a:cubicBezTo>
                    <a:pt x="64391" y="26889"/>
                    <a:pt x="64528" y="26798"/>
                    <a:pt x="64665" y="26684"/>
                  </a:cubicBezTo>
                  <a:cubicBezTo>
                    <a:pt x="64847" y="26524"/>
                    <a:pt x="65030" y="26387"/>
                    <a:pt x="65213" y="26227"/>
                  </a:cubicBezTo>
                  <a:cubicBezTo>
                    <a:pt x="65372" y="26113"/>
                    <a:pt x="65509" y="26022"/>
                    <a:pt x="65646" y="25907"/>
                  </a:cubicBezTo>
                  <a:cubicBezTo>
                    <a:pt x="66331" y="25360"/>
                    <a:pt x="67107" y="24675"/>
                    <a:pt x="67906" y="23945"/>
                  </a:cubicBezTo>
                  <a:cubicBezTo>
                    <a:pt x="68066" y="23785"/>
                    <a:pt x="68226" y="23625"/>
                    <a:pt x="68408" y="23465"/>
                  </a:cubicBezTo>
                  <a:cubicBezTo>
                    <a:pt x="68545" y="23328"/>
                    <a:pt x="68682" y="23214"/>
                    <a:pt x="68819" y="23077"/>
                  </a:cubicBezTo>
                  <a:cubicBezTo>
                    <a:pt x="68842" y="23031"/>
                    <a:pt x="68888" y="23009"/>
                    <a:pt x="68933" y="22963"/>
                  </a:cubicBezTo>
                  <a:cubicBezTo>
                    <a:pt x="69207" y="22712"/>
                    <a:pt x="69504" y="22438"/>
                    <a:pt x="69801" y="22164"/>
                  </a:cubicBezTo>
                  <a:cubicBezTo>
                    <a:pt x="71375" y="20817"/>
                    <a:pt x="72677" y="19197"/>
                    <a:pt x="73612" y="17987"/>
                  </a:cubicBezTo>
                  <a:cubicBezTo>
                    <a:pt x="74092" y="17394"/>
                    <a:pt x="74457" y="16869"/>
                    <a:pt x="74731" y="16549"/>
                  </a:cubicBezTo>
                  <a:cubicBezTo>
                    <a:pt x="75028" y="16207"/>
                    <a:pt x="75187" y="16001"/>
                    <a:pt x="75187" y="16001"/>
                  </a:cubicBezTo>
                  <a:cubicBezTo>
                    <a:pt x="75187" y="16001"/>
                    <a:pt x="75347" y="15819"/>
                    <a:pt x="75621" y="15476"/>
                  </a:cubicBezTo>
                  <a:cubicBezTo>
                    <a:pt x="75918" y="15134"/>
                    <a:pt x="76329" y="14632"/>
                    <a:pt x="76762" y="13993"/>
                  </a:cubicBezTo>
                  <a:cubicBezTo>
                    <a:pt x="76945" y="13673"/>
                    <a:pt x="77150" y="13354"/>
                    <a:pt x="77287" y="12943"/>
                  </a:cubicBezTo>
                  <a:lnTo>
                    <a:pt x="77310" y="12943"/>
                  </a:lnTo>
                  <a:cubicBezTo>
                    <a:pt x="77424" y="12760"/>
                    <a:pt x="77538" y="12578"/>
                    <a:pt x="77652" y="12418"/>
                  </a:cubicBezTo>
                  <a:cubicBezTo>
                    <a:pt x="77652" y="12418"/>
                    <a:pt x="77652" y="12395"/>
                    <a:pt x="77630" y="12372"/>
                  </a:cubicBezTo>
                  <a:cubicBezTo>
                    <a:pt x="77630" y="12349"/>
                    <a:pt x="77607" y="12326"/>
                    <a:pt x="77607" y="12281"/>
                  </a:cubicBezTo>
                  <a:cubicBezTo>
                    <a:pt x="77561" y="12189"/>
                    <a:pt x="77493" y="12053"/>
                    <a:pt x="77401" y="11870"/>
                  </a:cubicBezTo>
                  <a:cubicBezTo>
                    <a:pt x="77379" y="11710"/>
                    <a:pt x="77356" y="11550"/>
                    <a:pt x="77310" y="11413"/>
                  </a:cubicBezTo>
                  <a:cubicBezTo>
                    <a:pt x="77242" y="11254"/>
                    <a:pt x="77173" y="11094"/>
                    <a:pt x="77105" y="10934"/>
                  </a:cubicBezTo>
                  <a:cubicBezTo>
                    <a:pt x="77926" y="10067"/>
                    <a:pt x="78725" y="8880"/>
                    <a:pt x="79433" y="7647"/>
                  </a:cubicBezTo>
                  <a:cubicBezTo>
                    <a:pt x="79501" y="7533"/>
                    <a:pt x="79593" y="7419"/>
                    <a:pt x="79661" y="7305"/>
                  </a:cubicBezTo>
                  <a:cubicBezTo>
                    <a:pt x="79752" y="7168"/>
                    <a:pt x="79844" y="7031"/>
                    <a:pt x="79935" y="6894"/>
                  </a:cubicBezTo>
                  <a:cubicBezTo>
                    <a:pt x="76876" y="5776"/>
                    <a:pt x="73544" y="4748"/>
                    <a:pt x="70074" y="3972"/>
                  </a:cubicBezTo>
                  <a:cubicBezTo>
                    <a:pt x="70074" y="3995"/>
                    <a:pt x="70052" y="4018"/>
                    <a:pt x="70052" y="4041"/>
                  </a:cubicBezTo>
                  <a:cubicBezTo>
                    <a:pt x="70006" y="4087"/>
                    <a:pt x="69983" y="4132"/>
                    <a:pt x="69960" y="4178"/>
                  </a:cubicBezTo>
                  <a:cubicBezTo>
                    <a:pt x="69937" y="4223"/>
                    <a:pt x="69915" y="4246"/>
                    <a:pt x="69892" y="4292"/>
                  </a:cubicBezTo>
                  <a:cubicBezTo>
                    <a:pt x="69846" y="4338"/>
                    <a:pt x="69823" y="4383"/>
                    <a:pt x="69801" y="4429"/>
                  </a:cubicBezTo>
                  <a:cubicBezTo>
                    <a:pt x="69778" y="4452"/>
                    <a:pt x="69755" y="4497"/>
                    <a:pt x="69732" y="4520"/>
                  </a:cubicBezTo>
                  <a:cubicBezTo>
                    <a:pt x="69686" y="4589"/>
                    <a:pt x="69664" y="4634"/>
                    <a:pt x="69618" y="4680"/>
                  </a:cubicBezTo>
                  <a:cubicBezTo>
                    <a:pt x="69618" y="4703"/>
                    <a:pt x="69595" y="4726"/>
                    <a:pt x="69572" y="4748"/>
                  </a:cubicBezTo>
                  <a:cubicBezTo>
                    <a:pt x="69572" y="4748"/>
                    <a:pt x="69572" y="4771"/>
                    <a:pt x="69549" y="4771"/>
                  </a:cubicBezTo>
                  <a:cubicBezTo>
                    <a:pt x="69458" y="4748"/>
                    <a:pt x="69367" y="4726"/>
                    <a:pt x="69276" y="4703"/>
                  </a:cubicBezTo>
                  <a:cubicBezTo>
                    <a:pt x="68895" y="4608"/>
                    <a:pt x="68657" y="4560"/>
                    <a:pt x="68575" y="4560"/>
                  </a:cubicBezTo>
                  <a:cubicBezTo>
                    <a:pt x="68559" y="4560"/>
                    <a:pt x="68549" y="4562"/>
                    <a:pt x="68545" y="4566"/>
                  </a:cubicBezTo>
                  <a:cubicBezTo>
                    <a:pt x="68545" y="4589"/>
                    <a:pt x="68842" y="4657"/>
                    <a:pt x="69321" y="4817"/>
                  </a:cubicBezTo>
                  <a:cubicBezTo>
                    <a:pt x="69047" y="4794"/>
                    <a:pt x="68796" y="4771"/>
                    <a:pt x="68522" y="4748"/>
                  </a:cubicBezTo>
                  <a:cubicBezTo>
                    <a:pt x="68522" y="4748"/>
                    <a:pt x="66537" y="6095"/>
                    <a:pt x="65144" y="7031"/>
                  </a:cubicBezTo>
                  <a:cubicBezTo>
                    <a:pt x="65030" y="7077"/>
                    <a:pt x="64825" y="7145"/>
                    <a:pt x="64551" y="7236"/>
                  </a:cubicBezTo>
                  <a:cubicBezTo>
                    <a:pt x="64459" y="7282"/>
                    <a:pt x="64345" y="7328"/>
                    <a:pt x="64208" y="7351"/>
                  </a:cubicBezTo>
                  <a:cubicBezTo>
                    <a:pt x="64277" y="7259"/>
                    <a:pt x="64368" y="7168"/>
                    <a:pt x="64437" y="7054"/>
                  </a:cubicBezTo>
                  <a:cubicBezTo>
                    <a:pt x="64574" y="6871"/>
                    <a:pt x="64710" y="6689"/>
                    <a:pt x="64870" y="6506"/>
                  </a:cubicBezTo>
                  <a:cubicBezTo>
                    <a:pt x="64893" y="6483"/>
                    <a:pt x="64916" y="6438"/>
                    <a:pt x="64939" y="6415"/>
                  </a:cubicBezTo>
                  <a:cubicBezTo>
                    <a:pt x="64984" y="6346"/>
                    <a:pt x="65030" y="6301"/>
                    <a:pt x="65053" y="6232"/>
                  </a:cubicBezTo>
                  <a:cubicBezTo>
                    <a:pt x="65144" y="6141"/>
                    <a:pt x="65213" y="6027"/>
                    <a:pt x="65281" y="5935"/>
                  </a:cubicBezTo>
                  <a:cubicBezTo>
                    <a:pt x="65304" y="5890"/>
                    <a:pt x="65327" y="5867"/>
                    <a:pt x="65350" y="5844"/>
                  </a:cubicBezTo>
                  <a:cubicBezTo>
                    <a:pt x="65418" y="5753"/>
                    <a:pt x="65487" y="5661"/>
                    <a:pt x="65532" y="5570"/>
                  </a:cubicBezTo>
                  <a:cubicBezTo>
                    <a:pt x="65555" y="5525"/>
                    <a:pt x="65578" y="5502"/>
                    <a:pt x="65601" y="5456"/>
                  </a:cubicBezTo>
                  <a:cubicBezTo>
                    <a:pt x="65669" y="5342"/>
                    <a:pt x="65738" y="5228"/>
                    <a:pt x="65806" y="5114"/>
                  </a:cubicBezTo>
                  <a:cubicBezTo>
                    <a:pt x="65806" y="5091"/>
                    <a:pt x="65829" y="5068"/>
                    <a:pt x="65852" y="5022"/>
                  </a:cubicBezTo>
                  <a:cubicBezTo>
                    <a:pt x="65897" y="4931"/>
                    <a:pt x="65943" y="4817"/>
                    <a:pt x="65989" y="4703"/>
                  </a:cubicBezTo>
                  <a:cubicBezTo>
                    <a:pt x="66012" y="4680"/>
                    <a:pt x="66012" y="4657"/>
                    <a:pt x="66034" y="4634"/>
                  </a:cubicBezTo>
                  <a:cubicBezTo>
                    <a:pt x="66080" y="4520"/>
                    <a:pt x="66126" y="4383"/>
                    <a:pt x="66148" y="4269"/>
                  </a:cubicBezTo>
                  <a:cubicBezTo>
                    <a:pt x="66171" y="4246"/>
                    <a:pt x="66171" y="4201"/>
                    <a:pt x="66171" y="4178"/>
                  </a:cubicBezTo>
                  <a:cubicBezTo>
                    <a:pt x="66217" y="4041"/>
                    <a:pt x="66240" y="3904"/>
                    <a:pt x="66263" y="3767"/>
                  </a:cubicBezTo>
                  <a:cubicBezTo>
                    <a:pt x="66057" y="3699"/>
                    <a:pt x="65875" y="3630"/>
                    <a:pt x="65692" y="3584"/>
                  </a:cubicBezTo>
                  <a:cubicBezTo>
                    <a:pt x="65760" y="3447"/>
                    <a:pt x="65829" y="3333"/>
                    <a:pt x="65897" y="3196"/>
                  </a:cubicBezTo>
                  <a:cubicBezTo>
                    <a:pt x="63546" y="2854"/>
                    <a:pt x="61173" y="2671"/>
                    <a:pt x="58776" y="2671"/>
                  </a:cubicBezTo>
                  <a:cubicBezTo>
                    <a:pt x="56699" y="2671"/>
                    <a:pt x="54713" y="2763"/>
                    <a:pt x="52818" y="2945"/>
                  </a:cubicBezTo>
                  <a:cubicBezTo>
                    <a:pt x="52202" y="3333"/>
                    <a:pt x="51654" y="3790"/>
                    <a:pt x="51244" y="4178"/>
                  </a:cubicBezTo>
                  <a:cubicBezTo>
                    <a:pt x="51107" y="4315"/>
                    <a:pt x="50992" y="4429"/>
                    <a:pt x="50878" y="4543"/>
                  </a:cubicBezTo>
                  <a:cubicBezTo>
                    <a:pt x="50856" y="4566"/>
                    <a:pt x="50856" y="4589"/>
                    <a:pt x="50833" y="4612"/>
                  </a:cubicBezTo>
                  <a:cubicBezTo>
                    <a:pt x="50650" y="4771"/>
                    <a:pt x="50490" y="4908"/>
                    <a:pt x="50353" y="5045"/>
                  </a:cubicBezTo>
                  <a:cubicBezTo>
                    <a:pt x="50331" y="5000"/>
                    <a:pt x="50331" y="4977"/>
                    <a:pt x="50331" y="4931"/>
                  </a:cubicBezTo>
                  <a:cubicBezTo>
                    <a:pt x="50262" y="4703"/>
                    <a:pt x="50216" y="4452"/>
                    <a:pt x="50125" y="4269"/>
                  </a:cubicBezTo>
                  <a:cubicBezTo>
                    <a:pt x="50057" y="4064"/>
                    <a:pt x="49988" y="3858"/>
                    <a:pt x="49897" y="3699"/>
                  </a:cubicBezTo>
                  <a:cubicBezTo>
                    <a:pt x="49828" y="3562"/>
                    <a:pt x="49737" y="3425"/>
                    <a:pt x="49691" y="3333"/>
                  </a:cubicBezTo>
                  <a:cubicBezTo>
                    <a:pt x="36133" y="5296"/>
                    <a:pt x="27779" y="11025"/>
                    <a:pt x="27779" y="11025"/>
                  </a:cubicBezTo>
                  <a:cubicBezTo>
                    <a:pt x="27779" y="11025"/>
                    <a:pt x="19904" y="3904"/>
                    <a:pt x="6757"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2" name="Google Shape;3392;p43"/>
            <p:cNvSpPr/>
            <p:nvPr/>
          </p:nvSpPr>
          <p:spPr>
            <a:xfrm>
              <a:off x="5276550" y="3319375"/>
              <a:ext cx="554975" cy="635900"/>
            </a:xfrm>
            <a:custGeom>
              <a:avLst/>
              <a:gdLst/>
              <a:ahLst/>
              <a:cxnLst/>
              <a:rect l="l" t="t" r="r" b="b"/>
              <a:pathLst>
                <a:path w="22199" h="25436" extrusionOk="0">
                  <a:moveTo>
                    <a:pt x="18925" y="0"/>
                  </a:moveTo>
                  <a:cubicBezTo>
                    <a:pt x="17560" y="0"/>
                    <a:pt x="16079" y="731"/>
                    <a:pt x="15191" y="2079"/>
                  </a:cubicBezTo>
                  <a:cubicBezTo>
                    <a:pt x="15008" y="2353"/>
                    <a:pt x="8275" y="11711"/>
                    <a:pt x="6358" y="13104"/>
                  </a:cubicBezTo>
                  <a:cubicBezTo>
                    <a:pt x="4920" y="14154"/>
                    <a:pt x="3504" y="15341"/>
                    <a:pt x="2409" y="16756"/>
                  </a:cubicBezTo>
                  <a:cubicBezTo>
                    <a:pt x="1405" y="18057"/>
                    <a:pt x="240" y="19860"/>
                    <a:pt x="58" y="21503"/>
                  </a:cubicBezTo>
                  <a:cubicBezTo>
                    <a:pt x="0" y="21921"/>
                    <a:pt x="142" y="22129"/>
                    <a:pt x="387" y="22129"/>
                  </a:cubicBezTo>
                  <a:cubicBezTo>
                    <a:pt x="530" y="22129"/>
                    <a:pt x="708" y="22058"/>
                    <a:pt x="902" y="21914"/>
                  </a:cubicBezTo>
                  <a:cubicBezTo>
                    <a:pt x="1268" y="21640"/>
                    <a:pt x="1473" y="21138"/>
                    <a:pt x="1747" y="20773"/>
                  </a:cubicBezTo>
                  <a:lnTo>
                    <a:pt x="1747" y="20773"/>
                  </a:lnTo>
                  <a:cubicBezTo>
                    <a:pt x="1131" y="21595"/>
                    <a:pt x="1519" y="23603"/>
                    <a:pt x="1975" y="24402"/>
                  </a:cubicBezTo>
                  <a:cubicBezTo>
                    <a:pt x="2368" y="25085"/>
                    <a:pt x="2964" y="25436"/>
                    <a:pt x="3670" y="25436"/>
                  </a:cubicBezTo>
                  <a:cubicBezTo>
                    <a:pt x="3908" y="25436"/>
                    <a:pt x="4158" y="25396"/>
                    <a:pt x="4417" y="25315"/>
                  </a:cubicBezTo>
                  <a:cubicBezTo>
                    <a:pt x="6289" y="24745"/>
                    <a:pt x="5262" y="22257"/>
                    <a:pt x="6038" y="21070"/>
                  </a:cubicBezTo>
                  <a:lnTo>
                    <a:pt x="6038" y="21070"/>
                  </a:lnTo>
                  <a:cubicBezTo>
                    <a:pt x="5764" y="21503"/>
                    <a:pt x="6586" y="22485"/>
                    <a:pt x="6951" y="22645"/>
                  </a:cubicBezTo>
                  <a:cubicBezTo>
                    <a:pt x="7205" y="22755"/>
                    <a:pt x="7565" y="22833"/>
                    <a:pt x="7911" y="22833"/>
                  </a:cubicBezTo>
                  <a:cubicBezTo>
                    <a:pt x="8281" y="22833"/>
                    <a:pt x="8634" y="22744"/>
                    <a:pt x="8823" y="22508"/>
                  </a:cubicBezTo>
                  <a:cubicBezTo>
                    <a:pt x="9302" y="21891"/>
                    <a:pt x="8549" y="21184"/>
                    <a:pt x="8275" y="20705"/>
                  </a:cubicBezTo>
                  <a:cubicBezTo>
                    <a:pt x="7887" y="20020"/>
                    <a:pt x="8343" y="20043"/>
                    <a:pt x="8617" y="19426"/>
                  </a:cubicBezTo>
                  <a:cubicBezTo>
                    <a:pt x="9051" y="18536"/>
                    <a:pt x="8914" y="17258"/>
                    <a:pt x="8663" y="16345"/>
                  </a:cubicBezTo>
                  <a:cubicBezTo>
                    <a:pt x="9028" y="16322"/>
                    <a:pt x="9325" y="16003"/>
                    <a:pt x="9644" y="15820"/>
                  </a:cubicBezTo>
                  <a:cubicBezTo>
                    <a:pt x="12178" y="14291"/>
                    <a:pt x="14369" y="12442"/>
                    <a:pt x="16446" y="10319"/>
                  </a:cubicBezTo>
                  <a:cubicBezTo>
                    <a:pt x="17839" y="8904"/>
                    <a:pt x="22198" y="5457"/>
                    <a:pt x="22107" y="3266"/>
                  </a:cubicBezTo>
                  <a:cubicBezTo>
                    <a:pt x="21996" y="1026"/>
                    <a:pt x="20542" y="0"/>
                    <a:pt x="18925"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3" name="Google Shape;3393;p43"/>
            <p:cNvSpPr/>
            <p:nvPr/>
          </p:nvSpPr>
          <p:spPr>
            <a:xfrm>
              <a:off x="5303650" y="3815875"/>
              <a:ext cx="131850" cy="141700"/>
            </a:xfrm>
            <a:custGeom>
              <a:avLst/>
              <a:gdLst/>
              <a:ahLst/>
              <a:cxnLst/>
              <a:rect l="l" t="t" r="r" b="b"/>
              <a:pathLst>
                <a:path w="5274" h="5668" extrusionOk="0">
                  <a:moveTo>
                    <a:pt x="617" y="0"/>
                  </a:moveTo>
                  <a:cubicBezTo>
                    <a:pt x="572" y="0"/>
                    <a:pt x="412" y="365"/>
                    <a:pt x="252" y="982"/>
                  </a:cubicBezTo>
                  <a:cubicBezTo>
                    <a:pt x="115" y="1575"/>
                    <a:pt x="1" y="2420"/>
                    <a:pt x="138" y="3264"/>
                  </a:cubicBezTo>
                  <a:cubicBezTo>
                    <a:pt x="252" y="4109"/>
                    <a:pt x="800" y="4930"/>
                    <a:pt x="1393" y="5250"/>
                  </a:cubicBezTo>
                  <a:cubicBezTo>
                    <a:pt x="1530" y="5341"/>
                    <a:pt x="1667" y="5410"/>
                    <a:pt x="1781" y="5455"/>
                  </a:cubicBezTo>
                  <a:cubicBezTo>
                    <a:pt x="1918" y="5501"/>
                    <a:pt x="2032" y="5569"/>
                    <a:pt x="2124" y="5592"/>
                  </a:cubicBezTo>
                  <a:cubicBezTo>
                    <a:pt x="2215" y="5615"/>
                    <a:pt x="2283" y="5638"/>
                    <a:pt x="2352" y="5638"/>
                  </a:cubicBezTo>
                  <a:cubicBezTo>
                    <a:pt x="2398" y="5661"/>
                    <a:pt x="2420" y="5661"/>
                    <a:pt x="2420" y="5661"/>
                  </a:cubicBezTo>
                  <a:cubicBezTo>
                    <a:pt x="2420" y="5656"/>
                    <a:pt x="2427" y="5654"/>
                    <a:pt x="2438" y="5654"/>
                  </a:cubicBezTo>
                  <a:cubicBezTo>
                    <a:pt x="2470" y="5654"/>
                    <a:pt x="2542" y="5667"/>
                    <a:pt x="2642" y="5667"/>
                  </a:cubicBezTo>
                  <a:cubicBezTo>
                    <a:pt x="2679" y="5667"/>
                    <a:pt x="2719" y="5666"/>
                    <a:pt x="2763" y="5661"/>
                  </a:cubicBezTo>
                  <a:cubicBezTo>
                    <a:pt x="2968" y="5661"/>
                    <a:pt x="3265" y="5592"/>
                    <a:pt x="3585" y="5410"/>
                  </a:cubicBezTo>
                  <a:cubicBezTo>
                    <a:pt x="4201" y="5067"/>
                    <a:pt x="4680" y="4246"/>
                    <a:pt x="4794" y="3378"/>
                  </a:cubicBezTo>
                  <a:cubicBezTo>
                    <a:pt x="4886" y="2534"/>
                    <a:pt x="4817" y="1735"/>
                    <a:pt x="4931" y="1141"/>
                  </a:cubicBezTo>
                  <a:cubicBezTo>
                    <a:pt x="5023" y="548"/>
                    <a:pt x="5274" y="205"/>
                    <a:pt x="5228" y="183"/>
                  </a:cubicBezTo>
                  <a:cubicBezTo>
                    <a:pt x="5227" y="182"/>
                    <a:pt x="5226" y="181"/>
                    <a:pt x="5225" y="181"/>
                  </a:cubicBezTo>
                  <a:cubicBezTo>
                    <a:pt x="5184" y="181"/>
                    <a:pt x="4880" y="500"/>
                    <a:pt x="4726" y="1096"/>
                  </a:cubicBezTo>
                  <a:cubicBezTo>
                    <a:pt x="4543" y="1712"/>
                    <a:pt x="4543" y="2556"/>
                    <a:pt x="4429" y="3333"/>
                  </a:cubicBezTo>
                  <a:cubicBezTo>
                    <a:pt x="4338" y="3698"/>
                    <a:pt x="4201" y="4063"/>
                    <a:pt x="3995" y="4360"/>
                  </a:cubicBezTo>
                  <a:cubicBezTo>
                    <a:pt x="3813" y="4656"/>
                    <a:pt x="3562" y="4862"/>
                    <a:pt x="3333" y="4999"/>
                  </a:cubicBezTo>
                  <a:cubicBezTo>
                    <a:pt x="3105" y="5113"/>
                    <a:pt x="2877" y="5136"/>
                    <a:pt x="2740" y="5136"/>
                  </a:cubicBezTo>
                  <a:cubicBezTo>
                    <a:pt x="2708" y="5140"/>
                    <a:pt x="2679" y="5142"/>
                    <a:pt x="2653" y="5142"/>
                  </a:cubicBezTo>
                  <a:cubicBezTo>
                    <a:pt x="2548" y="5142"/>
                    <a:pt x="2493" y="5113"/>
                    <a:pt x="2512" y="5113"/>
                  </a:cubicBezTo>
                  <a:lnTo>
                    <a:pt x="2443" y="5113"/>
                  </a:lnTo>
                  <a:cubicBezTo>
                    <a:pt x="2398" y="5113"/>
                    <a:pt x="2329" y="5090"/>
                    <a:pt x="2261" y="5090"/>
                  </a:cubicBezTo>
                  <a:cubicBezTo>
                    <a:pt x="2124" y="5022"/>
                    <a:pt x="1873" y="4976"/>
                    <a:pt x="1644" y="4816"/>
                  </a:cubicBezTo>
                  <a:cubicBezTo>
                    <a:pt x="1142" y="4588"/>
                    <a:pt x="663" y="3949"/>
                    <a:pt x="503" y="3196"/>
                  </a:cubicBezTo>
                  <a:cubicBezTo>
                    <a:pt x="321" y="2420"/>
                    <a:pt x="389" y="1598"/>
                    <a:pt x="457" y="1004"/>
                  </a:cubicBezTo>
                  <a:cubicBezTo>
                    <a:pt x="549" y="411"/>
                    <a:pt x="640" y="23"/>
                    <a:pt x="61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4" name="Google Shape;3394;p43"/>
            <p:cNvSpPr/>
            <p:nvPr/>
          </p:nvSpPr>
          <p:spPr>
            <a:xfrm>
              <a:off x="5423075" y="3713150"/>
              <a:ext cx="84325" cy="183425"/>
            </a:xfrm>
            <a:custGeom>
              <a:avLst/>
              <a:gdLst/>
              <a:ahLst/>
              <a:cxnLst/>
              <a:rect l="l" t="t" r="r" b="b"/>
              <a:pathLst>
                <a:path w="3373" h="7337" extrusionOk="0">
                  <a:moveTo>
                    <a:pt x="2665" y="0"/>
                  </a:moveTo>
                  <a:cubicBezTo>
                    <a:pt x="2619" y="0"/>
                    <a:pt x="2665" y="366"/>
                    <a:pt x="2733" y="891"/>
                  </a:cubicBezTo>
                  <a:cubicBezTo>
                    <a:pt x="2779" y="1142"/>
                    <a:pt x="2802" y="1461"/>
                    <a:pt x="2848" y="1781"/>
                  </a:cubicBezTo>
                  <a:cubicBezTo>
                    <a:pt x="2848" y="2100"/>
                    <a:pt x="2848" y="2443"/>
                    <a:pt x="2779" y="2762"/>
                  </a:cubicBezTo>
                  <a:cubicBezTo>
                    <a:pt x="2733" y="2922"/>
                    <a:pt x="2665" y="3082"/>
                    <a:pt x="2619" y="3242"/>
                  </a:cubicBezTo>
                  <a:cubicBezTo>
                    <a:pt x="2574" y="3401"/>
                    <a:pt x="2505" y="3561"/>
                    <a:pt x="2437" y="3698"/>
                  </a:cubicBezTo>
                  <a:cubicBezTo>
                    <a:pt x="2391" y="3881"/>
                    <a:pt x="2323" y="4018"/>
                    <a:pt x="2300" y="4178"/>
                  </a:cubicBezTo>
                  <a:cubicBezTo>
                    <a:pt x="2277" y="4269"/>
                    <a:pt x="2254" y="4360"/>
                    <a:pt x="2231" y="4429"/>
                  </a:cubicBezTo>
                  <a:cubicBezTo>
                    <a:pt x="2231" y="4520"/>
                    <a:pt x="2231" y="4611"/>
                    <a:pt x="2254" y="4702"/>
                  </a:cubicBezTo>
                  <a:cubicBezTo>
                    <a:pt x="2254" y="4794"/>
                    <a:pt x="2277" y="4862"/>
                    <a:pt x="2300" y="4931"/>
                  </a:cubicBezTo>
                  <a:cubicBezTo>
                    <a:pt x="2323" y="5022"/>
                    <a:pt x="2368" y="5068"/>
                    <a:pt x="2391" y="5136"/>
                  </a:cubicBezTo>
                  <a:cubicBezTo>
                    <a:pt x="2460" y="5227"/>
                    <a:pt x="2528" y="5319"/>
                    <a:pt x="2574" y="5387"/>
                  </a:cubicBezTo>
                  <a:cubicBezTo>
                    <a:pt x="2642" y="5501"/>
                    <a:pt x="2688" y="5570"/>
                    <a:pt x="2688" y="5570"/>
                  </a:cubicBezTo>
                  <a:cubicBezTo>
                    <a:pt x="2665" y="5570"/>
                    <a:pt x="2733" y="5615"/>
                    <a:pt x="2779" y="5730"/>
                  </a:cubicBezTo>
                  <a:cubicBezTo>
                    <a:pt x="2779" y="5775"/>
                    <a:pt x="2802" y="5798"/>
                    <a:pt x="2802" y="5844"/>
                  </a:cubicBezTo>
                  <a:cubicBezTo>
                    <a:pt x="2825" y="5867"/>
                    <a:pt x="2825" y="5912"/>
                    <a:pt x="2825" y="5958"/>
                  </a:cubicBezTo>
                  <a:cubicBezTo>
                    <a:pt x="2848" y="6004"/>
                    <a:pt x="2848" y="6049"/>
                    <a:pt x="2870" y="6095"/>
                  </a:cubicBezTo>
                  <a:cubicBezTo>
                    <a:pt x="2848" y="6140"/>
                    <a:pt x="2848" y="6186"/>
                    <a:pt x="2848" y="6232"/>
                  </a:cubicBezTo>
                  <a:cubicBezTo>
                    <a:pt x="2848" y="6437"/>
                    <a:pt x="2733" y="6665"/>
                    <a:pt x="2528" y="6802"/>
                  </a:cubicBezTo>
                  <a:cubicBezTo>
                    <a:pt x="2411" y="6880"/>
                    <a:pt x="2251" y="6921"/>
                    <a:pt x="2083" y="6921"/>
                  </a:cubicBezTo>
                  <a:cubicBezTo>
                    <a:pt x="1956" y="6921"/>
                    <a:pt x="1825" y="6897"/>
                    <a:pt x="1706" y="6848"/>
                  </a:cubicBezTo>
                  <a:cubicBezTo>
                    <a:pt x="1615" y="6825"/>
                    <a:pt x="1547" y="6780"/>
                    <a:pt x="1478" y="6757"/>
                  </a:cubicBezTo>
                  <a:cubicBezTo>
                    <a:pt x="1410" y="6711"/>
                    <a:pt x="1341" y="6665"/>
                    <a:pt x="1273" y="6620"/>
                  </a:cubicBezTo>
                  <a:cubicBezTo>
                    <a:pt x="1159" y="6529"/>
                    <a:pt x="1022" y="6437"/>
                    <a:pt x="907" y="6323"/>
                  </a:cubicBezTo>
                  <a:cubicBezTo>
                    <a:pt x="862" y="6255"/>
                    <a:pt x="793" y="6209"/>
                    <a:pt x="748" y="6163"/>
                  </a:cubicBezTo>
                  <a:cubicBezTo>
                    <a:pt x="702" y="6095"/>
                    <a:pt x="656" y="6026"/>
                    <a:pt x="611" y="5981"/>
                  </a:cubicBezTo>
                  <a:cubicBezTo>
                    <a:pt x="519" y="5867"/>
                    <a:pt x="451" y="5752"/>
                    <a:pt x="382" y="5638"/>
                  </a:cubicBezTo>
                  <a:cubicBezTo>
                    <a:pt x="131" y="5182"/>
                    <a:pt x="154" y="4839"/>
                    <a:pt x="109" y="4839"/>
                  </a:cubicBezTo>
                  <a:cubicBezTo>
                    <a:pt x="108" y="4839"/>
                    <a:pt x="107" y="4838"/>
                    <a:pt x="107" y="4838"/>
                  </a:cubicBezTo>
                  <a:cubicBezTo>
                    <a:pt x="81" y="4838"/>
                    <a:pt x="0" y="5219"/>
                    <a:pt x="200" y="5730"/>
                  </a:cubicBezTo>
                  <a:cubicBezTo>
                    <a:pt x="246" y="5844"/>
                    <a:pt x="314" y="5981"/>
                    <a:pt x="405" y="6118"/>
                  </a:cubicBezTo>
                  <a:cubicBezTo>
                    <a:pt x="451" y="6186"/>
                    <a:pt x="474" y="6255"/>
                    <a:pt x="519" y="6323"/>
                  </a:cubicBezTo>
                  <a:cubicBezTo>
                    <a:pt x="588" y="6392"/>
                    <a:pt x="634" y="6460"/>
                    <a:pt x="679" y="6529"/>
                  </a:cubicBezTo>
                  <a:cubicBezTo>
                    <a:pt x="907" y="6780"/>
                    <a:pt x="1204" y="7031"/>
                    <a:pt x="1569" y="7190"/>
                  </a:cubicBezTo>
                  <a:cubicBezTo>
                    <a:pt x="1746" y="7284"/>
                    <a:pt x="1952" y="7336"/>
                    <a:pt x="2161" y="7336"/>
                  </a:cubicBezTo>
                  <a:cubicBezTo>
                    <a:pt x="2357" y="7336"/>
                    <a:pt x="2556" y="7290"/>
                    <a:pt x="2733" y="7190"/>
                  </a:cubicBezTo>
                  <a:cubicBezTo>
                    <a:pt x="3122" y="7008"/>
                    <a:pt x="3304" y="6620"/>
                    <a:pt x="3350" y="6300"/>
                  </a:cubicBezTo>
                  <a:cubicBezTo>
                    <a:pt x="3350" y="6209"/>
                    <a:pt x="3350" y="6140"/>
                    <a:pt x="3373" y="6072"/>
                  </a:cubicBezTo>
                  <a:cubicBezTo>
                    <a:pt x="3350" y="6004"/>
                    <a:pt x="3350" y="5935"/>
                    <a:pt x="3350" y="5867"/>
                  </a:cubicBezTo>
                  <a:cubicBezTo>
                    <a:pt x="3327" y="5798"/>
                    <a:pt x="3327" y="5752"/>
                    <a:pt x="3304" y="5684"/>
                  </a:cubicBezTo>
                  <a:cubicBezTo>
                    <a:pt x="3281" y="5638"/>
                    <a:pt x="3281" y="5593"/>
                    <a:pt x="3258" y="5547"/>
                  </a:cubicBezTo>
                  <a:cubicBezTo>
                    <a:pt x="3213" y="5364"/>
                    <a:pt x="3144" y="5296"/>
                    <a:pt x="3144" y="5296"/>
                  </a:cubicBezTo>
                  <a:cubicBezTo>
                    <a:pt x="3144" y="5296"/>
                    <a:pt x="3099" y="5205"/>
                    <a:pt x="2985" y="5068"/>
                  </a:cubicBezTo>
                  <a:cubicBezTo>
                    <a:pt x="2893" y="4931"/>
                    <a:pt x="2756" y="4794"/>
                    <a:pt x="2733" y="4634"/>
                  </a:cubicBezTo>
                  <a:cubicBezTo>
                    <a:pt x="2688" y="4451"/>
                    <a:pt x="2779" y="4178"/>
                    <a:pt x="2870" y="3858"/>
                  </a:cubicBezTo>
                  <a:cubicBezTo>
                    <a:pt x="2916" y="3698"/>
                    <a:pt x="2962" y="3538"/>
                    <a:pt x="3030" y="3356"/>
                  </a:cubicBezTo>
                  <a:cubicBezTo>
                    <a:pt x="3053" y="3196"/>
                    <a:pt x="3122" y="3013"/>
                    <a:pt x="3144" y="2831"/>
                  </a:cubicBezTo>
                  <a:cubicBezTo>
                    <a:pt x="3213" y="2443"/>
                    <a:pt x="3190" y="2078"/>
                    <a:pt x="3144" y="1735"/>
                  </a:cubicBezTo>
                  <a:cubicBezTo>
                    <a:pt x="3076" y="1416"/>
                    <a:pt x="3007" y="1096"/>
                    <a:pt x="2939" y="845"/>
                  </a:cubicBezTo>
                  <a:cubicBezTo>
                    <a:pt x="2802" y="343"/>
                    <a:pt x="2688" y="0"/>
                    <a:pt x="266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5" name="Google Shape;3395;p43"/>
            <p:cNvSpPr/>
            <p:nvPr/>
          </p:nvSpPr>
          <p:spPr>
            <a:xfrm>
              <a:off x="5272275" y="3658300"/>
              <a:ext cx="157525" cy="217150"/>
            </a:xfrm>
            <a:custGeom>
              <a:avLst/>
              <a:gdLst/>
              <a:ahLst/>
              <a:cxnLst/>
              <a:rect l="l" t="t" r="r" b="b"/>
              <a:pathLst>
                <a:path w="6301" h="8686" extrusionOk="0">
                  <a:moveTo>
                    <a:pt x="6272" y="1"/>
                  </a:moveTo>
                  <a:cubicBezTo>
                    <a:pt x="6224" y="1"/>
                    <a:pt x="5875" y="137"/>
                    <a:pt x="5387" y="391"/>
                  </a:cubicBezTo>
                  <a:cubicBezTo>
                    <a:pt x="5136" y="551"/>
                    <a:pt x="4840" y="711"/>
                    <a:pt x="4543" y="939"/>
                  </a:cubicBezTo>
                  <a:cubicBezTo>
                    <a:pt x="4383" y="1053"/>
                    <a:pt x="4223" y="1145"/>
                    <a:pt x="4063" y="1259"/>
                  </a:cubicBezTo>
                  <a:cubicBezTo>
                    <a:pt x="3927" y="1396"/>
                    <a:pt x="3767" y="1510"/>
                    <a:pt x="3607" y="1647"/>
                  </a:cubicBezTo>
                  <a:cubicBezTo>
                    <a:pt x="3310" y="1875"/>
                    <a:pt x="3036" y="2172"/>
                    <a:pt x="2762" y="2423"/>
                  </a:cubicBezTo>
                  <a:cubicBezTo>
                    <a:pt x="2511" y="2697"/>
                    <a:pt x="2260" y="2948"/>
                    <a:pt x="2101" y="3199"/>
                  </a:cubicBezTo>
                  <a:cubicBezTo>
                    <a:pt x="1918" y="3427"/>
                    <a:pt x="1758" y="3632"/>
                    <a:pt x="1644" y="3769"/>
                  </a:cubicBezTo>
                  <a:cubicBezTo>
                    <a:pt x="1553" y="3929"/>
                    <a:pt x="1507" y="3998"/>
                    <a:pt x="1507" y="3998"/>
                  </a:cubicBezTo>
                  <a:cubicBezTo>
                    <a:pt x="1507" y="3998"/>
                    <a:pt x="1461" y="4089"/>
                    <a:pt x="1370" y="4249"/>
                  </a:cubicBezTo>
                  <a:cubicBezTo>
                    <a:pt x="1279" y="4409"/>
                    <a:pt x="1165" y="4614"/>
                    <a:pt x="1051" y="4865"/>
                  </a:cubicBezTo>
                  <a:cubicBezTo>
                    <a:pt x="777" y="5367"/>
                    <a:pt x="389" y="6075"/>
                    <a:pt x="138" y="6851"/>
                  </a:cubicBezTo>
                  <a:cubicBezTo>
                    <a:pt x="69" y="7033"/>
                    <a:pt x="46" y="7239"/>
                    <a:pt x="1" y="7444"/>
                  </a:cubicBezTo>
                  <a:cubicBezTo>
                    <a:pt x="1" y="7650"/>
                    <a:pt x="1" y="7855"/>
                    <a:pt x="23" y="8038"/>
                  </a:cubicBezTo>
                  <a:cubicBezTo>
                    <a:pt x="46" y="8220"/>
                    <a:pt x="92" y="8449"/>
                    <a:pt x="274" y="8586"/>
                  </a:cubicBezTo>
                  <a:cubicBezTo>
                    <a:pt x="344" y="8655"/>
                    <a:pt x="427" y="8685"/>
                    <a:pt x="514" y="8685"/>
                  </a:cubicBezTo>
                  <a:cubicBezTo>
                    <a:pt x="540" y="8685"/>
                    <a:pt x="567" y="8682"/>
                    <a:pt x="594" y="8677"/>
                  </a:cubicBezTo>
                  <a:cubicBezTo>
                    <a:pt x="685" y="8677"/>
                    <a:pt x="777" y="8654"/>
                    <a:pt x="845" y="8608"/>
                  </a:cubicBezTo>
                  <a:cubicBezTo>
                    <a:pt x="1119" y="8449"/>
                    <a:pt x="1279" y="8243"/>
                    <a:pt x="1393" y="8106"/>
                  </a:cubicBezTo>
                  <a:cubicBezTo>
                    <a:pt x="1484" y="7969"/>
                    <a:pt x="1507" y="7878"/>
                    <a:pt x="1507" y="7855"/>
                  </a:cubicBezTo>
                  <a:cubicBezTo>
                    <a:pt x="1484" y="7855"/>
                    <a:pt x="1416" y="7924"/>
                    <a:pt x="1302" y="8038"/>
                  </a:cubicBezTo>
                  <a:cubicBezTo>
                    <a:pt x="1187" y="8152"/>
                    <a:pt x="1005" y="8334"/>
                    <a:pt x="754" y="8426"/>
                  </a:cubicBezTo>
                  <a:cubicBezTo>
                    <a:pt x="703" y="8446"/>
                    <a:pt x="647" y="8458"/>
                    <a:pt x="594" y="8458"/>
                  </a:cubicBezTo>
                  <a:cubicBezTo>
                    <a:pt x="530" y="8458"/>
                    <a:pt x="472" y="8441"/>
                    <a:pt x="434" y="8403"/>
                  </a:cubicBezTo>
                  <a:cubicBezTo>
                    <a:pt x="366" y="8334"/>
                    <a:pt x="320" y="8175"/>
                    <a:pt x="320" y="7992"/>
                  </a:cubicBezTo>
                  <a:cubicBezTo>
                    <a:pt x="297" y="7832"/>
                    <a:pt x="343" y="7650"/>
                    <a:pt x="343" y="7490"/>
                  </a:cubicBezTo>
                  <a:cubicBezTo>
                    <a:pt x="389" y="7307"/>
                    <a:pt x="434" y="7125"/>
                    <a:pt x="503" y="6965"/>
                  </a:cubicBezTo>
                  <a:cubicBezTo>
                    <a:pt x="754" y="6257"/>
                    <a:pt x="1187" y="5618"/>
                    <a:pt x="1461" y="5116"/>
                  </a:cubicBezTo>
                  <a:cubicBezTo>
                    <a:pt x="1621" y="4842"/>
                    <a:pt x="1735" y="4637"/>
                    <a:pt x="1827" y="4500"/>
                  </a:cubicBezTo>
                  <a:cubicBezTo>
                    <a:pt x="1918" y="4363"/>
                    <a:pt x="1964" y="4272"/>
                    <a:pt x="1964" y="4272"/>
                  </a:cubicBezTo>
                  <a:cubicBezTo>
                    <a:pt x="1964" y="4272"/>
                    <a:pt x="2009" y="4203"/>
                    <a:pt x="2101" y="4066"/>
                  </a:cubicBezTo>
                  <a:cubicBezTo>
                    <a:pt x="2192" y="3929"/>
                    <a:pt x="2329" y="3724"/>
                    <a:pt x="2489" y="3496"/>
                  </a:cubicBezTo>
                  <a:cubicBezTo>
                    <a:pt x="2648" y="3267"/>
                    <a:pt x="2877" y="3016"/>
                    <a:pt x="3082" y="2719"/>
                  </a:cubicBezTo>
                  <a:cubicBezTo>
                    <a:pt x="3333" y="2468"/>
                    <a:pt x="3584" y="2172"/>
                    <a:pt x="3881" y="1921"/>
                  </a:cubicBezTo>
                  <a:cubicBezTo>
                    <a:pt x="4018" y="1784"/>
                    <a:pt x="4155" y="1670"/>
                    <a:pt x="4292" y="1533"/>
                  </a:cubicBezTo>
                  <a:cubicBezTo>
                    <a:pt x="4429" y="1418"/>
                    <a:pt x="4588" y="1281"/>
                    <a:pt x="4725" y="1167"/>
                  </a:cubicBezTo>
                  <a:cubicBezTo>
                    <a:pt x="4999" y="939"/>
                    <a:pt x="5273" y="756"/>
                    <a:pt x="5501" y="574"/>
                  </a:cubicBezTo>
                  <a:cubicBezTo>
                    <a:pt x="5981" y="254"/>
                    <a:pt x="6300" y="49"/>
                    <a:pt x="6278" y="3"/>
                  </a:cubicBezTo>
                  <a:cubicBezTo>
                    <a:pt x="6278" y="2"/>
                    <a:pt x="6276" y="1"/>
                    <a:pt x="627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6" name="Google Shape;3396;p43"/>
            <p:cNvSpPr/>
            <p:nvPr/>
          </p:nvSpPr>
          <p:spPr>
            <a:xfrm>
              <a:off x="5322500" y="3823275"/>
              <a:ext cx="33675" cy="124125"/>
            </a:xfrm>
            <a:custGeom>
              <a:avLst/>
              <a:gdLst/>
              <a:ahLst/>
              <a:cxnLst/>
              <a:rect l="l" t="t" r="r" b="b"/>
              <a:pathLst>
                <a:path w="1347" h="4965" extrusionOk="0">
                  <a:moveTo>
                    <a:pt x="727" y="0"/>
                  </a:moveTo>
                  <a:cubicBezTo>
                    <a:pt x="652" y="0"/>
                    <a:pt x="385" y="606"/>
                    <a:pt x="206" y="1256"/>
                  </a:cubicBezTo>
                  <a:cubicBezTo>
                    <a:pt x="114" y="1576"/>
                    <a:pt x="46" y="1918"/>
                    <a:pt x="23" y="2192"/>
                  </a:cubicBezTo>
                  <a:cubicBezTo>
                    <a:pt x="23" y="2329"/>
                    <a:pt x="23" y="2443"/>
                    <a:pt x="0" y="2512"/>
                  </a:cubicBezTo>
                  <a:cubicBezTo>
                    <a:pt x="0" y="2603"/>
                    <a:pt x="23" y="2626"/>
                    <a:pt x="23" y="2626"/>
                  </a:cubicBezTo>
                  <a:cubicBezTo>
                    <a:pt x="23" y="2626"/>
                    <a:pt x="23" y="2671"/>
                    <a:pt x="23" y="2763"/>
                  </a:cubicBezTo>
                  <a:cubicBezTo>
                    <a:pt x="46" y="2831"/>
                    <a:pt x="46" y="2945"/>
                    <a:pt x="69" y="3082"/>
                  </a:cubicBezTo>
                  <a:cubicBezTo>
                    <a:pt x="114" y="3333"/>
                    <a:pt x="228" y="3676"/>
                    <a:pt x="365" y="3995"/>
                  </a:cubicBezTo>
                  <a:cubicBezTo>
                    <a:pt x="502" y="4315"/>
                    <a:pt x="708" y="4611"/>
                    <a:pt x="913" y="4794"/>
                  </a:cubicBezTo>
                  <a:cubicBezTo>
                    <a:pt x="1065" y="4929"/>
                    <a:pt x="1217" y="4964"/>
                    <a:pt x="1286" y="4964"/>
                  </a:cubicBezTo>
                  <a:cubicBezTo>
                    <a:pt x="1310" y="4964"/>
                    <a:pt x="1324" y="4960"/>
                    <a:pt x="1324" y="4954"/>
                  </a:cubicBezTo>
                  <a:cubicBezTo>
                    <a:pt x="1347" y="4908"/>
                    <a:pt x="1187" y="4840"/>
                    <a:pt x="1073" y="4657"/>
                  </a:cubicBezTo>
                  <a:cubicBezTo>
                    <a:pt x="936" y="4475"/>
                    <a:pt x="799" y="4178"/>
                    <a:pt x="708" y="3858"/>
                  </a:cubicBezTo>
                  <a:cubicBezTo>
                    <a:pt x="548" y="3242"/>
                    <a:pt x="548" y="2603"/>
                    <a:pt x="548" y="2603"/>
                  </a:cubicBezTo>
                  <a:cubicBezTo>
                    <a:pt x="548" y="2603"/>
                    <a:pt x="548" y="2557"/>
                    <a:pt x="525" y="2489"/>
                  </a:cubicBezTo>
                  <a:cubicBezTo>
                    <a:pt x="525" y="2420"/>
                    <a:pt x="525" y="2329"/>
                    <a:pt x="525" y="2215"/>
                  </a:cubicBezTo>
                  <a:cubicBezTo>
                    <a:pt x="525" y="1964"/>
                    <a:pt x="525" y="1644"/>
                    <a:pt x="571" y="1325"/>
                  </a:cubicBezTo>
                  <a:cubicBezTo>
                    <a:pt x="662" y="686"/>
                    <a:pt x="799" y="24"/>
                    <a:pt x="731" y="1"/>
                  </a:cubicBezTo>
                  <a:cubicBezTo>
                    <a:pt x="729" y="0"/>
                    <a:pt x="728" y="0"/>
                    <a:pt x="72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7" name="Google Shape;3397;p43"/>
            <p:cNvSpPr/>
            <p:nvPr/>
          </p:nvSpPr>
          <p:spPr>
            <a:xfrm>
              <a:off x="5359575" y="3819850"/>
              <a:ext cx="25150" cy="128500"/>
            </a:xfrm>
            <a:custGeom>
              <a:avLst/>
              <a:gdLst/>
              <a:ahLst/>
              <a:cxnLst/>
              <a:rect l="l" t="t" r="r" b="b"/>
              <a:pathLst>
                <a:path w="1006" h="5140" extrusionOk="0">
                  <a:moveTo>
                    <a:pt x="864" y="0"/>
                  </a:moveTo>
                  <a:cubicBezTo>
                    <a:pt x="789" y="0"/>
                    <a:pt x="499" y="606"/>
                    <a:pt x="298" y="1233"/>
                  </a:cubicBezTo>
                  <a:cubicBezTo>
                    <a:pt x="183" y="1576"/>
                    <a:pt x="115" y="1895"/>
                    <a:pt x="69" y="2169"/>
                  </a:cubicBezTo>
                  <a:cubicBezTo>
                    <a:pt x="24" y="2420"/>
                    <a:pt x="1" y="2603"/>
                    <a:pt x="1" y="2603"/>
                  </a:cubicBezTo>
                  <a:cubicBezTo>
                    <a:pt x="1" y="2603"/>
                    <a:pt x="1" y="2785"/>
                    <a:pt x="24" y="3037"/>
                  </a:cubicBezTo>
                  <a:cubicBezTo>
                    <a:pt x="24" y="3310"/>
                    <a:pt x="92" y="3653"/>
                    <a:pt x="206" y="3995"/>
                  </a:cubicBezTo>
                  <a:cubicBezTo>
                    <a:pt x="320" y="4338"/>
                    <a:pt x="480" y="4634"/>
                    <a:pt x="640" y="4840"/>
                  </a:cubicBezTo>
                  <a:cubicBezTo>
                    <a:pt x="786" y="5028"/>
                    <a:pt x="913" y="5139"/>
                    <a:pt x="951" y="5139"/>
                  </a:cubicBezTo>
                  <a:cubicBezTo>
                    <a:pt x="955" y="5139"/>
                    <a:pt x="958" y="5138"/>
                    <a:pt x="960" y="5136"/>
                  </a:cubicBezTo>
                  <a:cubicBezTo>
                    <a:pt x="1005" y="5114"/>
                    <a:pt x="914" y="4954"/>
                    <a:pt x="823" y="4748"/>
                  </a:cubicBezTo>
                  <a:cubicBezTo>
                    <a:pt x="731" y="4520"/>
                    <a:pt x="617" y="4201"/>
                    <a:pt x="571" y="3904"/>
                  </a:cubicBezTo>
                  <a:cubicBezTo>
                    <a:pt x="526" y="3584"/>
                    <a:pt x="503" y="3265"/>
                    <a:pt x="503" y="3037"/>
                  </a:cubicBezTo>
                  <a:cubicBezTo>
                    <a:pt x="526" y="2785"/>
                    <a:pt x="526" y="2626"/>
                    <a:pt x="526" y="2626"/>
                  </a:cubicBezTo>
                  <a:cubicBezTo>
                    <a:pt x="526" y="2626"/>
                    <a:pt x="549" y="1987"/>
                    <a:pt x="663" y="1325"/>
                  </a:cubicBezTo>
                  <a:cubicBezTo>
                    <a:pt x="777" y="686"/>
                    <a:pt x="937" y="24"/>
                    <a:pt x="868" y="1"/>
                  </a:cubicBezTo>
                  <a:cubicBezTo>
                    <a:pt x="867" y="0"/>
                    <a:pt x="866" y="0"/>
                    <a:pt x="86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8" name="Google Shape;3398;p43"/>
            <p:cNvSpPr/>
            <p:nvPr/>
          </p:nvSpPr>
          <p:spPr>
            <a:xfrm>
              <a:off x="5305950" y="3319375"/>
              <a:ext cx="525575" cy="635900"/>
            </a:xfrm>
            <a:custGeom>
              <a:avLst/>
              <a:gdLst/>
              <a:ahLst/>
              <a:cxnLst/>
              <a:rect l="l" t="t" r="r" b="b"/>
              <a:pathLst>
                <a:path w="21023" h="25436" extrusionOk="0">
                  <a:moveTo>
                    <a:pt x="17749" y="0"/>
                  </a:moveTo>
                  <a:cubicBezTo>
                    <a:pt x="16384" y="0"/>
                    <a:pt x="14903" y="731"/>
                    <a:pt x="14015" y="2079"/>
                  </a:cubicBezTo>
                  <a:cubicBezTo>
                    <a:pt x="13969" y="2148"/>
                    <a:pt x="13581" y="2695"/>
                    <a:pt x="12965" y="3540"/>
                  </a:cubicBezTo>
                  <a:cubicBezTo>
                    <a:pt x="13334" y="3518"/>
                    <a:pt x="13757" y="3501"/>
                    <a:pt x="14196" y="3501"/>
                  </a:cubicBezTo>
                  <a:cubicBezTo>
                    <a:pt x="15550" y="3501"/>
                    <a:pt x="17064" y="3661"/>
                    <a:pt x="17667" y="4316"/>
                  </a:cubicBezTo>
                  <a:cubicBezTo>
                    <a:pt x="18831" y="5594"/>
                    <a:pt x="11984" y="12168"/>
                    <a:pt x="8651" y="13378"/>
                  </a:cubicBezTo>
                  <a:cubicBezTo>
                    <a:pt x="8316" y="13502"/>
                    <a:pt x="8032" y="13557"/>
                    <a:pt x="7792" y="13557"/>
                  </a:cubicBezTo>
                  <a:cubicBezTo>
                    <a:pt x="6837" y="13557"/>
                    <a:pt x="6579" y="12678"/>
                    <a:pt x="6597" y="11711"/>
                  </a:cubicBezTo>
                  <a:lnTo>
                    <a:pt x="6597" y="11711"/>
                  </a:lnTo>
                  <a:cubicBezTo>
                    <a:pt x="6026" y="12351"/>
                    <a:pt x="5524" y="12853"/>
                    <a:pt x="5182" y="13104"/>
                  </a:cubicBezTo>
                  <a:cubicBezTo>
                    <a:pt x="4816" y="13355"/>
                    <a:pt x="4474" y="13629"/>
                    <a:pt x="4109" y="13925"/>
                  </a:cubicBezTo>
                  <a:cubicBezTo>
                    <a:pt x="4816" y="14040"/>
                    <a:pt x="6140" y="14382"/>
                    <a:pt x="6757" y="15044"/>
                  </a:cubicBezTo>
                  <a:cubicBezTo>
                    <a:pt x="7624" y="16003"/>
                    <a:pt x="6962" y="20362"/>
                    <a:pt x="6163" y="20682"/>
                  </a:cubicBezTo>
                  <a:cubicBezTo>
                    <a:pt x="6098" y="20708"/>
                    <a:pt x="6038" y="20721"/>
                    <a:pt x="5980" y="20721"/>
                  </a:cubicBezTo>
                  <a:cubicBezTo>
                    <a:pt x="5351" y="20721"/>
                    <a:pt x="5159" y="19244"/>
                    <a:pt x="5159" y="19244"/>
                  </a:cubicBezTo>
                  <a:cubicBezTo>
                    <a:pt x="5159" y="19244"/>
                    <a:pt x="4497" y="21481"/>
                    <a:pt x="1803" y="21823"/>
                  </a:cubicBezTo>
                  <a:cubicBezTo>
                    <a:pt x="1749" y="21828"/>
                    <a:pt x="1697" y="21831"/>
                    <a:pt x="1647" y="21831"/>
                  </a:cubicBezTo>
                  <a:cubicBezTo>
                    <a:pt x="1038" y="21831"/>
                    <a:pt x="692" y="21456"/>
                    <a:pt x="502" y="20887"/>
                  </a:cubicBezTo>
                  <a:lnTo>
                    <a:pt x="502" y="20887"/>
                  </a:lnTo>
                  <a:cubicBezTo>
                    <a:pt x="0" y="21777"/>
                    <a:pt x="365" y="23626"/>
                    <a:pt x="799" y="24402"/>
                  </a:cubicBezTo>
                  <a:cubicBezTo>
                    <a:pt x="1192" y="25085"/>
                    <a:pt x="1788" y="25436"/>
                    <a:pt x="2494" y="25436"/>
                  </a:cubicBezTo>
                  <a:cubicBezTo>
                    <a:pt x="2732" y="25436"/>
                    <a:pt x="2982" y="25396"/>
                    <a:pt x="3241" y="25315"/>
                  </a:cubicBezTo>
                  <a:cubicBezTo>
                    <a:pt x="5113" y="24745"/>
                    <a:pt x="4086" y="22257"/>
                    <a:pt x="4862" y="21070"/>
                  </a:cubicBezTo>
                  <a:lnTo>
                    <a:pt x="4862" y="21070"/>
                  </a:lnTo>
                  <a:cubicBezTo>
                    <a:pt x="4588" y="21503"/>
                    <a:pt x="5410" y="22485"/>
                    <a:pt x="5775" y="22645"/>
                  </a:cubicBezTo>
                  <a:cubicBezTo>
                    <a:pt x="6029" y="22755"/>
                    <a:pt x="6389" y="22833"/>
                    <a:pt x="6735" y="22833"/>
                  </a:cubicBezTo>
                  <a:cubicBezTo>
                    <a:pt x="7105" y="22833"/>
                    <a:pt x="7458" y="22744"/>
                    <a:pt x="7647" y="22508"/>
                  </a:cubicBezTo>
                  <a:cubicBezTo>
                    <a:pt x="8126" y="21891"/>
                    <a:pt x="7373" y="21184"/>
                    <a:pt x="7099" y="20705"/>
                  </a:cubicBezTo>
                  <a:cubicBezTo>
                    <a:pt x="6711" y="20020"/>
                    <a:pt x="7167" y="20043"/>
                    <a:pt x="7441" y="19426"/>
                  </a:cubicBezTo>
                  <a:cubicBezTo>
                    <a:pt x="7875" y="18536"/>
                    <a:pt x="7738" y="17258"/>
                    <a:pt x="7487" y="16345"/>
                  </a:cubicBezTo>
                  <a:cubicBezTo>
                    <a:pt x="7852" y="16322"/>
                    <a:pt x="8149" y="16003"/>
                    <a:pt x="8468" y="15820"/>
                  </a:cubicBezTo>
                  <a:cubicBezTo>
                    <a:pt x="11002" y="14291"/>
                    <a:pt x="13193" y="12442"/>
                    <a:pt x="15270" y="10319"/>
                  </a:cubicBezTo>
                  <a:cubicBezTo>
                    <a:pt x="16663" y="8904"/>
                    <a:pt x="21022" y="5457"/>
                    <a:pt x="20931" y="3266"/>
                  </a:cubicBezTo>
                  <a:cubicBezTo>
                    <a:pt x="20820" y="1026"/>
                    <a:pt x="19366" y="0"/>
                    <a:pt x="1774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9" name="Google Shape;3399;p43"/>
            <p:cNvSpPr/>
            <p:nvPr/>
          </p:nvSpPr>
          <p:spPr>
            <a:xfrm>
              <a:off x="5635775" y="3036250"/>
              <a:ext cx="329850" cy="413875"/>
            </a:xfrm>
            <a:custGeom>
              <a:avLst/>
              <a:gdLst/>
              <a:ahLst/>
              <a:cxnLst/>
              <a:rect l="l" t="t" r="r" b="b"/>
              <a:pathLst>
                <a:path w="13194" h="16555" extrusionOk="0">
                  <a:moveTo>
                    <a:pt x="6952" y="0"/>
                  </a:moveTo>
                  <a:cubicBezTo>
                    <a:pt x="6850" y="0"/>
                    <a:pt x="6754" y="2"/>
                    <a:pt x="6665" y="6"/>
                  </a:cubicBezTo>
                  <a:cubicBezTo>
                    <a:pt x="4953" y="97"/>
                    <a:pt x="0" y="13130"/>
                    <a:pt x="0" y="13130"/>
                  </a:cubicBezTo>
                  <a:cubicBezTo>
                    <a:pt x="0" y="13130"/>
                    <a:pt x="24" y="13130"/>
                    <a:pt x="69" y="13130"/>
                  </a:cubicBezTo>
                  <a:cubicBezTo>
                    <a:pt x="763" y="13130"/>
                    <a:pt x="6562" y="13231"/>
                    <a:pt x="8857" y="16554"/>
                  </a:cubicBezTo>
                  <a:cubicBezTo>
                    <a:pt x="8857" y="16554"/>
                    <a:pt x="13193" y="10094"/>
                    <a:pt x="12942" y="5256"/>
                  </a:cubicBezTo>
                  <a:cubicBezTo>
                    <a:pt x="12704" y="687"/>
                    <a:pt x="8830" y="0"/>
                    <a:pt x="695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0" name="Google Shape;3400;p43"/>
            <p:cNvSpPr/>
            <p:nvPr/>
          </p:nvSpPr>
          <p:spPr>
            <a:xfrm>
              <a:off x="5685425" y="3331925"/>
              <a:ext cx="158075" cy="74300"/>
            </a:xfrm>
            <a:custGeom>
              <a:avLst/>
              <a:gdLst/>
              <a:ahLst/>
              <a:cxnLst/>
              <a:rect l="l" t="t" r="r" b="b"/>
              <a:pathLst>
                <a:path w="6323" h="2972" extrusionOk="0">
                  <a:moveTo>
                    <a:pt x="115" y="0"/>
                  </a:moveTo>
                  <a:cubicBezTo>
                    <a:pt x="56" y="0"/>
                    <a:pt x="23" y="8"/>
                    <a:pt x="23" y="25"/>
                  </a:cubicBezTo>
                  <a:cubicBezTo>
                    <a:pt x="0" y="48"/>
                    <a:pt x="206" y="139"/>
                    <a:pt x="548" y="230"/>
                  </a:cubicBezTo>
                  <a:cubicBezTo>
                    <a:pt x="867" y="322"/>
                    <a:pt x="1301" y="413"/>
                    <a:pt x="1735" y="504"/>
                  </a:cubicBezTo>
                  <a:cubicBezTo>
                    <a:pt x="2169" y="596"/>
                    <a:pt x="2579" y="687"/>
                    <a:pt x="2876" y="824"/>
                  </a:cubicBezTo>
                  <a:cubicBezTo>
                    <a:pt x="3036" y="870"/>
                    <a:pt x="3150" y="938"/>
                    <a:pt x="3241" y="961"/>
                  </a:cubicBezTo>
                  <a:cubicBezTo>
                    <a:pt x="3333" y="1007"/>
                    <a:pt x="3378" y="1029"/>
                    <a:pt x="3378" y="1029"/>
                  </a:cubicBezTo>
                  <a:cubicBezTo>
                    <a:pt x="3378" y="1029"/>
                    <a:pt x="3561" y="1121"/>
                    <a:pt x="3858" y="1258"/>
                  </a:cubicBezTo>
                  <a:cubicBezTo>
                    <a:pt x="4154" y="1395"/>
                    <a:pt x="4520" y="1646"/>
                    <a:pt x="4885" y="1874"/>
                  </a:cubicBezTo>
                  <a:cubicBezTo>
                    <a:pt x="5568" y="2359"/>
                    <a:pt x="6188" y="2972"/>
                    <a:pt x="6270" y="2972"/>
                  </a:cubicBezTo>
                  <a:cubicBezTo>
                    <a:pt x="6273" y="2972"/>
                    <a:pt x="6276" y="2971"/>
                    <a:pt x="6277" y="2969"/>
                  </a:cubicBezTo>
                  <a:cubicBezTo>
                    <a:pt x="6323" y="2947"/>
                    <a:pt x="5798" y="2216"/>
                    <a:pt x="5090" y="1600"/>
                  </a:cubicBezTo>
                  <a:cubicBezTo>
                    <a:pt x="4748" y="1326"/>
                    <a:pt x="4383" y="1029"/>
                    <a:pt x="4063" y="870"/>
                  </a:cubicBezTo>
                  <a:cubicBezTo>
                    <a:pt x="3766" y="710"/>
                    <a:pt x="3584" y="596"/>
                    <a:pt x="3584" y="596"/>
                  </a:cubicBezTo>
                  <a:cubicBezTo>
                    <a:pt x="3584" y="596"/>
                    <a:pt x="3515" y="573"/>
                    <a:pt x="3424" y="527"/>
                  </a:cubicBezTo>
                  <a:cubicBezTo>
                    <a:pt x="3333" y="504"/>
                    <a:pt x="3196" y="436"/>
                    <a:pt x="3036" y="390"/>
                  </a:cubicBezTo>
                  <a:cubicBezTo>
                    <a:pt x="2693" y="299"/>
                    <a:pt x="2237" y="208"/>
                    <a:pt x="1803" y="162"/>
                  </a:cubicBezTo>
                  <a:cubicBezTo>
                    <a:pt x="1347" y="116"/>
                    <a:pt x="913" y="71"/>
                    <a:pt x="571" y="48"/>
                  </a:cubicBezTo>
                  <a:cubicBezTo>
                    <a:pt x="373" y="20"/>
                    <a:pt x="211" y="0"/>
                    <a:pt x="11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1" name="Google Shape;3401;p43"/>
            <p:cNvSpPr/>
            <p:nvPr/>
          </p:nvSpPr>
          <p:spPr>
            <a:xfrm>
              <a:off x="5635775" y="3036250"/>
              <a:ext cx="329850" cy="413875"/>
            </a:xfrm>
            <a:custGeom>
              <a:avLst/>
              <a:gdLst/>
              <a:ahLst/>
              <a:cxnLst/>
              <a:rect l="l" t="t" r="r" b="b"/>
              <a:pathLst>
                <a:path w="13194" h="16555" extrusionOk="0">
                  <a:moveTo>
                    <a:pt x="6952" y="0"/>
                  </a:moveTo>
                  <a:cubicBezTo>
                    <a:pt x="6850" y="0"/>
                    <a:pt x="6754" y="2"/>
                    <a:pt x="6665" y="6"/>
                  </a:cubicBezTo>
                  <a:cubicBezTo>
                    <a:pt x="6117" y="29"/>
                    <a:pt x="5250" y="1375"/>
                    <a:pt x="4314" y="3178"/>
                  </a:cubicBezTo>
                  <a:cubicBezTo>
                    <a:pt x="4269" y="3361"/>
                    <a:pt x="4246" y="3521"/>
                    <a:pt x="4223" y="3658"/>
                  </a:cubicBezTo>
                  <a:cubicBezTo>
                    <a:pt x="3881" y="5392"/>
                    <a:pt x="7670" y="9615"/>
                    <a:pt x="4725" y="11532"/>
                  </a:cubicBezTo>
                  <a:cubicBezTo>
                    <a:pt x="4315" y="11804"/>
                    <a:pt x="3937" y="11921"/>
                    <a:pt x="3590" y="11921"/>
                  </a:cubicBezTo>
                  <a:cubicBezTo>
                    <a:pt x="2566" y="11921"/>
                    <a:pt x="1813" y="10906"/>
                    <a:pt x="1301" y="9866"/>
                  </a:cubicBezTo>
                  <a:cubicBezTo>
                    <a:pt x="548" y="11738"/>
                    <a:pt x="0" y="13130"/>
                    <a:pt x="0" y="13130"/>
                  </a:cubicBezTo>
                  <a:cubicBezTo>
                    <a:pt x="0" y="13130"/>
                    <a:pt x="24" y="13130"/>
                    <a:pt x="69" y="13130"/>
                  </a:cubicBezTo>
                  <a:cubicBezTo>
                    <a:pt x="763" y="13130"/>
                    <a:pt x="6562" y="13231"/>
                    <a:pt x="8857" y="16554"/>
                  </a:cubicBezTo>
                  <a:cubicBezTo>
                    <a:pt x="8857" y="16554"/>
                    <a:pt x="13193" y="10094"/>
                    <a:pt x="12942" y="5256"/>
                  </a:cubicBezTo>
                  <a:cubicBezTo>
                    <a:pt x="12704" y="687"/>
                    <a:pt x="8830" y="0"/>
                    <a:pt x="695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2" name="Google Shape;3402;p43"/>
            <p:cNvSpPr/>
            <p:nvPr/>
          </p:nvSpPr>
          <p:spPr>
            <a:xfrm>
              <a:off x="6811275" y="1839650"/>
              <a:ext cx="356100" cy="835400"/>
            </a:xfrm>
            <a:custGeom>
              <a:avLst/>
              <a:gdLst/>
              <a:ahLst/>
              <a:cxnLst/>
              <a:rect l="l" t="t" r="r" b="b"/>
              <a:pathLst>
                <a:path w="14244" h="33416" extrusionOk="0">
                  <a:moveTo>
                    <a:pt x="11853" y="0"/>
                  </a:moveTo>
                  <a:cubicBezTo>
                    <a:pt x="9779" y="0"/>
                    <a:pt x="6725" y="674"/>
                    <a:pt x="4223" y="1580"/>
                  </a:cubicBezTo>
                  <a:cubicBezTo>
                    <a:pt x="0" y="3109"/>
                    <a:pt x="4177" y="17900"/>
                    <a:pt x="4041" y="19954"/>
                  </a:cubicBezTo>
                  <a:cubicBezTo>
                    <a:pt x="3926" y="21986"/>
                    <a:pt x="594" y="27327"/>
                    <a:pt x="594" y="27327"/>
                  </a:cubicBezTo>
                  <a:cubicBezTo>
                    <a:pt x="65" y="27937"/>
                    <a:pt x="3754" y="33415"/>
                    <a:pt x="6390" y="33415"/>
                  </a:cubicBezTo>
                  <a:cubicBezTo>
                    <a:pt x="6714" y="33415"/>
                    <a:pt x="7022" y="33332"/>
                    <a:pt x="7305" y="33147"/>
                  </a:cubicBezTo>
                  <a:cubicBezTo>
                    <a:pt x="9861" y="31458"/>
                    <a:pt x="12623" y="24565"/>
                    <a:pt x="12463" y="22168"/>
                  </a:cubicBezTo>
                  <a:cubicBezTo>
                    <a:pt x="12326" y="19749"/>
                    <a:pt x="7213" y="4570"/>
                    <a:pt x="7213" y="4570"/>
                  </a:cubicBezTo>
                  <a:cubicBezTo>
                    <a:pt x="7213" y="4570"/>
                    <a:pt x="14221" y="2995"/>
                    <a:pt x="14243" y="1101"/>
                  </a:cubicBezTo>
                  <a:cubicBezTo>
                    <a:pt x="14243" y="319"/>
                    <a:pt x="13280" y="0"/>
                    <a:pt x="11853"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3" name="Google Shape;3403;p43"/>
            <p:cNvSpPr/>
            <p:nvPr/>
          </p:nvSpPr>
          <p:spPr>
            <a:xfrm>
              <a:off x="6909425" y="2304825"/>
              <a:ext cx="25" cy="2325"/>
            </a:xfrm>
            <a:custGeom>
              <a:avLst/>
              <a:gdLst/>
              <a:ahLst/>
              <a:cxnLst/>
              <a:rect l="l" t="t" r="r" b="b"/>
              <a:pathLst>
                <a:path w="1" h="93" extrusionOk="0">
                  <a:moveTo>
                    <a:pt x="0" y="92"/>
                  </a:moveTo>
                  <a:cubicBezTo>
                    <a:pt x="0" y="46"/>
                    <a:pt x="0" y="1"/>
                    <a:pt x="0" y="1"/>
                  </a:cubicBezTo>
                  <a:cubicBezTo>
                    <a:pt x="0" y="24"/>
                    <a:pt x="0" y="24"/>
                    <a:pt x="0" y="24"/>
                  </a:cubicBezTo>
                  <a:cubicBezTo>
                    <a:pt x="0" y="46"/>
                    <a:pt x="0" y="69"/>
                    <a:pt x="0" y="92"/>
                  </a:cubicBezTo>
                  <a:close/>
                </a:path>
              </a:pathLst>
            </a:custGeom>
            <a:solidFill>
              <a:srgbClr val="F171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4" name="Google Shape;3404;p43"/>
            <p:cNvSpPr/>
            <p:nvPr/>
          </p:nvSpPr>
          <p:spPr>
            <a:xfrm>
              <a:off x="6812900" y="1955025"/>
              <a:ext cx="313950" cy="720025"/>
            </a:xfrm>
            <a:custGeom>
              <a:avLst/>
              <a:gdLst/>
              <a:ahLst/>
              <a:cxnLst/>
              <a:rect l="l" t="t" r="r" b="b"/>
              <a:pathLst>
                <a:path w="12558" h="28801" extrusionOk="0">
                  <a:moveTo>
                    <a:pt x="7148" y="1"/>
                  </a:moveTo>
                  <a:cubicBezTo>
                    <a:pt x="5117" y="845"/>
                    <a:pt x="3291" y="2261"/>
                    <a:pt x="2309" y="3402"/>
                  </a:cubicBezTo>
                  <a:cubicBezTo>
                    <a:pt x="2355" y="4178"/>
                    <a:pt x="2423" y="4977"/>
                    <a:pt x="2515" y="5776"/>
                  </a:cubicBezTo>
                  <a:cubicBezTo>
                    <a:pt x="3472" y="6130"/>
                    <a:pt x="4919" y="6205"/>
                    <a:pt x="5977" y="6205"/>
                  </a:cubicBezTo>
                  <a:cubicBezTo>
                    <a:pt x="6760" y="6205"/>
                    <a:pt x="7331" y="6164"/>
                    <a:pt x="7331" y="6164"/>
                  </a:cubicBezTo>
                  <a:cubicBezTo>
                    <a:pt x="7331" y="6164"/>
                    <a:pt x="8289" y="7373"/>
                    <a:pt x="8929" y="10386"/>
                  </a:cubicBezTo>
                  <a:cubicBezTo>
                    <a:pt x="9545" y="13399"/>
                    <a:pt x="10367" y="18558"/>
                    <a:pt x="6783" y="19151"/>
                  </a:cubicBezTo>
                  <a:cubicBezTo>
                    <a:pt x="6603" y="19182"/>
                    <a:pt x="6433" y="19196"/>
                    <a:pt x="6274" y="19196"/>
                  </a:cubicBezTo>
                  <a:cubicBezTo>
                    <a:pt x="4537" y="19196"/>
                    <a:pt x="4008" y="17463"/>
                    <a:pt x="3861" y="15979"/>
                  </a:cubicBezTo>
                  <a:cubicBezTo>
                    <a:pt x="3245" y="18330"/>
                    <a:pt x="529" y="22712"/>
                    <a:pt x="529" y="22712"/>
                  </a:cubicBezTo>
                  <a:cubicBezTo>
                    <a:pt x="0" y="23322"/>
                    <a:pt x="3689" y="28800"/>
                    <a:pt x="6325" y="28800"/>
                  </a:cubicBezTo>
                  <a:cubicBezTo>
                    <a:pt x="6649" y="28800"/>
                    <a:pt x="6957" y="28717"/>
                    <a:pt x="7240" y="28532"/>
                  </a:cubicBezTo>
                  <a:cubicBezTo>
                    <a:pt x="9796" y="26843"/>
                    <a:pt x="12558" y="19950"/>
                    <a:pt x="12398" y="17553"/>
                  </a:cubicBezTo>
                  <a:cubicBezTo>
                    <a:pt x="12261" y="15202"/>
                    <a:pt x="7445" y="845"/>
                    <a:pt x="71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5" name="Google Shape;3405;p43"/>
            <p:cNvSpPr/>
            <p:nvPr/>
          </p:nvSpPr>
          <p:spPr>
            <a:xfrm>
              <a:off x="6998450" y="1938475"/>
              <a:ext cx="50225" cy="13725"/>
            </a:xfrm>
            <a:custGeom>
              <a:avLst/>
              <a:gdLst/>
              <a:ahLst/>
              <a:cxnLst/>
              <a:rect l="l" t="t" r="r" b="b"/>
              <a:pathLst>
                <a:path w="2009" h="549" extrusionOk="0">
                  <a:moveTo>
                    <a:pt x="2009" y="1"/>
                  </a:moveTo>
                  <a:lnTo>
                    <a:pt x="2009" y="1"/>
                  </a:lnTo>
                  <a:cubicBezTo>
                    <a:pt x="1347" y="92"/>
                    <a:pt x="662" y="298"/>
                    <a:pt x="0" y="549"/>
                  </a:cubicBezTo>
                  <a:cubicBezTo>
                    <a:pt x="365" y="457"/>
                    <a:pt x="1141" y="275"/>
                    <a:pt x="2009" y="1"/>
                  </a:cubicBezTo>
                  <a:close/>
                </a:path>
              </a:pathLst>
            </a:custGeom>
            <a:solidFill>
              <a:srgbClr val="F171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6" name="Google Shape;3406;p43"/>
            <p:cNvSpPr/>
            <p:nvPr/>
          </p:nvSpPr>
          <p:spPr>
            <a:xfrm>
              <a:off x="6864350" y="1839650"/>
              <a:ext cx="303025" cy="255600"/>
            </a:xfrm>
            <a:custGeom>
              <a:avLst/>
              <a:gdLst/>
              <a:ahLst/>
              <a:cxnLst/>
              <a:rect l="l" t="t" r="r" b="b"/>
              <a:pathLst>
                <a:path w="12121" h="10224" extrusionOk="0">
                  <a:moveTo>
                    <a:pt x="9730" y="0"/>
                  </a:moveTo>
                  <a:cubicBezTo>
                    <a:pt x="7656" y="0"/>
                    <a:pt x="4602" y="674"/>
                    <a:pt x="2100" y="1580"/>
                  </a:cubicBezTo>
                  <a:cubicBezTo>
                    <a:pt x="160" y="2288"/>
                    <a:pt x="0" y="5803"/>
                    <a:pt x="365" y="9592"/>
                  </a:cubicBezTo>
                  <a:cubicBezTo>
                    <a:pt x="1147" y="9915"/>
                    <a:pt x="2240" y="10223"/>
                    <a:pt x="3597" y="10223"/>
                  </a:cubicBezTo>
                  <a:cubicBezTo>
                    <a:pt x="4536" y="10223"/>
                    <a:pt x="5602" y="10075"/>
                    <a:pt x="6779" y="9683"/>
                  </a:cubicBezTo>
                  <a:cubicBezTo>
                    <a:pt x="5843" y="6784"/>
                    <a:pt x="5090" y="4570"/>
                    <a:pt x="5090" y="4570"/>
                  </a:cubicBezTo>
                  <a:cubicBezTo>
                    <a:pt x="5090" y="4570"/>
                    <a:pt x="12098" y="2995"/>
                    <a:pt x="12120" y="1101"/>
                  </a:cubicBezTo>
                  <a:cubicBezTo>
                    <a:pt x="12120" y="319"/>
                    <a:pt x="11157" y="0"/>
                    <a:pt x="973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7" name="Google Shape;3407;p43"/>
            <p:cNvSpPr/>
            <p:nvPr/>
          </p:nvSpPr>
          <p:spPr>
            <a:xfrm>
              <a:off x="6870050" y="1899000"/>
              <a:ext cx="215150" cy="196250"/>
            </a:xfrm>
            <a:custGeom>
              <a:avLst/>
              <a:gdLst/>
              <a:ahLst/>
              <a:cxnLst/>
              <a:rect l="l" t="t" r="r" b="b"/>
              <a:pathLst>
                <a:path w="8606" h="7850" extrusionOk="0">
                  <a:moveTo>
                    <a:pt x="998" y="0"/>
                  </a:moveTo>
                  <a:cubicBezTo>
                    <a:pt x="946" y="0"/>
                    <a:pt x="902" y="2"/>
                    <a:pt x="868" y="5"/>
                  </a:cubicBezTo>
                  <a:cubicBezTo>
                    <a:pt x="343" y="758"/>
                    <a:pt x="92" y="1899"/>
                    <a:pt x="0" y="3269"/>
                  </a:cubicBezTo>
                  <a:cubicBezTo>
                    <a:pt x="525" y="3429"/>
                    <a:pt x="1096" y="3543"/>
                    <a:pt x="1507" y="3611"/>
                  </a:cubicBezTo>
                  <a:cubicBezTo>
                    <a:pt x="2420" y="3748"/>
                    <a:pt x="4200" y="4068"/>
                    <a:pt x="4588" y="6145"/>
                  </a:cubicBezTo>
                  <a:cubicBezTo>
                    <a:pt x="4737" y="6944"/>
                    <a:pt x="4018" y="7195"/>
                    <a:pt x="3059" y="7195"/>
                  </a:cubicBezTo>
                  <a:cubicBezTo>
                    <a:pt x="2100" y="7195"/>
                    <a:pt x="902" y="6944"/>
                    <a:pt x="92" y="6738"/>
                  </a:cubicBezTo>
                  <a:lnTo>
                    <a:pt x="92" y="6738"/>
                  </a:lnTo>
                  <a:cubicBezTo>
                    <a:pt x="115" y="6898"/>
                    <a:pt x="137" y="7058"/>
                    <a:pt x="137" y="7218"/>
                  </a:cubicBezTo>
                  <a:cubicBezTo>
                    <a:pt x="919" y="7541"/>
                    <a:pt x="2012" y="7849"/>
                    <a:pt x="3364" y="7849"/>
                  </a:cubicBezTo>
                  <a:cubicBezTo>
                    <a:pt x="4300" y="7849"/>
                    <a:pt x="5361" y="7701"/>
                    <a:pt x="6528" y="7309"/>
                  </a:cubicBezTo>
                  <a:cubicBezTo>
                    <a:pt x="5615" y="4410"/>
                    <a:pt x="4862" y="2196"/>
                    <a:pt x="4862" y="2196"/>
                  </a:cubicBezTo>
                  <a:cubicBezTo>
                    <a:pt x="4862" y="2196"/>
                    <a:pt x="6780" y="1763"/>
                    <a:pt x="8606" y="1078"/>
                  </a:cubicBezTo>
                  <a:cubicBezTo>
                    <a:pt x="7253" y="685"/>
                    <a:pt x="2126" y="0"/>
                    <a:pt x="99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8" name="Google Shape;3408;p43"/>
            <p:cNvSpPr/>
            <p:nvPr/>
          </p:nvSpPr>
          <p:spPr>
            <a:xfrm>
              <a:off x="6872900" y="1839650"/>
              <a:ext cx="294475" cy="135175"/>
            </a:xfrm>
            <a:custGeom>
              <a:avLst/>
              <a:gdLst/>
              <a:ahLst/>
              <a:cxnLst/>
              <a:rect l="l" t="t" r="r" b="b"/>
              <a:pathLst>
                <a:path w="11779" h="5407" extrusionOk="0">
                  <a:moveTo>
                    <a:pt x="9388" y="0"/>
                  </a:moveTo>
                  <a:cubicBezTo>
                    <a:pt x="7314" y="0"/>
                    <a:pt x="4260" y="674"/>
                    <a:pt x="1758" y="1580"/>
                  </a:cubicBezTo>
                  <a:cubicBezTo>
                    <a:pt x="731" y="1945"/>
                    <a:pt x="206" y="3109"/>
                    <a:pt x="1" y="4662"/>
                  </a:cubicBezTo>
                  <a:cubicBezTo>
                    <a:pt x="447" y="5028"/>
                    <a:pt x="1250" y="5406"/>
                    <a:pt x="2697" y="5406"/>
                  </a:cubicBezTo>
                  <a:cubicBezTo>
                    <a:pt x="3321" y="5406"/>
                    <a:pt x="4066" y="5336"/>
                    <a:pt x="4954" y="5164"/>
                  </a:cubicBezTo>
                  <a:cubicBezTo>
                    <a:pt x="4817" y="4776"/>
                    <a:pt x="4748" y="4570"/>
                    <a:pt x="4748" y="4570"/>
                  </a:cubicBezTo>
                  <a:cubicBezTo>
                    <a:pt x="4748" y="4570"/>
                    <a:pt x="11756" y="2995"/>
                    <a:pt x="11778" y="1101"/>
                  </a:cubicBezTo>
                  <a:cubicBezTo>
                    <a:pt x="11778" y="319"/>
                    <a:pt x="10815" y="0"/>
                    <a:pt x="938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9" name="Google Shape;3409;p43"/>
            <p:cNvSpPr/>
            <p:nvPr/>
          </p:nvSpPr>
          <p:spPr>
            <a:xfrm>
              <a:off x="6887175" y="1839575"/>
              <a:ext cx="279625" cy="80000"/>
            </a:xfrm>
            <a:custGeom>
              <a:avLst/>
              <a:gdLst/>
              <a:ahLst/>
              <a:cxnLst/>
              <a:rect l="l" t="t" r="r" b="b"/>
              <a:pathLst>
                <a:path w="11185" h="3200" extrusionOk="0">
                  <a:moveTo>
                    <a:pt x="8819" y="0"/>
                  </a:moveTo>
                  <a:cubicBezTo>
                    <a:pt x="6748" y="0"/>
                    <a:pt x="3691" y="670"/>
                    <a:pt x="1187" y="1583"/>
                  </a:cubicBezTo>
                  <a:cubicBezTo>
                    <a:pt x="685" y="1766"/>
                    <a:pt x="297" y="2154"/>
                    <a:pt x="0" y="2679"/>
                  </a:cubicBezTo>
                  <a:cubicBezTo>
                    <a:pt x="923" y="3058"/>
                    <a:pt x="1797" y="3199"/>
                    <a:pt x="2751" y="3199"/>
                  </a:cubicBezTo>
                  <a:cubicBezTo>
                    <a:pt x="3518" y="3199"/>
                    <a:pt x="4336" y="3108"/>
                    <a:pt x="5273" y="2975"/>
                  </a:cubicBezTo>
                  <a:cubicBezTo>
                    <a:pt x="7464" y="2633"/>
                    <a:pt x="9815" y="1880"/>
                    <a:pt x="11185" y="967"/>
                  </a:cubicBezTo>
                  <a:cubicBezTo>
                    <a:pt x="11095" y="283"/>
                    <a:pt x="10165" y="0"/>
                    <a:pt x="881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0" name="Google Shape;3410;p43"/>
            <p:cNvSpPr/>
            <p:nvPr/>
          </p:nvSpPr>
          <p:spPr>
            <a:xfrm>
              <a:off x="6899150" y="1839425"/>
              <a:ext cx="260225" cy="60850"/>
            </a:xfrm>
            <a:custGeom>
              <a:avLst/>
              <a:gdLst/>
              <a:ahLst/>
              <a:cxnLst/>
              <a:rect l="l" t="t" r="r" b="b"/>
              <a:pathLst>
                <a:path w="10409" h="2434" extrusionOk="0">
                  <a:moveTo>
                    <a:pt x="8348" y="1"/>
                  </a:moveTo>
                  <a:cubicBezTo>
                    <a:pt x="6273" y="1"/>
                    <a:pt x="3213" y="675"/>
                    <a:pt x="708" y="1589"/>
                  </a:cubicBezTo>
                  <a:cubicBezTo>
                    <a:pt x="434" y="1680"/>
                    <a:pt x="206" y="1840"/>
                    <a:pt x="1" y="2046"/>
                  </a:cubicBezTo>
                  <a:cubicBezTo>
                    <a:pt x="775" y="2327"/>
                    <a:pt x="1531" y="2434"/>
                    <a:pt x="2347" y="2434"/>
                  </a:cubicBezTo>
                  <a:cubicBezTo>
                    <a:pt x="3118" y="2434"/>
                    <a:pt x="3942" y="2338"/>
                    <a:pt x="4885" y="2205"/>
                  </a:cubicBezTo>
                  <a:cubicBezTo>
                    <a:pt x="6894" y="1909"/>
                    <a:pt x="8994" y="1247"/>
                    <a:pt x="10409" y="448"/>
                  </a:cubicBezTo>
                  <a:cubicBezTo>
                    <a:pt x="10013" y="137"/>
                    <a:pt x="9280" y="1"/>
                    <a:pt x="8348" y="1"/>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1" name="Google Shape;3411;p43"/>
            <p:cNvSpPr/>
            <p:nvPr/>
          </p:nvSpPr>
          <p:spPr>
            <a:xfrm>
              <a:off x="6887175" y="1839600"/>
              <a:ext cx="279625" cy="79975"/>
            </a:xfrm>
            <a:custGeom>
              <a:avLst/>
              <a:gdLst/>
              <a:ahLst/>
              <a:cxnLst/>
              <a:rect l="l" t="t" r="r" b="b"/>
              <a:pathLst>
                <a:path w="11185" h="3199" extrusionOk="0">
                  <a:moveTo>
                    <a:pt x="8830" y="1"/>
                  </a:moveTo>
                  <a:cubicBezTo>
                    <a:pt x="6760" y="1"/>
                    <a:pt x="3702" y="675"/>
                    <a:pt x="1187" y="1582"/>
                  </a:cubicBezTo>
                  <a:cubicBezTo>
                    <a:pt x="685" y="1765"/>
                    <a:pt x="297" y="2153"/>
                    <a:pt x="0" y="2678"/>
                  </a:cubicBezTo>
                  <a:cubicBezTo>
                    <a:pt x="923" y="3057"/>
                    <a:pt x="1797" y="3198"/>
                    <a:pt x="2751" y="3198"/>
                  </a:cubicBezTo>
                  <a:cubicBezTo>
                    <a:pt x="3518" y="3198"/>
                    <a:pt x="4336" y="3107"/>
                    <a:pt x="5273" y="2974"/>
                  </a:cubicBezTo>
                  <a:cubicBezTo>
                    <a:pt x="7464" y="2632"/>
                    <a:pt x="9815" y="1879"/>
                    <a:pt x="11185" y="966"/>
                  </a:cubicBezTo>
                  <a:cubicBezTo>
                    <a:pt x="11185" y="875"/>
                    <a:pt x="11139" y="783"/>
                    <a:pt x="11093" y="692"/>
                  </a:cubicBezTo>
                  <a:cubicBezTo>
                    <a:pt x="10842" y="920"/>
                    <a:pt x="10180" y="1377"/>
                    <a:pt x="8514" y="2016"/>
                  </a:cubicBezTo>
                  <a:cubicBezTo>
                    <a:pt x="6661" y="2747"/>
                    <a:pt x="4425" y="3039"/>
                    <a:pt x="3251" y="3039"/>
                  </a:cubicBezTo>
                  <a:cubicBezTo>
                    <a:pt x="2777" y="3039"/>
                    <a:pt x="2475" y="2991"/>
                    <a:pt x="2442" y="2906"/>
                  </a:cubicBezTo>
                  <a:cubicBezTo>
                    <a:pt x="2328" y="2586"/>
                    <a:pt x="4291" y="2564"/>
                    <a:pt x="7213" y="1902"/>
                  </a:cubicBezTo>
                  <a:cubicBezTo>
                    <a:pt x="9130" y="1468"/>
                    <a:pt x="10294" y="897"/>
                    <a:pt x="10842" y="418"/>
                  </a:cubicBezTo>
                  <a:cubicBezTo>
                    <a:pt x="10441" y="128"/>
                    <a:pt x="9729" y="1"/>
                    <a:pt x="883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2" name="Google Shape;3412;p43"/>
            <p:cNvSpPr/>
            <p:nvPr/>
          </p:nvSpPr>
          <p:spPr>
            <a:xfrm>
              <a:off x="6903150" y="2399275"/>
              <a:ext cx="126700" cy="47725"/>
            </a:xfrm>
            <a:custGeom>
              <a:avLst/>
              <a:gdLst/>
              <a:ahLst/>
              <a:cxnLst/>
              <a:rect l="l" t="t" r="r" b="b"/>
              <a:pathLst>
                <a:path w="5068" h="1909" extrusionOk="0">
                  <a:moveTo>
                    <a:pt x="1883" y="0"/>
                  </a:moveTo>
                  <a:cubicBezTo>
                    <a:pt x="1712" y="0"/>
                    <a:pt x="1530" y="12"/>
                    <a:pt x="1347" y="35"/>
                  </a:cubicBezTo>
                  <a:cubicBezTo>
                    <a:pt x="959" y="80"/>
                    <a:pt x="617" y="194"/>
                    <a:pt x="388" y="354"/>
                  </a:cubicBezTo>
                  <a:cubicBezTo>
                    <a:pt x="137" y="491"/>
                    <a:pt x="0" y="605"/>
                    <a:pt x="23" y="628"/>
                  </a:cubicBezTo>
                  <a:cubicBezTo>
                    <a:pt x="26" y="630"/>
                    <a:pt x="29" y="632"/>
                    <a:pt x="35" y="632"/>
                  </a:cubicBezTo>
                  <a:cubicBezTo>
                    <a:pt x="80" y="632"/>
                    <a:pt x="230" y="550"/>
                    <a:pt x="434" y="468"/>
                  </a:cubicBezTo>
                  <a:cubicBezTo>
                    <a:pt x="685" y="377"/>
                    <a:pt x="1027" y="308"/>
                    <a:pt x="1370" y="286"/>
                  </a:cubicBezTo>
                  <a:cubicBezTo>
                    <a:pt x="1433" y="281"/>
                    <a:pt x="1495" y="280"/>
                    <a:pt x="1558" y="280"/>
                  </a:cubicBezTo>
                  <a:cubicBezTo>
                    <a:pt x="1835" y="280"/>
                    <a:pt x="2101" y="317"/>
                    <a:pt x="2306" y="354"/>
                  </a:cubicBezTo>
                  <a:cubicBezTo>
                    <a:pt x="2420" y="377"/>
                    <a:pt x="2511" y="423"/>
                    <a:pt x="2602" y="445"/>
                  </a:cubicBezTo>
                  <a:cubicBezTo>
                    <a:pt x="2671" y="468"/>
                    <a:pt x="2717" y="468"/>
                    <a:pt x="2717" y="468"/>
                  </a:cubicBezTo>
                  <a:cubicBezTo>
                    <a:pt x="2717" y="468"/>
                    <a:pt x="2876" y="514"/>
                    <a:pt x="3127" y="605"/>
                  </a:cubicBezTo>
                  <a:cubicBezTo>
                    <a:pt x="3356" y="696"/>
                    <a:pt x="3675" y="833"/>
                    <a:pt x="3972" y="1016"/>
                  </a:cubicBezTo>
                  <a:cubicBezTo>
                    <a:pt x="4269" y="1199"/>
                    <a:pt x="4543" y="1427"/>
                    <a:pt x="4725" y="1610"/>
                  </a:cubicBezTo>
                  <a:cubicBezTo>
                    <a:pt x="4894" y="1779"/>
                    <a:pt x="5005" y="1909"/>
                    <a:pt x="5038" y="1909"/>
                  </a:cubicBezTo>
                  <a:cubicBezTo>
                    <a:pt x="5041" y="1909"/>
                    <a:pt x="5043" y="1908"/>
                    <a:pt x="5045" y="1906"/>
                  </a:cubicBezTo>
                  <a:cubicBezTo>
                    <a:pt x="5068" y="1906"/>
                    <a:pt x="4999" y="1724"/>
                    <a:pt x="4839" y="1518"/>
                  </a:cubicBezTo>
                  <a:cubicBezTo>
                    <a:pt x="4679" y="1290"/>
                    <a:pt x="4406" y="1039"/>
                    <a:pt x="4109" y="811"/>
                  </a:cubicBezTo>
                  <a:cubicBezTo>
                    <a:pt x="3812" y="582"/>
                    <a:pt x="3493" y="400"/>
                    <a:pt x="3241" y="286"/>
                  </a:cubicBezTo>
                  <a:cubicBezTo>
                    <a:pt x="2990" y="194"/>
                    <a:pt x="2808" y="126"/>
                    <a:pt x="2808" y="126"/>
                  </a:cubicBezTo>
                  <a:cubicBezTo>
                    <a:pt x="2808" y="126"/>
                    <a:pt x="2762" y="126"/>
                    <a:pt x="2694" y="103"/>
                  </a:cubicBezTo>
                  <a:cubicBezTo>
                    <a:pt x="2602" y="80"/>
                    <a:pt x="2488" y="57"/>
                    <a:pt x="2351" y="35"/>
                  </a:cubicBezTo>
                  <a:cubicBezTo>
                    <a:pt x="2214" y="12"/>
                    <a:pt x="2055" y="0"/>
                    <a:pt x="188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3" name="Google Shape;3413;p43"/>
            <p:cNvSpPr/>
            <p:nvPr/>
          </p:nvSpPr>
          <p:spPr>
            <a:xfrm>
              <a:off x="6434650" y="1781025"/>
              <a:ext cx="354400" cy="842850"/>
            </a:xfrm>
            <a:custGeom>
              <a:avLst/>
              <a:gdLst/>
              <a:ahLst/>
              <a:cxnLst/>
              <a:rect l="l" t="t" r="r" b="b"/>
              <a:pathLst>
                <a:path w="14176" h="33714" extrusionOk="0">
                  <a:moveTo>
                    <a:pt x="12142" y="0"/>
                  </a:moveTo>
                  <a:cubicBezTo>
                    <a:pt x="10083" y="0"/>
                    <a:pt x="6773" y="909"/>
                    <a:pt x="4132" y="2053"/>
                  </a:cubicBezTo>
                  <a:cubicBezTo>
                    <a:pt x="1" y="3857"/>
                    <a:pt x="5068" y="18373"/>
                    <a:pt x="5068" y="20405"/>
                  </a:cubicBezTo>
                  <a:cubicBezTo>
                    <a:pt x="5068" y="22459"/>
                    <a:pt x="2055" y="28006"/>
                    <a:pt x="2055" y="28006"/>
                  </a:cubicBezTo>
                  <a:cubicBezTo>
                    <a:pt x="1574" y="28607"/>
                    <a:pt x="5493" y="33714"/>
                    <a:pt x="8109" y="33714"/>
                  </a:cubicBezTo>
                  <a:cubicBezTo>
                    <a:pt x="8472" y="33714"/>
                    <a:pt x="8810" y="33615"/>
                    <a:pt x="9108" y="33393"/>
                  </a:cubicBezTo>
                  <a:cubicBezTo>
                    <a:pt x="11573" y="31544"/>
                    <a:pt x="13901" y="24491"/>
                    <a:pt x="13605" y="22117"/>
                  </a:cubicBezTo>
                  <a:cubicBezTo>
                    <a:pt x="13308" y="19720"/>
                    <a:pt x="7282" y="4861"/>
                    <a:pt x="7282" y="4861"/>
                  </a:cubicBezTo>
                  <a:cubicBezTo>
                    <a:pt x="7282" y="4861"/>
                    <a:pt x="14175" y="2875"/>
                    <a:pt x="14084" y="958"/>
                  </a:cubicBezTo>
                  <a:cubicBezTo>
                    <a:pt x="14043" y="281"/>
                    <a:pt x="13286" y="0"/>
                    <a:pt x="12142"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4" name="Google Shape;3414;p43"/>
            <p:cNvSpPr/>
            <p:nvPr/>
          </p:nvSpPr>
          <p:spPr>
            <a:xfrm>
              <a:off x="6556200" y="2258050"/>
              <a:ext cx="25" cy="2300"/>
            </a:xfrm>
            <a:custGeom>
              <a:avLst/>
              <a:gdLst/>
              <a:ahLst/>
              <a:cxnLst/>
              <a:rect l="l" t="t" r="r" b="b"/>
              <a:pathLst>
                <a:path w="1" h="92" extrusionOk="0">
                  <a:moveTo>
                    <a:pt x="1" y="91"/>
                  </a:moveTo>
                  <a:cubicBezTo>
                    <a:pt x="1" y="46"/>
                    <a:pt x="1" y="0"/>
                    <a:pt x="1" y="0"/>
                  </a:cubicBezTo>
                  <a:cubicBezTo>
                    <a:pt x="1" y="23"/>
                    <a:pt x="1" y="23"/>
                    <a:pt x="1" y="23"/>
                  </a:cubicBezTo>
                  <a:cubicBezTo>
                    <a:pt x="1" y="46"/>
                    <a:pt x="1" y="69"/>
                    <a:pt x="1" y="91"/>
                  </a:cubicBezTo>
                  <a:close/>
                </a:path>
              </a:pathLst>
            </a:custGeom>
            <a:solidFill>
              <a:srgbClr val="F171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5" name="Google Shape;3415;p43"/>
            <p:cNvSpPr/>
            <p:nvPr/>
          </p:nvSpPr>
          <p:spPr>
            <a:xfrm>
              <a:off x="6473975" y="1903675"/>
              <a:ext cx="308225" cy="720200"/>
            </a:xfrm>
            <a:custGeom>
              <a:avLst/>
              <a:gdLst/>
              <a:ahLst/>
              <a:cxnLst/>
              <a:rect l="l" t="t" r="r" b="b"/>
              <a:pathLst>
                <a:path w="12329" h="28808" extrusionOk="0">
                  <a:moveTo>
                    <a:pt x="5709" y="1"/>
                  </a:moveTo>
                  <a:cubicBezTo>
                    <a:pt x="3723" y="982"/>
                    <a:pt x="2011" y="2511"/>
                    <a:pt x="1098" y="3698"/>
                  </a:cubicBezTo>
                  <a:cubicBezTo>
                    <a:pt x="1167" y="4474"/>
                    <a:pt x="1304" y="5250"/>
                    <a:pt x="1441" y="6049"/>
                  </a:cubicBezTo>
                  <a:cubicBezTo>
                    <a:pt x="2099" y="6254"/>
                    <a:pt x="2980" y="6316"/>
                    <a:pt x="3809" y="6316"/>
                  </a:cubicBezTo>
                  <a:cubicBezTo>
                    <a:pt x="5107" y="6316"/>
                    <a:pt x="6280" y="6163"/>
                    <a:pt x="6280" y="6163"/>
                  </a:cubicBezTo>
                  <a:cubicBezTo>
                    <a:pt x="6280" y="6163"/>
                    <a:pt x="7307" y="7305"/>
                    <a:pt x="8128" y="10272"/>
                  </a:cubicBezTo>
                  <a:cubicBezTo>
                    <a:pt x="8927" y="13239"/>
                    <a:pt x="10069" y="18329"/>
                    <a:pt x="6531" y="19151"/>
                  </a:cubicBezTo>
                  <a:cubicBezTo>
                    <a:pt x="6293" y="19207"/>
                    <a:pt x="6073" y="19233"/>
                    <a:pt x="5869" y="19233"/>
                  </a:cubicBezTo>
                  <a:cubicBezTo>
                    <a:pt x="4246" y="19233"/>
                    <a:pt x="3627" y="17580"/>
                    <a:pt x="3404" y="16161"/>
                  </a:cubicBezTo>
                  <a:cubicBezTo>
                    <a:pt x="2947" y="18535"/>
                    <a:pt x="482" y="23100"/>
                    <a:pt x="482" y="23100"/>
                  </a:cubicBezTo>
                  <a:cubicBezTo>
                    <a:pt x="1" y="23701"/>
                    <a:pt x="3920" y="28808"/>
                    <a:pt x="6536" y="28808"/>
                  </a:cubicBezTo>
                  <a:cubicBezTo>
                    <a:pt x="6899" y="28808"/>
                    <a:pt x="7237" y="28709"/>
                    <a:pt x="7535" y="28487"/>
                  </a:cubicBezTo>
                  <a:cubicBezTo>
                    <a:pt x="10000" y="26660"/>
                    <a:pt x="12328" y="19585"/>
                    <a:pt x="12032" y="17211"/>
                  </a:cubicBezTo>
                  <a:cubicBezTo>
                    <a:pt x="11758" y="14883"/>
                    <a:pt x="6051" y="822"/>
                    <a:pt x="570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6" name="Google Shape;3416;p43"/>
            <p:cNvSpPr/>
            <p:nvPr/>
          </p:nvSpPr>
          <p:spPr>
            <a:xfrm>
              <a:off x="6622975" y="1883700"/>
              <a:ext cx="50225" cy="17150"/>
            </a:xfrm>
            <a:custGeom>
              <a:avLst/>
              <a:gdLst/>
              <a:ahLst/>
              <a:cxnLst/>
              <a:rect l="l" t="t" r="r" b="b"/>
              <a:pathLst>
                <a:path w="2009" h="686" extrusionOk="0">
                  <a:moveTo>
                    <a:pt x="2009" y="1"/>
                  </a:moveTo>
                  <a:lnTo>
                    <a:pt x="2009" y="1"/>
                  </a:lnTo>
                  <a:cubicBezTo>
                    <a:pt x="1324" y="138"/>
                    <a:pt x="662" y="389"/>
                    <a:pt x="0" y="685"/>
                  </a:cubicBezTo>
                  <a:cubicBezTo>
                    <a:pt x="388" y="571"/>
                    <a:pt x="1141" y="320"/>
                    <a:pt x="2009" y="1"/>
                  </a:cubicBezTo>
                  <a:close/>
                </a:path>
              </a:pathLst>
            </a:custGeom>
            <a:solidFill>
              <a:srgbClr val="F171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7" name="Google Shape;3417;p43"/>
            <p:cNvSpPr/>
            <p:nvPr/>
          </p:nvSpPr>
          <p:spPr>
            <a:xfrm>
              <a:off x="6490000" y="1781025"/>
              <a:ext cx="299050" cy="265475"/>
            </a:xfrm>
            <a:custGeom>
              <a:avLst/>
              <a:gdLst/>
              <a:ahLst/>
              <a:cxnLst/>
              <a:rect l="l" t="t" r="r" b="b"/>
              <a:pathLst>
                <a:path w="11962" h="10619" extrusionOk="0">
                  <a:moveTo>
                    <a:pt x="9928" y="0"/>
                  </a:moveTo>
                  <a:cubicBezTo>
                    <a:pt x="7869" y="0"/>
                    <a:pt x="4559" y="909"/>
                    <a:pt x="1918" y="2053"/>
                  </a:cubicBezTo>
                  <a:cubicBezTo>
                    <a:pt x="1" y="2875"/>
                    <a:pt x="69" y="6413"/>
                    <a:pt x="663" y="10179"/>
                  </a:cubicBezTo>
                  <a:cubicBezTo>
                    <a:pt x="1346" y="10411"/>
                    <a:pt x="2263" y="10619"/>
                    <a:pt x="3365" y="10619"/>
                  </a:cubicBezTo>
                  <a:cubicBezTo>
                    <a:pt x="4436" y="10619"/>
                    <a:pt x="5681" y="10422"/>
                    <a:pt x="7054" y="9860"/>
                  </a:cubicBezTo>
                  <a:cubicBezTo>
                    <a:pt x="5958" y="7052"/>
                    <a:pt x="5068" y="4861"/>
                    <a:pt x="5068" y="4861"/>
                  </a:cubicBezTo>
                  <a:cubicBezTo>
                    <a:pt x="5068" y="4861"/>
                    <a:pt x="11961" y="2875"/>
                    <a:pt x="11870" y="958"/>
                  </a:cubicBezTo>
                  <a:cubicBezTo>
                    <a:pt x="11829" y="281"/>
                    <a:pt x="11072" y="0"/>
                    <a:pt x="992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8" name="Google Shape;3418;p43"/>
            <p:cNvSpPr/>
            <p:nvPr/>
          </p:nvSpPr>
          <p:spPr>
            <a:xfrm>
              <a:off x="6497425" y="1853525"/>
              <a:ext cx="211150" cy="192975"/>
            </a:xfrm>
            <a:custGeom>
              <a:avLst/>
              <a:gdLst/>
              <a:ahLst/>
              <a:cxnLst/>
              <a:rect l="l" t="t" r="r" b="b"/>
              <a:pathLst>
                <a:path w="8446" h="7719" extrusionOk="0">
                  <a:moveTo>
                    <a:pt x="1136" y="0"/>
                  </a:moveTo>
                  <a:cubicBezTo>
                    <a:pt x="917" y="0"/>
                    <a:pt x="754" y="7"/>
                    <a:pt x="662" y="21"/>
                  </a:cubicBezTo>
                  <a:cubicBezTo>
                    <a:pt x="183" y="820"/>
                    <a:pt x="1" y="1961"/>
                    <a:pt x="1" y="3330"/>
                  </a:cubicBezTo>
                  <a:cubicBezTo>
                    <a:pt x="503" y="3445"/>
                    <a:pt x="1096" y="3536"/>
                    <a:pt x="1507" y="3582"/>
                  </a:cubicBezTo>
                  <a:cubicBezTo>
                    <a:pt x="2420" y="3673"/>
                    <a:pt x="4223" y="3878"/>
                    <a:pt x="4748" y="5933"/>
                  </a:cubicBezTo>
                  <a:cubicBezTo>
                    <a:pt x="4966" y="6817"/>
                    <a:pt x="4055" y="7075"/>
                    <a:pt x="2922" y="7075"/>
                  </a:cubicBezTo>
                  <a:cubicBezTo>
                    <a:pt x="2038" y="7075"/>
                    <a:pt x="1018" y="6917"/>
                    <a:pt x="297" y="6777"/>
                  </a:cubicBezTo>
                  <a:lnTo>
                    <a:pt x="297" y="6777"/>
                  </a:lnTo>
                  <a:cubicBezTo>
                    <a:pt x="320" y="6937"/>
                    <a:pt x="343" y="7119"/>
                    <a:pt x="366" y="7279"/>
                  </a:cubicBezTo>
                  <a:cubicBezTo>
                    <a:pt x="1049" y="7511"/>
                    <a:pt x="1966" y="7719"/>
                    <a:pt x="3068" y="7719"/>
                  </a:cubicBezTo>
                  <a:cubicBezTo>
                    <a:pt x="4139" y="7719"/>
                    <a:pt x="5384" y="7522"/>
                    <a:pt x="6757" y="6960"/>
                  </a:cubicBezTo>
                  <a:cubicBezTo>
                    <a:pt x="5661" y="4152"/>
                    <a:pt x="4771" y="1961"/>
                    <a:pt x="4771" y="1961"/>
                  </a:cubicBezTo>
                  <a:cubicBezTo>
                    <a:pt x="4771" y="1961"/>
                    <a:pt x="6643" y="1413"/>
                    <a:pt x="8446" y="637"/>
                  </a:cubicBezTo>
                  <a:cubicBezTo>
                    <a:pt x="7183" y="336"/>
                    <a:pt x="2715" y="0"/>
                    <a:pt x="1136"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9" name="Google Shape;3419;p43"/>
            <p:cNvSpPr/>
            <p:nvPr/>
          </p:nvSpPr>
          <p:spPr>
            <a:xfrm>
              <a:off x="6498000" y="1781025"/>
              <a:ext cx="291050" cy="146075"/>
            </a:xfrm>
            <a:custGeom>
              <a:avLst/>
              <a:gdLst/>
              <a:ahLst/>
              <a:cxnLst/>
              <a:rect l="l" t="t" r="r" b="b"/>
              <a:pathLst>
                <a:path w="11642" h="5843" extrusionOk="0">
                  <a:moveTo>
                    <a:pt x="9608" y="0"/>
                  </a:moveTo>
                  <a:cubicBezTo>
                    <a:pt x="7549" y="0"/>
                    <a:pt x="4239" y="909"/>
                    <a:pt x="1598" y="2053"/>
                  </a:cubicBezTo>
                  <a:cubicBezTo>
                    <a:pt x="594" y="2487"/>
                    <a:pt x="137" y="3674"/>
                    <a:pt x="0" y="5249"/>
                  </a:cubicBezTo>
                  <a:cubicBezTo>
                    <a:pt x="423" y="5559"/>
                    <a:pt x="1124" y="5843"/>
                    <a:pt x="2276" y="5843"/>
                  </a:cubicBezTo>
                  <a:cubicBezTo>
                    <a:pt x="2989" y="5843"/>
                    <a:pt x="3876" y="5734"/>
                    <a:pt x="4976" y="5454"/>
                  </a:cubicBezTo>
                  <a:cubicBezTo>
                    <a:pt x="4839" y="5089"/>
                    <a:pt x="4748" y="4861"/>
                    <a:pt x="4748" y="4861"/>
                  </a:cubicBezTo>
                  <a:cubicBezTo>
                    <a:pt x="4748" y="4861"/>
                    <a:pt x="11641" y="2875"/>
                    <a:pt x="11550" y="958"/>
                  </a:cubicBezTo>
                  <a:cubicBezTo>
                    <a:pt x="11509" y="281"/>
                    <a:pt x="10752" y="0"/>
                    <a:pt x="96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0" name="Google Shape;3420;p43"/>
            <p:cNvSpPr/>
            <p:nvPr/>
          </p:nvSpPr>
          <p:spPr>
            <a:xfrm>
              <a:off x="6509400" y="1781275"/>
              <a:ext cx="276800" cy="89975"/>
            </a:xfrm>
            <a:custGeom>
              <a:avLst/>
              <a:gdLst/>
              <a:ahLst/>
              <a:cxnLst/>
              <a:rect l="l" t="t" r="r" b="b"/>
              <a:pathLst>
                <a:path w="11072" h="3599" extrusionOk="0">
                  <a:moveTo>
                    <a:pt x="9148" y="0"/>
                  </a:moveTo>
                  <a:cubicBezTo>
                    <a:pt x="7091" y="0"/>
                    <a:pt x="3782" y="904"/>
                    <a:pt x="1142" y="2043"/>
                  </a:cubicBezTo>
                  <a:cubicBezTo>
                    <a:pt x="640" y="2272"/>
                    <a:pt x="275" y="2683"/>
                    <a:pt x="1" y="3230"/>
                  </a:cubicBezTo>
                  <a:cubicBezTo>
                    <a:pt x="756" y="3492"/>
                    <a:pt x="1470" y="3598"/>
                    <a:pt x="2210" y="3598"/>
                  </a:cubicBezTo>
                  <a:cubicBezTo>
                    <a:pt x="3147" y="3598"/>
                    <a:pt x="4125" y="3427"/>
                    <a:pt x="5273" y="3185"/>
                  </a:cubicBezTo>
                  <a:cubicBezTo>
                    <a:pt x="7465" y="2728"/>
                    <a:pt x="9770" y="1815"/>
                    <a:pt x="11071" y="834"/>
                  </a:cubicBezTo>
                  <a:cubicBezTo>
                    <a:pt x="10954" y="247"/>
                    <a:pt x="10221" y="0"/>
                    <a:pt x="914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1" name="Google Shape;3421;p43"/>
            <p:cNvSpPr/>
            <p:nvPr/>
          </p:nvSpPr>
          <p:spPr>
            <a:xfrm>
              <a:off x="6520250" y="1781225"/>
              <a:ext cx="257375" cy="70500"/>
            </a:xfrm>
            <a:custGeom>
              <a:avLst/>
              <a:gdLst/>
              <a:ahLst/>
              <a:cxnLst/>
              <a:rect l="l" t="t" r="r" b="b"/>
              <a:pathLst>
                <a:path w="10295" h="2820" extrusionOk="0">
                  <a:moveTo>
                    <a:pt x="8718" y="1"/>
                  </a:moveTo>
                  <a:cubicBezTo>
                    <a:pt x="6663" y="1"/>
                    <a:pt x="3354" y="902"/>
                    <a:pt x="708" y="2045"/>
                  </a:cubicBezTo>
                  <a:cubicBezTo>
                    <a:pt x="434" y="2182"/>
                    <a:pt x="206" y="2342"/>
                    <a:pt x="1" y="2570"/>
                  </a:cubicBezTo>
                  <a:cubicBezTo>
                    <a:pt x="626" y="2745"/>
                    <a:pt x="1233" y="2820"/>
                    <a:pt x="1859" y="2820"/>
                  </a:cubicBezTo>
                  <a:cubicBezTo>
                    <a:pt x="2786" y="2820"/>
                    <a:pt x="3754" y="2656"/>
                    <a:pt x="4885" y="2411"/>
                  </a:cubicBezTo>
                  <a:cubicBezTo>
                    <a:pt x="6871" y="2000"/>
                    <a:pt x="8948" y="1224"/>
                    <a:pt x="10295" y="334"/>
                  </a:cubicBezTo>
                  <a:cubicBezTo>
                    <a:pt x="9961" y="103"/>
                    <a:pt x="9411" y="1"/>
                    <a:pt x="8718" y="1"/>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2" name="Google Shape;3422;p43"/>
            <p:cNvSpPr/>
            <p:nvPr/>
          </p:nvSpPr>
          <p:spPr>
            <a:xfrm>
              <a:off x="6509400" y="1781300"/>
              <a:ext cx="276800" cy="89950"/>
            </a:xfrm>
            <a:custGeom>
              <a:avLst/>
              <a:gdLst/>
              <a:ahLst/>
              <a:cxnLst/>
              <a:rect l="l" t="t" r="r" b="b"/>
              <a:pathLst>
                <a:path w="11072" h="3598" extrusionOk="0">
                  <a:moveTo>
                    <a:pt x="9150" y="1"/>
                  </a:moveTo>
                  <a:cubicBezTo>
                    <a:pt x="7096" y="1"/>
                    <a:pt x="3780" y="904"/>
                    <a:pt x="1142" y="2042"/>
                  </a:cubicBezTo>
                  <a:cubicBezTo>
                    <a:pt x="640" y="2271"/>
                    <a:pt x="275" y="2682"/>
                    <a:pt x="1" y="3229"/>
                  </a:cubicBezTo>
                  <a:cubicBezTo>
                    <a:pt x="756" y="3491"/>
                    <a:pt x="1470" y="3597"/>
                    <a:pt x="2210" y="3597"/>
                  </a:cubicBezTo>
                  <a:cubicBezTo>
                    <a:pt x="3147" y="3597"/>
                    <a:pt x="4125" y="3426"/>
                    <a:pt x="5273" y="3184"/>
                  </a:cubicBezTo>
                  <a:cubicBezTo>
                    <a:pt x="7465" y="2727"/>
                    <a:pt x="9770" y="1814"/>
                    <a:pt x="11071" y="833"/>
                  </a:cubicBezTo>
                  <a:cubicBezTo>
                    <a:pt x="11048" y="741"/>
                    <a:pt x="11003" y="650"/>
                    <a:pt x="10957" y="559"/>
                  </a:cubicBezTo>
                  <a:cubicBezTo>
                    <a:pt x="10706" y="810"/>
                    <a:pt x="10090" y="1289"/>
                    <a:pt x="8469" y="2042"/>
                  </a:cubicBezTo>
                  <a:cubicBezTo>
                    <a:pt x="6489" y="2970"/>
                    <a:pt x="4020" y="3396"/>
                    <a:pt x="2971" y="3396"/>
                  </a:cubicBezTo>
                  <a:cubicBezTo>
                    <a:pt x="2678" y="3396"/>
                    <a:pt x="2496" y="3363"/>
                    <a:pt x="2466" y="3298"/>
                  </a:cubicBezTo>
                  <a:cubicBezTo>
                    <a:pt x="2329" y="3001"/>
                    <a:pt x="4292" y="2841"/>
                    <a:pt x="7168" y="2020"/>
                  </a:cubicBezTo>
                  <a:cubicBezTo>
                    <a:pt x="9062" y="1472"/>
                    <a:pt x="10158" y="833"/>
                    <a:pt x="10683" y="308"/>
                  </a:cubicBezTo>
                  <a:cubicBezTo>
                    <a:pt x="10348" y="96"/>
                    <a:pt x="9815" y="1"/>
                    <a:pt x="915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3" name="Google Shape;3423;p43"/>
            <p:cNvSpPr/>
            <p:nvPr/>
          </p:nvSpPr>
          <p:spPr>
            <a:xfrm>
              <a:off x="6545350" y="2343075"/>
              <a:ext cx="143250" cy="34875"/>
            </a:xfrm>
            <a:custGeom>
              <a:avLst/>
              <a:gdLst/>
              <a:ahLst/>
              <a:cxnLst/>
              <a:rect l="l" t="t" r="r" b="b"/>
              <a:pathLst>
                <a:path w="5730" h="1395" extrusionOk="0">
                  <a:moveTo>
                    <a:pt x="2854" y="0"/>
                  </a:moveTo>
                  <a:cubicBezTo>
                    <a:pt x="2854" y="0"/>
                    <a:pt x="2808" y="23"/>
                    <a:pt x="2717" y="23"/>
                  </a:cubicBezTo>
                  <a:cubicBezTo>
                    <a:pt x="2626" y="23"/>
                    <a:pt x="2489" y="23"/>
                    <a:pt x="2329" y="69"/>
                  </a:cubicBezTo>
                  <a:cubicBezTo>
                    <a:pt x="2032" y="114"/>
                    <a:pt x="1644" y="228"/>
                    <a:pt x="1256" y="388"/>
                  </a:cubicBezTo>
                  <a:cubicBezTo>
                    <a:pt x="891" y="571"/>
                    <a:pt x="549" y="776"/>
                    <a:pt x="320" y="1004"/>
                  </a:cubicBezTo>
                  <a:cubicBezTo>
                    <a:pt x="115" y="1210"/>
                    <a:pt x="1" y="1392"/>
                    <a:pt x="24" y="1392"/>
                  </a:cubicBezTo>
                  <a:cubicBezTo>
                    <a:pt x="25" y="1394"/>
                    <a:pt x="28" y="1395"/>
                    <a:pt x="31" y="1395"/>
                  </a:cubicBezTo>
                  <a:cubicBezTo>
                    <a:pt x="67" y="1395"/>
                    <a:pt x="200" y="1266"/>
                    <a:pt x="412" y="1118"/>
                  </a:cubicBezTo>
                  <a:cubicBezTo>
                    <a:pt x="640" y="936"/>
                    <a:pt x="1005" y="753"/>
                    <a:pt x="1348" y="616"/>
                  </a:cubicBezTo>
                  <a:cubicBezTo>
                    <a:pt x="1713" y="502"/>
                    <a:pt x="2101" y="411"/>
                    <a:pt x="2375" y="388"/>
                  </a:cubicBezTo>
                  <a:cubicBezTo>
                    <a:pt x="2455" y="377"/>
                    <a:pt x="2523" y="377"/>
                    <a:pt x="2583" y="377"/>
                  </a:cubicBezTo>
                  <a:cubicBezTo>
                    <a:pt x="2643" y="377"/>
                    <a:pt x="2694" y="377"/>
                    <a:pt x="2740" y="365"/>
                  </a:cubicBezTo>
                  <a:lnTo>
                    <a:pt x="3333" y="365"/>
                  </a:lnTo>
                  <a:cubicBezTo>
                    <a:pt x="3630" y="388"/>
                    <a:pt x="4018" y="434"/>
                    <a:pt x="4383" y="548"/>
                  </a:cubicBezTo>
                  <a:cubicBezTo>
                    <a:pt x="4748" y="662"/>
                    <a:pt x="5091" y="845"/>
                    <a:pt x="5319" y="1004"/>
                  </a:cubicBezTo>
                  <a:cubicBezTo>
                    <a:pt x="5552" y="1174"/>
                    <a:pt x="5686" y="1304"/>
                    <a:pt x="5723" y="1304"/>
                  </a:cubicBezTo>
                  <a:cubicBezTo>
                    <a:pt x="5726" y="1304"/>
                    <a:pt x="5728" y="1303"/>
                    <a:pt x="5730" y="1301"/>
                  </a:cubicBezTo>
                  <a:cubicBezTo>
                    <a:pt x="5730" y="1301"/>
                    <a:pt x="5639" y="1118"/>
                    <a:pt x="5410" y="913"/>
                  </a:cubicBezTo>
                  <a:cubicBezTo>
                    <a:pt x="5205" y="685"/>
                    <a:pt x="4840" y="479"/>
                    <a:pt x="4475" y="297"/>
                  </a:cubicBezTo>
                  <a:cubicBezTo>
                    <a:pt x="4087" y="160"/>
                    <a:pt x="3676" y="69"/>
                    <a:pt x="3356" y="46"/>
                  </a:cubicBezTo>
                  <a:cubicBezTo>
                    <a:pt x="3059" y="0"/>
                    <a:pt x="2854" y="0"/>
                    <a:pt x="285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4" name="Google Shape;3424;p43"/>
            <p:cNvSpPr/>
            <p:nvPr/>
          </p:nvSpPr>
          <p:spPr>
            <a:xfrm>
              <a:off x="5721375" y="2430375"/>
              <a:ext cx="1317025" cy="856875"/>
            </a:xfrm>
            <a:custGeom>
              <a:avLst/>
              <a:gdLst/>
              <a:ahLst/>
              <a:cxnLst/>
              <a:rect l="l" t="t" r="r" b="b"/>
              <a:pathLst>
                <a:path w="52681" h="34275" extrusionOk="0">
                  <a:moveTo>
                    <a:pt x="30906" y="0"/>
                  </a:moveTo>
                  <a:cubicBezTo>
                    <a:pt x="30906" y="0"/>
                    <a:pt x="27664" y="2580"/>
                    <a:pt x="26934" y="3584"/>
                  </a:cubicBezTo>
                  <a:cubicBezTo>
                    <a:pt x="25245" y="5912"/>
                    <a:pt x="24309" y="5958"/>
                    <a:pt x="22985" y="8491"/>
                  </a:cubicBezTo>
                  <a:cubicBezTo>
                    <a:pt x="22369" y="9678"/>
                    <a:pt x="21456" y="10363"/>
                    <a:pt x="20452" y="11230"/>
                  </a:cubicBezTo>
                  <a:cubicBezTo>
                    <a:pt x="18169" y="13170"/>
                    <a:pt x="15909" y="15111"/>
                    <a:pt x="13627" y="17051"/>
                  </a:cubicBezTo>
                  <a:cubicBezTo>
                    <a:pt x="8605" y="21365"/>
                    <a:pt x="5044" y="24834"/>
                    <a:pt x="0" y="29148"/>
                  </a:cubicBezTo>
                  <a:cubicBezTo>
                    <a:pt x="339" y="29228"/>
                    <a:pt x="3491" y="34275"/>
                    <a:pt x="15607" y="34275"/>
                  </a:cubicBezTo>
                  <a:cubicBezTo>
                    <a:pt x="17381" y="34275"/>
                    <a:pt x="19347" y="34166"/>
                    <a:pt x="21524" y="33919"/>
                  </a:cubicBezTo>
                  <a:cubicBezTo>
                    <a:pt x="38552" y="32001"/>
                    <a:pt x="49257" y="15978"/>
                    <a:pt x="52681" y="9792"/>
                  </a:cubicBezTo>
                  <a:cubicBezTo>
                    <a:pt x="52681" y="9792"/>
                    <a:pt x="49714" y="2488"/>
                    <a:pt x="43984" y="2443"/>
                  </a:cubicBezTo>
                  <a:cubicBezTo>
                    <a:pt x="43984" y="2443"/>
                    <a:pt x="39739" y="5752"/>
                    <a:pt x="39739" y="5752"/>
                  </a:cubicBezTo>
                  <a:cubicBezTo>
                    <a:pt x="40447" y="4428"/>
                    <a:pt x="41725" y="3105"/>
                    <a:pt x="41839" y="1552"/>
                  </a:cubicBezTo>
                  <a:cubicBezTo>
                    <a:pt x="40378" y="1027"/>
                    <a:pt x="39077" y="639"/>
                    <a:pt x="37502" y="366"/>
                  </a:cubicBezTo>
                  <a:cubicBezTo>
                    <a:pt x="35630" y="46"/>
                    <a:pt x="30906" y="0"/>
                    <a:pt x="3090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5" name="Google Shape;3425;p43"/>
            <p:cNvSpPr/>
            <p:nvPr/>
          </p:nvSpPr>
          <p:spPr>
            <a:xfrm>
              <a:off x="5986150" y="2540500"/>
              <a:ext cx="1052250" cy="660250"/>
            </a:xfrm>
            <a:custGeom>
              <a:avLst/>
              <a:gdLst/>
              <a:ahLst/>
              <a:cxnLst/>
              <a:rect l="l" t="t" r="r" b="b"/>
              <a:pathLst>
                <a:path w="42090" h="26410" extrusionOk="0">
                  <a:moveTo>
                    <a:pt x="15704" y="1"/>
                  </a:moveTo>
                  <a:lnTo>
                    <a:pt x="15704" y="1"/>
                  </a:lnTo>
                  <a:cubicBezTo>
                    <a:pt x="14403" y="1553"/>
                    <a:pt x="13558" y="1872"/>
                    <a:pt x="12394" y="4086"/>
                  </a:cubicBezTo>
                  <a:cubicBezTo>
                    <a:pt x="11778" y="5273"/>
                    <a:pt x="10865" y="5958"/>
                    <a:pt x="9861" y="6825"/>
                  </a:cubicBezTo>
                  <a:cubicBezTo>
                    <a:pt x="7578" y="8765"/>
                    <a:pt x="5318" y="10706"/>
                    <a:pt x="3036" y="12646"/>
                  </a:cubicBezTo>
                  <a:cubicBezTo>
                    <a:pt x="2488" y="13148"/>
                    <a:pt x="1917" y="13627"/>
                    <a:pt x="1347" y="14107"/>
                  </a:cubicBezTo>
                  <a:cubicBezTo>
                    <a:pt x="1278" y="14335"/>
                    <a:pt x="1233" y="14586"/>
                    <a:pt x="1187" y="14814"/>
                  </a:cubicBezTo>
                  <a:cubicBezTo>
                    <a:pt x="0" y="21753"/>
                    <a:pt x="10614" y="24675"/>
                    <a:pt x="21296" y="26409"/>
                  </a:cubicBezTo>
                  <a:cubicBezTo>
                    <a:pt x="32343" y="20977"/>
                    <a:pt x="39419" y="10203"/>
                    <a:pt x="42090" y="5387"/>
                  </a:cubicBezTo>
                  <a:cubicBezTo>
                    <a:pt x="42090" y="5387"/>
                    <a:pt x="40994" y="2694"/>
                    <a:pt x="38849" y="571"/>
                  </a:cubicBezTo>
                  <a:cubicBezTo>
                    <a:pt x="38429" y="2959"/>
                    <a:pt x="35418" y="10914"/>
                    <a:pt x="23884" y="10914"/>
                  </a:cubicBezTo>
                  <a:cubicBezTo>
                    <a:pt x="23510" y="10914"/>
                    <a:pt x="23127" y="10905"/>
                    <a:pt x="22734" y="10888"/>
                  </a:cubicBezTo>
                  <a:cubicBezTo>
                    <a:pt x="12759" y="10432"/>
                    <a:pt x="14152" y="3721"/>
                    <a:pt x="15704"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6" name="Google Shape;3426;p43"/>
            <p:cNvSpPr/>
            <p:nvPr/>
          </p:nvSpPr>
          <p:spPr>
            <a:xfrm>
              <a:off x="6537950" y="2439500"/>
              <a:ext cx="229400" cy="153125"/>
            </a:xfrm>
            <a:custGeom>
              <a:avLst/>
              <a:gdLst/>
              <a:ahLst/>
              <a:cxnLst/>
              <a:rect l="l" t="t" r="r" b="b"/>
              <a:pathLst>
                <a:path w="9176" h="6125" extrusionOk="0">
                  <a:moveTo>
                    <a:pt x="4908" y="1"/>
                  </a:moveTo>
                  <a:lnTo>
                    <a:pt x="4908" y="1"/>
                  </a:lnTo>
                  <a:cubicBezTo>
                    <a:pt x="5843" y="434"/>
                    <a:pt x="6642" y="982"/>
                    <a:pt x="6848" y="1712"/>
                  </a:cubicBezTo>
                  <a:cubicBezTo>
                    <a:pt x="7418" y="3789"/>
                    <a:pt x="0" y="6004"/>
                    <a:pt x="0" y="6004"/>
                  </a:cubicBezTo>
                  <a:cubicBezTo>
                    <a:pt x="0" y="6004"/>
                    <a:pt x="881" y="6124"/>
                    <a:pt x="2056" y="6124"/>
                  </a:cubicBezTo>
                  <a:cubicBezTo>
                    <a:pt x="3334" y="6124"/>
                    <a:pt x="4961" y="5982"/>
                    <a:pt x="6186" y="5387"/>
                  </a:cubicBezTo>
                  <a:cubicBezTo>
                    <a:pt x="6665" y="5136"/>
                    <a:pt x="7144" y="4839"/>
                    <a:pt x="7601" y="4520"/>
                  </a:cubicBezTo>
                  <a:cubicBezTo>
                    <a:pt x="8286" y="3470"/>
                    <a:pt x="9085" y="2397"/>
                    <a:pt x="9176" y="1187"/>
                  </a:cubicBezTo>
                  <a:cubicBezTo>
                    <a:pt x="7715" y="685"/>
                    <a:pt x="6437" y="274"/>
                    <a:pt x="4908"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7" name="Google Shape;3427;p43"/>
            <p:cNvSpPr/>
            <p:nvPr/>
          </p:nvSpPr>
          <p:spPr>
            <a:xfrm>
              <a:off x="6436950" y="2454125"/>
              <a:ext cx="79325" cy="58900"/>
            </a:xfrm>
            <a:custGeom>
              <a:avLst/>
              <a:gdLst/>
              <a:ahLst/>
              <a:cxnLst/>
              <a:rect l="l" t="t" r="r" b="b"/>
              <a:pathLst>
                <a:path w="3173" h="2356" extrusionOk="0">
                  <a:moveTo>
                    <a:pt x="2857" y="0"/>
                  </a:moveTo>
                  <a:cubicBezTo>
                    <a:pt x="2702" y="0"/>
                    <a:pt x="2499" y="82"/>
                    <a:pt x="2328" y="237"/>
                  </a:cubicBezTo>
                  <a:cubicBezTo>
                    <a:pt x="2054" y="465"/>
                    <a:pt x="1940" y="739"/>
                    <a:pt x="2077" y="876"/>
                  </a:cubicBezTo>
                  <a:cubicBezTo>
                    <a:pt x="2121" y="913"/>
                    <a:pt x="2183" y="931"/>
                    <a:pt x="2256" y="931"/>
                  </a:cubicBezTo>
                  <a:cubicBezTo>
                    <a:pt x="2413" y="931"/>
                    <a:pt x="2621" y="849"/>
                    <a:pt x="2808" y="694"/>
                  </a:cubicBezTo>
                  <a:cubicBezTo>
                    <a:pt x="3081" y="465"/>
                    <a:pt x="3173" y="192"/>
                    <a:pt x="3036" y="55"/>
                  </a:cubicBezTo>
                  <a:cubicBezTo>
                    <a:pt x="2992" y="18"/>
                    <a:pt x="2930" y="0"/>
                    <a:pt x="2857" y="0"/>
                  </a:cubicBezTo>
                  <a:close/>
                  <a:moveTo>
                    <a:pt x="1274" y="1062"/>
                  </a:moveTo>
                  <a:cubicBezTo>
                    <a:pt x="1057" y="1062"/>
                    <a:pt x="770" y="1179"/>
                    <a:pt x="525" y="1378"/>
                  </a:cubicBezTo>
                  <a:cubicBezTo>
                    <a:pt x="137" y="1698"/>
                    <a:pt x="0" y="2086"/>
                    <a:pt x="183" y="2269"/>
                  </a:cubicBezTo>
                  <a:cubicBezTo>
                    <a:pt x="242" y="2328"/>
                    <a:pt x="330" y="2356"/>
                    <a:pt x="434" y="2356"/>
                  </a:cubicBezTo>
                  <a:cubicBezTo>
                    <a:pt x="651" y="2356"/>
                    <a:pt x="940" y="2234"/>
                    <a:pt x="1187" y="2018"/>
                  </a:cubicBezTo>
                  <a:cubicBezTo>
                    <a:pt x="1575" y="1721"/>
                    <a:pt x="1712" y="1333"/>
                    <a:pt x="1529" y="1150"/>
                  </a:cubicBezTo>
                  <a:cubicBezTo>
                    <a:pt x="1469" y="1090"/>
                    <a:pt x="1380" y="1062"/>
                    <a:pt x="1274" y="106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8" name="Google Shape;3428;p43"/>
            <p:cNvSpPr/>
            <p:nvPr/>
          </p:nvSpPr>
          <p:spPr>
            <a:xfrm>
              <a:off x="5706525" y="2820725"/>
              <a:ext cx="997500" cy="469725"/>
            </a:xfrm>
            <a:custGeom>
              <a:avLst/>
              <a:gdLst/>
              <a:ahLst/>
              <a:cxnLst/>
              <a:rect l="l" t="t" r="r" b="b"/>
              <a:pathLst>
                <a:path w="39900" h="18789" extrusionOk="0">
                  <a:moveTo>
                    <a:pt x="23623" y="0"/>
                  </a:moveTo>
                  <a:cubicBezTo>
                    <a:pt x="20150" y="0"/>
                    <a:pt x="16950" y="529"/>
                    <a:pt x="14997" y="798"/>
                  </a:cubicBezTo>
                  <a:lnTo>
                    <a:pt x="1" y="13192"/>
                  </a:lnTo>
                  <a:cubicBezTo>
                    <a:pt x="334" y="13270"/>
                    <a:pt x="3405" y="18788"/>
                    <a:pt x="15490" y="18788"/>
                  </a:cubicBezTo>
                  <a:cubicBezTo>
                    <a:pt x="17453" y="18788"/>
                    <a:pt x="19653" y="18643"/>
                    <a:pt x="22118" y="18305"/>
                  </a:cubicBezTo>
                  <a:cubicBezTo>
                    <a:pt x="28441" y="17437"/>
                    <a:pt x="35357" y="15543"/>
                    <a:pt x="39899" y="12142"/>
                  </a:cubicBezTo>
                  <a:cubicBezTo>
                    <a:pt x="38355" y="2047"/>
                    <a:pt x="30459" y="0"/>
                    <a:pt x="2362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9" name="Google Shape;3429;p43"/>
            <p:cNvSpPr/>
            <p:nvPr/>
          </p:nvSpPr>
          <p:spPr>
            <a:xfrm>
              <a:off x="6078000" y="3081875"/>
              <a:ext cx="47400" cy="90900"/>
            </a:xfrm>
            <a:custGeom>
              <a:avLst/>
              <a:gdLst/>
              <a:ahLst/>
              <a:cxnLst/>
              <a:rect l="l" t="t" r="r" b="b"/>
              <a:pathLst>
                <a:path w="1896" h="3636" extrusionOk="0">
                  <a:moveTo>
                    <a:pt x="64" y="0"/>
                  </a:moveTo>
                  <a:cubicBezTo>
                    <a:pt x="55" y="0"/>
                    <a:pt x="49" y="3"/>
                    <a:pt x="47" y="7"/>
                  </a:cubicBezTo>
                  <a:cubicBezTo>
                    <a:pt x="1" y="98"/>
                    <a:pt x="412" y="418"/>
                    <a:pt x="686" y="806"/>
                  </a:cubicBezTo>
                  <a:cubicBezTo>
                    <a:pt x="800" y="1034"/>
                    <a:pt x="960" y="1239"/>
                    <a:pt x="1005" y="1399"/>
                  </a:cubicBezTo>
                  <a:cubicBezTo>
                    <a:pt x="1097" y="1582"/>
                    <a:pt x="1142" y="1696"/>
                    <a:pt x="1142" y="1696"/>
                  </a:cubicBezTo>
                  <a:cubicBezTo>
                    <a:pt x="1142" y="1696"/>
                    <a:pt x="1188" y="1810"/>
                    <a:pt x="1256" y="1970"/>
                  </a:cubicBezTo>
                  <a:cubicBezTo>
                    <a:pt x="1348" y="2129"/>
                    <a:pt x="1416" y="2381"/>
                    <a:pt x="1485" y="2609"/>
                  </a:cubicBezTo>
                  <a:cubicBezTo>
                    <a:pt x="1622" y="3111"/>
                    <a:pt x="1599" y="3613"/>
                    <a:pt x="1690" y="3636"/>
                  </a:cubicBezTo>
                  <a:cubicBezTo>
                    <a:pt x="1758" y="3636"/>
                    <a:pt x="1895" y="3111"/>
                    <a:pt x="1873" y="2563"/>
                  </a:cubicBezTo>
                  <a:cubicBezTo>
                    <a:pt x="1827" y="2289"/>
                    <a:pt x="1804" y="1993"/>
                    <a:pt x="1736" y="1810"/>
                  </a:cubicBezTo>
                  <a:cubicBezTo>
                    <a:pt x="1667" y="1605"/>
                    <a:pt x="1622" y="1468"/>
                    <a:pt x="1622" y="1468"/>
                  </a:cubicBezTo>
                  <a:cubicBezTo>
                    <a:pt x="1622" y="1468"/>
                    <a:pt x="1553" y="1353"/>
                    <a:pt x="1439" y="1171"/>
                  </a:cubicBezTo>
                  <a:cubicBezTo>
                    <a:pt x="1348" y="988"/>
                    <a:pt x="1165" y="783"/>
                    <a:pt x="982" y="577"/>
                  </a:cubicBezTo>
                  <a:cubicBezTo>
                    <a:pt x="609" y="204"/>
                    <a:pt x="161" y="0"/>
                    <a:pt x="6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0" name="Google Shape;3430;p43"/>
            <p:cNvSpPr/>
            <p:nvPr/>
          </p:nvSpPr>
          <p:spPr>
            <a:xfrm>
              <a:off x="5862875" y="3188175"/>
              <a:ext cx="138700" cy="78875"/>
            </a:xfrm>
            <a:custGeom>
              <a:avLst/>
              <a:gdLst/>
              <a:ahLst/>
              <a:cxnLst/>
              <a:rect l="l" t="t" r="r" b="b"/>
              <a:pathLst>
                <a:path w="5548" h="3155" extrusionOk="0">
                  <a:moveTo>
                    <a:pt x="46" y="0"/>
                  </a:moveTo>
                  <a:lnTo>
                    <a:pt x="46" y="0"/>
                  </a:lnTo>
                  <a:cubicBezTo>
                    <a:pt x="1" y="23"/>
                    <a:pt x="46" y="228"/>
                    <a:pt x="138" y="548"/>
                  </a:cubicBezTo>
                  <a:cubicBezTo>
                    <a:pt x="229" y="868"/>
                    <a:pt x="434" y="1256"/>
                    <a:pt x="708" y="1621"/>
                  </a:cubicBezTo>
                  <a:cubicBezTo>
                    <a:pt x="982" y="1963"/>
                    <a:pt x="1325" y="2283"/>
                    <a:pt x="1599" y="2465"/>
                  </a:cubicBezTo>
                  <a:cubicBezTo>
                    <a:pt x="1872" y="2671"/>
                    <a:pt x="2078" y="2762"/>
                    <a:pt x="2078" y="2762"/>
                  </a:cubicBezTo>
                  <a:cubicBezTo>
                    <a:pt x="2078" y="2762"/>
                    <a:pt x="2146" y="2785"/>
                    <a:pt x="2238" y="2831"/>
                  </a:cubicBezTo>
                  <a:cubicBezTo>
                    <a:pt x="2329" y="2853"/>
                    <a:pt x="2443" y="2922"/>
                    <a:pt x="2626" y="2968"/>
                  </a:cubicBezTo>
                  <a:cubicBezTo>
                    <a:pt x="2945" y="3082"/>
                    <a:pt x="3379" y="3150"/>
                    <a:pt x="3835" y="3150"/>
                  </a:cubicBezTo>
                  <a:cubicBezTo>
                    <a:pt x="3894" y="3153"/>
                    <a:pt x="3952" y="3155"/>
                    <a:pt x="4011" y="3155"/>
                  </a:cubicBezTo>
                  <a:cubicBezTo>
                    <a:pt x="4389" y="3155"/>
                    <a:pt x="4768" y="3095"/>
                    <a:pt x="5045" y="3036"/>
                  </a:cubicBezTo>
                  <a:cubicBezTo>
                    <a:pt x="5365" y="2945"/>
                    <a:pt x="5547" y="2853"/>
                    <a:pt x="5547" y="2808"/>
                  </a:cubicBezTo>
                  <a:cubicBezTo>
                    <a:pt x="5547" y="2800"/>
                    <a:pt x="5522" y="2798"/>
                    <a:pt x="5476" y="2798"/>
                  </a:cubicBezTo>
                  <a:cubicBezTo>
                    <a:pt x="5385" y="2798"/>
                    <a:pt x="5213" y="2808"/>
                    <a:pt x="5000" y="2808"/>
                  </a:cubicBezTo>
                  <a:cubicBezTo>
                    <a:pt x="4867" y="2817"/>
                    <a:pt x="4719" y="2823"/>
                    <a:pt x="4562" y="2823"/>
                  </a:cubicBezTo>
                  <a:cubicBezTo>
                    <a:pt x="4340" y="2823"/>
                    <a:pt x="4099" y="2812"/>
                    <a:pt x="3858" y="2785"/>
                  </a:cubicBezTo>
                  <a:cubicBezTo>
                    <a:pt x="3447" y="2716"/>
                    <a:pt x="3059" y="2625"/>
                    <a:pt x="2785" y="2488"/>
                  </a:cubicBezTo>
                  <a:cubicBezTo>
                    <a:pt x="2626" y="2443"/>
                    <a:pt x="2534" y="2374"/>
                    <a:pt x="2443" y="2351"/>
                  </a:cubicBezTo>
                  <a:cubicBezTo>
                    <a:pt x="2375" y="2306"/>
                    <a:pt x="2329" y="2283"/>
                    <a:pt x="2329" y="2283"/>
                  </a:cubicBezTo>
                  <a:cubicBezTo>
                    <a:pt x="2329" y="2283"/>
                    <a:pt x="2146" y="2214"/>
                    <a:pt x="1872" y="2055"/>
                  </a:cubicBezTo>
                  <a:cubicBezTo>
                    <a:pt x="1599" y="1918"/>
                    <a:pt x="1279" y="1666"/>
                    <a:pt x="1005" y="1370"/>
                  </a:cubicBezTo>
                  <a:cubicBezTo>
                    <a:pt x="708" y="1073"/>
                    <a:pt x="480" y="731"/>
                    <a:pt x="320" y="457"/>
                  </a:cubicBezTo>
                  <a:cubicBezTo>
                    <a:pt x="183" y="183"/>
                    <a:pt x="69" y="0"/>
                    <a:pt x="4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1" name="Google Shape;3431;p43"/>
            <p:cNvSpPr/>
            <p:nvPr/>
          </p:nvSpPr>
          <p:spPr>
            <a:xfrm>
              <a:off x="5706525" y="2880125"/>
              <a:ext cx="997500" cy="410325"/>
            </a:xfrm>
            <a:custGeom>
              <a:avLst/>
              <a:gdLst/>
              <a:ahLst/>
              <a:cxnLst/>
              <a:rect l="l" t="t" r="r" b="b"/>
              <a:pathLst>
                <a:path w="39900" h="16413" extrusionOk="0">
                  <a:moveTo>
                    <a:pt x="30383" y="0"/>
                  </a:moveTo>
                  <a:cubicBezTo>
                    <a:pt x="30373" y="0"/>
                    <a:pt x="30484" y="51"/>
                    <a:pt x="30746" y="156"/>
                  </a:cubicBezTo>
                  <a:cubicBezTo>
                    <a:pt x="32504" y="887"/>
                    <a:pt x="35722" y="3808"/>
                    <a:pt x="34124" y="6639"/>
                  </a:cubicBezTo>
                  <a:cubicBezTo>
                    <a:pt x="33491" y="7737"/>
                    <a:pt x="31907" y="8032"/>
                    <a:pt x="30057" y="8032"/>
                  </a:cubicBezTo>
                  <a:cubicBezTo>
                    <a:pt x="27907" y="8032"/>
                    <a:pt x="25397" y="7633"/>
                    <a:pt x="23597" y="7633"/>
                  </a:cubicBezTo>
                  <a:cubicBezTo>
                    <a:pt x="22985" y="7633"/>
                    <a:pt x="22455" y="7679"/>
                    <a:pt x="22050" y="7803"/>
                  </a:cubicBezTo>
                  <a:cubicBezTo>
                    <a:pt x="19448" y="8602"/>
                    <a:pt x="16846" y="11934"/>
                    <a:pt x="12646" y="12710"/>
                  </a:cubicBezTo>
                  <a:cubicBezTo>
                    <a:pt x="12189" y="12792"/>
                    <a:pt x="11745" y="12828"/>
                    <a:pt x="11317" y="12828"/>
                  </a:cubicBezTo>
                  <a:cubicBezTo>
                    <a:pt x="7788" y="12828"/>
                    <a:pt x="5319" y="10359"/>
                    <a:pt x="5319" y="10359"/>
                  </a:cubicBezTo>
                  <a:cubicBezTo>
                    <a:pt x="5319" y="10359"/>
                    <a:pt x="3767" y="9811"/>
                    <a:pt x="1735" y="9378"/>
                  </a:cubicBezTo>
                  <a:lnTo>
                    <a:pt x="1" y="10816"/>
                  </a:lnTo>
                  <a:cubicBezTo>
                    <a:pt x="334" y="10894"/>
                    <a:pt x="3405" y="16412"/>
                    <a:pt x="15490" y="16412"/>
                  </a:cubicBezTo>
                  <a:cubicBezTo>
                    <a:pt x="17453" y="16412"/>
                    <a:pt x="19653" y="16267"/>
                    <a:pt x="22118" y="15929"/>
                  </a:cubicBezTo>
                  <a:cubicBezTo>
                    <a:pt x="28441" y="15061"/>
                    <a:pt x="35357" y="13167"/>
                    <a:pt x="39899" y="9766"/>
                  </a:cubicBezTo>
                  <a:cubicBezTo>
                    <a:pt x="39854" y="9492"/>
                    <a:pt x="39808" y="9241"/>
                    <a:pt x="39762" y="8967"/>
                  </a:cubicBezTo>
                  <a:cubicBezTo>
                    <a:pt x="39739" y="8898"/>
                    <a:pt x="39717" y="8807"/>
                    <a:pt x="39717" y="8716"/>
                  </a:cubicBezTo>
                  <a:cubicBezTo>
                    <a:pt x="39671" y="8556"/>
                    <a:pt x="39625" y="8373"/>
                    <a:pt x="39603" y="8191"/>
                  </a:cubicBezTo>
                  <a:cubicBezTo>
                    <a:pt x="39580" y="8100"/>
                    <a:pt x="39557" y="8031"/>
                    <a:pt x="39534" y="7940"/>
                  </a:cubicBezTo>
                  <a:cubicBezTo>
                    <a:pt x="39488" y="7757"/>
                    <a:pt x="39443" y="7597"/>
                    <a:pt x="39397" y="7438"/>
                  </a:cubicBezTo>
                  <a:cubicBezTo>
                    <a:pt x="39374" y="7346"/>
                    <a:pt x="39351" y="7278"/>
                    <a:pt x="39329" y="7209"/>
                  </a:cubicBezTo>
                  <a:cubicBezTo>
                    <a:pt x="39260" y="6981"/>
                    <a:pt x="39169" y="6753"/>
                    <a:pt x="39100" y="6525"/>
                  </a:cubicBezTo>
                  <a:cubicBezTo>
                    <a:pt x="39009" y="6296"/>
                    <a:pt x="38941" y="6091"/>
                    <a:pt x="38849" y="5863"/>
                  </a:cubicBezTo>
                  <a:cubicBezTo>
                    <a:pt x="38826" y="5794"/>
                    <a:pt x="38804" y="5749"/>
                    <a:pt x="38758" y="5680"/>
                  </a:cubicBezTo>
                  <a:cubicBezTo>
                    <a:pt x="38712" y="5520"/>
                    <a:pt x="38644" y="5383"/>
                    <a:pt x="38575" y="5246"/>
                  </a:cubicBezTo>
                  <a:cubicBezTo>
                    <a:pt x="38530" y="5178"/>
                    <a:pt x="38507" y="5109"/>
                    <a:pt x="38484" y="5041"/>
                  </a:cubicBezTo>
                  <a:cubicBezTo>
                    <a:pt x="38416" y="4881"/>
                    <a:pt x="38324" y="4744"/>
                    <a:pt x="38256" y="4607"/>
                  </a:cubicBezTo>
                  <a:cubicBezTo>
                    <a:pt x="38233" y="4562"/>
                    <a:pt x="38210" y="4493"/>
                    <a:pt x="38165" y="4448"/>
                  </a:cubicBezTo>
                  <a:cubicBezTo>
                    <a:pt x="38073" y="4265"/>
                    <a:pt x="37959" y="4059"/>
                    <a:pt x="37845" y="3900"/>
                  </a:cubicBezTo>
                  <a:cubicBezTo>
                    <a:pt x="37797" y="4238"/>
                    <a:pt x="37671" y="4455"/>
                    <a:pt x="37439" y="4455"/>
                  </a:cubicBezTo>
                  <a:cubicBezTo>
                    <a:pt x="37232" y="4455"/>
                    <a:pt x="36941" y="4285"/>
                    <a:pt x="36544" y="3877"/>
                  </a:cubicBezTo>
                  <a:cubicBezTo>
                    <a:pt x="34408" y="1625"/>
                    <a:pt x="30440" y="0"/>
                    <a:pt x="3038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2" name="Google Shape;3432;p43"/>
            <p:cNvSpPr/>
            <p:nvPr/>
          </p:nvSpPr>
          <p:spPr>
            <a:xfrm>
              <a:off x="5864600" y="3093975"/>
              <a:ext cx="277350" cy="144500"/>
            </a:xfrm>
            <a:custGeom>
              <a:avLst/>
              <a:gdLst/>
              <a:ahLst/>
              <a:cxnLst/>
              <a:rect l="l" t="t" r="r" b="b"/>
              <a:pathLst>
                <a:path w="11094" h="5780" extrusionOk="0">
                  <a:moveTo>
                    <a:pt x="7720" y="0"/>
                  </a:moveTo>
                  <a:cubicBezTo>
                    <a:pt x="5524" y="0"/>
                    <a:pt x="0" y="3745"/>
                    <a:pt x="0" y="3745"/>
                  </a:cubicBezTo>
                  <a:cubicBezTo>
                    <a:pt x="0" y="3745"/>
                    <a:pt x="2066" y="5780"/>
                    <a:pt x="4630" y="5780"/>
                  </a:cubicBezTo>
                  <a:cubicBezTo>
                    <a:pt x="5162" y="5780"/>
                    <a:pt x="5716" y="5692"/>
                    <a:pt x="6277" y="5480"/>
                  </a:cubicBezTo>
                  <a:cubicBezTo>
                    <a:pt x="11093" y="3654"/>
                    <a:pt x="9861" y="1006"/>
                    <a:pt x="8263" y="116"/>
                  </a:cubicBezTo>
                  <a:cubicBezTo>
                    <a:pt x="8120" y="36"/>
                    <a:pt x="7936" y="0"/>
                    <a:pt x="7720"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3" name="Google Shape;3433;p43"/>
            <p:cNvSpPr/>
            <p:nvPr/>
          </p:nvSpPr>
          <p:spPr>
            <a:xfrm>
              <a:off x="5864600" y="3094050"/>
              <a:ext cx="277350" cy="143225"/>
            </a:xfrm>
            <a:custGeom>
              <a:avLst/>
              <a:gdLst/>
              <a:ahLst/>
              <a:cxnLst/>
              <a:rect l="l" t="t" r="r" b="b"/>
              <a:pathLst>
                <a:path w="11094" h="5729" extrusionOk="0">
                  <a:moveTo>
                    <a:pt x="7729" y="0"/>
                  </a:moveTo>
                  <a:cubicBezTo>
                    <a:pt x="5570" y="0"/>
                    <a:pt x="146" y="3659"/>
                    <a:pt x="0" y="3742"/>
                  </a:cubicBezTo>
                  <a:cubicBezTo>
                    <a:pt x="23" y="3742"/>
                    <a:pt x="23" y="3765"/>
                    <a:pt x="23" y="3765"/>
                  </a:cubicBezTo>
                  <a:cubicBezTo>
                    <a:pt x="92" y="3834"/>
                    <a:pt x="434" y="4153"/>
                    <a:pt x="959" y="4496"/>
                  </a:cubicBezTo>
                  <a:cubicBezTo>
                    <a:pt x="1926" y="4142"/>
                    <a:pt x="5511" y="2881"/>
                    <a:pt x="7314" y="2881"/>
                  </a:cubicBezTo>
                  <a:cubicBezTo>
                    <a:pt x="7725" y="2881"/>
                    <a:pt x="8044" y="2947"/>
                    <a:pt x="8217" y="3103"/>
                  </a:cubicBezTo>
                  <a:cubicBezTo>
                    <a:pt x="8925" y="3765"/>
                    <a:pt x="6802" y="4975"/>
                    <a:pt x="5273" y="5728"/>
                  </a:cubicBezTo>
                  <a:cubicBezTo>
                    <a:pt x="5592" y="5683"/>
                    <a:pt x="5935" y="5591"/>
                    <a:pt x="6277" y="5477"/>
                  </a:cubicBezTo>
                  <a:cubicBezTo>
                    <a:pt x="11093" y="3651"/>
                    <a:pt x="9861" y="1003"/>
                    <a:pt x="8263" y="113"/>
                  </a:cubicBezTo>
                  <a:cubicBezTo>
                    <a:pt x="8122" y="36"/>
                    <a:pt x="7941" y="0"/>
                    <a:pt x="772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4" name="Google Shape;3434;p43"/>
            <p:cNvSpPr/>
            <p:nvPr/>
          </p:nvSpPr>
          <p:spPr>
            <a:xfrm>
              <a:off x="5877625" y="3368200"/>
              <a:ext cx="542800" cy="775225"/>
            </a:xfrm>
            <a:custGeom>
              <a:avLst/>
              <a:gdLst/>
              <a:ahLst/>
              <a:cxnLst/>
              <a:rect l="l" t="t" r="r" b="b"/>
              <a:pathLst>
                <a:path w="21712" h="31009" extrusionOk="0">
                  <a:moveTo>
                    <a:pt x="17766" y="1"/>
                  </a:moveTo>
                  <a:cubicBezTo>
                    <a:pt x="15753" y="1"/>
                    <a:pt x="13304" y="2026"/>
                    <a:pt x="12512" y="4372"/>
                  </a:cubicBezTo>
                  <a:cubicBezTo>
                    <a:pt x="12398" y="4737"/>
                    <a:pt x="9340" y="15259"/>
                    <a:pt x="7696" y="17245"/>
                  </a:cubicBezTo>
                  <a:cubicBezTo>
                    <a:pt x="6076" y="19254"/>
                    <a:pt x="4615" y="22198"/>
                    <a:pt x="4615" y="22198"/>
                  </a:cubicBezTo>
                  <a:cubicBezTo>
                    <a:pt x="4588" y="22199"/>
                    <a:pt x="4560" y="22199"/>
                    <a:pt x="4531" y="22199"/>
                  </a:cubicBezTo>
                  <a:cubicBezTo>
                    <a:pt x="4153" y="22199"/>
                    <a:pt x="3593" y="22161"/>
                    <a:pt x="3016" y="22161"/>
                  </a:cubicBezTo>
                  <a:cubicBezTo>
                    <a:pt x="1561" y="22161"/>
                    <a:pt x="1" y="22404"/>
                    <a:pt x="1009" y="24116"/>
                  </a:cubicBezTo>
                  <a:cubicBezTo>
                    <a:pt x="1445" y="24889"/>
                    <a:pt x="2278" y="25111"/>
                    <a:pt x="3132" y="25111"/>
                  </a:cubicBezTo>
                  <a:cubicBezTo>
                    <a:pt x="3261" y="25111"/>
                    <a:pt x="3391" y="25106"/>
                    <a:pt x="3519" y="25097"/>
                  </a:cubicBezTo>
                  <a:cubicBezTo>
                    <a:pt x="3519" y="25097"/>
                    <a:pt x="3542" y="30986"/>
                    <a:pt x="7719" y="31009"/>
                  </a:cubicBezTo>
                  <a:cubicBezTo>
                    <a:pt x="7729" y="31009"/>
                    <a:pt x="7740" y="31009"/>
                    <a:pt x="7750" y="31009"/>
                  </a:cubicBezTo>
                  <a:cubicBezTo>
                    <a:pt x="11884" y="31009"/>
                    <a:pt x="9386" y="26422"/>
                    <a:pt x="9385" y="26421"/>
                  </a:cubicBezTo>
                  <a:lnTo>
                    <a:pt x="9385" y="26421"/>
                  </a:lnTo>
                  <a:cubicBezTo>
                    <a:pt x="9386" y="26421"/>
                    <a:pt x="10525" y="27886"/>
                    <a:pt x="11145" y="27886"/>
                  </a:cubicBezTo>
                  <a:cubicBezTo>
                    <a:pt x="11222" y="27886"/>
                    <a:pt x="11291" y="27863"/>
                    <a:pt x="11348" y="27813"/>
                  </a:cubicBezTo>
                  <a:cubicBezTo>
                    <a:pt x="11896" y="27357"/>
                    <a:pt x="10253" y="24184"/>
                    <a:pt x="10253" y="24184"/>
                  </a:cubicBezTo>
                  <a:cubicBezTo>
                    <a:pt x="10253" y="24184"/>
                    <a:pt x="12421" y="23317"/>
                    <a:pt x="11029" y="20851"/>
                  </a:cubicBezTo>
                  <a:cubicBezTo>
                    <a:pt x="11029" y="20851"/>
                    <a:pt x="21711" y="6494"/>
                    <a:pt x="20364" y="2180"/>
                  </a:cubicBezTo>
                  <a:cubicBezTo>
                    <a:pt x="19874" y="629"/>
                    <a:pt x="18888" y="1"/>
                    <a:pt x="17766"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5" name="Google Shape;3435;p43"/>
            <p:cNvSpPr/>
            <p:nvPr/>
          </p:nvSpPr>
          <p:spPr>
            <a:xfrm>
              <a:off x="5961025" y="3751375"/>
              <a:ext cx="138125" cy="394525"/>
            </a:xfrm>
            <a:custGeom>
              <a:avLst/>
              <a:gdLst/>
              <a:ahLst/>
              <a:cxnLst/>
              <a:rect l="l" t="t" r="r" b="b"/>
              <a:pathLst>
                <a:path w="5525" h="15781" extrusionOk="0">
                  <a:moveTo>
                    <a:pt x="5502" y="1"/>
                  </a:moveTo>
                  <a:cubicBezTo>
                    <a:pt x="5456" y="1"/>
                    <a:pt x="5273" y="571"/>
                    <a:pt x="4703" y="1279"/>
                  </a:cubicBezTo>
                  <a:cubicBezTo>
                    <a:pt x="4429" y="1644"/>
                    <a:pt x="4086" y="2032"/>
                    <a:pt x="3721" y="2466"/>
                  </a:cubicBezTo>
                  <a:cubicBezTo>
                    <a:pt x="3333" y="2900"/>
                    <a:pt x="2968" y="3425"/>
                    <a:pt x="2648" y="3904"/>
                  </a:cubicBezTo>
                  <a:cubicBezTo>
                    <a:pt x="2283" y="4406"/>
                    <a:pt x="1941" y="4885"/>
                    <a:pt x="1598" y="5365"/>
                  </a:cubicBezTo>
                  <a:cubicBezTo>
                    <a:pt x="1279" y="5821"/>
                    <a:pt x="982" y="6301"/>
                    <a:pt x="777" y="6711"/>
                  </a:cubicBezTo>
                  <a:cubicBezTo>
                    <a:pt x="571" y="7145"/>
                    <a:pt x="434" y="7510"/>
                    <a:pt x="343" y="7761"/>
                  </a:cubicBezTo>
                  <a:cubicBezTo>
                    <a:pt x="320" y="7898"/>
                    <a:pt x="275" y="8012"/>
                    <a:pt x="252" y="8081"/>
                  </a:cubicBezTo>
                  <a:cubicBezTo>
                    <a:pt x="229" y="8149"/>
                    <a:pt x="229" y="8172"/>
                    <a:pt x="229" y="8172"/>
                  </a:cubicBezTo>
                  <a:cubicBezTo>
                    <a:pt x="229" y="8172"/>
                    <a:pt x="206" y="8332"/>
                    <a:pt x="138" y="8606"/>
                  </a:cubicBezTo>
                  <a:cubicBezTo>
                    <a:pt x="115" y="8743"/>
                    <a:pt x="92" y="8903"/>
                    <a:pt x="69" y="9108"/>
                  </a:cubicBezTo>
                  <a:cubicBezTo>
                    <a:pt x="69" y="9199"/>
                    <a:pt x="46" y="9291"/>
                    <a:pt x="46" y="9405"/>
                  </a:cubicBezTo>
                  <a:cubicBezTo>
                    <a:pt x="46" y="9519"/>
                    <a:pt x="24" y="9633"/>
                    <a:pt x="24" y="9747"/>
                  </a:cubicBezTo>
                  <a:cubicBezTo>
                    <a:pt x="1" y="10204"/>
                    <a:pt x="46" y="10751"/>
                    <a:pt x="138" y="11345"/>
                  </a:cubicBezTo>
                  <a:cubicBezTo>
                    <a:pt x="275" y="11916"/>
                    <a:pt x="412" y="12509"/>
                    <a:pt x="663" y="13102"/>
                  </a:cubicBezTo>
                  <a:cubicBezTo>
                    <a:pt x="1119" y="14267"/>
                    <a:pt x="2009" y="15271"/>
                    <a:pt x="2922" y="15590"/>
                  </a:cubicBezTo>
                  <a:cubicBezTo>
                    <a:pt x="3269" y="15737"/>
                    <a:pt x="3602" y="15780"/>
                    <a:pt x="3861" y="15780"/>
                  </a:cubicBezTo>
                  <a:cubicBezTo>
                    <a:pt x="3926" y="15780"/>
                    <a:pt x="3986" y="15778"/>
                    <a:pt x="4041" y="15773"/>
                  </a:cubicBezTo>
                  <a:cubicBezTo>
                    <a:pt x="4315" y="15750"/>
                    <a:pt x="4452" y="15705"/>
                    <a:pt x="4452" y="15682"/>
                  </a:cubicBezTo>
                  <a:cubicBezTo>
                    <a:pt x="4452" y="15663"/>
                    <a:pt x="4404" y="15661"/>
                    <a:pt x="4319" y="15661"/>
                  </a:cubicBezTo>
                  <a:cubicBezTo>
                    <a:pt x="4300" y="15661"/>
                    <a:pt x="4279" y="15661"/>
                    <a:pt x="4256" y="15661"/>
                  </a:cubicBezTo>
                  <a:cubicBezTo>
                    <a:pt x="4008" y="15661"/>
                    <a:pt x="3546" y="15651"/>
                    <a:pt x="3014" y="15408"/>
                  </a:cubicBezTo>
                  <a:cubicBezTo>
                    <a:pt x="2192" y="15043"/>
                    <a:pt x="1393" y="14061"/>
                    <a:pt x="1005" y="12966"/>
                  </a:cubicBezTo>
                  <a:cubicBezTo>
                    <a:pt x="800" y="12418"/>
                    <a:pt x="685" y="11824"/>
                    <a:pt x="594" y="11276"/>
                  </a:cubicBezTo>
                  <a:cubicBezTo>
                    <a:pt x="526" y="10729"/>
                    <a:pt x="480" y="10204"/>
                    <a:pt x="526" y="9770"/>
                  </a:cubicBezTo>
                  <a:cubicBezTo>
                    <a:pt x="526" y="9656"/>
                    <a:pt x="526" y="9542"/>
                    <a:pt x="549" y="9450"/>
                  </a:cubicBezTo>
                  <a:cubicBezTo>
                    <a:pt x="549" y="9336"/>
                    <a:pt x="571" y="9245"/>
                    <a:pt x="571" y="9154"/>
                  </a:cubicBezTo>
                  <a:cubicBezTo>
                    <a:pt x="617" y="8994"/>
                    <a:pt x="617" y="8834"/>
                    <a:pt x="663" y="8697"/>
                  </a:cubicBezTo>
                  <a:cubicBezTo>
                    <a:pt x="708" y="8446"/>
                    <a:pt x="754" y="8309"/>
                    <a:pt x="754" y="8309"/>
                  </a:cubicBezTo>
                  <a:cubicBezTo>
                    <a:pt x="754" y="8309"/>
                    <a:pt x="754" y="8286"/>
                    <a:pt x="777" y="8218"/>
                  </a:cubicBezTo>
                  <a:cubicBezTo>
                    <a:pt x="800" y="8149"/>
                    <a:pt x="822" y="8058"/>
                    <a:pt x="845" y="7921"/>
                  </a:cubicBezTo>
                  <a:cubicBezTo>
                    <a:pt x="914" y="7670"/>
                    <a:pt x="1051" y="7328"/>
                    <a:pt x="1233" y="6940"/>
                  </a:cubicBezTo>
                  <a:cubicBezTo>
                    <a:pt x="1416" y="6529"/>
                    <a:pt x="1667" y="6072"/>
                    <a:pt x="1964" y="5616"/>
                  </a:cubicBezTo>
                  <a:cubicBezTo>
                    <a:pt x="2283" y="5136"/>
                    <a:pt x="2626" y="4634"/>
                    <a:pt x="2968" y="4132"/>
                  </a:cubicBezTo>
                  <a:cubicBezTo>
                    <a:pt x="3288" y="3584"/>
                    <a:pt x="3584" y="3105"/>
                    <a:pt x="3949" y="2649"/>
                  </a:cubicBezTo>
                  <a:cubicBezTo>
                    <a:pt x="4292" y="2215"/>
                    <a:pt x="4634" y="1781"/>
                    <a:pt x="4885" y="1393"/>
                  </a:cubicBezTo>
                  <a:cubicBezTo>
                    <a:pt x="5136" y="1005"/>
                    <a:pt x="5319" y="663"/>
                    <a:pt x="5410" y="412"/>
                  </a:cubicBezTo>
                  <a:cubicBezTo>
                    <a:pt x="5479" y="161"/>
                    <a:pt x="5524" y="1"/>
                    <a:pt x="55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6" name="Google Shape;3436;p43"/>
            <p:cNvSpPr/>
            <p:nvPr/>
          </p:nvSpPr>
          <p:spPr>
            <a:xfrm>
              <a:off x="5985575" y="4032700"/>
              <a:ext cx="118700" cy="114100"/>
            </a:xfrm>
            <a:custGeom>
              <a:avLst/>
              <a:gdLst/>
              <a:ahLst/>
              <a:cxnLst/>
              <a:rect l="l" t="t" r="r" b="b"/>
              <a:pathLst>
                <a:path w="4748" h="4564" extrusionOk="0">
                  <a:moveTo>
                    <a:pt x="73" y="0"/>
                  </a:moveTo>
                  <a:cubicBezTo>
                    <a:pt x="71" y="0"/>
                    <a:pt x="70" y="0"/>
                    <a:pt x="69" y="1"/>
                  </a:cubicBezTo>
                  <a:cubicBezTo>
                    <a:pt x="0" y="23"/>
                    <a:pt x="183" y="891"/>
                    <a:pt x="525" y="1735"/>
                  </a:cubicBezTo>
                  <a:cubicBezTo>
                    <a:pt x="685" y="2146"/>
                    <a:pt x="890" y="2557"/>
                    <a:pt x="1073" y="2854"/>
                  </a:cubicBezTo>
                  <a:cubicBezTo>
                    <a:pt x="1164" y="3014"/>
                    <a:pt x="1256" y="3128"/>
                    <a:pt x="1301" y="3196"/>
                  </a:cubicBezTo>
                  <a:cubicBezTo>
                    <a:pt x="1370" y="3287"/>
                    <a:pt x="1393" y="3333"/>
                    <a:pt x="1393" y="3333"/>
                  </a:cubicBezTo>
                  <a:cubicBezTo>
                    <a:pt x="1393" y="3333"/>
                    <a:pt x="1438" y="3379"/>
                    <a:pt x="1507" y="3447"/>
                  </a:cubicBezTo>
                  <a:cubicBezTo>
                    <a:pt x="1598" y="3516"/>
                    <a:pt x="1666" y="3630"/>
                    <a:pt x="1826" y="3744"/>
                  </a:cubicBezTo>
                  <a:cubicBezTo>
                    <a:pt x="2077" y="3995"/>
                    <a:pt x="2488" y="4246"/>
                    <a:pt x="2922" y="4429"/>
                  </a:cubicBezTo>
                  <a:cubicBezTo>
                    <a:pt x="3198" y="4525"/>
                    <a:pt x="3482" y="4563"/>
                    <a:pt x="3739" y="4563"/>
                  </a:cubicBezTo>
                  <a:cubicBezTo>
                    <a:pt x="3908" y="4563"/>
                    <a:pt x="4065" y="4547"/>
                    <a:pt x="4200" y="4520"/>
                  </a:cubicBezTo>
                  <a:cubicBezTo>
                    <a:pt x="4542" y="4452"/>
                    <a:pt x="4748" y="4383"/>
                    <a:pt x="4748" y="4337"/>
                  </a:cubicBezTo>
                  <a:cubicBezTo>
                    <a:pt x="4725" y="4315"/>
                    <a:pt x="4497" y="4315"/>
                    <a:pt x="4177" y="4315"/>
                  </a:cubicBezTo>
                  <a:cubicBezTo>
                    <a:pt x="3858" y="4315"/>
                    <a:pt x="3447" y="4246"/>
                    <a:pt x="3059" y="4064"/>
                  </a:cubicBezTo>
                  <a:cubicBezTo>
                    <a:pt x="2694" y="3881"/>
                    <a:pt x="2374" y="3630"/>
                    <a:pt x="2169" y="3402"/>
                  </a:cubicBezTo>
                  <a:cubicBezTo>
                    <a:pt x="2054" y="3287"/>
                    <a:pt x="1963" y="3173"/>
                    <a:pt x="1918" y="3105"/>
                  </a:cubicBezTo>
                  <a:cubicBezTo>
                    <a:pt x="1849" y="3036"/>
                    <a:pt x="1826" y="2991"/>
                    <a:pt x="1826" y="2991"/>
                  </a:cubicBezTo>
                  <a:cubicBezTo>
                    <a:pt x="1826" y="2991"/>
                    <a:pt x="1781" y="2945"/>
                    <a:pt x="1735" y="2877"/>
                  </a:cubicBezTo>
                  <a:cubicBezTo>
                    <a:pt x="1666" y="2808"/>
                    <a:pt x="1575" y="2717"/>
                    <a:pt x="1484" y="2580"/>
                  </a:cubicBezTo>
                  <a:cubicBezTo>
                    <a:pt x="1301" y="2329"/>
                    <a:pt x="1073" y="1964"/>
                    <a:pt x="868" y="1576"/>
                  </a:cubicBezTo>
                  <a:cubicBezTo>
                    <a:pt x="462" y="810"/>
                    <a:pt x="168" y="0"/>
                    <a:pt x="7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7" name="Google Shape;3437;p43"/>
            <p:cNvSpPr/>
            <p:nvPr/>
          </p:nvSpPr>
          <p:spPr>
            <a:xfrm>
              <a:off x="6033500" y="4015025"/>
              <a:ext cx="101025" cy="123525"/>
            </a:xfrm>
            <a:custGeom>
              <a:avLst/>
              <a:gdLst/>
              <a:ahLst/>
              <a:cxnLst/>
              <a:rect l="l" t="t" r="r" b="b"/>
              <a:pathLst>
                <a:path w="4041" h="4941" extrusionOk="0">
                  <a:moveTo>
                    <a:pt x="2991" y="0"/>
                  </a:moveTo>
                  <a:cubicBezTo>
                    <a:pt x="2945" y="23"/>
                    <a:pt x="2991" y="342"/>
                    <a:pt x="3082" y="799"/>
                  </a:cubicBezTo>
                  <a:cubicBezTo>
                    <a:pt x="3173" y="1255"/>
                    <a:pt x="3310" y="1872"/>
                    <a:pt x="3424" y="2488"/>
                  </a:cubicBezTo>
                  <a:cubicBezTo>
                    <a:pt x="3516" y="3081"/>
                    <a:pt x="3561" y="3721"/>
                    <a:pt x="3424" y="4086"/>
                  </a:cubicBezTo>
                  <a:cubicBezTo>
                    <a:pt x="3356" y="4268"/>
                    <a:pt x="3265" y="4337"/>
                    <a:pt x="3196" y="4360"/>
                  </a:cubicBezTo>
                  <a:cubicBezTo>
                    <a:pt x="3128" y="4405"/>
                    <a:pt x="3082" y="4405"/>
                    <a:pt x="3082" y="4405"/>
                  </a:cubicBezTo>
                  <a:cubicBezTo>
                    <a:pt x="3082" y="4405"/>
                    <a:pt x="3062" y="4415"/>
                    <a:pt x="3014" y="4415"/>
                  </a:cubicBezTo>
                  <a:cubicBezTo>
                    <a:pt x="2991" y="4415"/>
                    <a:pt x="2960" y="4413"/>
                    <a:pt x="2922" y="4405"/>
                  </a:cubicBezTo>
                  <a:cubicBezTo>
                    <a:pt x="2808" y="4405"/>
                    <a:pt x="2671" y="4382"/>
                    <a:pt x="2466" y="4291"/>
                  </a:cubicBezTo>
                  <a:cubicBezTo>
                    <a:pt x="2100" y="4109"/>
                    <a:pt x="1644" y="3698"/>
                    <a:pt x="1279" y="3218"/>
                  </a:cubicBezTo>
                  <a:cubicBezTo>
                    <a:pt x="891" y="2739"/>
                    <a:pt x="571" y="2214"/>
                    <a:pt x="366" y="1803"/>
                  </a:cubicBezTo>
                  <a:cubicBezTo>
                    <a:pt x="168" y="1385"/>
                    <a:pt x="76" y="1094"/>
                    <a:pt x="28" y="1094"/>
                  </a:cubicBezTo>
                  <a:cubicBezTo>
                    <a:pt x="27" y="1094"/>
                    <a:pt x="25" y="1095"/>
                    <a:pt x="23" y="1096"/>
                  </a:cubicBezTo>
                  <a:cubicBezTo>
                    <a:pt x="1" y="1096"/>
                    <a:pt x="23" y="1415"/>
                    <a:pt x="183" y="1872"/>
                  </a:cubicBezTo>
                  <a:cubicBezTo>
                    <a:pt x="343" y="2328"/>
                    <a:pt x="594" y="2922"/>
                    <a:pt x="959" y="3447"/>
                  </a:cubicBezTo>
                  <a:cubicBezTo>
                    <a:pt x="1324" y="3994"/>
                    <a:pt x="1781" y="4474"/>
                    <a:pt x="2237" y="4725"/>
                  </a:cubicBezTo>
                  <a:cubicBezTo>
                    <a:pt x="2488" y="4862"/>
                    <a:pt x="2717" y="4930"/>
                    <a:pt x="2877" y="4930"/>
                  </a:cubicBezTo>
                  <a:cubicBezTo>
                    <a:pt x="2930" y="4938"/>
                    <a:pt x="2978" y="4940"/>
                    <a:pt x="3019" y="4940"/>
                  </a:cubicBezTo>
                  <a:cubicBezTo>
                    <a:pt x="3100" y="4940"/>
                    <a:pt x="3150" y="4930"/>
                    <a:pt x="3150" y="4930"/>
                  </a:cubicBezTo>
                  <a:cubicBezTo>
                    <a:pt x="3150" y="4930"/>
                    <a:pt x="3173" y="4930"/>
                    <a:pt x="3242" y="4907"/>
                  </a:cubicBezTo>
                  <a:cubicBezTo>
                    <a:pt x="3287" y="4907"/>
                    <a:pt x="3356" y="4885"/>
                    <a:pt x="3447" y="4839"/>
                  </a:cubicBezTo>
                  <a:cubicBezTo>
                    <a:pt x="3630" y="4748"/>
                    <a:pt x="3835" y="4519"/>
                    <a:pt x="3904" y="4246"/>
                  </a:cubicBezTo>
                  <a:cubicBezTo>
                    <a:pt x="4041" y="3675"/>
                    <a:pt x="3926" y="3036"/>
                    <a:pt x="3790" y="2420"/>
                  </a:cubicBezTo>
                  <a:cubicBezTo>
                    <a:pt x="3630" y="1780"/>
                    <a:pt x="3447" y="1187"/>
                    <a:pt x="3287" y="753"/>
                  </a:cubicBezTo>
                  <a:cubicBezTo>
                    <a:pt x="3128" y="297"/>
                    <a:pt x="3036" y="0"/>
                    <a:pt x="299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8" name="Google Shape;3438;p43"/>
            <p:cNvSpPr/>
            <p:nvPr/>
          </p:nvSpPr>
          <p:spPr>
            <a:xfrm>
              <a:off x="6112250" y="3972000"/>
              <a:ext cx="59950" cy="103100"/>
            </a:xfrm>
            <a:custGeom>
              <a:avLst/>
              <a:gdLst/>
              <a:ahLst/>
              <a:cxnLst/>
              <a:rect l="l" t="t" r="r" b="b"/>
              <a:pathLst>
                <a:path w="2398" h="4124" extrusionOk="0">
                  <a:moveTo>
                    <a:pt x="856" y="1"/>
                  </a:moveTo>
                  <a:cubicBezTo>
                    <a:pt x="849" y="1"/>
                    <a:pt x="845" y="4"/>
                    <a:pt x="845" y="9"/>
                  </a:cubicBezTo>
                  <a:cubicBezTo>
                    <a:pt x="822" y="32"/>
                    <a:pt x="913" y="192"/>
                    <a:pt x="1028" y="511"/>
                  </a:cubicBezTo>
                  <a:cubicBezTo>
                    <a:pt x="1119" y="808"/>
                    <a:pt x="1256" y="1219"/>
                    <a:pt x="1393" y="1630"/>
                  </a:cubicBezTo>
                  <a:cubicBezTo>
                    <a:pt x="1530" y="2041"/>
                    <a:pt x="1644" y="2451"/>
                    <a:pt x="1735" y="2748"/>
                  </a:cubicBezTo>
                  <a:cubicBezTo>
                    <a:pt x="1826" y="3045"/>
                    <a:pt x="1826" y="3228"/>
                    <a:pt x="1826" y="3228"/>
                  </a:cubicBezTo>
                  <a:cubicBezTo>
                    <a:pt x="1826" y="3228"/>
                    <a:pt x="1849" y="3273"/>
                    <a:pt x="1849" y="3364"/>
                  </a:cubicBezTo>
                  <a:cubicBezTo>
                    <a:pt x="1872" y="3433"/>
                    <a:pt x="1872" y="3570"/>
                    <a:pt x="1849" y="3616"/>
                  </a:cubicBezTo>
                  <a:cubicBezTo>
                    <a:pt x="1849" y="3638"/>
                    <a:pt x="1849" y="3638"/>
                    <a:pt x="1826" y="3638"/>
                  </a:cubicBezTo>
                  <a:cubicBezTo>
                    <a:pt x="1826" y="3648"/>
                    <a:pt x="1815" y="3653"/>
                    <a:pt x="1796" y="3653"/>
                  </a:cubicBezTo>
                  <a:cubicBezTo>
                    <a:pt x="1770" y="3653"/>
                    <a:pt x="1730" y="3642"/>
                    <a:pt x="1689" y="3616"/>
                  </a:cubicBezTo>
                  <a:cubicBezTo>
                    <a:pt x="1530" y="3570"/>
                    <a:pt x="1347" y="3479"/>
                    <a:pt x="1187" y="3342"/>
                  </a:cubicBezTo>
                  <a:cubicBezTo>
                    <a:pt x="868" y="3113"/>
                    <a:pt x="571" y="2794"/>
                    <a:pt x="366" y="2566"/>
                  </a:cubicBezTo>
                  <a:cubicBezTo>
                    <a:pt x="183" y="2315"/>
                    <a:pt x="69" y="2132"/>
                    <a:pt x="46" y="2132"/>
                  </a:cubicBezTo>
                  <a:lnTo>
                    <a:pt x="46" y="2132"/>
                  </a:lnTo>
                  <a:cubicBezTo>
                    <a:pt x="0" y="2155"/>
                    <a:pt x="46" y="2383"/>
                    <a:pt x="206" y="2680"/>
                  </a:cubicBezTo>
                  <a:cubicBezTo>
                    <a:pt x="343" y="2976"/>
                    <a:pt x="617" y="3342"/>
                    <a:pt x="936" y="3638"/>
                  </a:cubicBezTo>
                  <a:cubicBezTo>
                    <a:pt x="1119" y="3798"/>
                    <a:pt x="1301" y="3935"/>
                    <a:pt x="1507" y="4049"/>
                  </a:cubicBezTo>
                  <a:cubicBezTo>
                    <a:pt x="1600" y="4086"/>
                    <a:pt x="1708" y="4124"/>
                    <a:pt x="1832" y="4124"/>
                  </a:cubicBezTo>
                  <a:cubicBezTo>
                    <a:pt x="1860" y="4124"/>
                    <a:pt x="1888" y="4122"/>
                    <a:pt x="1918" y="4118"/>
                  </a:cubicBezTo>
                  <a:cubicBezTo>
                    <a:pt x="2100" y="4095"/>
                    <a:pt x="2237" y="3958"/>
                    <a:pt x="2306" y="3821"/>
                  </a:cubicBezTo>
                  <a:cubicBezTo>
                    <a:pt x="2397" y="3570"/>
                    <a:pt x="2374" y="3433"/>
                    <a:pt x="2374" y="3319"/>
                  </a:cubicBezTo>
                  <a:cubicBezTo>
                    <a:pt x="2374" y="3205"/>
                    <a:pt x="2374" y="3159"/>
                    <a:pt x="2374" y="3159"/>
                  </a:cubicBezTo>
                  <a:cubicBezTo>
                    <a:pt x="2374" y="3159"/>
                    <a:pt x="2329" y="2908"/>
                    <a:pt x="2214" y="2588"/>
                  </a:cubicBezTo>
                  <a:cubicBezTo>
                    <a:pt x="2100" y="2292"/>
                    <a:pt x="1918" y="1881"/>
                    <a:pt x="1758" y="1493"/>
                  </a:cubicBezTo>
                  <a:cubicBezTo>
                    <a:pt x="1575" y="1105"/>
                    <a:pt x="1370" y="717"/>
                    <a:pt x="1210" y="420"/>
                  </a:cubicBezTo>
                  <a:cubicBezTo>
                    <a:pt x="1119" y="283"/>
                    <a:pt x="1050" y="169"/>
                    <a:pt x="982" y="100"/>
                  </a:cubicBezTo>
                  <a:cubicBezTo>
                    <a:pt x="930" y="31"/>
                    <a:pt x="877" y="1"/>
                    <a:pt x="8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9" name="Google Shape;3439;p43"/>
            <p:cNvSpPr/>
            <p:nvPr/>
          </p:nvSpPr>
          <p:spPr>
            <a:xfrm>
              <a:off x="6127075" y="3876900"/>
              <a:ext cx="42250" cy="96725"/>
            </a:xfrm>
            <a:custGeom>
              <a:avLst/>
              <a:gdLst/>
              <a:ahLst/>
              <a:cxnLst/>
              <a:rect l="l" t="t" r="r" b="b"/>
              <a:pathLst>
                <a:path w="1690" h="3869" extrusionOk="0">
                  <a:moveTo>
                    <a:pt x="759" y="1"/>
                  </a:moveTo>
                  <a:cubicBezTo>
                    <a:pt x="757" y="1"/>
                    <a:pt x="756" y="1"/>
                    <a:pt x="754" y="1"/>
                  </a:cubicBezTo>
                  <a:cubicBezTo>
                    <a:pt x="686" y="24"/>
                    <a:pt x="823" y="595"/>
                    <a:pt x="982" y="1143"/>
                  </a:cubicBezTo>
                  <a:cubicBezTo>
                    <a:pt x="1051" y="1417"/>
                    <a:pt x="1119" y="1690"/>
                    <a:pt x="1142" y="1873"/>
                  </a:cubicBezTo>
                  <a:cubicBezTo>
                    <a:pt x="1165" y="2078"/>
                    <a:pt x="1165" y="2193"/>
                    <a:pt x="1165" y="2193"/>
                  </a:cubicBezTo>
                  <a:cubicBezTo>
                    <a:pt x="1165" y="2193"/>
                    <a:pt x="1233" y="2695"/>
                    <a:pt x="868" y="3106"/>
                  </a:cubicBezTo>
                  <a:cubicBezTo>
                    <a:pt x="549" y="3516"/>
                    <a:pt x="1" y="3768"/>
                    <a:pt x="47" y="3859"/>
                  </a:cubicBezTo>
                  <a:cubicBezTo>
                    <a:pt x="50" y="3865"/>
                    <a:pt x="63" y="3868"/>
                    <a:pt x="85" y="3868"/>
                  </a:cubicBezTo>
                  <a:cubicBezTo>
                    <a:pt x="226" y="3868"/>
                    <a:pt x="727" y="3732"/>
                    <a:pt x="1142" y="3357"/>
                  </a:cubicBezTo>
                  <a:cubicBezTo>
                    <a:pt x="1393" y="3151"/>
                    <a:pt x="1599" y="2854"/>
                    <a:pt x="1644" y="2603"/>
                  </a:cubicBezTo>
                  <a:cubicBezTo>
                    <a:pt x="1667" y="2466"/>
                    <a:pt x="1667" y="2375"/>
                    <a:pt x="1690" y="2307"/>
                  </a:cubicBezTo>
                  <a:cubicBezTo>
                    <a:pt x="1690" y="2215"/>
                    <a:pt x="1690" y="2193"/>
                    <a:pt x="1690" y="2193"/>
                  </a:cubicBezTo>
                  <a:cubicBezTo>
                    <a:pt x="1690" y="2193"/>
                    <a:pt x="1690" y="2010"/>
                    <a:pt x="1621" y="1782"/>
                  </a:cubicBezTo>
                  <a:cubicBezTo>
                    <a:pt x="1553" y="1553"/>
                    <a:pt x="1462" y="1280"/>
                    <a:pt x="1348" y="1006"/>
                  </a:cubicBezTo>
                  <a:cubicBezTo>
                    <a:pt x="1102" y="492"/>
                    <a:pt x="835" y="1"/>
                    <a:pt x="75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0" name="Google Shape;3440;p43"/>
            <p:cNvSpPr/>
            <p:nvPr/>
          </p:nvSpPr>
          <p:spPr>
            <a:xfrm>
              <a:off x="5891975" y="3919575"/>
              <a:ext cx="89625" cy="74025"/>
            </a:xfrm>
            <a:custGeom>
              <a:avLst/>
              <a:gdLst/>
              <a:ahLst/>
              <a:cxnLst/>
              <a:rect l="l" t="t" r="r" b="b"/>
              <a:pathLst>
                <a:path w="3585" h="2961" extrusionOk="0">
                  <a:moveTo>
                    <a:pt x="3549" y="1"/>
                  </a:moveTo>
                  <a:cubicBezTo>
                    <a:pt x="3496" y="1"/>
                    <a:pt x="3375" y="215"/>
                    <a:pt x="3082" y="257"/>
                  </a:cubicBezTo>
                  <a:cubicBezTo>
                    <a:pt x="3028" y="265"/>
                    <a:pt x="2970" y="268"/>
                    <a:pt x="2911" y="268"/>
                  </a:cubicBezTo>
                  <a:cubicBezTo>
                    <a:pt x="2594" y="268"/>
                    <a:pt x="2207" y="178"/>
                    <a:pt x="1804" y="120"/>
                  </a:cubicBezTo>
                  <a:cubicBezTo>
                    <a:pt x="1599" y="83"/>
                    <a:pt x="1394" y="46"/>
                    <a:pt x="1189" y="46"/>
                  </a:cubicBezTo>
                  <a:cubicBezTo>
                    <a:pt x="1143" y="46"/>
                    <a:pt x="1097" y="48"/>
                    <a:pt x="1051" y="52"/>
                  </a:cubicBezTo>
                  <a:cubicBezTo>
                    <a:pt x="800" y="52"/>
                    <a:pt x="526" y="166"/>
                    <a:pt x="343" y="349"/>
                  </a:cubicBezTo>
                  <a:cubicBezTo>
                    <a:pt x="252" y="417"/>
                    <a:pt x="206" y="508"/>
                    <a:pt x="161" y="600"/>
                  </a:cubicBezTo>
                  <a:cubicBezTo>
                    <a:pt x="115" y="668"/>
                    <a:pt x="69" y="737"/>
                    <a:pt x="47" y="805"/>
                  </a:cubicBezTo>
                  <a:cubicBezTo>
                    <a:pt x="24" y="942"/>
                    <a:pt x="1" y="1033"/>
                    <a:pt x="1" y="1033"/>
                  </a:cubicBezTo>
                  <a:cubicBezTo>
                    <a:pt x="1" y="1033"/>
                    <a:pt x="1" y="1102"/>
                    <a:pt x="24" y="1239"/>
                  </a:cubicBezTo>
                  <a:cubicBezTo>
                    <a:pt x="24" y="1307"/>
                    <a:pt x="47" y="1399"/>
                    <a:pt x="92" y="1467"/>
                  </a:cubicBezTo>
                  <a:cubicBezTo>
                    <a:pt x="115" y="1558"/>
                    <a:pt x="161" y="1650"/>
                    <a:pt x="229" y="1741"/>
                  </a:cubicBezTo>
                  <a:cubicBezTo>
                    <a:pt x="435" y="2106"/>
                    <a:pt x="868" y="2449"/>
                    <a:pt x="1325" y="2654"/>
                  </a:cubicBezTo>
                  <a:cubicBezTo>
                    <a:pt x="1715" y="2849"/>
                    <a:pt x="2138" y="2961"/>
                    <a:pt x="2495" y="2961"/>
                  </a:cubicBezTo>
                  <a:cubicBezTo>
                    <a:pt x="2556" y="2961"/>
                    <a:pt x="2615" y="2957"/>
                    <a:pt x="2671" y="2951"/>
                  </a:cubicBezTo>
                  <a:cubicBezTo>
                    <a:pt x="3082" y="2905"/>
                    <a:pt x="3265" y="2700"/>
                    <a:pt x="3242" y="2700"/>
                  </a:cubicBezTo>
                  <a:cubicBezTo>
                    <a:pt x="3238" y="2692"/>
                    <a:pt x="3229" y="2689"/>
                    <a:pt x="3215" y="2689"/>
                  </a:cubicBezTo>
                  <a:cubicBezTo>
                    <a:pt x="3153" y="2689"/>
                    <a:pt x="2997" y="2748"/>
                    <a:pt x="2763" y="2748"/>
                  </a:cubicBezTo>
                  <a:cubicBezTo>
                    <a:pt x="2734" y="2748"/>
                    <a:pt x="2703" y="2747"/>
                    <a:pt x="2671" y="2745"/>
                  </a:cubicBezTo>
                  <a:cubicBezTo>
                    <a:pt x="2329" y="2722"/>
                    <a:pt x="1895" y="2563"/>
                    <a:pt x="1507" y="2334"/>
                  </a:cubicBezTo>
                  <a:cubicBezTo>
                    <a:pt x="1119" y="2083"/>
                    <a:pt x="777" y="1764"/>
                    <a:pt x="640" y="1490"/>
                  </a:cubicBezTo>
                  <a:cubicBezTo>
                    <a:pt x="503" y="1216"/>
                    <a:pt x="549" y="1056"/>
                    <a:pt x="549" y="1056"/>
                  </a:cubicBezTo>
                  <a:cubicBezTo>
                    <a:pt x="549" y="1056"/>
                    <a:pt x="549" y="1033"/>
                    <a:pt x="571" y="965"/>
                  </a:cubicBezTo>
                  <a:cubicBezTo>
                    <a:pt x="549" y="919"/>
                    <a:pt x="571" y="874"/>
                    <a:pt x="617" y="828"/>
                  </a:cubicBezTo>
                  <a:cubicBezTo>
                    <a:pt x="640" y="782"/>
                    <a:pt x="663" y="737"/>
                    <a:pt x="708" y="691"/>
                  </a:cubicBezTo>
                  <a:cubicBezTo>
                    <a:pt x="796" y="533"/>
                    <a:pt x="1101" y="469"/>
                    <a:pt x="1444" y="469"/>
                  </a:cubicBezTo>
                  <a:cubicBezTo>
                    <a:pt x="1547" y="469"/>
                    <a:pt x="1653" y="475"/>
                    <a:pt x="1758" y="486"/>
                  </a:cubicBezTo>
                  <a:cubicBezTo>
                    <a:pt x="2034" y="499"/>
                    <a:pt x="2316" y="527"/>
                    <a:pt x="2581" y="527"/>
                  </a:cubicBezTo>
                  <a:cubicBezTo>
                    <a:pt x="2777" y="527"/>
                    <a:pt x="2963" y="511"/>
                    <a:pt x="3128" y="463"/>
                  </a:cubicBezTo>
                  <a:cubicBezTo>
                    <a:pt x="3219" y="417"/>
                    <a:pt x="3311" y="371"/>
                    <a:pt x="3379" y="326"/>
                  </a:cubicBezTo>
                  <a:cubicBezTo>
                    <a:pt x="3425" y="257"/>
                    <a:pt x="3493" y="234"/>
                    <a:pt x="3516" y="166"/>
                  </a:cubicBezTo>
                  <a:cubicBezTo>
                    <a:pt x="3562" y="75"/>
                    <a:pt x="3584" y="6"/>
                    <a:pt x="3562" y="6"/>
                  </a:cubicBezTo>
                  <a:cubicBezTo>
                    <a:pt x="3558" y="2"/>
                    <a:pt x="3554" y="1"/>
                    <a:pt x="354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1" name="Google Shape;3441;p43"/>
            <p:cNvSpPr/>
            <p:nvPr/>
          </p:nvSpPr>
          <p:spPr>
            <a:xfrm>
              <a:off x="5894825" y="3368200"/>
              <a:ext cx="525600" cy="775225"/>
            </a:xfrm>
            <a:custGeom>
              <a:avLst/>
              <a:gdLst/>
              <a:ahLst/>
              <a:cxnLst/>
              <a:rect l="l" t="t" r="r" b="b"/>
              <a:pathLst>
                <a:path w="21024" h="31009" extrusionOk="0">
                  <a:moveTo>
                    <a:pt x="17078" y="1"/>
                  </a:moveTo>
                  <a:cubicBezTo>
                    <a:pt x="15065" y="1"/>
                    <a:pt x="12616" y="2026"/>
                    <a:pt x="11824" y="4372"/>
                  </a:cubicBezTo>
                  <a:cubicBezTo>
                    <a:pt x="11802" y="4440"/>
                    <a:pt x="11688" y="4874"/>
                    <a:pt x="11482" y="5536"/>
                  </a:cubicBezTo>
                  <a:cubicBezTo>
                    <a:pt x="12043" y="5464"/>
                    <a:pt x="12688" y="5400"/>
                    <a:pt x="13331" y="5400"/>
                  </a:cubicBezTo>
                  <a:cubicBezTo>
                    <a:pt x="14522" y="5400"/>
                    <a:pt x="15707" y="5618"/>
                    <a:pt x="16344" y="6403"/>
                  </a:cubicBezTo>
                  <a:cubicBezTo>
                    <a:pt x="17919" y="8366"/>
                    <a:pt x="14130" y="13821"/>
                    <a:pt x="10638" y="15967"/>
                  </a:cubicBezTo>
                  <a:cubicBezTo>
                    <a:pt x="10199" y="16237"/>
                    <a:pt x="9841" y="16355"/>
                    <a:pt x="9550" y="16355"/>
                  </a:cubicBezTo>
                  <a:cubicBezTo>
                    <a:pt x="8784" y="16355"/>
                    <a:pt x="8490" y="15532"/>
                    <a:pt x="8424" y="14506"/>
                  </a:cubicBezTo>
                  <a:cubicBezTo>
                    <a:pt x="7899" y="15739"/>
                    <a:pt x="7419" y="16766"/>
                    <a:pt x="7008" y="17245"/>
                  </a:cubicBezTo>
                  <a:cubicBezTo>
                    <a:pt x="6689" y="17656"/>
                    <a:pt x="6346" y="18112"/>
                    <a:pt x="6050" y="18569"/>
                  </a:cubicBezTo>
                  <a:cubicBezTo>
                    <a:pt x="7145" y="19048"/>
                    <a:pt x="9656" y="19870"/>
                    <a:pt x="10135" y="21240"/>
                  </a:cubicBezTo>
                  <a:cubicBezTo>
                    <a:pt x="10607" y="22601"/>
                    <a:pt x="9236" y="22761"/>
                    <a:pt x="8565" y="22761"/>
                  </a:cubicBezTo>
                  <a:cubicBezTo>
                    <a:pt x="8358" y="22761"/>
                    <a:pt x="8218" y="22746"/>
                    <a:pt x="8218" y="22746"/>
                  </a:cubicBezTo>
                  <a:cubicBezTo>
                    <a:pt x="8218" y="22746"/>
                    <a:pt x="8140" y="27566"/>
                    <a:pt x="5550" y="27566"/>
                  </a:cubicBezTo>
                  <a:cubicBezTo>
                    <a:pt x="5345" y="27566"/>
                    <a:pt x="5124" y="27536"/>
                    <a:pt x="4886" y="27471"/>
                  </a:cubicBezTo>
                  <a:cubicBezTo>
                    <a:pt x="2945" y="26923"/>
                    <a:pt x="3197" y="24252"/>
                    <a:pt x="3722" y="22198"/>
                  </a:cubicBezTo>
                  <a:cubicBezTo>
                    <a:pt x="3402" y="22198"/>
                    <a:pt x="2968" y="22175"/>
                    <a:pt x="2512" y="22153"/>
                  </a:cubicBezTo>
                  <a:cubicBezTo>
                    <a:pt x="2398" y="22541"/>
                    <a:pt x="2215" y="22929"/>
                    <a:pt x="1941" y="23248"/>
                  </a:cubicBezTo>
                  <a:cubicBezTo>
                    <a:pt x="1745" y="23477"/>
                    <a:pt x="1460" y="23565"/>
                    <a:pt x="1137" y="23565"/>
                  </a:cubicBezTo>
                  <a:cubicBezTo>
                    <a:pt x="783" y="23565"/>
                    <a:pt x="383" y="23460"/>
                    <a:pt x="1" y="23317"/>
                  </a:cubicBezTo>
                  <a:lnTo>
                    <a:pt x="1" y="23317"/>
                  </a:lnTo>
                  <a:cubicBezTo>
                    <a:pt x="47" y="23545"/>
                    <a:pt x="138" y="23796"/>
                    <a:pt x="321" y="24116"/>
                  </a:cubicBezTo>
                  <a:cubicBezTo>
                    <a:pt x="757" y="24889"/>
                    <a:pt x="1590" y="25111"/>
                    <a:pt x="2444" y="25111"/>
                  </a:cubicBezTo>
                  <a:cubicBezTo>
                    <a:pt x="2573" y="25111"/>
                    <a:pt x="2703" y="25106"/>
                    <a:pt x="2831" y="25097"/>
                  </a:cubicBezTo>
                  <a:cubicBezTo>
                    <a:pt x="2831" y="25097"/>
                    <a:pt x="2854" y="30986"/>
                    <a:pt x="7031" y="31009"/>
                  </a:cubicBezTo>
                  <a:cubicBezTo>
                    <a:pt x="7041" y="31009"/>
                    <a:pt x="7052" y="31009"/>
                    <a:pt x="7062" y="31009"/>
                  </a:cubicBezTo>
                  <a:cubicBezTo>
                    <a:pt x="11196" y="31009"/>
                    <a:pt x="8698" y="26422"/>
                    <a:pt x="8697" y="26421"/>
                  </a:cubicBezTo>
                  <a:lnTo>
                    <a:pt x="8697" y="26421"/>
                  </a:lnTo>
                  <a:cubicBezTo>
                    <a:pt x="8698" y="26421"/>
                    <a:pt x="9837" y="27886"/>
                    <a:pt x="10457" y="27886"/>
                  </a:cubicBezTo>
                  <a:cubicBezTo>
                    <a:pt x="10534" y="27886"/>
                    <a:pt x="10603" y="27863"/>
                    <a:pt x="10660" y="27813"/>
                  </a:cubicBezTo>
                  <a:cubicBezTo>
                    <a:pt x="11208" y="27357"/>
                    <a:pt x="9565" y="24184"/>
                    <a:pt x="9565" y="24184"/>
                  </a:cubicBezTo>
                  <a:cubicBezTo>
                    <a:pt x="9565" y="24184"/>
                    <a:pt x="11733" y="23317"/>
                    <a:pt x="10341" y="20851"/>
                  </a:cubicBezTo>
                  <a:cubicBezTo>
                    <a:pt x="10341" y="20851"/>
                    <a:pt x="21023" y="6494"/>
                    <a:pt x="19676" y="2180"/>
                  </a:cubicBezTo>
                  <a:cubicBezTo>
                    <a:pt x="19186" y="629"/>
                    <a:pt x="18200" y="1"/>
                    <a:pt x="1707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2" name="Google Shape;3442;p43"/>
            <p:cNvSpPr/>
            <p:nvPr/>
          </p:nvSpPr>
          <p:spPr>
            <a:xfrm>
              <a:off x="6153325" y="3063125"/>
              <a:ext cx="353825" cy="444625"/>
            </a:xfrm>
            <a:custGeom>
              <a:avLst/>
              <a:gdLst/>
              <a:ahLst/>
              <a:cxnLst/>
              <a:rect l="l" t="t" r="r" b="b"/>
              <a:pathLst>
                <a:path w="14153" h="17785" extrusionOk="0">
                  <a:moveTo>
                    <a:pt x="7224" y="1"/>
                  </a:moveTo>
                  <a:cubicBezTo>
                    <a:pt x="5810" y="1"/>
                    <a:pt x="4505" y="440"/>
                    <a:pt x="3813" y="917"/>
                  </a:cubicBezTo>
                  <a:cubicBezTo>
                    <a:pt x="1051" y="2788"/>
                    <a:pt x="1" y="16620"/>
                    <a:pt x="1" y="16620"/>
                  </a:cubicBezTo>
                  <a:cubicBezTo>
                    <a:pt x="1" y="16620"/>
                    <a:pt x="2130" y="16012"/>
                    <a:pt x="4643" y="16012"/>
                  </a:cubicBezTo>
                  <a:cubicBezTo>
                    <a:pt x="6645" y="16012"/>
                    <a:pt x="8891" y="16398"/>
                    <a:pt x="10500" y="17784"/>
                  </a:cubicBezTo>
                  <a:cubicBezTo>
                    <a:pt x="10500" y="17784"/>
                    <a:pt x="14153" y="9042"/>
                    <a:pt x="12509" y="3929"/>
                  </a:cubicBezTo>
                  <a:cubicBezTo>
                    <a:pt x="11526" y="911"/>
                    <a:pt x="9262" y="1"/>
                    <a:pt x="722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3" name="Google Shape;3443;p43"/>
            <p:cNvSpPr/>
            <p:nvPr/>
          </p:nvSpPr>
          <p:spPr>
            <a:xfrm>
              <a:off x="6180725" y="3418700"/>
              <a:ext cx="223150" cy="44600"/>
            </a:xfrm>
            <a:custGeom>
              <a:avLst/>
              <a:gdLst/>
              <a:ahLst/>
              <a:cxnLst/>
              <a:rect l="l" t="t" r="r" b="b"/>
              <a:pathLst>
                <a:path w="8926" h="1784" extrusionOk="0">
                  <a:moveTo>
                    <a:pt x="4566" y="1"/>
                  </a:moveTo>
                  <a:cubicBezTo>
                    <a:pt x="4566" y="1"/>
                    <a:pt x="4269" y="1"/>
                    <a:pt x="3812" y="23"/>
                  </a:cubicBezTo>
                  <a:cubicBezTo>
                    <a:pt x="3356" y="46"/>
                    <a:pt x="2762" y="138"/>
                    <a:pt x="2192" y="275"/>
                  </a:cubicBezTo>
                  <a:cubicBezTo>
                    <a:pt x="1621" y="412"/>
                    <a:pt x="1050" y="594"/>
                    <a:pt x="662" y="800"/>
                  </a:cubicBezTo>
                  <a:cubicBezTo>
                    <a:pt x="252" y="982"/>
                    <a:pt x="0" y="1142"/>
                    <a:pt x="23" y="1165"/>
                  </a:cubicBezTo>
                  <a:cubicBezTo>
                    <a:pt x="23" y="1173"/>
                    <a:pt x="32" y="1177"/>
                    <a:pt x="48" y="1177"/>
                  </a:cubicBezTo>
                  <a:cubicBezTo>
                    <a:pt x="125" y="1177"/>
                    <a:pt x="374" y="1095"/>
                    <a:pt x="731" y="982"/>
                  </a:cubicBezTo>
                  <a:cubicBezTo>
                    <a:pt x="1142" y="868"/>
                    <a:pt x="1712" y="731"/>
                    <a:pt x="2260" y="640"/>
                  </a:cubicBezTo>
                  <a:cubicBezTo>
                    <a:pt x="2831" y="548"/>
                    <a:pt x="3401" y="526"/>
                    <a:pt x="3835" y="526"/>
                  </a:cubicBezTo>
                  <a:lnTo>
                    <a:pt x="4543" y="526"/>
                  </a:lnTo>
                  <a:cubicBezTo>
                    <a:pt x="4543" y="526"/>
                    <a:pt x="4611" y="526"/>
                    <a:pt x="4748" y="548"/>
                  </a:cubicBezTo>
                  <a:cubicBezTo>
                    <a:pt x="4862" y="548"/>
                    <a:pt x="5045" y="548"/>
                    <a:pt x="5250" y="571"/>
                  </a:cubicBezTo>
                  <a:cubicBezTo>
                    <a:pt x="5684" y="594"/>
                    <a:pt x="6255" y="685"/>
                    <a:pt x="6802" y="845"/>
                  </a:cubicBezTo>
                  <a:cubicBezTo>
                    <a:pt x="7350" y="1005"/>
                    <a:pt x="7875" y="1210"/>
                    <a:pt x="8240" y="1439"/>
                  </a:cubicBezTo>
                  <a:cubicBezTo>
                    <a:pt x="8604" y="1631"/>
                    <a:pt x="8847" y="1783"/>
                    <a:pt x="8895" y="1783"/>
                  </a:cubicBezTo>
                  <a:cubicBezTo>
                    <a:pt x="8898" y="1783"/>
                    <a:pt x="8901" y="1782"/>
                    <a:pt x="8902" y="1781"/>
                  </a:cubicBezTo>
                  <a:cubicBezTo>
                    <a:pt x="8925" y="1758"/>
                    <a:pt x="8720" y="1530"/>
                    <a:pt x="8355" y="1256"/>
                  </a:cubicBezTo>
                  <a:cubicBezTo>
                    <a:pt x="8012" y="982"/>
                    <a:pt x="7464" y="708"/>
                    <a:pt x="6917" y="480"/>
                  </a:cubicBezTo>
                  <a:cubicBezTo>
                    <a:pt x="6346" y="275"/>
                    <a:pt x="5752" y="138"/>
                    <a:pt x="5319" y="69"/>
                  </a:cubicBezTo>
                  <a:cubicBezTo>
                    <a:pt x="5091" y="46"/>
                    <a:pt x="4908" y="23"/>
                    <a:pt x="4771" y="23"/>
                  </a:cubicBezTo>
                  <a:cubicBezTo>
                    <a:pt x="4634" y="1"/>
                    <a:pt x="4566" y="1"/>
                    <a:pt x="456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4" name="Google Shape;3444;p43"/>
            <p:cNvSpPr/>
            <p:nvPr/>
          </p:nvSpPr>
          <p:spPr>
            <a:xfrm>
              <a:off x="6153325" y="3063200"/>
              <a:ext cx="353825" cy="444550"/>
            </a:xfrm>
            <a:custGeom>
              <a:avLst/>
              <a:gdLst/>
              <a:ahLst/>
              <a:cxnLst/>
              <a:rect l="l" t="t" r="r" b="b"/>
              <a:pathLst>
                <a:path w="14153" h="17782" extrusionOk="0">
                  <a:moveTo>
                    <a:pt x="7328" y="1"/>
                  </a:moveTo>
                  <a:lnTo>
                    <a:pt x="7328" y="1"/>
                  </a:lnTo>
                  <a:cubicBezTo>
                    <a:pt x="7351" y="92"/>
                    <a:pt x="7442" y="160"/>
                    <a:pt x="7625" y="183"/>
                  </a:cubicBezTo>
                  <a:cubicBezTo>
                    <a:pt x="10318" y="640"/>
                    <a:pt x="12646" y="8925"/>
                    <a:pt x="6917" y="12669"/>
                  </a:cubicBezTo>
                  <a:cubicBezTo>
                    <a:pt x="5590" y="13534"/>
                    <a:pt x="4504" y="13867"/>
                    <a:pt x="3618" y="13867"/>
                  </a:cubicBezTo>
                  <a:cubicBezTo>
                    <a:pt x="2005" y="13867"/>
                    <a:pt x="1056" y="12765"/>
                    <a:pt x="526" y="11778"/>
                  </a:cubicBezTo>
                  <a:cubicBezTo>
                    <a:pt x="161" y="14472"/>
                    <a:pt x="1" y="16617"/>
                    <a:pt x="1" y="16617"/>
                  </a:cubicBezTo>
                  <a:cubicBezTo>
                    <a:pt x="1" y="16617"/>
                    <a:pt x="2130" y="16009"/>
                    <a:pt x="4643" y="16009"/>
                  </a:cubicBezTo>
                  <a:cubicBezTo>
                    <a:pt x="6645" y="16009"/>
                    <a:pt x="8891" y="16395"/>
                    <a:pt x="10500" y="17781"/>
                  </a:cubicBezTo>
                  <a:cubicBezTo>
                    <a:pt x="10500" y="17781"/>
                    <a:pt x="14153" y="9039"/>
                    <a:pt x="12509" y="3926"/>
                  </a:cubicBezTo>
                  <a:cubicBezTo>
                    <a:pt x="11550" y="936"/>
                    <a:pt x="9336" y="23"/>
                    <a:pt x="73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5" name="Google Shape;3445;p43"/>
            <p:cNvSpPr/>
            <p:nvPr/>
          </p:nvSpPr>
          <p:spPr>
            <a:xfrm>
              <a:off x="6233800" y="3109825"/>
              <a:ext cx="54225" cy="79950"/>
            </a:xfrm>
            <a:custGeom>
              <a:avLst/>
              <a:gdLst/>
              <a:ahLst/>
              <a:cxnLst/>
              <a:rect l="l" t="t" r="r" b="b"/>
              <a:pathLst>
                <a:path w="2169" h="3198" extrusionOk="0">
                  <a:moveTo>
                    <a:pt x="1911" y="0"/>
                  </a:moveTo>
                  <a:cubicBezTo>
                    <a:pt x="1749" y="0"/>
                    <a:pt x="1513" y="177"/>
                    <a:pt x="1370" y="464"/>
                  </a:cubicBezTo>
                  <a:cubicBezTo>
                    <a:pt x="1233" y="783"/>
                    <a:pt x="1256" y="1080"/>
                    <a:pt x="1415" y="1126"/>
                  </a:cubicBezTo>
                  <a:cubicBezTo>
                    <a:pt x="1439" y="1135"/>
                    <a:pt x="1464" y="1139"/>
                    <a:pt x="1490" y="1139"/>
                  </a:cubicBezTo>
                  <a:cubicBezTo>
                    <a:pt x="1662" y="1139"/>
                    <a:pt x="1870" y="950"/>
                    <a:pt x="2009" y="692"/>
                  </a:cubicBezTo>
                  <a:cubicBezTo>
                    <a:pt x="2169" y="372"/>
                    <a:pt x="2146" y="76"/>
                    <a:pt x="1963" y="7"/>
                  </a:cubicBezTo>
                  <a:cubicBezTo>
                    <a:pt x="1947" y="3"/>
                    <a:pt x="1929" y="0"/>
                    <a:pt x="1911" y="0"/>
                  </a:cubicBezTo>
                  <a:close/>
                  <a:moveTo>
                    <a:pt x="952" y="1594"/>
                  </a:moveTo>
                  <a:cubicBezTo>
                    <a:pt x="721" y="1594"/>
                    <a:pt x="390" y="1855"/>
                    <a:pt x="206" y="2244"/>
                  </a:cubicBezTo>
                  <a:cubicBezTo>
                    <a:pt x="0" y="2678"/>
                    <a:pt x="23" y="3111"/>
                    <a:pt x="274" y="3180"/>
                  </a:cubicBezTo>
                  <a:cubicBezTo>
                    <a:pt x="304" y="3192"/>
                    <a:pt x="336" y="3197"/>
                    <a:pt x="370" y="3197"/>
                  </a:cubicBezTo>
                  <a:cubicBezTo>
                    <a:pt x="600" y="3197"/>
                    <a:pt x="917" y="2941"/>
                    <a:pt x="1096" y="2564"/>
                  </a:cubicBezTo>
                  <a:cubicBezTo>
                    <a:pt x="1301" y="2130"/>
                    <a:pt x="1278" y="1696"/>
                    <a:pt x="1027" y="1605"/>
                  </a:cubicBezTo>
                  <a:cubicBezTo>
                    <a:pt x="1004" y="1598"/>
                    <a:pt x="979" y="1594"/>
                    <a:pt x="952" y="1594"/>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6" name="Google Shape;3446;p43"/>
            <p:cNvSpPr/>
            <p:nvPr/>
          </p:nvSpPr>
          <p:spPr>
            <a:xfrm>
              <a:off x="5262575" y="2684000"/>
              <a:ext cx="214625" cy="264225"/>
            </a:xfrm>
            <a:custGeom>
              <a:avLst/>
              <a:gdLst/>
              <a:ahLst/>
              <a:cxnLst/>
              <a:rect l="l" t="t" r="r" b="b"/>
              <a:pathLst>
                <a:path w="8585" h="10569" extrusionOk="0">
                  <a:moveTo>
                    <a:pt x="5628" y="0"/>
                  </a:moveTo>
                  <a:cubicBezTo>
                    <a:pt x="5130" y="0"/>
                    <a:pt x="4533" y="154"/>
                    <a:pt x="3835" y="583"/>
                  </a:cubicBezTo>
                  <a:cubicBezTo>
                    <a:pt x="1" y="2934"/>
                    <a:pt x="3949" y="10215"/>
                    <a:pt x="6232" y="10558"/>
                  </a:cubicBezTo>
                  <a:cubicBezTo>
                    <a:pt x="6277" y="10565"/>
                    <a:pt x="6322" y="10569"/>
                    <a:pt x="6365" y="10569"/>
                  </a:cubicBezTo>
                  <a:cubicBezTo>
                    <a:pt x="8496" y="10569"/>
                    <a:pt x="8584" y="2001"/>
                    <a:pt x="7533" y="1017"/>
                  </a:cubicBezTo>
                  <a:cubicBezTo>
                    <a:pt x="7533" y="1017"/>
                    <a:pt x="6906" y="0"/>
                    <a:pt x="5628"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7" name="Google Shape;3447;p43"/>
            <p:cNvSpPr/>
            <p:nvPr/>
          </p:nvSpPr>
          <p:spPr>
            <a:xfrm>
              <a:off x="5361875" y="2734400"/>
              <a:ext cx="100450" cy="159775"/>
            </a:xfrm>
            <a:custGeom>
              <a:avLst/>
              <a:gdLst/>
              <a:ahLst/>
              <a:cxnLst/>
              <a:rect l="l" t="t" r="r" b="b"/>
              <a:pathLst>
                <a:path w="4018" h="6391" extrusionOk="0">
                  <a:moveTo>
                    <a:pt x="169" y="1"/>
                  </a:moveTo>
                  <a:cubicBezTo>
                    <a:pt x="75" y="1"/>
                    <a:pt x="23" y="11"/>
                    <a:pt x="23" y="28"/>
                  </a:cubicBezTo>
                  <a:cubicBezTo>
                    <a:pt x="0" y="74"/>
                    <a:pt x="365" y="119"/>
                    <a:pt x="822" y="325"/>
                  </a:cubicBezTo>
                  <a:cubicBezTo>
                    <a:pt x="1278" y="530"/>
                    <a:pt x="1826" y="873"/>
                    <a:pt x="2214" y="1329"/>
                  </a:cubicBezTo>
                  <a:cubicBezTo>
                    <a:pt x="2625" y="1763"/>
                    <a:pt x="2876" y="2265"/>
                    <a:pt x="2990" y="2676"/>
                  </a:cubicBezTo>
                  <a:cubicBezTo>
                    <a:pt x="3082" y="2972"/>
                    <a:pt x="3036" y="2904"/>
                    <a:pt x="3036" y="2927"/>
                  </a:cubicBezTo>
                  <a:cubicBezTo>
                    <a:pt x="3013" y="2927"/>
                    <a:pt x="3013" y="2904"/>
                    <a:pt x="2990" y="2904"/>
                  </a:cubicBezTo>
                  <a:cubicBezTo>
                    <a:pt x="2990" y="2904"/>
                    <a:pt x="3036" y="2904"/>
                    <a:pt x="2967" y="2881"/>
                  </a:cubicBezTo>
                  <a:lnTo>
                    <a:pt x="2899" y="2881"/>
                  </a:lnTo>
                  <a:cubicBezTo>
                    <a:pt x="2899" y="2858"/>
                    <a:pt x="2785" y="2858"/>
                    <a:pt x="2762" y="2858"/>
                  </a:cubicBezTo>
                  <a:cubicBezTo>
                    <a:pt x="2557" y="2835"/>
                    <a:pt x="2511" y="2835"/>
                    <a:pt x="2511" y="2835"/>
                  </a:cubicBezTo>
                  <a:lnTo>
                    <a:pt x="2214" y="2835"/>
                  </a:lnTo>
                  <a:cubicBezTo>
                    <a:pt x="2100" y="2835"/>
                    <a:pt x="1917" y="2904"/>
                    <a:pt x="1712" y="2995"/>
                  </a:cubicBezTo>
                  <a:cubicBezTo>
                    <a:pt x="1621" y="3041"/>
                    <a:pt x="1507" y="3109"/>
                    <a:pt x="1415" y="3201"/>
                  </a:cubicBezTo>
                  <a:cubicBezTo>
                    <a:pt x="1374" y="3283"/>
                    <a:pt x="1315" y="3364"/>
                    <a:pt x="1254" y="3463"/>
                  </a:cubicBezTo>
                  <a:lnTo>
                    <a:pt x="1254" y="3463"/>
                  </a:lnTo>
                  <a:cubicBezTo>
                    <a:pt x="1255" y="3459"/>
                    <a:pt x="1256" y="3455"/>
                    <a:pt x="1256" y="3452"/>
                  </a:cubicBezTo>
                  <a:lnTo>
                    <a:pt x="1256" y="3452"/>
                  </a:lnTo>
                  <a:cubicBezTo>
                    <a:pt x="1254" y="3457"/>
                    <a:pt x="1253" y="3462"/>
                    <a:pt x="1251" y="3468"/>
                  </a:cubicBezTo>
                  <a:lnTo>
                    <a:pt x="1251" y="3468"/>
                  </a:lnTo>
                  <a:cubicBezTo>
                    <a:pt x="1245" y="3478"/>
                    <a:pt x="1239" y="3487"/>
                    <a:pt x="1233" y="3497"/>
                  </a:cubicBezTo>
                  <a:cubicBezTo>
                    <a:pt x="1233" y="3497"/>
                    <a:pt x="1240" y="3490"/>
                    <a:pt x="1247" y="3479"/>
                  </a:cubicBezTo>
                  <a:lnTo>
                    <a:pt x="1247" y="3479"/>
                  </a:lnTo>
                  <a:cubicBezTo>
                    <a:pt x="1210" y="3577"/>
                    <a:pt x="1106" y="3753"/>
                    <a:pt x="1210" y="4022"/>
                  </a:cubicBezTo>
                  <a:cubicBezTo>
                    <a:pt x="1347" y="4319"/>
                    <a:pt x="1735" y="4502"/>
                    <a:pt x="2032" y="4616"/>
                  </a:cubicBezTo>
                  <a:cubicBezTo>
                    <a:pt x="2328" y="4730"/>
                    <a:pt x="2625" y="4821"/>
                    <a:pt x="2762" y="4958"/>
                  </a:cubicBezTo>
                  <a:cubicBezTo>
                    <a:pt x="2945" y="5164"/>
                    <a:pt x="3082" y="5369"/>
                    <a:pt x="3059" y="5552"/>
                  </a:cubicBezTo>
                  <a:cubicBezTo>
                    <a:pt x="3059" y="5734"/>
                    <a:pt x="2876" y="5917"/>
                    <a:pt x="2648" y="6031"/>
                  </a:cubicBezTo>
                  <a:cubicBezTo>
                    <a:pt x="2480" y="6092"/>
                    <a:pt x="2303" y="6122"/>
                    <a:pt x="2136" y="6122"/>
                  </a:cubicBezTo>
                  <a:cubicBezTo>
                    <a:pt x="2052" y="6122"/>
                    <a:pt x="1971" y="6115"/>
                    <a:pt x="1895" y="6100"/>
                  </a:cubicBezTo>
                  <a:cubicBezTo>
                    <a:pt x="1476" y="6011"/>
                    <a:pt x="1419" y="5710"/>
                    <a:pt x="1354" y="5710"/>
                  </a:cubicBezTo>
                  <a:cubicBezTo>
                    <a:pt x="1352" y="5710"/>
                    <a:pt x="1349" y="5711"/>
                    <a:pt x="1347" y="5711"/>
                  </a:cubicBezTo>
                  <a:cubicBezTo>
                    <a:pt x="1324" y="5734"/>
                    <a:pt x="1301" y="5780"/>
                    <a:pt x="1324" y="5894"/>
                  </a:cubicBezTo>
                  <a:cubicBezTo>
                    <a:pt x="1370" y="6008"/>
                    <a:pt x="1461" y="6191"/>
                    <a:pt x="1781" y="6305"/>
                  </a:cubicBezTo>
                  <a:cubicBezTo>
                    <a:pt x="1929" y="6362"/>
                    <a:pt x="2106" y="6391"/>
                    <a:pt x="2291" y="6391"/>
                  </a:cubicBezTo>
                  <a:cubicBezTo>
                    <a:pt x="2477" y="6391"/>
                    <a:pt x="2671" y="6362"/>
                    <a:pt x="2853" y="6305"/>
                  </a:cubicBezTo>
                  <a:cubicBezTo>
                    <a:pt x="3241" y="6191"/>
                    <a:pt x="3584" y="5940"/>
                    <a:pt x="3652" y="5620"/>
                  </a:cubicBezTo>
                  <a:cubicBezTo>
                    <a:pt x="3743" y="5301"/>
                    <a:pt x="3584" y="4958"/>
                    <a:pt x="3355" y="4707"/>
                  </a:cubicBezTo>
                  <a:cubicBezTo>
                    <a:pt x="3104" y="4410"/>
                    <a:pt x="2694" y="4273"/>
                    <a:pt x="2442" y="4137"/>
                  </a:cubicBezTo>
                  <a:cubicBezTo>
                    <a:pt x="2169" y="4022"/>
                    <a:pt x="2054" y="3908"/>
                    <a:pt x="2054" y="3863"/>
                  </a:cubicBezTo>
                  <a:cubicBezTo>
                    <a:pt x="2054" y="3840"/>
                    <a:pt x="2100" y="3749"/>
                    <a:pt x="2123" y="3703"/>
                  </a:cubicBezTo>
                  <a:lnTo>
                    <a:pt x="2146" y="3657"/>
                  </a:lnTo>
                  <a:cubicBezTo>
                    <a:pt x="2237" y="3475"/>
                    <a:pt x="2328" y="3520"/>
                    <a:pt x="2397" y="3497"/>
                  </a:cubicBezTo>
                  <a:cubicBezTo>
                    <a:pt x="2465" y="3497"/>
                    <a:pt x="2488" y="3475"/>
                    <a:pt x="2488" y="3475"/>
                  </a:cubicBezTo>
                  <a:cubicBezTo>
                    <a:pt x="2488" y="3475"/>
                    <a:pt x="2511" y="3475"/>
                    <a:pt x="2602" y="3497"/>
                  </a:cubicBezTo>
                  <a:cubicBezTo>
                    <a:pt x="2614" y="3497"/>
                    <a:pt x="2619" y="3492"/>
                    <a:pt x="2634" y="3492"/>
                  </a:cubicBezTo>
                  <a:cubicBezTo>
                    <a:pt x="2648" y="3492"/>
                    <a:pt x="2671" y="3497"/>
                    <a:pt x="2716" y="3520"/>
                  </a:cubicBezTo>
                  <a:cubicBezTo>
                    <a:pt x="2785" y="3543"/>
                    <a:pt x="2876" y="3566"/>
                    <a:pt x="2967" y="3612"/>
                  </a:cubicBezTo>
                  <a:cubicBezTo>
                    <a:pt x="3036" y="3634"/>
                    <a:pt x="3082" y="3634"/>
                    <a:pt x="3150" y="3680"/>
                  </a:cubicBezTo>
                  <a:cubicBezTo>
                    <a:pt x="3241" y="3726"/>
                    <a:pt x="3333" y="3771"/>
                    <a:pt x="3424" y="3817"/>
                  </a:cubicBezTo>
                  <a:cubicBezTo>
                    <a:pt x="3584" y="3908"/>
                    <a:pt x="3789" y="4022"/>
                    <a:pt x="4017" y="4137"/>
                  </a:cubicBezTo>
                  <a:cubicBezTo>
                    <a:pt x="3995" y="4000"/>
                    <a:pt x="3995" y="3771"/>
                    <a:pt x="3995" y="3475"/>
                  </a:cubicBezTo>
                  <a:cubicBezTo>
                    <a:pt x="3972" y="3338"/>
                    <a:pt x="3972" y="3155"/>
                    <a:pt x="3926" y="2995"/>
                  </a:cubicBezTo>
                  <a:cubicBezTo>
                    <a:pt x="3880" y="2767"/>
                    <a:pt x="3858" y="2699"/>
                    <a:pt x="3812" y="2562"/>
                  </a:cubicBezTo>
                  <a:cubicBezTo>
                    <a:pt x="3607" y="2082"/>
                    <a:pt x="3241" y="1534"/>
                    <a:pt x="2716" y="1101"/>
                  </a:cubicBezTo>
                  <a:cubicBezTo>
                    <a:pt x="2214" y="644"/>
                    <a:pt x="1529" y="279"/>
                    <a:pt x="982" y="119"/>
                  </a:cubicBezTo>
                  <a:cubicBezTo>
                    <a:pt x="620" y="32"/>
                    <a:pt x="331" y="1"/>
                    <a:pt x="16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8" name="Google Shape;3448;p43"/>
            <p:cNvSpPr/>
            <p:nvPr/>
          </p:nvSpPr>
          <p:spPr>
            <a:xfrm>
              <a:off x="5332200" y="2736500"/>
              <a:ext cx="155350" cy="156150"/>
            </a:xfrm>
            <a:custGeom>
              <a:avLst/>
              <a:gdLst/>
              <a:ahLst/>
              <a:cxnLst/>
              <a:rect l="l" t="t" r="r" b="b"/>
              <a:pathLst>
                <a:path w="6214" h="6246" extrusionOk="0">
                  <a:moveTo>
                    <a:pt x="1829" y="0"/>
                  </a:moveTo>
                  <a:cubicBezTo>
                    <a:pt x="1643" y="0"/>
                    <a:pt x="1458" y="45"/>
                    <a:pt x="1278" y="149"/>
                  </a:cubicBezTo>
                  <a:cubicBezTo>
                    <a:pt x="0" y="880"/>
                    <a:pt x="936" y="6152"/>
                    <a:pt x="3607" y="6244"/>
                  </a:cubicBezTo>
                  <a:cubicBezTo>
                    <a:pt x="3632" y="6245"/>
                    <a:pt x="3657" y="6245"/>
                    <a:pt x="3681" y="6245"/>
                  </a:cubicBezTo>
                  <a:cubicBezTo>
                    <a:pt x="6213" y="6245"/>
                    <a:pt x="4086" y="1610"/>
                    <a:pt x="4086" y="1610"/>
                  </a:cubicBezTo>
                  <a:cubicBezTo>
                    <a:pt x="4086" y="1610"/>
                    <a:pt x="2946" y="0"/>
                    <a:pt x="182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9" name="Google Shape;3449;p43"/>
            <p:cNvSpPr/>
            <p:nvPr/>
          </p:nvSpPr>
          <p:spPr>
            <a:xfrm>
              <a:off x="5345025" y="2276050"/>
              <a:ext cx="1121050" cy="939600"/>
            </a:xfrm>
            <a:custGeom>
              <a:avLst/>
              <a:gdLst/>
              <a:ahLst/>
              <a:cxnLst/>
              <a:rect l="l" t="t" r="r" b="b"/>
              <a:pathLst>
                <a:path w="44842" h="37584" extrusionOk="0">
                  <a:moveTo>
                    <a:pt x="21599" y="0"/>
                  </a:moveTo>
                  <a:cubicBezTo>
                    <a:pt x="18647" y="0"/>
                    <a:pt x="14932" y="649"/>
                    <a:pt x="10809" y="2841"/>
                  </a:cubicBezTo>
                  <a:cubicBezTo>
                    <a:pt x="2249" y="7383"/>
                    <a:pt x="4098" y="15532"/>
                    <a:pt x="4395" y="21352"/>
                  </a:cubicBezTo>
                  <a:cubicBezTo>
                    <a:pt x="0" y="32327"/>
                    <a:pt x="8288" y="37583"/>
                    <a:pt x="16275" y="37583"/>
                  </a:cubicBezTo>
                  <a:cubicBezTo>
                    <a:pt x="16378" y="37583"/>
                    <a:pt x="16481" y="37583"/>
                    <a:pt x="16583" y="37581"/>
                  </a:cubicBezTo>
                  <a:cubicBezTo>
                    <a:pt x="25143" y="37444"/>
                    <a:pt x="32630" y="31623"/>
                    <a:pt x="33976" y="27127"/>
                  </a:cubicBezTo>
                  <a:cubicBezTo>
                    <a:pt x="33976" y="27127"/>
                    <a:pt x="34843" y="28958"/>
                    <a:pt x="36894" y="28958"/>
                  </a:cubicBezTo>
                  <a:cubicBezTo>
                    <a:pt x="37629" y="28958"/>
                    <a:pt x="38515" y="28724"/>
                    <a:pt x="39568" y="28086"/>
                  </a:cubicBezTo>
                  <a:cubicBezTo>
                    <a:pt x="42696" y="26191"/>
                    <a:pt x="44841" y="20325"/>
                    <a:pt x="42056" y="18362"/>
                  </a:cubicBezTo>
                  <a:cubicBezTo>
                    <a:pt x="41141" y="17708"/>
                    <a:pt x="40294" y="17471"/>
                    <a:pt x="39546" y="17471"/>
                  </a:cubicBezTo>
                  <a:cubicBezTo>
                    <a:pt x="37551" y="17471"/>
                    <a:pt x="36259" y="19161"/>
                    <a:pt x="36259" y="19161"/>
                  </a:cubicBezTo>
                  <a:cubicBezTo>
                    <a:pt x="36259" y="19161"/>
                    <a:pt x="40504" y="6721"/>
                    <a:pt x="28544" y="1357"/>
                  </a:cubicBezTo>
                  <a:cubicBezTo>
                    <a:pt x="28544" y="1357"/>
                    <a:pt x="25870" y="0"/>
                    <a:pt x="21599"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0" name="Google Shape;3450;p43"/>
            <p:cNvSpPr/>
            <p:nvPr/>
          </p:nvSpPr>
          <p:spPr>
            <a:xfrm>
              <a:off x="5345025" y="2458900"/>
              <a:ext cx="839725" cy="756750"/>
            </a:xfrm>
            <a:custGeom>
              <a:avLst/>
              <a:gdLst/>
              <a:ahLst/>
              <a:cxnLst/>
              <a:rect l="l" t="t" r="r" b="b"/>
              <a:pathLst>
                <a:path w="33589" h="30270" extrusionOk="0">
                  <a:moveTo>
                    <a:pt x="5833" y="1"/>
                  </a:moveTo>
                  <a:lnTo>
                    <a:pt x="5833" y="1"/>
                  </a:lnTo>
                  <a:cubicBezTo>
                    <a:pt x="3162" y="4406"/>
                    <a:pt x="4189" y="9815"/>
                    <a:pt x="4395" y="14038"/>
                  </a:cubicBezTo>
                  <a:cubicBezTo>
                    <a:pt x="0" y="25013"/>
                    <a:pt x="8288" y="30269"/>
                    <a:pt x="16275" y="30269"/>
                  </a:cubicBezTo>
                  <a:cubicBezTo>
                    <a:pt x="16378" y="30269"/>
                    <a:pt x="16481" y="30269"/>
                    <a:pt x="16583" y="30267"/>
                  </a:cubicBezTo>
                  <a:cubicBezTo>
                    <a:pt x="24527" y="30130"/>
                    <a:pt x="31557" y="25108"/>
                    <a:pt x="33588" y="20794"/>
                  </a:cubicBezTo>
                  <a:lnTo>
                    <a:pt x="33588" y="20794"/>
                  </a:lnTo>
                  <a:cubicBezTo>
                    <a:pt x="31077" y="24880"/>
                    <a:pt x="24481" y="29263"/>
                    <a:pt x="17063" y="29377"/>
                  </a:cubicBezTo>
                  <a:cubicBezTo>
                    <a:pt x="16960" y="29378"/>
                    <a:pt x="16858" y="29379"/>
                    <a:pt x="16755" y="29379"/>
                  </a:cubicBezTo>
                  <a:cubicBezTo>
                    <a:pt x="8789" y="29379"/>
                    <a:pt x="480" y="24123"/>
                    <a:pt x="4874" y="13148"/>
                  </a:cubicBezTo>
                  <a:cubicBezTo>
                    <a:pt x="4669" y="9222"/>
                    <a:pt x="3778" y="4223"/>
                    <a:pt x="5833"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1" name="Google Shape;3451;p43"/>
            <p:cNvSpPr/>
            <p:nvPr/>
          </p:nvSpPr>
          <p:spPr>
            <a:xfrm>
              <a:off x="6196125" y="2891450"/>
              <a:ext cx="211175" cy="108375"/>
            </a:xfrm>
            <a:custGeom>
              <a:avLst/>
              <a:gdLst/>
              <a:ahLst/>
              <a:cxnLst/>
              <a:rect l="l" t="t" r="r" b="b"/>
              <a:pathLst>
                <a:path w="8447" h="4335" extrusionOk="0">
                  <a:moveTo>
                    <a:pt x="8446" y="0"/>
                  </a:moveTo>
                  <a:cubicBezTo>
                    <a:pt x="7784" y="1073"/>
                    <a:pt x="6940" y="2009"/>
                    <a:pt x="6004" y="2579"/>
                  </a:cubicBezTo>
                  <a:cubicBezTo>
                    <a:pt x="4951" y="3217"/>
                    <a:pt x="4064" y="3452"/>
                    <a:pt x="3329" y="3452"/>
                  </a:cubicBezTo>
                  <a:cubicBezTo>
                    <a:pt x="1278" y="3452"/>
                    <a:pt x="412" y="1621"/>
                    <a:pt x="412" y="1621"/>
                  </a:cubicBezTo>
                  <a:cubicBezTo>
                    <a:pt x="320" y="1963"/>
                    <a:pt x="161" y="2305"/>
                    <a:pt x="1" y="2648"/>
                  </a:cubicBezTo>
                  <a:cubicBezTo>
                    <a:pt x="256" y="3079"/>
                    <a:pt x="1147" y="4335"/>
                    <a:pt x="2853" y="4335"/>
                  </a:cubicBezTo>
                  <a:cubicBezTo>
                    <a:pt x="3587" y="4335"/>
                    <a:pt x="4473" y="4102"/>
                    <a:pt x="5524" y="3470"/>
                  </a:cubicBezTo>
                  <a:cubicBezTo>
                    <a:pt x="6711" y="2739"/>
                    <a:pt x="7761" y="1438"/>
                    <a:pt x="8446"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2" name="Google Shape;3452;p43"/>
            <p:cNvSpPr/>
            <p:nvPr/>
          </p:nvSpPr>
          <p:spPr>
            <a:xfrm>
              <a:off x="6252625" y="2764425"/>
              <a:ext cx="140975" cy="195300"/>
            </a:xfrm>
            <a:custGeom>
              <a:avLst/>
              <a:gdLst/>
              <a:ahLst/>
              <a:cxnLst/>
              <a:rect l="l" t="t" r="r" b="b"/>
              <a:pathLst>
                <a:path w="5639" h="7812" extrusionOk="0">
                  <a:moveTo>
                    <a:pt x="3861" y="0"/>
                  </a:moveTo>
                  <a:cubicBezTo>
                    <a:pt x="3781" y="0"/>
                    <a:pt x="3696" y="12"/>
                    <a:pt x="3607" y="37"/>
                  </a:cubicBezTo>
                  <a:cubicBezTo>
                    <a:pt x="2351" y="379"/>
                    <a:pt x="229" y="3597"/>
                    <a:pt x="229" y="3597"/>
                  </a:cubicBezTo>
                  <a:cubicBezTo>
                    <a:pt x="229" y="3597"/>
                    <a:pt x="470" y="3531"/>
                    <a:pt x="755" y="3531"/>
                  </a:cubicBezTo>
                  <a:cubicBezTo>
                    <a:pt x="1196" y="3531"/>
                    <a:pt x="1741" y="3691"/>
                    <a:pt x="1644" y="4510"/>
                  </a:cubicBezTo>
                  <a:cubicBezTo>
                    <a:pt x="1507" y="5834"/>
                    <a:pt x="0" y="6747"/>
                    <a:pt x="0" y="6747"/>
                  </a:cubicBezTo>
                  <a:cubicBezTo>
                    <a:pt x="0" y="6747"/>
                    <a:pt x="416" y="7811"/>
                    <a:pt x="1332" y="7811"/>
                  </a:cubicBezTo>
                  <a:cubicBezTo>
                    <a:pt x="1490" y="7811"/>
                    <a:pt x="1662" y="7780"/>
                    <a:pt x="1849" y="7706"/>
                  </a:cubicBezTo>
                  <a:cubicBezTo>
                    <a:pt x="3105" y="7227"/>
                    <a:pt x="5638" y="4008"/>
                    <a:pt x="5182" y="1886"/>
                  </a:cubicBezTo>
                  <a:cubicBezTo>
                    <a:pt x="5182" y="1886"/>
                    <a:pt x="4887" y="0"/>
                    <a:pt x="38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3" name="Google Shape;3453;p43"/>
            <p:cNvSpPr/>
            <p:nvPr/>
          </p:nvSpPr>
          <p:spPr>
            <a:xfrm>
              <a:off x="6233800" y="2764700"/>
              <a:ext cx="142100" cy="197525"/>
            </a:xfrm>
            <a:custGeom>
              <a:avLst/>
              <a:gdLst/>
              <a:ahLst/>
              <a:cxnLst/>
              <a:rect l="l" t="t" r="r" b="b"/>
              <a:pathLst>
                <a:path w="5684" h="7901" extrusionOk="0">
                  <a:moveTo>
                    <a:pt x="4593" y="1"/>
                  </a:moveTo>
                  <a:cubicBezTo>
                    <a:pt x="4517" y="1"/>
                    <a:pt x="4438" y="8"/>
                    <a:pt x="4360" y="26"/>
                  </a:cubicBezTo>
                  <a:cubicBezTo>
                    <a:pt x="3949" y="94"/>
                    <a:pt x="3584" y="277"/>
                    <a:pt x="3241" y="505"/>
                  </a:cubicBezTo>
                  <a:cubicBezTo>
                    <a:pt x="2534" y="984"/>
                    <a:pt x="1918" y="1601"/>
                    <a:pt x="1393" y="2217"/>
                  </a:cubicBezTo>
                  <a:cubicBezTo>
                    <a:pt x="1256" y="2377"/>
                    <a:pt x="1141" y="2537"/>
                    <a:pt x="1005" y="2696"/>
                  </a:cubicBezTo>
                  <a:cubicBezTo>
                    <a:pt x="959" y="2788"/>
                    <a:pt x="913" y="2833"/>
                    <a:pt x="822" y="2970"/>
                  </a:cubicBezTo>
                  <a:cubicBezTo>
                    <a:pt x="731" y="3107"/>
                    <a:pt x="662" y="3244"/>
                    <a:pt x="571" y="3381"/>
                  </a:cubicBezTo>
                  <a:cubicBezTo>
                    <a:pt x="411" y="3655"/>
                    <a:pt x="320" y="3906"/>
                    <a:pt x="228" y="4134"/>
                  </a:cubicBezTo>
                  <a:cubicBezTo>
                    <a:pt x="92" y="4431"/>
                    <a:pt x="69" y="4545"/>
                    <a:pt x="0" y="4705"/>
                  </a:cubicBezTo>
                  <a:cubicBezTo>
                    <a:pt x="274" y="4545"/>
                    <a:pt x="548" y="4408"/>
                    <a:pt x="799" y="4271"/>
                  </a:cubicBezTo>
                  <a:cubicBezTo>
                    <a:pt x="936" y="4203"/>
                    <a:pt x="1073" y="4134"/>
                    <a:pt x="1210" y="4066"/>
                  </a:cubicBezTo>
                  <a:cubicBezTo>
                    <a:pt x="1324" y="3997"/>
                    <a:pt x="1393" y="3997"/>
                    <a:pt x="1484" y="3974"/>
                  </a:cubicBezTo>
                  <a:cubicBezTo>
                    <a:pt x="1598" y="3952"/>
                    <a:pt x="1575" y="3952"/>
                    <a:pt x="1598" y="3952"/>
                  </a:cubicBezTo>
                  <a:cubicBezTo>
                    <a:pt x="1621" y="3952"/>
                    <a:pt x="1644" y="3952"/>
                    <a:pt x="1644" y="3974"/>
                  </a:cubicBezTo>
                  <a:cubicBezTo>
                    <a:pt x="1689" y="3974"/>
                    <a:pt x="1712" y="3974"/>
                    <a:pt x="1735" y="3997"/>
                  </a:cubicBezTo>
                  <a:cubicBezTo>
                    <a:pt x="1803" y="4043"/>
                    <a:pt x="1849" y="4089"/>
                    <a:pt x="1849" y="4089"/>
                  </a:cubicBezTo>
                  <a:cubicBezTo>
                    <a:pt x="1849" y="4089"/>
                    <a:pt x="1849" y="4111"/>
                    <a:pt x="1872" y="4134"/>
                  </a:cubicBezTo>
                  <a:cubicBezTo>
                    <a:pt x="1895" y="4180"/>
                    <a:pt x="1918" y="4226"/>
                    <a:pt x="1963" y="4294"/>
                  </a:cubicBezTo>
                  <a:cubicBezTo>
                    <a:pt x="1986" y="4454"/>
                    <a:pt x="2009" y="4728"/>
                    <a:pt x="1918" y="5047"/>
                  </a:cubicBezTo>
                  <a:cubicBezTo>
                    <a:pt x="1826" y="5367"/>
                    <a:pt x="1621" y="5732"/>
                    <a:pt x="1256" y="6052"/>
                  </a:cubicBezTo>
                  <a:cubicBezTo>
                    <a:pt x="1187" y="6120"/>
                    <a:pt x="1073" y="6189"/>
                    <a:pt x="982" y="6257"/>
                  </a:cubicBezTo>
                  <a:cubicBezTo>
                    <a:pt x="936" y="6303"/>
                    <a:pt x="890" y="6325"/>
                    <a:pt x="822" y="6348"/>
                  </a:cubicBezTo>
                  <a:lnTo>
                    <a:pt x="525" y="6508"/>
                  </a:lnTo>
                  <a:lnTo>
                    <a:pt x="365" y="6599"/>
                  </a:lnTo>
                  <a:lnTo>
                    <a:pt x="274" y="6622"/>
                  </a:lnTo>
                  <a:cubicBezTo>
                    <a:pt x="274" y="6645"/>
                    <a:pt x="297" y="6691"/>
                    <a:pt x="297" y="6714"/>
                  </a:cubicBezTo>
                  <a:lnTo>
                    <a:pt x="457" y="7010"/>
                  </a:lnTo>
                  <a:cubicBezTo>
                    <a:pt x="525" y="7261"/>
                    <a:pt x="639" y="7353"/>
                    <a:pt x="731" y="7490"/>
                  </a:cubicBezTo>
                  <a:cubicBezTo>
                    <a:pt x="959" y="7718"/>
                    <a:pt x="1324" y="7900"/>
                    <a:pt x="1666" y="7900"/>
                  </a:cubicBezTo>
                  <a:cubicBezTo>
                    <a:pt x="2009" y="7900"/>
                    <a:pt x="2328" y="7832"/>
                    <a:pt x="2602" y="7695"/>
                  </a:cubicBezTo>
                  <a:cubicBezTo>
                    <a:pt x="3127" y="7467"/>
                    <a:pt x="3515" y="7147"/>
                    <a:pt x="3835" y="6873"/>
                  </a:cubicBezTo>
                  <a:cubicBezTo>
                    <a:pt x="4474" y="6280"/>
                    <a:pt x="4702" y="5778"/>
                    <a:pt x="4657" y="5755"/>
                  </a:cubicBezTo>
                  <a:cubicBezTo>
                    <a:pt x="4655" y="5754"/>
                    <a:pt x="4653" y="5754"/>
                    <a:pt x="4651" y="5754"/>
                  </a:cubicBezTo>
                  <a:cubicBezTo>
                    <a:pt x="4573" y="5754"/>
                    <a:pt x="4275" y="6178"/>
                    <a:pt x="3629" y="6668"/>
                  </a:cubicBezTo>
                  <a:cubicBezTo>
                    <a:pt x="3287" y="6896"/>
                    <a:pt x="2876" y="7170"/>
                    <a:pt x="2420" y="7330"/>
                  </a:cubicBezTo>
                  <a:cubicBezTo>
                    <a:pt x="2191" y="7421"/>
                    <a:pt x="1940" y="7444"/>
                    <a:pt x="1712" y="7444"/>
                  </a:cubicBezTo>
                  <a:cubicBezTo>
                    <a:pt x="1484" y="7421"/>
                    <a:pt x="1324" y="7307"/>
                    <a:pt x="1187" y="7147"/>
                  </a:cubicBezTo>
                  <a:cubicBezTo>
                    <a:pt x="1141" y="7079"/>
                    <a:pt x="1050" y="6965"/>
                    <a:pt x="1073" y="6942"/>
                  </a:cubicBezTo>
                  <a:cubicBezTo>
                    <a:pt x="1050" y="6919"/>
                    <a:pt x="1027" y="6873"/>
                    <a:pt x="1096" y="6873"/>
                  </a:cubicBezTo>
                  <a:cubicBezTo>
                    <a:pt x="1107" y="6862"/>
                    <a:pt x="1113" y="6862"/>
                    <a:pt x="1122" y="6862"/>
                  </a:cubicBezTo>
                  <a:cubicBezTo>
                    <a:pt x="1130" y="6862"/>
                    <a:pt x="1141" y="6862"/>
                    <a:pt x="1164" y="6850"/>
                  </a:cubicBezTo>
                  <a:cubicBezTo>
                    <a:pt x="1233" y="6805"/>
                    <a:pt x="1301" y="6782"/>
                    <a:pt x="1370" y="6736"/>
                  </a:cubicBezTo>
                  <a:cubicBezTo>
                    <a:pt x="1484" y="6645"/>
                    <a:pt x="1621" y="6577"/>
                    <a:pt x="1735" y="6485"/>
                  </a:cubicBezTo>
                  <a:cubicBezTo>
                    <a:pt x="2191" y="6120"/>
                    <a:pt x="2488" y="5664"/>
                    <a:pt x="2648" y="5230"/>
                  </a:cubicBezTo>
                  <a:cubicBezTo>
                    <a:pt x="2785" y="4819"/>
                    <a:pt x="2785" y="4408"/>
                    <a:pt x="2739" y="4134"/>
                  </a:cubicBezTo>
                  <a:cubicBezTo>
                    <a:pt x="2694" y="3974"/>
                    <a:pt x="2648" y="3883"/>
                    <a:pt x="2602" y="3792"/>
                  </a:cubicBezTo>
                  <a:cubicBezTo>
                    <a:pt x="2557" y="3723"/>
                    <a:pt x="2534" y="3678"/>
                    <a:pt x="2534" y="3678"/>
                  </a:cubicBezTo>
                  <a:cubicBezTo>
                    <a:pt x="2534" y="3678"/>
                    <a:pt x="2488" y="3655"/>
                    <a:pt x="2443" y="3586"/>
                  </a:cubicBezTo>
                  <a:cubicBezTo>
                    <a:pt x="2397" y="3518"/>
                    <a:pt x="2260" y="3450"/>
                    <a:pt x="2100" y="3335"/>
                  </a:cubicBezTo>
                  <a:cubicBezTo>
                    <a:pt x="2032" y="3313"/>
                    <a:pt x="1918" y="3290"/>
                    <a:pt x="1803" y="3267"/>
                  </a:cubicBezTo>
                  <a:cubicBezTo>
                    <a:pt x="1758" y="3244"/>
                    <a:pt x="1689" y="3244"/>
                    <a:pt x="1644" y="3244"/>
                  </a:cubicBezTo>
                  <a:cubicBezTo>
                    <a:pt x="1598" y="3244"/>
                    <a:pt x="1484" y="3267"/>
                    <a:pt x="1507" y="3267"/>
                  </a:cubicBezTo>
                  <a:cubicBezTo>
                    <a:pt x="1507" y="3267"/>
                    <a:pt x="1484" y="3267"/>
                    <a:pt x="1461" y="3290"/>
                  </a:cubicBezTo>
                  <a:cubicBezTo>
                    <a:pt x="1447" y="3304"/>
                    <a:pt x="1439" y="3309"/>
                    <a:pt x="1436" y="3309"/>
                  </a:cubicBezTo>
                  <a:cubicBezTo>
                    <a:pt x="1427" y="3309"/>
                    <a:pt x="1438" y="3283"/>
                    <a:pt x="1438" y="3267"/>
                  </a:cubicBezTo>
                  <a:lnTo>
                    <a:pt x="1461" y="3221"/>
                  </a:lnTo>
                  <a:cubicBezTo>
                    <a:pt x="1461" y="3198"/>
                    <a:pt x="1530" y="3084"/>
                    <a:pt x="1575" y="3016"/>
                  </a:cubicBezTo>
                  <a:cubicBezTo>
                    <a:pt x="1689" y="2856"/>
                    <a:pt x="1803" y="2719"/>
                    <a:pt x="1918" y="2559"/>
                  </a:cubicBezTo>
                  <a:cubicBezTo>
                    <a:pt x="2374" y="1920"/>
                    <a:pt x="2922" y="1304"/>
                    <a:pt x="3515" y="825"/>
                  </a:cubicBezTo>
                  <a:cubicBezTo>
                    <a:pt x="3812" y="596"/>
                    <a:pt x="4132" y="414"/>
                    <a:pt x="4428" y="345"/>
                  </a:cubicBezTo>
                  <a:cubicBezTo>
                    <a:pt x="4519" y="317"/>
                    <a:pt x="4608" y="304"/>
                    <a:pt x="4691" y="304"/>
                  </a:cubicBezTo>
                  <a:cubicBezTo>
                    <a:pt x="4882" y="304"/>
                    <a:pt x="5048" y="371"/>
                    <a:pt x="5159" y="482"/>
                  </a:cubicBezTo>
                  <a:cubicBezTo>
                    <a:pt x="5512" y="769"/>
                    <a:pt x="5587" y="1077"/>
                    <a:pt x="5654" y="1077"/>
                  </a:cubicBezTo>
                  <a:cubicBezTo>
                    <a:pt x="5656" y="1077"/>
                    <a:pt x="5659" y="1076"/>
                    <a:pt x="5661" y="1076"/>
                  </a:cubicBezTo>
                  <a:cubicBezTo>
                    <a:pt x="5684" y="1076"/>
                    <a:pt x="5661" y="1007"/>
                    <a:pt x="5638" y="870"/>
                  </a:cubicBezTo>
                  <a:cubicBezTo>
                    <a:pt x="5592" y="733"/>
                    <a:pt x="5524" y="528"/>
                    <a:pt x="5341" y="322"/>
                  </a:cubicBezTo>
                  <a:cubicBezTo>
                    <a:pt x="5250" y="208"/>
                    <a:pt x="5113" y="117"/>
                    <a:pt x="4930" y="49"/>
                  </a:cubicBezTo>
                  <a:cubicBezTo>
                    <a:pt x="4832" y="20"/>
                    <a:pt x="4716" y="1"/>
                    <a:pt x="459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4" name="Google Shape;3454;p43"/>
            <p:cNvSpPr/>
            <p:nvPr/>
          </p:nvSpPr>
          <p:spPr>
            <a:xfrm>
              <a:off x="5485700" y="2635525"/>
              <a:ext cx="505600" cy="50650"/>
            </a:xfrm>
            <a:custGeom>
              <a:avLst/>
              <a:gdLst/>
              <a:ahLst/>
              <a:cxnLst/>
              <a:rect l="l" t="t" r="r" b="b"/>
              <a:pathLst>
                <a:path w="20224" h="2026" extrusionOk="0">
                  <a:moveTo>
                    <a:pt x="17736" y="1335"/>
                  </a:moveTo>
                  <a:cubicBezTo>
                    <a:pt x="17751" y="1335"/>
                    <a:pt x="17764" y="1336"/>
                    <a:pt x="17776" y="1336"/>
                  </a:cubicBezTo>
                  <a:lnTo>
                    <a:pt x="17776" y="1336"/>
                  </a:lnTo>
                  <a:cubicBezTo>
                    <a:pt x="17775" y="1336"/>
                    <a:pt x="17774" y="1336"/>
                    <a:pt x="17773" y="1335"/>
                  </a:cubicBezTo>
                  <a:close/>
                  <a:moveTo>
                    <a:pt x="18077" y="1"/>
                  </a:moveTo>
                  <a:cubicBezTo>
                    <a:pt x="17495" y="1"/>
                    <a:pt x="17062" y="261"/>
                    <a:pt x="16959" y="650"/>
                  </a:cubicBezTo>
                  <a:cubicBezTo>
                    <a:pt x="16869" y="968"/>
                    <a:pt x="17297" y="1331"/>
                    <a:pt x="17773" y="1335"/>
                  </a:cubicBezTo>
                  <a:lnTo>
                    <a:pt x="17773" y="1335"/>
                  </a:lnTo>
                  <a:cubicBezTo>
                    <a:pt x="17773" y="1335"/>
                    <a:pt x="17773" y="1335"/>
                    <a:pt x="17773" y="1335"/>
                  </a:cubicBezTo>
                  <a:lnTo>
                    <a:pt x="17781" y="1335"/>
                  </a:lnTo>
                  <a:cubicBezTo>
                    <a:pt x="17784" y="1336"/>
                    <a:pt x="17786" y="1337"/>
                    <a:pt x="17789" y="1337"/>
                  </a:cubicBezTo>
                  <a:lnTo>
                    <a:pt x="17789" y="1337"/>
                  </a:lnTo>
                  <a:cubicBezTo>
                    <a:pt x="17785" y="1337"/>
                    <a:pt x="17780" y="1337"/>
                    <a:pt x="17776" y="1336"/>
                  </a:cubicBezTo>
                  <a:lnTo>
                    <a:pt x="17776" y="1336"/>
                  </a:lnTo>
                  <a:cubicBezTo>
                    <a:pt x="17814" y="1349"/>
                    <a:pt x="17862" y="1363"/>
                    <a:pt x="17918" y="1381"/>
                  </a:cubicBezTo>
                  <a:cubicBezTo>
                    <a:pt x="17997" y="1397"/>
                    <a:pt x="18076" y="1412"/>
                    <a:pt x="18163" y="1421"/>
                  </a:cubicBezTo>
                  <a:lnTo>
                    <a:pt x="18163" y="1421"/>
                  </a:lnTo>
                  <a:cubicBezTo>
                    <a:pt x="18135" y="1424"/>
                    <a:pt x="18225" y="1441"/>
                    <a:pt x="18278" y="1447"/>
                  </a:cubicBezTo>
                  <a:lnTo>
                    <a:pt x="18278" y="1447"/>
                  </a:lnTo>
                  <a:cubicBezTo>
                    <a:pt x="18279" y="1448"/>
                    <a:pt x="18281" y="1449"/>
                    <a:pt x="18283" y="1449"/>
                  </a:cubicBezTo>
                  <a:cubicBezTo>
                    <a:pt x="18375" y="1472"/>
                    <a:pt x="18443" y="1518"/>
                    <a:pt x="18512" y="1564"/>
                  </a:cubicBezTo>
                  <a:cubicBezTo>
                    <a:pt x="18768" y="1666"/>
                    <a:pt x="19038" y="1718"/>
                    <a:pt x="19301" y="1718"/>
                  </a:cubicBezTo>
                  <a:cubicBezTo>
                    <a:pt x="19389" y="1718"/>
                    <a:pt x="19476" y="1712"/>
                    <a:pt x="19562" y="1700"/>
                  </a:cubicBezTo>
                  <a:cubicBezTo>
                    <a:pt x="20109" y="1655"/>
                    <a:pt x="20223" y="1244"/>
                    <a:pt x="20109" y="902"/>
                  </a:cubicBezTo>
                  <a:cubicBezTo>
                    <a:pt x="19904" y="354"/>
                    <a:pt x="18945" y="80"/>
                    <a:pt x="18283" y="11"/>
                  </a:cubicBezTo>
                  <a:cubicBezTo>
                    <a:pt x="18213" y="4"/>
                    <a:pt x="18144" y="1"/>
                    <a:pt x="18077" y="1"/>
                  </a:cubicBezTo>
                  <a:close/>
                  <a:moveTo>
                    <a:pt x="2168" y="244"/>
                  </a:moveTo>
                  <a:cubicBezTo>
                    <a:pt x="2080" y="244"/>
                    <a:pt x="1989" y="250"/>
                    <a:pt x="1895" y="262"/>
                  </a:cubicBezTo>
                  <a:cubicBezTo>
                    <a:pt x="1210" y="377"/>
                    <a:pt x="274" y="696"/>
                    <a:pt x="114" y="1244"/>
                  </a:cubicBezTo>
                  <a:cubicBezTo>
                    <a:pt x="0" y="1609"/>
                    <a:pt x="137" y="2020"/>
                    <a:pt x="685" y="2020"/>
                  </a:cubicBezTo>
                  <a:cubicBezTo>
                    <a:pt x="743" y="2024"/>
                    <a:pt x="800" y="2026"/>
                    <a:pt x="857" y="2026"/>
                  </a:cubicBezTo>
                  <a:cubicBezTo>
                    <a:pt x="1158" y="2026"/>
                    <a:pt x="1443" y="1972"/>
                    <a:pt x="1712" y="1837"/>
                  </a:cubicBezTo>
                  <a:cubicBezTo>
                    <a:pt x="1803" y="1792"/>
                    <a:pt x="1872" y="1746"/>
                    <a:pt x="1940" y="1700"/>
                  </a:cubicBezTo>
                  <a:cubicBezTo>
                    <a:pt x="1992" y="1680"/>
                    <a:pt x="2020" y="1669"/>
                    <a:pt x="2023" y="1669"/>
                  </a:cubicBezTo>
                  <a:lnTo>
                    <a:pt x="2023" y="1669"/>
                  </a:lnTo>
                  <a:cubicBezTo>
                    <a:pt x="2027" y="1669"/>
                    <a:pt x="1993" y="1686"/>
                    <a:pt x="1918" y="1723"/>
                  </a:cubicBezTo>
                  <a:cubicBezTo>
                    <a:pt x="1965" y="1708"/>
                    <a:pt x="2099" y="1681"/>
                    <a:pt x="2088" y="1681"/>
                  </a:cubicBezTo>
                  <a:cubicBezTo>
                    <a:pt x="2083" y="1681"/>
                    <a:pt x="2048" y="1686"/>
                    <a:pt x="1963" y="1700"/>
                  </a:cubicBezTo>
                  <a:cubicBezTo>
                    <a:pt x="2077" y="1678"/>
                    <a:pt x="2191" y="1655"/>
                    <a:pt x="2306" y="1632"/>
                  </a:cubicBezTo>
                  <a:cubicBezTo>
                    <a:pt x="2351" y="1615"/>
                    <a:pt x="2390" y="1599"/>
                    <a:pt x="2424" y="1586"/>
                  </a:cubicBezTo>
                  <a:lnTo>
                    <a:pt x="2424" y="1586"/>
                  </a:lnTo>
                  <a:cubicBezTo>
                    <a:pt x="2429" y="1586"/>
                    <a:pt x="2435" y="1586"/>
                    <a:pt x="2443" y="1586"/>
                  </a:cubicBezTo>
                  <a:lnTo>
                    <a:pt x="2443" y="1586"/>
                  </a:lnTo>
                  <a:cubicBezTo>
                    <a:pt x="2443" y="1583"/>
                    <a:pt x="2443" y="1581"/>
                    <a:pt x="2444" y="1578"/>
                  </a:cubicBezTo>
                  <a:lnTo>
                    <a:pt x="2444" y="1578"/>
                  </a:lnTo>
                  <a:cubicBezTo>
                    <a:pt x="2455" y="1574"/>
                    <a:pt x="2466" y="1570"/>
                    <a:pt x="2475" y="1566"/>
                  </a:cubicBezTo>
                  <a:lnTo>
                    <a:pt x="2475" y="1566"/>
                  </a:lnTo>
                  <a:cubicBezTo>
                    <a:pt x="2465" y="1568"/>
                    <a:pt x="2456" y="1570"/>
                    <a:pt x="2448" y="1572"/>
                  </a:cubicBezTo>
                  <a:lnTo>
                    <a:pt x="2448" y="1572"/>
                  </a:lnTo>
                  <a:cubicBezTo>
                    <a:pt x="2455" y="1565"/>
                    <a:pt x="2468" y="1564"/>
                    <a:pt x="2482" y="1564"/>
                  </a:cubicBezTo>
                  <a:lnTo>
                    <a:pt x="2482" y="1564"/>
                  </a:lnTo>
                  <a:cubicBezTo>
                    <a:pt x="2480" y="1564"/>
                    <a:pt x="2478" y="1565"/>
                    <a:pt x="2475" y="1566"/>
                  </a:cubicBezTo>
                  <a:lnTo>
                    <a:pt x="2475" y="1566"/>
                  </a:lnTo>
                  <a:cubicBezTo>
                    <a:pt x="2480" y="1565"/>
                    <a:pt x="2484" y="1564"/>
                    <a:pt x="2488" y="1564"/>
                  </a:cubicBezTo>
                  <a:cubicBezTo>
                    <a:pt x="2486" y="1564"/>
                    <a:pt x="2484" y="1564"/>
                    <a:pt x="2482" y="1564"/>
                  </a:cubicBezTo>
                  <a:lnTo>
                    <a:pt x="2482" y="1564"/>
                  </a:lnTo>
                  <a:cubicBezTo>
                    <a:pt x="2538" y="1541"/>
                    <a:pt x="2567" y="1530"/>
                    <a:pt x="2569" y="1530"/>
                  </a:cubicBezTo>
                  <a:lnTo>
                    <a:pt x="2569" y="1530"/>
                  </a:lnTo>
                  <a:cubicBezTo>
                    <a:pt x="2570" y="1530"/>
                    <a:pt x="2528" y="1548"/>
                    <a:pt x="2443" y="1586"/>
                  </a:cubicBezTo>
                  <a:lnTo>
                    <a:pt x="2443" y="1586"/>
                  </a:lnTo>
                  <a:cubicBezTo>
                    <a:pt x="2443" y="1586"/>
                    <a:pt x="2443" y="1586"/>
                    <a:pt x="2443" y="1586"/>
                  </a:cubicBezTo>
                  <a:lnTo>
                    <a:pt x="2443" y="1586"/>
                  </a:lnTo>
                  <a:cubicBezTo>
                    <a:pt x="2443" y="1586"/>
                    <a:pt x="2443" y="1586"/>
                    <a:pt x="2443" y="1586"/>
                  </a:cubicBezTo>
                  <a:cubicBezTo>
                    <a:pt x="2443" y="1586"/>
                    <a:pt x="2443" y="1586"/>
                    <a:pt x="2443" y="1586"/>
                  </a:cubicBezTo>
                  <a:lnTo>
                    <a:pt x="2443" y="1586"/>
                  </a:lnTo>
                  <a:cubicBezTo>
                    <a:pt x="2449" y="1586"/>
                    <a:pt x="2457" y="1586"/>
                    <a:pt x="2465" y="1586"/>
                  </a:cubicBezTo>
                  <a:cubicBezTo>
                    <a:pt x="2922" y="1541"/>
                    <a:pt x="3333" y="1153"/>
                    <a:pt x="3241" y="856"/>
                  </a:cubicBezTo>
                  <a:cubicBezTo>
                    <a:pt x="3123" y="482"/>
                    <a:pt x="2717" y="244"/>
                    <a:pt x="2168" y="244"/>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5" name="Google Shape;3455;p43"/>
            <p:cNvSpPr/>
            <p:nvPr/>
          </p:nvSpPr>
          <p:spPr>
            <a:xfrm>
              <a:off x="5924225" y="2650350"/>
              <a:ext cx="3175" cy="875"/>
            </a:xfrm>
            <a:custGeom>
              <a:avLst/>
              <a:gdLst/>
              <a:ahLst/>
              <a:cxnLst/>
              <a:rect l="l" t="t" r="r" b="b"/>
              <a:pathLst>
                <a:path w="127" h="35" extrusionOk="0">
                  <a:moveTo>
                    <a:pt x="3" y="0"/>
                  </a:moveTo>
                  <a:lnTo>
                    <a:pt x="3" y="0"/>
                  </a:lnTo>
                  <a:cubicBezTo>
                    <a:pt x="0" y="0"/>
                    <a:pt x="35" y="12"/>
                    <a:pt x="103" y="35"/>
                  </a:cubicBezTo>
                  <a:lnTo>
                    <a:pt x="126" y="35"/>
                  </a:lnTo>
                  <a:cubicBezTo>
                    <a:pt x="46" y="12"/>
                    <a:pt x="6" y="0"/>
                    <a:pt x="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6" name="Google Shape;3456;p43"/>
            <p:cNvSpPr/>
            <p:nvPr/>
          </p:nvSpPr>
          <p:spPr>
            <a:xfrm>
              <a:off x="5938775" y="2653475"/>
              <a:ext cx="600" cy="600"/>
            </a:xfrm>
            <a:custGeom>
              <a:avLst/>
              <a:gdLst/>
              <a:ahLst/>
              <a:cxnLst/>
              <a:rect l="l" t="t" r="r" b="b"/>
              <a:pathLst>
                <a:path w="24" h="24" extrusionOk="0">
                  <a:moveTo>
                    <a:pt x="1" y="1"/>
                  </a:moveTo>
                  <a:cubicBezTo>
                    <a:pt x="1" y="24"/>
                    <a:pt x="1" y="24"/>
                    <a:pt x="1" y="24"/>
                  </a:cubicBezTo>
                  <a:lnTo>
                    <a:pt x="23" y="24"/>
                  </a:lnTo>
                  <a:cubicBezTo>
                    <a:pt x="23" y="24"/>
                    <a:pt x="1" y="24"/>
                    <a:pt x="1" y="1"/>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7" name="Google Shape;3457;p43"/>
            <p:cNvSpPr/>
            <p:nvPr/>
          </p:nvSpPr>
          <p:spPr>
            <a:xfrm>
              <a:off x="5531925" y="2660325"/>
              <a:ext cx="1150" cy="25"/>
            </a:xfrm>
            <a:custGeom>
              <a:avLst/>
              <a:gdLst/>
              <a:ahLst/>
              <a:cxnLst/>
              <a:rect l="l" t="t" r="r" b="b"/>
              <a:pathLst>
                <a:path w="46" h="1" extrusionOk="0">
                  <a:moveTo>
                    <a:pt x="0" y="1"/>
                  </a:moveTo>
                  <a:cubicBezTo>
                    <a:pt x="0" y="1"/>
                    <a:pt x="23" y="1"/>
                    <a:pt x="23" y="1"/>
                  </a:cubicBezTo>
                  <a:cubicBezTo>
                    <a:pt x="23" y="1"/>
                    <a:pt x="23" y="1"/>
                    <a:pt x="46" y="1"/>
                  </a:cubicBezTo>
                  <a:cubicBezTo>
                    <a:pt x="23" y="1"/>
                    <a:pt x="0" y="1"/>
                    <a:pt x="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8" name="Google Shape;3458;p43"/>
            <p:cNvSpPr/>
            <p:nvPr/>
          </p:nvSpPr>
          <p:spPr>
            <a:xfrm>
              <a:off x="6011250" y="2929750"/>
              <a:ext cx="35975" cy="19875"/>
            </a:xfrm>
            <a:custGeom>
              <a:avLst/>
              <a:gdLst/>
              <a:ahLst/>
              <a:cxnLst/>
              <a:rect l="l" t="t" r="r" b="b"/>
              <a:pathLst>
                <a:path w="1439" h="795" extrusionOk="0">
                  <a:moveTo>
                    <a:pt x="955" y="1"/>
                  </a:moveTo>
                  <a:cubicBezTo>
                    <a:pt x="823" y="1"/>
                    <a:pt x="672" y="30"/>
                    <a:pt x="525" y="89"/>
                  </a:cubicBezTo>
                  <a:cubicBezTo>
                    <a:pt x="183" y="226"/>
                    <a:pt x="0" y="477"/>
                    <a:pt x="92" y="659"/>
                  </a:cubicBezTo>
                  <a:cubicBezTo>
                    <a:pt x="155" y="748"/>
                    <a:pt x="290" y="795"/>
                    <a:pt x="456" y="795"/>
                  </a:cubicBezTo>
                  <a:cubicBezTo>
                    <a:pt x="587" y="795"/>
                    <a:pt x="739" y="766"/>
                    <a:pt x="891" y="705"/>
                  </a:cubicBezTo>
                  <a:cubicBezTo>
                    <a:pt x="1233" y="568"/>
                    <a:pt x="1438" y="317"/>
                    <a:pt x="1324" y="157"/>
                  </a:cubicBezTo>
                  <a:cubicBezTo>
                    <a:pt x="1272" y="53"/>
                    <a:pt x="1130" y="1"/>
                    <a:pt x="955"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9" name="Google Shape;3459;p43"/>
            <p:cNvSpPr/>
            <p:nvPr/>
          </p:nvSpPr>
          <p:spPr>
            <a:xfrm>
              <a:off x="5446325" y="2925225"/>
              <a:ext cx="35400" cy="21475"/>
            </a:xfrm>
            <a:custGeom>
              <a:avLst/>
              <a:gdLst/>
              <a:ahLst/>
              <a:cxnLst/>
              <a:rect l="l" t="t" r="r" b="b"/>
              <a:pathLst>
                <a:path w="1416" h="859" extrusionOk="0">
                  <a:moveTo>
                    <a:pt x="406" y="1"/>
                  </a:moveTo>
                  <a:cubicBezTo>
                    <a:pt x="275" y="1"/>
                    <a:pt x="167" y="36"/>
                    <a:pt x="114" y="110"/>
                  </a:cubicBezTo>
                  <a:cubicBezTo>
                    <a:pt x="0" y="270"/>
                    <a:pt x="160" y="544"/>
                    <a:pt x="480" y="726"/>
                  </a:cubicBezTo>
                  <a:cubicBezTo>
                    <a:pt x="663" y="812"/>
                    <a:pt x="846" y="858"/>
                    <a:pt x="995" y="858"/>
                  </a:cubicBezTo>
                  <a:cubicBezTo>
                    <a:pt x="1123" y="858"/>
                    <a:pt x="1226" y="823"/>
                    <a:pt x="1279" y="749"/>
                  </a:cubicBezTo>
                  <a:cubicBezTo>
                    <a:pt x="1415" y="589"/>
                    <a:pt x="1233" y="315"/>
                    <a:pt x="913" y="133"/>
                  </a:cubicBezTo>
                  <a:cubicBezTo>
                    <a:pt x="742" y="47"/>
                    <a:pt x="558" y="1"/>
                    <a:pt x="406"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0" name="Google Shape;3460;p43"/>
            <p:cNvSpPr/>
            <p:nvPr/>
          </p:nvSpPr>
          <p:spPr>
            <a:xfrm>
              <a:off x="5633725" y="2937075"/>
              <a:ext cx="149875" cy="79100"/>
            </a:xfrm>
            <a:custGeom>
              <a:avLst/>
              <a:gdLst/>
              <a:ahLst/>
              <a:cxnLst/>
              <a:rect l="l" t="t" r="r" b="b"/>
              <a:pathLst>
                <a:path w="5995" h="3164" extrusionOk="0">
                  <a:moveTo>
                    <a:pt x="5076" y="0"/>
                  </a:moveTo>
                  <a:cubicBezTo>
                    <a:pt x="4371" y="0"/>
                    <a:pt x="3162" y="650"/>
                    <a:pt x="2296" y="686"/>
                  </a:cubicBezTo>
                  <a:cubicBezTo>
                    <a:pt x="2254" y="688"/>
                    <a:pt x="2213" y="688"/>
                    <a:pt x="2173" y="688"/>
                  </a:cubicBezTo>
                  <a:cubicBezTo>
                    <a:pt x="1172" y="688"/>
                    <a:pt x="813" y="161"/>
                    <a:pt x="813" y="161"/>
                  </a:cubicBezTo>
                  <a:lnTo>
                    <a:pt x="813" y="161"/>
                  </a:lnTo>
                  <a:cubicBezTo>
                    <a:pt x="1" y="512"/>
                    <a:pt x="1426" y="3164"/>
                    <a:pt x="2754" y="3164"/>
                  </a:cubicBezTo>
                  <a:cubicBezTo>
                    <a:pt x="2807" y="3164"/>
                    <a:pt x="2860" y="3160"/>
                    <a:pt x="2913" y="3151"/>
                  </a:cubicBezTo>
                  <a:cubicBezTo>
                    <a:pt x="4282" y="2923"/>
                    <a:pt x="5994" y="709"/>
                    <a:pt x="5515" y="161"/>
                  </a:cubicBezTo>
                  <a:cubicBezTo>
                    <a:pt x="5414" y="46"/>
                    <a:pt x="5263" y="0"/>
                    <a:pt x="5076"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1" name="Google Shape;3461;p43"/>
            <p:cNvSpPr/>
            <p:nvPr/>
          </p:nvSpPr>
          <p:spPr>
            <a:xfrm>
              <a:off x="5642625" y="2907875"/>
              <a:ext cx="136400" cy="76175"/>
            </a:xfrm>
            <a:custGeom>
              <a:avLst/>
              <a:gdLst/>
              <a:ahLst/>
              <a:cxnLst/>
              <a:rect l="l" t="t" r="r" b="b"/>
              <a:pathLst>
                <a:path w="5456" h="3047" extrusionOk="0">
                  <a:moveTo>
                    <a:pt x="4555" y="596"/>
                  </a:moveTo>
                  <a:cubicBezTo>
                    <a:pt x="4550" y="596"/>
                    <a:pt x="4546" y="597"/>
                    <a:pt x="4542" y="598"/>
                  </a:cubicBezTo>
                  <a:cubicBezTo>
                    <a:pt x="4497" y="644"/>
                    <a:pt x="4611" y="872"/>
                    <a:pt x="4748" y="1055"/>
                  </a:cubicBezTo>
                  <a:cubicBezTo>
                    <a:pt x="4816" y="1169"/>
                    <a:pt x="4885" y="1260"/>
                    <a:pt x="4930" y="1329"/>
                  </a:cubicBezTo>
                  <a:cubicBezTo>
                    <a:pt x="4953" y="1397"/>
                    <a:pt x="4976" y="1443"/>
                    <a:pt x="4976" y="1443"/>
                  </a:cubicBezTo>
                  <a:cubicBezTo>
                    <a:pt x="4976" y="1443"/>
                    <a:pt x="5022" y="1489"/>
                    <a:pt x="5045" y="1534"/>
                  </a:cubicBezTo>
                  <a:cubicBezTo>
                    <a:pt x="5067" y="1603"/>
                    <a:pt x="5113" y="1671"/>
                    <a:pt x="5113" y="1785"/>
                  </a:cubicBezTo>
                  <a:cubicBezTo>
                    <a:pt x="5113" y="1991"/>
                    <a:pt x="5022" y="2219"/>
                    <a:pt x="5067" y="2242"/>
                  </a:cubicBezTo>
                  <a:cubicBezTo>
                    <a:pt x="5070" y="2243"/>
                    <a:pt x="5074" y="2244"/>
                    <a:pt x="5078" y="2244"/>
                  </a:cubicBezTo>
                  <a:cubicBezTo>
                    <a:pt x="5139" y="2244"/>
                    <a:pt x="5324" y="2088"/>
                    <a:pt x="5410" y="1831"/>
                  </a:cubicBezTo>
                  <a:cubicBezTo>
                    <a:pt x="5455" y="1694"/>
                    <a:pt x="5433" y="1512"/>
                    <a:pt x="5410" y="1420"/>
                  </a:cubicBezTo>
                  <a:cubicBezTo>
                    <a:pt x="5387" y="1352"/>
                    <a:pt x="5364" y="1306"/>
                    <a:pt x="5364" y="1283"/>
                  </a:cubicBezTo>
                  <a:cubicBezTo>
                    <a:pt x="5341" y="1260"/>
                    <a:pt x="5341" y="1238"/>
                    <a:pt x="5341" y="1238"/>
                  </a:cubicBezTo>
                  <a:cubicBezTo>
                    <a:pt x="5341" y="1238"/>
                    <a:pt x="5296" y="1169"/>
                    <a:pt x="5227" y="1101"/>
                  </a:cubicBezTo>
                  <a:cubicBezTo>
                    <a:pt x="5159" y="1032"/>
                    <a:pt x="5067" y="941"/>
                    <a:pt x="4976" y="872"/>
                  </a:cubicBezTo>
                  <a:cubicBezTo>
                    <a:pt x="4786" y="724"/>
                    <a:pt x="4615" y="596"/>
                    <a:pt x="4555" y="596"/>
                  </a:cubicBezTo>
                  <a:close/>
                  <a:moveTo>
                    <a:pt x="3819" y="1845"/>
                  </a:moveTo>
                  <a:cubicBezTo>
                    <a:pt x="3779" y="1845"/>
                    <a:pt x="3738" y="1848"/>
                    <a:pt x="3698" y="1854"/>
                  </a:cubicBezTo>
                  <a:cubicBezTo>
                    <a:pt x="3515" y="1900"/>
                    <a:pt x="3356" y="1991"/>
                    <a:pt x="3356" y="1991"/>
                  </a:cubicBezTo>
                  <a:cubicBezTo>
                    <a:pt x="3356" y="1991"/>
                    <a:pt x="3219" y="2128"/>
                    <a:pt x="3150" y="2288"/>
                  </a:cubicBezTo>
                  <a:cubicBezTo>
                    <a:pt x="3082" y="2470"/>
                    <a:pt x="3104" y="2653"/>
                    <a:pt x="3150" y="2653"/>
                  </a:cubicBezTo>
                  <a:cubicBezTo>
                    <a:pt x="3155" y="2654"/>
                    <a:pt x="3160" y="2655"/>
                    <a:pt x="3166" y="2655"/>
                  </a:cubicBezTo>
                  <a:cubicBezTo>
                    <a:pt x="3229" y="2655"/>
                    <a:pt x="3296" y="2532"/>
                    <a:pt x="3401" y="2447"/>
                  </a:cubicBezTo>
                  <a:cubicBezTo>
                    <a:pt x="3492" y="2379"/>
                    <a:pt x="3607" y="2310"/>
                    <a:pt x="3607" y="2310"/>
                  </a:cubicBezTo>
                  <a:cubicBezTo>
                    <a:pt x="3607" y="2310"/>
                    <a:pt x="3698" y="2219"/>
                    <a:pt x="3812" y="2128"/>
                  </a:cubicBezTo>
                  <a:cubicBezTo>
                    <a:pt x="3926" y="2059"/>
                    <a:pt x="4063" y="1968"/>
                    <a:pt x="4040" y="1922"/>
                  </a:cubicBezTo>
                  <a:cubicBezTo>
                    <a:pt x="4040" y="1871"/>
                    <a:pt x="3938" y="1845"/>
                    <a:pt x="3819" y="1845"/>
                  </a:cubicBezTo>
                  <a:close/>
                  <a:moveTo>
                    <a:pt x="1331" y="0"/>
                  </a:moveTo>
                  <a:cubicBezTo>
                    <a:pt x="1241" y="0"/>
                    <a:pt x="864" y="260"/>
                    <a:pt x="525" y="598"/>
                  </a:cubicBezTo>
                  <a:cubicBezTo>
                    <a:pt x="343" y="758"/>
                    <a:pt x="183" y="987"/>
                    <a:pt x="92" y="1169"/>
                  </a:cubicBezTo>
                  <a:cubicBezTo>
                    <a:pt x="46" y="1283"/>
                    <a:pt x="23" y="1375"/>
                    <a:pt x="23" y="1443"/>
                  </a:cubicBezTo>
                  <a:cubicBezTo>
                    <a:pt x="0" y="1489"/>
                    <a:pt x="0" y="1534"/>
                    <a:pt x="0" y="1534"/>
                  </a:cubicBezTo>
                  <a:cubicBezTo>
                    <a:pt x="0" y="1534"/>
                    <a:pt x="0" y="1580"/>
                    <a:pt x="0" y="1648"/>
                  </a:cubicBezTo>
                  <a:cubicBezTo>
                    <a:pt x="0" y="1717"/>
                    <a:pt x="23" y="1808"/>
                    <a:pt x="69" y="1900"/>
                  </a:cubicBezTo>
                  <a:cubicBezTo>
                    <a:pt x="160" y="2128"/>
                    <a:pt x="320" y="2333"/>
                    <a:pt x="502" y="2516"/>
                  </a:cubicBezTo>
                  <a:cubicBezTo>
                    <a:pt x="857" y="2829"/>
                    <a:pt x="1250" y="3047"/>
                    <a:pt x="1332" y="3047"/>
                  </a:cubicBezTo>
                  <a:cubicBezTo>
                    <a:pt x="1340" y="3047"/>
                    <a:pt x="1345" y="3045"/>
                    <a:pt x="1347" y="3041"/>
                  </a:cubicBezTo>
                  <a:cubicBezTo>
                    <a:pt x="1393" y="2995"/>
                    <a:pt x="1027" y="2676"/>
                    <a:pt x="731" y="2310"/>
                  </a:cubicBezTo>
                  <a:cubicBezTo>
                    <a:pt x="571" y="2128"/>
                    <a:pt x="480" y="1922"/>
                    <a:pt x="434" y="1785"/>
                  </a:cubicBezTo>
                  <a:cubicBezTo>
                    <a:pt x="411" y="1648"/>
                    <a:pt x="434" y="1557"/>
                    <a:pt x="411" y="1557"/>
                  </a:cubicBezTo>
                  <a:cubicBezTo>
                    <a:pt x="411" y="1557"/>
                    <a:pt x="411" y="1534"/>
                    <a:pt x="411" y="1489"/>
                  </a:cubicBezTo>
                  <a:cubicBezTo>
                    <a:pt x="434" y="1443"/>
                    <a:pt x="434" y="1397"/>
                    <a:pt x="457" y="1329"/>
                  </a:cubicBezTo>
                  <a:cubicBezTo>
                    <a:pt x="502" y="1169"/>
                    <a:pt x="616" y="987"/>
                    <a:pt x="753" y="781"/>
                  </a:cubicBezTo>
                  <a:cubicBezTo>
                    <a:pt x="1050" y="416"/>
                    <a:pt x="1393" y="51"/>
                    <a:pt x="1347" y="5"/>
                  </a:cubicBezTo>
                  <a:cubicBezTo>
                    <a:pt x="1344" y="2"/>
                    <a:pt x="1338" y="0"/>
                    <a:pt x="133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2" name="Google Shape;3462;p43"/>
            <p:cNvSpPr/>
            <p:nvPr/>
          </p:nvSpPr>
          <p:spPr>
            <a:xfrm>
              <a:off x="5612950" y="2995100"/>
              <a:ext cx="208550" cy="115200"/>
            </a:xfrm>
            <a:custGeom>
              <a:avLst/>
              <a:gdLst/>
              <a:ahLst/>
              <a:cxnLst/>
              <a:rect l="l" t="t" r="r" b="b"/>
              <a:pathLst>
                <a:path w="8342" h="4608" extrusionOk="0">
                  <a:moveTo>
                    <a:pt x="6852" y="0"/>
                  </a:moveTo>
                  <a:cubicBezTo>
                    <a:pt x="6621" y="0"/>
                    <a:pt x="6385" y="60"/>
                    <a:pt x="6163" y="191"/>
                  </a:cubicBezTo>
                  <a:cubicBezTo>
                    <a:pt x="5433" y="625"/>
                    <a:pt x="5068" y="1720"/>
                    <a:pt x="4200" y="1903"/>
                  </a:cubicBezTo>
                  <a:cubicBezTo>
                    <a:pt x="4103" y="1923"/>
                    <a:pt x="4008" y="1932"/>
                    <a:pt x="3916" y="1932"/>
                  </a:cubicBezTo>
                  <a:cubicBezTo>
                    <a:pt x="3271" y="1932"/>
                    <a:pt x="2739" y="1480"/>
                    <a:pt x="2260" y="1081"/>
                  </a:cubicBezTo>
                  <a:cubicBezTo>
                    <a:pt x="1916" y="782"/>
                    <a:pt x="1387" y="435"/>
                    <a:pt x="935" y="435"/>
                  </a:cubicBezTo>
                  <a:cubicBezTo>
                    <a:pt x="695" y="435"/>
                    <a:pt x="478" y="532"/>
                    <a:pt x="320" y="784"/>
                  </a:cubicBezTo>
                  <a:cubicBezTo>
                    <a:pt x="274" y="853"/>
                    <a:pt x="251" y="898"/>
                    <a:pt x="229" y="967"/>
                  </a:cubicBezTo>
                  <a:cubicBezTo>
                    <a:pt x="0" y="1492"/>
                    <a:pt x="229" y="2314"/>
                    <a:pt x="525" y="2770"/>
                  </a:cubicBezTo>
                  <a:cubicBezTo>
                    <a:pt x="1142" y="3638"/>
                    <a:pt x="2306" y="4391"/>
                    <a:pt x="3378" y="4551"/>
                  </a:cubicBezTo>
                  <a:cubicBezTo>
                    <a:pt x="3639" y="4589"/>
                    <a:pt x="3904" y="4608"/>
                    <a:pt x="4168" y="4608"/>
                  </a:cubicBezTo>
                  <a:cubicBezTo>
                    <a:pt x="6265" y="4608"/>
                    <a:pt x="8342" y="3420"/>
                    <a:pt x="8240" y="1332"/>
                  </a:cubicBezTo>
                  <a:cubicBezTo>
                    <a:pt x="8189" y="544"/>
                    <a:pt x="7546" y="0"/>
                    <a:pt x="685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3" name="Google Shape;3463;p43"/>
            <p:cNvSpPr/>
            <p:nvPr/>
          </p:nvSpPr>
          <p:spPr>
            <a:xfrm>
              <a:off x="5683700" y="3059125"/>
              <a:ext cx="127275" cy="51225"/>
            </a:xfrm>
            <a:custGeom>
              <a:avLst/>
              <a:gdLst/>
              <a:ahLst/>
              <a:cxnLst/>
              <a:rect l="l" t="t" r="r" b="b"/>
              <a:pathLst>
                <a:path w="5091" h="2049" extrusionOk="0">
                  <a:moveTo>
                    <a:pt x="3685" y="0"/>
                  </a:moveTo>
                  <a:cubicBezTo>
                    <a:pt x="3508" y="0"/>
                    <a:pt x="3330" y="9"/>
                    <a:pt x="3151" y="27"/>
                  </a:cubicBezTo>
                  <a:cubicBezTo>
                    <a:pt x="1621" y="164"/>
                    <a:pt x="411" y="917"/>
                    <a:pt x="1" y="1853"/>
                  </a:cubicBezTo>
                  <a:cubicBezTo>
                    <a:pt x="183" y="1898"/>
                    <a:pt x="366" y="1967"/>
                    <a:pt x="548" y="1990"/>
                  </a:cubicBezTo>
                  <a:cubicBezTo>
                    <a:pt x="811" y="2029"/>
                    <a:pt x="1078" y="2049"/>
                    <a:pt x="1344" y="2049"/>
                  </a:cubicBezTo>
                  <a:cubicBezTo>
                    <a:pt x="2904" y="2049"/>
                    <a:pt x="4447" y="1376"/>
                    <a:pt x="5091" y="186"/>
                  </a:cubicBezTo>
                  <a:cubicBezTo>
                    <a:pt x="4669" y="68"/>
                    <a:pt x="4185" y="0"/>
                    <a:pt x="368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4" name="Google Shape;3464;p43"/>
            <p:cNvSpPr/>
            <p:nvPr/>
          </p:nvSpPr>
          <p:spPr>
            <a:xfrm>
              <a:off x="5670575" y="3117375"/>
              <a:ext cx="70775" cy="22575"/>
            </a:xfrm>
            <a:custGeom>
              <a:avLst/>
              <a:gdLst/>
              <a:ahLst/>
              <a:cxnLst/>
              <a:rect l="l" t="t" r="r" b="b"/>
              <a:pathLst>
                <a:path w="2831" h="903" extrusionOk="0">
                  <a:moveTo>
                    <a:pt x="28" y="0"/>
                  </a:moveTo>
                  <a:cubicBezTo>
                    <a:pt x="26" y="0"/>
                    <a:pt x="24" y="1"/>
                    <a:pt x="23" y="2"/>
                  </a:cubicBezTo>
                  <a:cubicBezTo>
                    <a:pt x="1" y="25"/>
                    <a:pt x="252" y="321"/>
                    <a:pt x="571" y="550"/>
                  </a:cubicBezTo>
                  <a:cubicBezTo>
                    <a:pt x="754" y="641"/>
                    <a:pt x="914" y="755"/>
                    <a:pt x="1073" y="778"/>
                  </a:cubicBezTo>
                  <a:cubicBezTo>
                    <a:pt x="1210" y="824"/>
                    <a:pt x="1302" y="869"/>
                    <a:pt x="1302" y="869"/>
                  </a:cubicBezTo>
                  <a:cubicBezTo>
                    <a:pt x="1302" y="869"/>
                    <a:pt x="1393" y="869"/>
                    <a:pt x="1553" y="892"/>
                  </a:cubicBezTo>
                  <a:cubicBezTo>
                    <a:pt x="1598" y="900"/>
                    <a:pt x="1652" y="902"/>
                    <a:pt x="1710" y="902"/>
                  </a:cubicBezTo>
                  <a:cubicBezTo>
                    <a:pt x="1827" y="902"/>
                    <a:pt x="1964" y="892"/>
                    <a:pt x="2101" y="892"/>
                  </a:cubicBezTo>
                  <a:cubicBezTo>
                    <a:pt x="2489" y="824"/>
                    <a:pt x="2831" y="595"/>
                    <a:pt x="2808" y="573"/>
                  </a:cubicBezTo>
                  <a:cubicBezTo>
                    <a:pt x="2805" y="567"/>
                    <a:pt x="2798" y="564"/>
                    <a:pt x="2786" y="564"/>
                  </a:cubicBezTo>
                  <a:cubicBezTo>
                    <a:pt x="2700" y="564"/>
                    <a:pt x="2398" y="689"/>
                    <a:pt x="2078" y="709"/>
                  </a:cubicBezTo>
                  <a:cubicBezTo>
                    <a:pt x="1895" y="687"/>
                    <a:pt x="1713" y="709"/>
                    <a:pt x="1576" y="664"/>
                  </a:cubicBezTo>
                  <a:cubicBezTo>
                    <a:pt x="1439" y="641"/>
                    <a:pt x="1370" y="618"/>
                    <a:pt x="1370" y="618"/>
                  </a:cubicBezTo>
                  <a:cubicBezTo>
                    <a:pt x="1370" y="618"/>
                    <a:pt x="1279" y="595"/>
                    <a:pt x="1142" y="550"/>
                  </a:cubicBezTo>
                  <a:cubicBezTo>
                    <a:pt x="1005" y="527"/>
                    <a:pt x="845" y="458"/>
                    <a:pt x="663" y="390"/>
                  </a:cubicBezTo>
                  <a:cubicBezTo>
                    <a:pt x="357" y="237"/>
                    <a:pt x="72" y="0"/>
                    <a:pt x="2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5" name="Google Shape;3465;p43"/>
            <p:cNvSpPr/>
            <p:nvPr/>
          </p:nvSpPr>
          <p:spPr>
            <a:xfrm>
              <a:off x="5860600" y="2775900"/>
              <a:ext cx="166075" cy="152650"/>
            </a:xfrm>
            <a:custGeom>
              <a:avLst/>
              <a:gdLst/>
              <a:ahLst/>
              <a:cxnLst/>
              <a:rect l="l" t="t" r="r" b="b"/>
              <a:pathLst>
                <a:path w="6643" h="6106" extrusionOk="0">
                  <a:moveTo>
                    <a:pt x="2880" y="0"/>
                  </a:moveTo>
                  <a:cubicBezTo>
                    <a:pt x="2694" y="0"/>
                    <a:pt x="2475" y="35"/>
                    <a:pt x="2237" y="80"/>
                  </a:cubicBezTo>
                  <a:cubicBezTo>
                    <a:pt x="2055" y="148"/>
                    <a:pt x="1849" y="217"/>
                    <a:pt x="1667" y="308"/>
                  </a:cubicBezTo>
                  <a:cubicBezTo>
                    <a:pt x="1484" y="445"/>
                    <a:pt x="1302" y="582"/>
                    <a:pt x="1119" y="765"/>
                  </a:cubicBezTo>
                  <a:cubicBezTo>
                    <a:pt x="982" y="970"/>
                    <a:pt x="799" y="1153"/>
                    <a:pt x="685" y="1381"/>
                  </a:cubicBezTo>
                  <a:cubicBezTo>
                    <a:pt x="571" y="1609"/>
                    <a:pt x="434" y="1860"/>
                    <a:pt x="366" y="2089"/>
                  </a:cubicBezTo>
                  <a:cubicBezTo>
                    <a:pt x="0" y="3093"/>
                    <a:pt x="46" y="4143"/>
                    <a:pt x="69" y="4873"/>
                  </a:cubicBezTo>
                  <a:cubicBezTo>
                    <a:pt x="137" y="5626"/>
                    <a:pt x="252" y="6106"/>
                    <a:pt x="343" y="6106"/>
                  </a:cubicBezTo>
                  <a:cubicBezTo>
                    <a:pt x="457" y="6106"/>
                    <a:pt x="525" y="5626"/>
                    <a:pt x="617" y="4942"/>
                  </a:cubicBezTo>
                  <a:cubicBezTo>
                    <a:pt x="754" y="4303"/>
                    <a:pt x="891" y="3390"/>
                    <a:pt x="1256" y="2728"/>
                  </a:cubicBezTo>
                  <a:cubicBezTo>
                    <a:pt x="1621" y="2020"/>
                    <a:pt x="2123" y="1678"/>
                    <a:pt x="2534" y="1678"/>
                  </a:cubicBezTo>
                  <a:cubicBezTo>
                    <a:pt x="2562" y="1676"/>
                    <a:pt x="2589" y="1675"/>
                    <a:pt x="2615" y="1675"/>
                  </a:cubicBezTo>
                  <a:cubicBezTo>
                    <a:pt x="2954" y="1675"/>
                    <a:pt x="3184" y="1794"/>
                    <a:pt x="3215" y="1794"/>
                  </a:cubicBezTo>
                  <a:cubicBezTo>
                    <a:pt x="3218" y="1794"/>
                    <a:pt x="3219" y="1793"/>
                    <a:pt x="3219" y="1792"/>
                  </a:cubicBezTo>
                  <a:cubicBezTo>
                    <a:pt x="3219" y="1792"/>
                    <a:pt x="3287" y="1792"/>
                    <a:pt x="3401" y="1860"/>
                  </a:cubicBezTo>
                  <a:cubicBezTo>
                    <a:pt x="3470" y="1883"/>
                    <a:pt x="3561" y="1906"/>
                    <a:pt x="3653" y="1952"/>
                  </a:cubicBezTo>
                  <a:cubicBezTo>
                    <a:pt x="3744" y="1974"/>
                    <a:pt x="3835" y="2066"/>
                    <a:pt x="3949" y="2111"/>
                  </a:cubicBezTo>
                  <a:cubicBezTo>
                    <a:pt x="3995" y="2157"/>
                    <a:pt x="4063" y="2180"/>
                    <a:pt x="4109" y="2225"/>
                  </a:cubicBezTo>
                  <a:cubicBezTo>
                    <a:pt x="4177" y="2271"/>
                    <a:pt x="4223" y="2317"/>
                    <a:pt x="4292" y="2385"/>
                  </a:cubicBezTo>
                  <a:cubicBezTo>
                    <a:pt x="4406" y="2477"/>
                    <a:pt x="4543" y="2568"/>
                    <a:pt x="4680" y="2728"/>
                  </a:cubicBezTo>
                  <a:cubicBezTo>
                    <a:pt x="4794" y="2865"/>
                    <a:pt x="4931" y="3002"/>
                    <a:pt x="5045" y="3138"/>
                  </a:cubicBezTo>
                  <a:lnTo>
                    <a:pt x="5227" y="3390"/>
                  </a:lnTo>
                  <a:cubicBezTo>
                    <a:pt x="5273" y="3435"/>
                    <a:pt x="5296" y="3458"/>
                    <a:pt x="5342" y="3526"/>
                  </a:cubicBezTo>
                  <a:cubicBezTo>
                    <a:pt x="5342" y="3526"/>
                    <a:pt x="5479" y="3800"/>
                    <a:pt x="5501" y="3800"/>
                  </a:cubicBezTo>
                  <a:cubicBezTo>
                    <a:pt x="5590" y="3955"/>
                    <a:pt x="6167" y="5152"/>
                    <a:pt x="6392" y="5152"/>
                  </a:cubicBezTo>
                  <a:cubicBezTo>
                    <a:pt x="6400" y="5152"/>
                    <a:pt x="6407" y="5150"/>
                    <a:pt x="6414" y="5147"/>
                  </a:cubicBezTo>
                  <a:cubicBezTo>
                    <a:pt x="6643" y="5056"/>
                    <a:pt x="6437" y="4257"/>
                    <a:pt x="6414" y="4074"/>
                  </a:cubicBezTo>
                  <a:cubicBezTo>
                    <a:pt x="6163" y="2956"/>
                    <a:pt x="5821" y="2043"/>
                    <a:pt x="5022" y="1175"/>
                  </a:cubicBezTo>
                  <a:cubicBezTo>
                    <a:pt x="4954" y="1084"/>
                    <a:pt x="4885" y="1016"/>
                    <a:pt x="4817" y="947"/>
                  </a:cubicBezTo>
                  <a:cubicBezTo>
                    <a:pt x="4725" y="879"/>
                    <a:pt x="4657" y="810"/>
                    <a:pt x="4566" y="742"/>
                  </a:cubicBezTo>
                  <a:cubicBezTo>
                    <a:pt x="4429" y="628"/>
                    <a:pt x="4292" y="514"/>
                    <a:pt x="4155" y="422"/>
                  </a:cubicBezTo>
                  <a:cubicBezTo>
                    <a:pt x="4018" y="354"/>
                    <a:pt x="3904" y="285"/>
                    <a:pt x="3812" y="240"/>
                  </a:cubicBezTo>
                  <a:cubicBezTo>
                    <a:pt x="3698" y="194"/>
                    <a:pt x="3630" y="148"/>
                    <a:pt x="3584" y="126"/>
                  </a:cubicBezTo>
                  <a:cubicBezTo>
                    <a:pt x="3516" y="103"/>
                    <a:pt x="3493" y="80"/>
                    <a:pt x="3493" y="80"/>
                  </a:cubicBezTo>
                  <a:cubicBezTo>
                    <a:pt x="3493" y="80"/>
                    <a:pt x="3356" y="80"/>
                    <a:pt x="3150" y="34"/>
                  </a:cubicBezTo>
                  <a:cubicBezTo>
                    <a:pt x="3071" y="10"/>
                    <a:pt x="2980" y="0"/>
                    <a:pt x="288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6" name="Google Shape;3466;p43"/>
            <p:cNvSpPr/>
            <p:nvPr/>
          </p:nvSpPr>
          <p:spPr>
            <a:xfrm>
              <a:off x="5458875" y="2791575"/>
              <a:ext cx="163225" cy="134725"/>
            </a:xfrm>
            <a:custGeom>
              <a:avLst/>
              <a:gdLst/>
              <a:ahLst/>
              <a:cxnLst/>
              <a:rect l="l" t="t" r="r" b="b"/>
              <a:pathLst>
                <a:path w="6529" h="5389" extrusionOk="0">
                  <a:moveTo>
                    <a:pt x="3653" y="1"/>
                  </a:moveTo>
                  <a:cubicBezTo>
                    <a:pt x="3287" y="1"/>
                    <a:pt x="2991" y="1"/>
                    <a:pt x="2808" y="69"/>
                  </a:cubicBezTo>
                  <a:cubicBezTo>
                    <a:pt x="2603" y="138"/>
                    <a:pt x="2488" y="160"/>
                    <a:pt x="2488" y="160"/>
                  </a:cubicBezTo>
                  <a:cubicBezTo>
                    <a:pt x="2488" y="160"/>
                    <a:pt x="2466" y="183"/>
                    <a:pt x="2420" y="206"/>
                  </a:cubicBezTo>
                  <a:cubicBezTo>
                    <a:pt x="2374" y="229"/>
                    <a:pt x="2306" y="275"/>
                    <a:pt x="2237" y="343"/>
                  </a:cubicBezTo>
                  <a:cubicBezTo>
                    <a:pt x="2146" y="412"/>
                    <a:pt x="2055" y="480"/>
                    <a:pt x="1941" y="571"/>
                  </a:cubicBezTo>
                  <a:cubicBezTo>
                    <a:pt x="1826" y="663"/>
                    <a:pt x="1735" y="777"/>
                    <a:pt x="1621" y="914"/>
                  </a:cubicBezTo>
                  <a:cubicBezTo>
                    <a:pt x="1553" y="982"/>
                    <a:pt x="1484" y="1051"/>
                    <a:pt x="1438" y="1119"/>
                  </a:cubicBezTo>
                  <a:cubicBezTo>
                    <a:pt x="1370" y="1188"/>
                    <a:pt x="1324" y="1279"/>
                    <a:pt x="1279" y="1370"/>
                  </a:cubicBezTo>
                  <a:cubicBezTo>
                    <a:pt x="685" y="2283"/>
                    <a:pt x="0" y="3949"/>
                    <a:pt x="731" y="4999"/>
                  </a:cubicBezTo>
                  <a:cubicBezTo>
                    <a:pt x="731" y="4999"/>
                    <a:pt x="1279" y="3927"/>
                    <a:pt x="1301" y="3858"/>
                  </a:cubicBezTo>
                  <a:lnTo>
                    <a:pt x="1393" y="3584"/>
                  </a:lnTo>
                  <a:cubicBezTo>
                    <a:pt x="1438" y="3516"/>
                    <a:pt x="1438" y="3493"/>
                    <a:pt x="1461" y="3447"/>
                  </a:cubicBezTo>
                  <a:lnTo>
                    <a:pt x="1598" y="3196"/>
                  </a:lnTo>
                  <a:cubicBezTo>
                    <a:pt x="1690" y="3036"/>
                    <a:pt x="1781" y="2899"/>
                    <a:pt x="1872" y="2763"/>
                  </a:cubicBezTo>
                  <a:cubicBezTo>
                    <a:pt x="2306" y="2078"/>
                    <a:pt x="2854" y="1621"/>
                    <a:pt x="3653" y="1530"/>
                  </a:cubicBezTo>
                  <a:cubicBezTo>
                    <a:pt x="3679" y="1527"/>
                    <a:pt x="3705" y="1525"/>
                    <a:pt x="3733" y="1525"/>
                  </a:cubicBezTo>
                  <a:cubicBezTo>
                    <a:pt x="4092" y="1525"/>
                    <a:pt x="4575" y="1801"/>
                    <a:pt x="4999" y="2352"/>
                  </a:cubicBezTo>
                  <a:cubicBezTo>
                    <a:pt x="5456" y="2922"/>
                    <a:pt x="5730" y="3744"/>
                    <a:pt x="5981" y="4337"/>
                  </a:cubicBezTo>
                  <a:cubicBezTo>
                    <a:pt x="6181" y="4961"/>
                    <a:pt x="6338" y="5388"/>
                    <a:pt x="6430" y="5388"/>
                  </a:cubicBezTo>
                  <a:cubicBezTo>
                    <a:pt x="6433" y="5388"/>
                    <a:pt x="6435" y="5388"/>
                    <a:pt x="6437" y="5387"/>
                  </a:cubicBezTo>
                  <a:cubicBezTo>
                    <a:pt x="6528" y="5387"/>
                    <a:pt x="6528" y="4931"/>
                    <a:pt x="6483" y="4223"/>
                  </a:cubicBezTo>
                  <a:cubicBezTo>
                    <a:pt x="6369" y="3516"/>
                    <a:pt x="6232" y="2557"/>
                    <a:pt x="5730" y="1667"/>
                  </a:cubicBezTo>
                  <a:cubicBezTo>
                    <a:pt x="5593" y="1439"/>
                    <a:pt x="5456" y="1233"/>
                    <a:pt x="5296" y="1028"/>
                  </a:cubicBezTo>
                  <a:cubicBezTo>
                    <a:pt x="5159" y="845"/>
                    <a:pt x="4954" y="685"/>
                    <a:pt x="4794" y="526"/>
                  </a:cubicBezTo>
                  <a:cubicBezTo>
                    <a:pt x="4611" y="366"/>
                    <a:pt x="4406" y="275"/>
                    <a:pt x="4200" y="160"/>
                  </a:cubicBezTo>
                  <a:cubicBezTo>
                    <a:pt x="4018" y="92"/>
                    <a:pt x="3812" y="46"/>
                    <a:pt x="365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7" name="Google Shape;3467;p43"/>
            <p:cNvSpPr/>
            <p:nvPr/>
          </p:nvSpPr>
          <p:spPr>
            <a:xfrm>
              <a:off x="5441750" y="2276050"/>
              <a:ext cx="915900" cy="600850"/>
            </a:xfrm>
            <a:custGeom>
              <a:avLst/>
              <a:gdLst/>
              <a:ahLst/>
              <a:cxnLst/>
              <a:rect l="l" t="t" r="r" b="b"/>
              <a:pathLst>
                <a:path w="36636" h="24034" extrusionOk="0">
                  <a:moveTo>
                    <a:pt x="17730" y="0"/>
                  </a:moveTo>
                  <a:cubicBezTo>
                    <a:pt x="14778" y="0"/>
                    <a:pt x="11063" y="649"/>
                    <a:pt x="6940" y="2841"/>
                  </a:cubicBezTo>
                  <a:cubicBezTo>
                    <a:pt x="777" y="6105"/>
                    <a:pt x="1" y="11241"/>
                    <a:pt x="183" y="16034"/>
                  </a:cubicBezTo>
                  <a:cubicBezTo>
                    <a:pt x="1279" y="12108"/>
                    <a:pt x="3265" y="10921"/>
                    <a:pt x="3265" y="10921"/>
                  </a:cubicBezTo>
                  <a:cubicBezTo>
                    <a:pt x="3265" y="10921"/>
                    <a:pt x="4360" y="12062"/>
                    <a:pt x="8149" y="12678"/>
                  </a:cubicBezTo>
                  <a:cubicBezTo>
                    <a:pt x="8446" y="12726"/>
                    <a:pt x="8740" y="12748"/>
                    <a:pt x="9032" y="12748"/>
                  </a:cubicBezTo>
                  <a:cubicBezTo>
                    <a:pt x="12367" y="12748"/>
                    <a:pt x="15361" y="9861"/>
                    <a:pt x="18740" y="9483"/>
                  </a:cubicBezTo>
                  <a:cubicBezTo>
                    <a:pt x="19161" y="9433"/>
                    <a:pt x="19592" y="9405"/>
                    <a:pt x="20023" y="9405"/>
                  </a:cubicBezTo>
                  <a:cubicBezTo>
                    <a:pt x="22326" y="9405"/>
                    <a:pt x="24639" y="10196"/>
                    <a:pt x="25542" y="12542"/>
                  </a:cubicBezTo>
                  <a:cubicBezTo>
                    <a:pt x="26455" y="14938"/>
                    <a:pt x="26524" y="16833"/>
                    <a:pt x="28898" y="18453"/>
                  </a:cubicBezTo>
                  <a:cubicBezTo>
                    <a:pt x="28898" y="18453"/>
                    <a:pt x="27642" y="23110"/>
                    <a:pt x="29080" y="23954"/>
                  </a:cubicBezTo>
                  <a:cubicBezTo>
                    <a:pt x="29173" y="24008"/>
                    <a:pt x="29270" y="24033"/>
                    <a:pt x="29368" y="24033"/>
                  </a:cubicBezTo>
                  <a:cubicBezTo>
                    <a:pt x="30642" y="24033"/>
                    <a:pt x="32276" y="19803"/>
                    <a:pt x="32572" y="18955"/>
                  </a:cubicBezTo>
                  <a:lnTo>
                    <a:pt x="32572" y="18955"/>
                  </a:lnTo>
                  <a:cubicBezTo>
                    <a:pt x="32458" y="19070"/>
                    <a:pt x="32390" y="19161"/>
                    <a:pt x="32390" y="19161"/>
                  </a:cubicBezTo>
                  <a:cubicBezTo>
                    <a:pt x="32390" y="19161"/>
                    <a:pt x="36635" y="6721"/>
                    <a:pt x="24675" y="1357"/>
                  </a:cubicBezTo>
                  <a:cubicBezTo>
                    <a:pt x="24675" y="1357"/>
                    <a:pt x="22001" y="0"/>
                    <a:pt x="1773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8" name="Google Shape;3468;p43"/>
            <p:cNvSpPr/>
            <p:nvPr/>
          </p:nvSpPr>
          <p:spPr>
            <a:xfrm>
              <a:off x="5305375" y="2120975"/>
              <a:ext cx="1136725" cy="738200"/>
            </a:xfrm>
            <a:custGeom>
              <a:avLst/>
              <a:gdLst/>
              <a:ahLst/>
              <a:cxnLst/>
              <a:rect l="l" t="t" r="r" b="b"/>
              <a:pathLst>
                <a:path w="45469" h="29528" extrusionOk="0">
                  <a:moveTo>
                    <a:pt x="27542" y="1"/>
                  </a:moveTo>
                  <a:cubicBezTo>
                    <a:pt x="22056" y="1"/>
                    <a:pt x="17918" y="5323"/>
                    <a:pt x="17918" y="5323"/>
                  </a:cubicBezTo>
                  <a:cubicBezTo>
                    <a:pt x="17918" y="5323"/>
                    <a:pt x="19199" y="2005"/>
                    <a:pt x="15572" y="2005"/>
                  </a:cubicBezTo>
                  <a:cubicBezTo>
                    <a:pt x="15118" y="2005"/>
                    <a:pt x="14588" y="2057"/>
                    <a:pt x="13970" y="2173"/>
                  </a:cubicBezTo>
                  <a:cubicBezTo>
                    <a:pt x="7213" y="3452"/>
                    <a:pt x="6962" y="11418"/>
                    <a:pt x="6962" y="11418"/>
                  </a:cubicBezTo>
                  <a:cubicBezTo>
                    <a:pt x="6962" y="11418"/>
                    <a:pt x="6480" y="10866"/>
                    <a:pt x="5639" y="10866"/>
                  </a:cubicBezTo>
                  <a:cubicBezTo>
                    <a:pt x="4885" y="10866"/>
                    <a:pt x="3843" y="11309"/>
                    <a:pt x="2603" y="12993"/>
                  </a:cubicBezTo>
                  <a:cubicBezTo>
                    <a:pt x="0" y="16553"/>
                    <a:pt x="3858" y="21096"/>
                    <a:pt x="3858" y="21096"/>
                  </a:cubicBezTo>
                  <a:cubicBezTo>
                    <a:pt x="1826" y="24291"/>
                    <a:pt x="5342" y="27555"/>
                    <a:pt x="5342" y="27555"/>
                  </a:cubicBezTo>
                  <a:lnTo>
                    <a:pt x="5615" y="28034"/>
                  </a:lnTo>
                  <a:cubicBezTo>
                    <a:pt x="5433" y="18813"/>
                    <a:pt x="9450" y="16416"/>
                    <a:pt x="9450" y="16416"/>
                  </a:cubicBezTo>
                  <a:cubicBezTo>
                    <a:pt x="9450" y="16416"/>
                    <a:pt x="10546" y="17580"/>
                    <a:pt x="14312" y="18174"/>
                  </a:cubicBezTo>
                  <a:cubicBezTo>
                    <a:pt x="14611" y="18222"/>
                    <a:pt x="14907" y="18244"/>
                    <a:pt x="15200" y="18244"/>
                  </a:cubicBezTo>
                  <a:cubicBezTo>
                    <a:pt x="18536" y="18244"/>
                    <a:pt x="21548" y="15377"/>
                    <a:pt x="24926" y="14978"/>
                  </a:cubicBezTo>
                  <a:cubicBezTo>
                    <a:pt x="25347" y="14928"/>
                    <a:pt x="25777" y="14900"/>
                    <a:pt x="26208" y="14900"/>
                  </a:cubicBezTo>
                  <a:cubicBezTo>
                    <a:pt x="28510" y="14900"/>
                    <a:pt x="30820" y="15691"/>
                    <a:pt x="31705" y="18037"/>
                  </a:cubicBezTo>
                  <a:cubicBezTo>
                    <a:pt x="32641" y="20434"/>
                    <a:pt x="32686" y="22328"/>
                    <a:pt x="35060" y="23949"/>
                  </a:cubicBezTo>
                  <a:cubicBezTo>
                    <a:pt x="35060" y="23949"/>
                    <a:pt x="33805" y="28628"/>
                    <a:pt x="35243" y="29450"/>
                  </a:cubicBezTo>
                  <a:cubicBezTo>
                    <a:pt x="35337" y="29502"/>
                    <a:pt x="35433" y="29527"/>
                    <a:pt x="35532" y="29527"/>
                  </a:cubicBezTo>
                  <a:cubicBezTo>
                    <a:pt x="36965" y="29527"/>
                    <a:pt x="38803" y="24291"/>
                    <a:pt x="38803" y="24291"/>
                  </a:cubicBezTo>
                  <a:cubicBezTo>
                    <a:pt x="38803" y="24291"/>
                    <a:pt x="45468" y="21643"/>
                    <a:pt x="43437" y="14841"/>
                  </a:cubicBezTo>
                  <a:cubicBezTo>
                    <a:pt x="42478" y="11600"/>
                    <a:pt x="37617" y="11326"/>
                    <a:pt x="37617" y="11326"/>
                  </a:cubicBezTo>
                  <a:cubicBezTo>
                    <a:pt x="37617" y="11326"/>
                    <a:pt x="40219" y="8564"/>
                    <a:pt x="37982" y="6921"/>
                  </a:cubicBezTo>
                  <a:cubicBezTo>
                    <a:pt x="36927" y="6149"/>
                    <a:pt x="35447" y="5947"/>
                    <a:pt x="34186" y="5947"/>
                  </a:cubicBezTo>
                  <a:cubicBezTo>
                    <a:pt x="32802" y="5947"/>
                    <a:pt x="31682" y="6191"/>
                    <a:pt x="31682" y="6191"/>
                  </a:cubicBezTo>
                  <a:cubicBezTo>
                    <a:pt x="31682" y="6191"/>
                    <a:pt x="34695" y="850"/>
                    <a:pt x="28646" y="73"/>
                  </a:cubicBezTo>
                  <a:cubicBezTo>
                    <a:pt x="28273" y="24"/>
                    <a:pt x="27905" y="1"/>
                    <a:pt x="275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9" name="Google Shape;3469;p43"/>
            <p:cNvSpPr/>
            <p:nvPr/>
          </p:nvSpPr>
          <p:spPr>
            <a:xfrm>
              <a:off x="5348175" y="2121000"/>
              <a:ext cx="1045425" cy="738175"/>
            </a:xfrm>
            <a:custGeom>
              <a:avLst/>
              <a:gdLst/>
              <a:ahLst/>
              <a:cxnLst/>
              <a:rect l="l" t="t" r="r" b="b"/>
              <a:pathLst>
                <a:path w="41817" h="29527" extrusionOk="0">
                  <a:moveTo>
                    <a:pt x="25890" y="1"/>
                  </a:moveTo>
                  <a:cubicBezTo>
                    <a:pt x="25594" y="1"/>
                    <a:pt x="25303" y="18"/>
                    <a:pt x="25017" y="50"/>
                  </a:cubicBezTo>
                  <a:cubicBezTo>
                    <a:pt x="25953" y="301"/>
                    <a:pt x="26934" y="712"/>
                    <a:pt x="27847" y="1374"/>
                  </a:cubicBezTo>
                  <a:cubicBezTo>
                    <a:pt x="30198" y="3017"/>
                    <a:pt x="25085" y="8381"/>
                    <a:pt x="25085" y="8381"/>
                  </a:cubicBezTo>
                  <a:cubicBezTo>
                    <a:pt x="26942" y="7270"/>
                    <a:pt x="30090" y="6412"/>
                    <a:pt x="32582" y="6412"/>
                  </a:cubicBezTo>
                  <a:cubicBezTo>
                    <a:pt x="33981" y="6412"/>
                    <a:pt x="35173" y="6682"/>
                    <a:pt x="35813" y="7331"/>
                  </a:cubicBezTo>
                  <a:cubicBezTo>
                    <a:pt x="37069" y="8609"/>
                    <a:pt x="33097" y="10024"/>
                    <a:pt x="32458" y="10253"/>
                  </a:cubicBezTo>
                  <a:cubicBezTo>
                    <a:pt x="30365" y="11068"/>
                    <a:pt x="28314" y="11968"/>
                    <a:pt x="26040" y="11968"/>
                  </a:cubicBezTo>
                  <a:cubicBezTo>
                    <a:pt x="25958" y="11968"/>
                    <a:pt x="25875" y="11967"/>
                    <a:pt x="25793" y="11964"/>
                  </a:cubicBezTo>
                  <a:cubicBezTo>
                    <a:pt x="25734" y="11962"/>
                    <a:pt x="25675" y="11962"/>
                    <a:pt x="25616" y="11962"/>
                  </a:cubicBezTo>
                  <a:cubicBezTo>
                    <a:pt x="24294" y="11962"/>
                    <a:pt x="23090" y="12441"/>
                    <a:pt x="21844" y="12900"/>
                  </a:cubicBezTo>
                  <a:cubicBezTo>
                    <a:pt x="19184" y="13883"/>
                    <a:pt x="16298" y="15042"/>
                    <a:pt x="13409" y="15042"/>
                  </a:cubicBezTo>
                  <a:cubicBezTo>
                    <a:pt x="12406" y="15042"/>
                    <a:pt x="11403" y="14902"/>
                    <a:pt x="10409" y="14567"/>
                  </a:cubicBezTo>
                  <a:cubicBezTo>
                    <a:pt x="6140" y="13106"/>
                    <a:pt x="7556" y="6920"/>
                    <a:pt x="8491" y="3998"/>
                  </a:cubicBezTo>
                  <a:lnTo>
                    <a:pt x="8491" y="3998"/>
                  </a:lnTo>
                  <a:cubicBezTo>
                    <a:pt x="5387" y="6760"/>
                    <a:pt x="5250" y="11417"/>
                    <a:pt x="5250" y="11417"/>
                  </a:cubicBezTo>
                  <a:cubicBezTo>
                    <a:pt x="5250" y="11417"/>
                    <a:pt x="4908" y="11029"/>
                    <a:pt x="4291" y="10892"/>
                  </a:cubicBezTo>
                  <a:lnTo>
                    <a:pt x="4291" y="10892"/>
                  </a:lnTo>
                  <a:cubicBezTo>
                    <a:pt x="4337" y="13882"/>
                    <a:pt x="4109" y="18104"/>
                    <a:pt x="2420" y="18515"/>
                  </a:cubicBezTo>
                  <a:cubicBezTo>
                    <a:pt x="2274" y="18550"/>
                    <a:pt x="2136" y="18566"/>
                    <a:pt x="2005" y="18566"/>
                  </a:cubicBezTo>
                  <a:cubicBezTo>
                    <a:pt x="847" y="18566"/>
                    <a:pt x="267" y="17278"/>
                    <a:pt x="0" y="16027"/>
                  </a:cubicBezTo>
                  <a:lnTo>
                    <a:pt x="0" y="16027"/>
                  </a:lnTo>
                  <a:cubicBezTo>
                    <a:pt x="92" y="18698"/>
                    <a:pt x="2146" y="21095"/>
                    <a:pt x="2146" y="21095"/>
                  </a:cubicBezTo>
                  <a:cubicBezTo>
                    <a:pt x="114" y="24290"/>
                    <a:pt x="3630" y="27554"/>
                    <a:pt x="3630" y="27554"/>
                  </a:cubicBezTo>
                  <a:lnTo>
                    <a:pt x="3903" y="28033"/>
                  </a:lnTo>
                  <a:cubicBezTo>
                    <a:pt x="3721" y="18812"/>
                    <a:pt x="7738" y="16415"/>
                    <a:pt x="7738" y="16415"/>
                  </a:cubicBezTo>
                  <a:cubicBezTo>
                    <a:pt x="7738" y="16415"/>
                    <a:pt x="8834" y="17579"/>
                    <a:pt x="12600" y="18173"/>
                  </a:cubicBezTo>
                  <a:cubicBezTo>
                    <a:pt x="12899" y="18221"/>
                    <a:pt x="13195" y="18243"/>
                    <a:pt x="13488" y="18243"/>
                  </a:cubicBezTo>
                  <a:cubicBezTo>
                    <a:pt x="16824" y="18243"/>
                    <a:pt x="19836" y="15376"/>
                    <a:pt x="23214" y="14977"/>
                  </a:cubicBezTo>
                  <a:cubicBezTo>
                    <a:pt x="23635" y="14927"/>
                    <a:pt x="24065" y="14899"/>
                    <a:pt x="24496" y="14899"/>
                  </a:cubicBezTo>
                  <a:cubicBezTo>
                    <a:pt x="26798" y="14899"/>
                    <a:pt x="29108" y="15690"/>
                    <a:pt x="29993" y="18036"/>
                  </a:cubicBezTo>
                  <a:cubicBezTo>
                    <a:pt x="30929" y="20433"/>
                    <a:pt x="30974" y="22327"/>
                    <a:pt x="33348" y="23948"/>
                  </a:cubicBezTo>
                  <a:cubicBezTo>
                    <a:pt x="33348" y="23948"/>
                    <a:pt x="32093" y="28627"/>
                    <a:pt x="33531" y="29449"/>
                  </a:cubicBezTo>
                  <a:cubicBezTo>
                    <a:pt x="33625" y="29501"/>
                    <a:pt x="33721" y="29526"/>
                    <a:pt x="33820" y="29526"/>
                  </a:cubicBezTo>
                  <a:cubicBezTo>
                    <a:pt x="35253" y="29526"/>
                    <a:pt x="37091" y="24290"/>
                    <a:pt x="37091" y="24290"/>
                  </a:cubicBezTo>
                  <a:cubicBezTo>
                    <a:pt x="37091" y="24290"/>
                    <a:pt x="40744" y="22829"/>
                    <a:pt x="41816" y="19337"/>
                  </a:cubicBezTo>
                  <a:lnTo>
                    <a:pt x="41816" y="19337"/>
                  </a:lnTo>
                  <a:cubicBezTo>
                    <a:pt x="40454" y="20160"/>
                    <a:pt x="38455" y="20759"/>
                    <a:pt x="36793" y="20759"/>
                  </a:cubicBezTo>
                  <a:cubicBezTo>
                    <a:pt x="35641" y="20759"/>
                    <a:pt x="34651" y="20471"/>
                    <a:pt x="34147" y="19771"/>
                  </a:cubicBezTo>
                  <a:cubicBezTo>
                    <a:pt x="32618" y="17648"/>
                    <a:pt x="35859" y="15936"/>
                    <a:pt x="35859" y="15936"/>
                  </a:cubicBezTo>
                  <a:cubicBezTo>
                    <a:pt x="35859" y="15936"/>
                    <a:pt x="31659" y="15388"/>
                    <a:pt x="30655" y="14772"/>
                  </a:cubicBezTo>
                  <a:cubicBezTo>
                    <a:pt x="29650" y="14178"/>
                    <a:pt x="32024" y="13060"/>
                    <a:pt x="34284" y="12741"/>
                  </a:cubicBezTo>
                  <a:cubicBezTo>
                    <a:pt x="34377" y="12728"/>
                    <a:pt x="34478" y="12722"/>
                    <a:pt x="34586" y="12722"/>
                  </a:cubicBezTo>
                  <a:cubicBezTo>
                    <a:pt x="36258" y="12722"/>
                    <a:pt x="39651" y="14152"/>
                    <a:pt x="41816" y="15160"/>
                  </a:cubicBezTo>
                  <a:cubicBezTo>
                    <a:pt x="41793" y="15046"/>
                    <a:pt x="41771" y="14955"/>
                    <a:pt x="41725" y="14840"/>
                  </a:cubicBezTo>
                  <a:cubicBezTo>
                    <a:pt x="40766" y="11599"/>
                    <a:pt x="35905" y="11325"/>
                    <a:pt x="35905" y="11325"/>
                  </a:cubicBezTo>
                  <a:cubicBezTo>
                    <a:pt x="35905" y="11325"/>
                    <a:pt x="38507" y="8563"/>
                    <a:pt x="36270" y="6920"/>
                  </a:cubicBezTo>
                  <a:cubicBezTo>
                    <a:pt x="35215" y="6148"/>
                    <a:pt x="33735" y="5946"/>
                    <a:pt x="32474" y="5946"/>
                  </a:cubicBezTo>
                  <a:cubicBezTo>
                    <a:pt x="31090" y="5946"/>
                    <a:pt x="29970" y="6190"/>
                    <a:pt x="29970" y="6190"/>
                  </a:cubicBezTo>
                  <a:cubicBezTo>
                    <a:pt x="29970" y="6190"/>
                    <a:pt x="32983" y="849"/>
                    <a:pt x="26934" y="72"/>
                  </a:cubicBezTo>
                  <a:cubicBezTo>
                    <a:pt x="26579" y="24"/>
                    <a:pt x="26231" y="1"/>
                    <a:pt x="25890"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0" name="Google Shape;3470;p43"/>
            <p:cNvSpPr/>
            <p:nvPr/>
          </p:nvSpPr>
          <p:spPr>
            <a:xfrm>
              <a:off x="5683700" y="2171525"/>
              <a:ext cx="88000" cy="159000"/>
            </a:xfrm>
            <a:custGeom>
              <a:avLst/>
              <a:gdLst/>
              <a:ahLst/>
              <a:cxnLst/>
              <a:rect l="l" t="t" r="r" b="b"/>
              <a:pathLst>
                <a:path w="3520" h="6360" extrusionOk="0">
                  <a:moveTo>
                    <a:pt x="429" y="0"/>
                  </a:moveTo>
                  <a:cubicBezTo>
                    <a:pt x="293" y="0"/>
                    <a:pt x="151" y="5"/>
                    <a:pt x="1" y="14"/>
                  </a:cubicBezTo>
                  <a:cubicBezTo>
                    <a:pt x="2489" y="288"/>
                    <a:pt x="69" y="6360"/>
                    <a:pt x="69" y="6360"/>
                  </a:cubicBezTo>
                  <a:cubicBezTo>
                    <a:pt x="69" y="6360"/>
                    <a:pt x="1324" y="4853"/>
                    <a:pt x="2854" y="3096"/>
                  </a:cubicBezTo>
                  <a:cubicBezTo>
                    <a:pt x="3051" y="2396"/>
                    <a:pt x="3520" y="0"/>
                    <a:pt x="429"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1" name="Google Shape;3471;p43"/>
            <p:cNvSpPr/>
            <p:nvPr/>
          </p:nvSpPr>
          <p:spPr>
            <a:xfrm>
              <a:off x="5513650" y="2459525"/>
              <a:ext cx="524450" cy="124800"/>
            </a:xfrm>
            <a:custGeom>
              <a:avLst/>
              <a:gdLst/>
              <a:ahLst/>
              <a:cxnLst/>
              <a:rect l="l" t="t" r="r" b="b"/>
              <a:pathLst>
                <a:path w="20978" h="4992" extrusionOk="0">
                  <a:moveTo>
                    <a:pt x="19389" y="1"/>
                  </a:moveTo>
                  <a:cubicBezTo>
                    <a:pt x="19298" y="1"/>
                    <a:pt x="19204" y="6"/>
                    <a:pt x="19105" y="21"/>
                  </a:cubicBezTo>
                  <a:cubicBezTo>
                    <a:pt x="17941" y="44"/>
                    <a:pt x="16503" y="637"/>
                    <a:pt x="15157" y="1322"/>
                  </a:cubicBezTo>
                  <a:cubicBezTo>
                    <a:pt x="14495" y="1687"/>
                    <a:pt x="13833" y="2030"/>
                    <a:pt x="13194" y="2349"/>
                  </a:cubicBezTo>
                  <a:cubicBezTo>
                    <a:pt x="12897" y="2509"/>
                    <a:pt x="12577" y="2646"/>
                    <a:pt x="12281" y="2760"/>
                  </a:cubicBezTo>
                  <a:cubicBezTo>
                    <a:pt x="11984" y="2897"/>
                    <a:pt x="11710" y="3034"/>
                    <a:pt x="11459" y="3148"/>
                  </a:cubicBezTo>
                  <a:cubicBezTo>
                    <a:pt x="10957" y="3377"/>
                    <a:pt x="10523" y="3559"/>
                    <a:pt x="10204" y="3673"/>
                  </a:cubicBezTo>
                  <a:cubicBezTo>
                    <a:pt x="9907" y="3787"/>
                    <a:pt x="9747" y="3856"/>
                    <a:pt x="9747" y="3856"/>
                  </a:cubicBezTo>
                  <a:cubicBezTo>
                    <a:pt x="9747" y="3856"/>
                    <a:pt x="9564" y="3924"/>
                    <a:pt x="9268" y="4016"/>
                  </a:cubicBezTo>
                  <a:cubicBezTo>
                    <a:pt x="8948" y="4130"/>
                    <a:pt x="8515" y="4267"/>
                    <a:pt x="7990" y="4381"/>
                  </a:cubicBezTo>
                  <a:cubicBezTo>
                    <a:pt x="7559" y="4471"/>
                    <a:pt x="7072" y="4532"/>
                    <a:pt x="6561" y="4532"/>
                  </a:cubicBezTo>
                  <a:cubicBezTo>
                    <a:pt x="6423" y="4532"/>
                    <a:pt x="6282" y="4528"/>
                    <a:pt x="6141" y="4518"/>
                  </a:cubicBezTo>
                  <a:cubicBezTo>
                    <a:pt x="5456" y="4495"/>
                    <a:pt x="4726" y="4335"/>
                    <a:pt x="4041" y="4107"/>
                  </a:cubicBezTo>
                  <a:cubicBezTo>
                    <a:pt x="2648" y="3628"/>
                    <a:pt x="1370" y="2783"/>
                    <a:pt x="731" y="1870"/>
                  </a:cubicBezTo>
                  <a:cubicBezTo>
                    <a:pt x="412" y="1436"/>
                    <a:pt x="229" y="1003"/>
                    <a:pt x="160" y="683"/>
                  </a:cubicBezTo>
                  <a:cubicBezTo>
                    <a:pt x="69" y="386"/>
                    <a:pt x="46" y="204"/>
                    <a:pt x="24" y="204"/>
                  </a:cubicBezTo>
                  <a:cubicBezTo>
                    <a:pt x="1" y="204"/>
                    <a:pt x="1" y="386"/>
                    <a:pt x="46" y="706"/>
                  </a:cubicBezTo>
                  <a:cubicBezTo>
                    <a:pt x="92" y="1048"/>
                    <a:pt x="252" y="1505"/>
                    <a:pt x="571" y="2007"/>
                  </a:cubicBezTo>
                  <a:cubicBezTo>
                    <a:pt x="1188" y="2988"/>
                    <a:pt x="2466" y="3924"/>
                    <a:pt x="3904" y="4449"/>
                  </a:cubicBezTo>
                  <a:cubicBezTo>
                    <a:pt x="4611" y="4746"/>
                    <a:pt x="5387" y="4906"/>
                    <a:pt x="6095" y="4974"/>
                  </a:cubicBezTo>
                  <a:cubicBezTo>
                    <a:pt x="6284" y="4986"/>
                    <a:pt x="6469" y="4992"/>
                    <a:pt x="6651" y="4992"/>
                  </a:cubicBezTo>
                  <a:cubicBezTo>
                    <a:pt x="7172" y="4992"/>
                    <a:pt x="7658" y="4945"/>
                    <a:pt x="8081" y="4860"/>
                  </a:cubicBezTo>
                  <a:cubicBezTo>
                    <a:pt x="8651" y="4769"/>
                    <a:pt x="9108" y="4632"/>
                    <a:pt x="9428" y="4518"/>
                  </a:cubicBezTo>
                  <a:cubicBezTo>
                    <a:pt x="9747" y="4426"/>
                    <a:pt x="9930" y="4358"/>
                    <a:pt x="9930" y="4358"/>
                  </a:cubicBezTo>
                  <a:cubicBezTo>
                    <a:pt x="9930" y="4358"/>
                    <a:pt x="10112" y="4290"/>
                    <a:pt x="10409" y="4153"/>
                  </a:cubicBezTo>
                  <a:cubicBezTo>
                    <a:pt x="10729" y="4038"/>
                    <a:pt x="11162" y="3833"/>
                    <a:pt x="11664" y="3605"/>
                  </a:cubicBezTo>
                  <a:cubicBezTo>
                    <a:pt x="11915" y="3468"/>
                    <a:pt x="12189" y="3331"/>
                    <a:pt x="12486" y="3194"/>
                  </a:cubicBezTo>
                  <a:cubicBezTo>
                    <a:pt x="12783" y="3057"/>
                    <a:pt x="13102" y="2920"/>
                    <a:pt x="13399" y="2737"/>
                  </a:cubicBezTo>
                  <a:cubicBezTo>
                    <a:pt x="14038" y="2418"/>
                    <a:pt x="14677" y="2030"/>
                    <a:pt x="15339" y="1665"/>
                  </a:cubicBezTo>
                  <a:cubicBezTo>
                    <a:pt x="16640" y="957"/>
                    <a:pt x="18010" y="318"/>
                    <a:pt x="19128" y="227"/>
                  </a:cubicBezTo>
                  <a:cubicBezTo>
                    <a:pt x="19333" y="197"/>
                    <a:pt x="19523" y="186"/>
                    <a:pt x="19698" y="186"/>
                  </a:cubicBezTo>
                  <a:cubicBezTo>
                    <a:pt x="20399" y="186"/>
                    <a:pt x="20853" y="372"/>
                    <a:pt x="20956" y="372"/>
                  </a:cubicBezTo>
                  <a:cubicBezTo>
                    <a:pt x="20968" y="372"/>
                    <a:pt x="20975" y="370"/>
                    <a:pt x="20977" y="364"/>
                  </a:cubicBezTo>
                  <a:cubicBezTo>
                    <a:pt x="20977" y="341"/>
                    <a:pt x="20795" y="272"/>
                    <a:pt x="20498" y="158"/>
                  </a:cubicBezTo>
                  <a:cubicBezTo>
                    <a:pt x="20338" y="113"/>
                    <a:pt x="20133" y="67"/>
                    <a:pt x="19904" y="21"/>
                  </a:cubicBezTo>
                  <a:cubicBezTo>
                    <a:pt x="19737" y="21"/>
                    <a:pt x="19570" y="1"/>
                    <a:pt x="1938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2" name="Google Shape;3472;p43"/>
            <p:cNvSpPr/>
            <p:nvPr/>
          </p:nvSpPr>
          <p:spPr>
            <a:xfrm>
              <a:off x="5899400" y="2489000"/>
              <a:ext cx="295050" cy="40250"/>
            </a:xfrm>
            <a:custGeom>
              <a:avLst/>
              <a:gdLst/>
              <a:ahLst/>
              <a:cxnLst/>
              <a:rect l="l" t="t" r="r" b="b"/>
              <a:pathLst>
                <a:path w="11802" h="1610" extrusionOk="0">
                  <a:moveTo>
                    <a:pt x="2414" y="1"/>
                  </a:moveTo>
                  <a:cubicBezTo>
                    <a:pt x="2226" y="1"/>
                    <a:pt x="2043" y="6"/>
                    <a:pt x="1872" y="29"/>
                  </a:cubicBezTo>
                  <a:cubicBezTo>
                    <a:pt x="1507" y="98"/>
                    <a:pt x="1188" y="98"/>
                    <a:pt x="914" y="189"/>
                  </a:cubicBezTo>
                  <a:cubicBezTo>
                    <a:pt x="366" y="326"/>
                    <a:pt x="1" y="440"/>
                    <a:pt x="1" y="486"/>
                  </a:cubicBezTo>
                  <a:cubicBezTo>
                    <a:pt x="6" y="491"/>
                    <a:pt x="30" y="494"/>
                    <a:pt x="72" y="494"/>
                  </a:cubicBezTo>
                  <a:cubicBezTo>
                    <a:pt x="206" y="494"/>
                    <a:pt x="518" y="464"/>
                    <a:pt x="936" y="394"/>
                  </a:cubicBezTo>
                  <a:cubicBezTo>
                    <a:pt x="1073" y="360"/>
                    <a:pt x="1227" y="354"/>
                    <a:pt x="1390" y="354"/>
                  </a:cubicBezTo>
                  <a:cubicBezTo>
                    <a:pt x="1471" y="354"/>
                    <a:pt x="1555" y="356"/>
                    <a:pt x="1639" y="356"/>
                  </a:cubicBezTo>
                  <a:cubicBezTo>
                    <a:pt x="1724" y="356"/>
                    <a:pt x="1809" y="354"/>
                    <a:pt x="1895" y="349"/>
                  </a:cubicBezTo>
                  <a:cubicBezTo>
                    <a:pt x="1995" y="335"/>
                    <a:pt x="2098" y="330"/>
                    <a:pt x="2201" y="330"/>
                  </a:cubicBezTo>
                  <a:cubicBezTo>
                    <a:pt x="2449" y="330"/>
                    <a:pt x="2703" y="362"/>
                    <a:pt x="2945" y="394"/>
                  </a:cubicBezTo>
                  <a:cubicBezTo>
                    <a:pt x="3310" y="394"/>
                    <a:pt x="3675" y="508"/>
                    <a:pt x="4018" y="577"/>
                  </a:cubicBezTo>
                  <a:cubicBezTo>
                    <a:pt x="4337" y="645"/>
                    <a:pt x="4657" y="737"/>
                    <a:pt x="4908" y="828"/>
                  </a:cubicBezTo>
                  <a:cubicBezTo>
                    <a:pt x="5182" y="896"/>
                    <a:pt x="5387" y="965"/>
                    <a:pt x="5547" y="1033"/>
                  </a:cubicBezTo>
                  <a:cubicBezTo>
                    <a:pt x="5707" y="1079"/>
                    <a:pt x="5798" y="1125"/>
                    <a:pt x="5798" y="1125"/>
                  </a:cubicBezTo>
                  <a:cubicBezTo>
                    <a:pt x="5798" y="1125"/>
                    <a:pt x="5890" y="1148"/>
                    <a:pt x="6026" y="1193"/>
                  </a:cubicBezTo>
                  <a:cubicBezTo>
                    <a:pt x="6186" y="1239"/>
                    <a:pt x="6414" y="1307"/>
                    <a:pt x="6688" y="1399"/>
                  </a:cubicBezTo>
                  <a:cubicBezTo>
                    <a:pt x="6962" y="1467"/>
                    <a:pt x="7328" y="1513"/>
                    <a:pt x="7670" y="1581"/>
                  </a:cubicBezTo>
                  <a:cubicBezTo>
                    <a:pt x="7852" y="1604"/>
                    <a:pt x="8041" y="1610"/>
                    <a:pt x="8232" y="1610"/>
                  </a:cubicBezTo>
                  <a:cubicBezTo>
                    <a:pt x="8423" y="1610"/>
                    <a:pt x="8617" y="1604"/>
                    <a:pt x="8811" y="1604"/>
                  </a:cubicBezTo>
                  <a:cubicBezTo>
                    <a:pt x="9564" y="1558"/>
                    <a:pt x="10295" y="1490"/>
                    <a:pt x="10865" y="1421"/>
                  </a:cubicBezTo>
                  <a:cubicBezTo>
                    <a:pt x="11413" y="1353"/>
                    <a:pt x="11801" y="1307"/>
                    <a:pt x="11801" y="1262"/>
                  </a:cubicBezTo>
                  <a:cubicBezTo>
                    <a:pt x="11801" y="1239"/>
                    <a:pt x="11413" y="1216"/>
                    <a:pt x="10843" y="1193"/>
                  </a:cubicBezTo>
                  <a:cubicBezTo>
                    <a:pt x="10295" y="1216"/>
                    <a:pt x="9542" y="1239"/>
                    <a:pt x="8788" y="1239"/>
                  </a:cubicBezTo>
                  <a:cubicBezTo>
                    <a:pt x="8423" y="1193"/>
                    <a:pt x="8058" y="1193"/>
                    <a:pt x="7738" y="1148"/>
                  </a:cubicBezTo>
                  <a:cubicBezTo>
                    <a:pt x="7396" y="1056"/>
                    <a:pt x="7099" y="1011"/>
                    <a:pt x="6825" y="919"/>
                  </a:cubicBezTo>
                  <a:cubicBezTo>
                    <a:pt x="6574" y="828"/>
                    <a:pt x="6346" y="760"/>
                    <a:pt x="6209" y="691"/>
                  </a:cubicBezTo>
                  <a:cubicBezTo>
                    <a:pt x="6049" y="645"/>
                    <a:pt x="5958" y="600"/>
                    <a:pt x="5958" y="600"/>
                  </a:cubicBezTo>
                  <a:cubicBezTo>
                    <a:pt x="5958" y="600"/>
                    <a:pt x="5867" y="577"/>
                    <a:pt x="5707" y="531"/>
                  </a:cubicBezTo>
                  <a:cubicBezTo>
                    <a:pt x="5547" y="486"/>
                    <a:pt x="5342" y="417"/>
                    <a:pt x="5045" y="349"/>
                  </a:cubicBezTo>
                  <a:cubicBezTo>
                    <a:pt x="4771" y="280"/>
                    <a:pt x="4452" y="189"/>
                    <a:pt x="4086" y="143"/>
                  </a:cubicBezTo>
                  <a:cubicBezTo>
                    <a:pt x="3744" y="98"/>
                    <a:pt x="3379" y="6"/>
                    <a:pt x="2991" y="6"/>
                  </a:cubicBezTo>
                  <a:cubicBezTo>
                    <a:pt x="2797" y="6"/>
                    <a:pt x="2603" y="1"/>
                    <a:pt x="241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3" name="Google Shape;3473;p43"/>
            <p:cNvSpPr/>
            <p:nvPr/>
          </p:nvSpPr>
          <p:spPr>
            <a:xfrm>
              <a:off x="6071725" y="2525050"/>
              <a:ext cx="171225" cy="192675"/>
            </a:xfrm>
            <a:custGeom>
              <a:avLst/>
              <a:gdLst/>
              <a:ahLst/>
              <a:cxnLst/>
              <a:rect l="l" t="t" r="r" b="b"/>
              <a:pathLst>
                <a:path w="6849" h="7707" extrusionOk="0">
                  <a:moveTo>
                    <a:pt x="51" y="1"/>
                  </a:moveTo>
                  <a:cubicBezTo>
                    <a:pt x="49" y="1"/>
                    <a:pt x="47" y="1"/>
                    <a:pt x="46" y="2"/>
                  </a:cubicBezTo>
                  <a:cubicBezTo>
                    <a:pt x="1" y="48"/>
                    <a:pt x="206" y="322"/>
                    <a:pt x="435" y="778"/>
                  </a:cubicBezTo>
                  <a:cubicBezTo>
                    <a:pt x="663" y="1235"/>
                    <a:pt x="937" y="1874"/>
                    <a:pt x="1165" y="2513"/>
                  </a:cubicBezTo>
                  <a:cubicBezTo>
                    <a:pt x="1416" y="3175"/>
                    <a:pt x="1644" y="3814"/>
                    <a:pt x="1850" y="4316"/>
                  </a:cubicBezTo>
                  <a:cubicBezTo>
                    <a:pt x="2032" y="4796"/>
                    <a:pt x="2192" y="5115"/>
                    <a:pt x="2192" y="5115"/>
                  </a:cubicBezTo>
                  <a:cubicBezTo>
                    <a:pt x="2192" y="5115"/>
                    <a:pt x="2352" y="5435"/>
                    <a:pt x="2649" y="5891"/>
                  </a:cubicBezTo>
                  <a:cubicBezTo>
                    <a:pt x="2945" y="6325"/>
                    <a:pt x="3425" y="6918"/>
                    <a:pt x="4064" y="7284"/>
                  </a:cubicBezTo>
                  <a:cubicBezTo>
                    <a:pt x="4592" y="7604"/>
                    <a:pt x="5214" y="7707"/>
                    <a:pt x="5711" y="7707"/>
                  </a:cubicBezTo>
                  <a:cubicBezTo>
                    <a:pt x="5815" y="7707"/>
                    <a:pt x="5913" y="7702"/>
                    <a:pt x="6004" y="7694"/>
                  </a:cubicBezTo>
                  <a:cubicBezTo>
                    <a:pt x="6529" y="7626"/>
                    <a:pt x="6848" y="7512"/>
                    <a:pt x="6848" y="7466"/>
                  </a:cubicBezTo>
                  <a:cubicBezTo>
                    <a:pt x="6848" y="7455"/>
                    <a:pt x="6827" y="7450"/>
                    <a:pt x="6787" y="7450"/>
                  </a:cubicBezTo>
                  <a:cubicBezTo>
                    <a:pt x="6666" y="7450"/>
                    <a:pt x="6375" y="7489"/>
                    <a:pt x="5981" y="7489"/>
                  </a:cubicBezTo>
                  <a:cubicBezTo>
                    <a:pt x="5479" y="7466"/>
                    <a:pt x="4794" y="7352"/>
                    <a:pt x="4269" y="6964"/>
                  </a:cubicBezTo>
                  <a:cubicBezTo>
                    <a:pt x="3721" y="6599"/>
                    <a:pt x="3333" y="6051"/>
                    <a:pt x="3059" y="5617"/>
                  </a:cubicBezTo>
                  <a:cubicBezTo>
                    <a:pt x="2808" y="5184"/>
                    <a:pt x="2671" y="4887"/>
                    <a:pt x="2671" y="4887"/>
                  </a:cubicBezTo>
                  <a:cubicBezTo>
                    <a:pt x="2671" y="4887"/>
                    <a:pt x="2512" y="4590"/>
                    <a:pt x="2306" y="4111"/>
                  </a:cubicBezTo>
                  <a:cubicBezTo>
                    <a:pt x="2078" y="3654"/>
                    <a:pt x="1804" y="3015"/>
                    <a:pt x="1530" y="2376"/>
                  </a:cubicBezTo>
                  <a:cubicBezTo>
                    <a:pt x="1233" y="1737"/>
                    <a:pt x="914" y="1121"/>
                    <a:pt x="617" y="687"/>
                  </a:cubicBezTo>
                  <a:cubicBezTo>
                    <a:pt x="333" y="250"/>
                    <a:pt x="90" y="1"/>
                    <a:pt x="5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4" name="Google Shape;3474;p43"/>
            <p:cNvSpPr/>
            <p:nvPr/>
          </p:nvSpPr>
          <p:spPr>
            <a:xfrm>
              <a:off x="6164750" y="2716250"/>
              <a:ext cx="115850" cy="145550"/>
            </a:xfrm>
            <a:custGeom>
              <a:avLst/>
              <a:gdLst/>
              <a:ahLst/>
              <a:cxnLst/>
              <a:rect l="l" t="t" r="r" b="b"/>
              <a:pathLst>
                <a:path w="4634" h="5822" extrusionOk="0">
                  <a:moveTo>
                    <a:pt x="868" y="1"/>
                  </a:moveTo>
                  <a:cubicBezTo>
                    <a:pt x="822" y="1"/>
                    <a:pt x="731" y="366"/>
                    <a:pt x="594" y="937"/>
                  </a:cubicBezTo>
                  <a:cubicBezTo>
                    <a:pt x="457" y="1484"/>
                    <a:pt x="274" y="2238"/>
                    <a:pt x="160" y="3037"/>
                  </a:cubicBezTo>
                  <a:cubicBezTo>
                    <a:pt x="69" y="3813"/>
                    <a:pt x="0" y="4611"/>
                    <a:pt x="320" y="5251"/>
                  </a:cubicBezTo>
                  <a:cubicBezTo>
                    <a:pt x="411" y="5410"/>
                    <a:pt x="525" y="5547"/>
                    <a:pt x="662" y="5639"/>
                  </a:cubicBezTo>
                  <a:cubicBezTo>
                    <a:pt x="731" y="5684"/>
                    <a:pt x="799" y="5707"/>
                    <a:pt x="845" y="5753"/>
                  </a:cubicBezTo>
                  <a:cubicBezTo>
                    <a:pt x="913" y="5776"/>
                    <a:pt x="982" y="5776"/>
                    <a:pt x="1027" y="5798"/>
                  </a:cubicBezTo>
                  <a:cubicBezTo>
                    <a:pt x="1142" y="5821"/>
                    <a:pt x="1233" y="5821"/>
                    <a:pt x="1301" y="5821"/>
                  </a:cubicBezTo>
                  <a:cubicBezTo>
                    <a:pt x="1370" y="5821"/>
                    <a:pt x="1393" y="5798"/>
                    <a:pt x="1393" y="5798"/>
                  </a:cubicBezTo>
                  <a:cubicBezTo>
                    <a:pt x="1393" y="5798"/>
                    <a:pt x="1530" y="5776"/>
                    <a:pt x="1712" y="5707"/>
                  </a:cubicBezTo>
                  <a:cubicBezTo>
                    <a:pt x="1895" y="5593"/>
                    <a:pt x="2123" y="5433"/>
                    <a:pt x="2329" y="5205"/>
                  </a:cubicBezTo>
                  <a:cubicBezTo>
                    <a:pt x="2762" y="4748"/>
                    <a:pt x="3150" y="4041"/>
                    <a:pt x="3470" y="3333"/>
                  </a:cubicBezTo>
                  <a:cubicBezTo>
                    <a:pt x="3812" y="2626"/>
                    <a:pt x="4086" y="1895"/>
                    <a:pt x="4292" y="1370"/>
                  </a:cubicBezTo>
                  <a:cubicBezTo>
                    <a:pt x="4497" y="822"/>
                    <a:pt x="4634" y="457"/>
                    <a:pt x="4611" y="434"/>
                  </a:cubicBezTo>
                  <a:cubicBezTo>
                    <a:pt x="4610" y="434"/>
                    <a:pt x="4608" y="433"/>
                    <a:pt x="4606" y="433"/>
                  </a:cubicBezTo>
                  <a:cubicBezTo>
                    <a:pt x="4552" y="433"/>
                    <a:pt x="4352" y="771"/>
                    <a:pt x="4109" y="1279"/>
                  </a:cubicBezTo>
                  <a:cubicBezTo>
                    <a:pt x="3835" y="1804"/>
                    <a:pt x="3515" y="2489"/>
                    <a:pt x="3150" y="3173"/>
                  </a:cubicBezTo>
                  <a:cubicBezTo>
                    <a:pt x="2762" y="3835"/>
                    <a:pt x="2351" y="4475"/>
                    <a:pt x="1963" y="4863"/>
                  </a:cubicBezTo>
                  <a:cubicBezTo>
                    <a:pt x="1781" y="5045"/>
                    <a:pt x="1598" y="5159"/>
                    <a:pt x="1484" y="5228"/>
                  </a:cubicBezTo>
                  <a:cubicBezTo>
                    <a:pt x="1370" y="5273"/>
                    <a:pt x="1301" y="5273"/>
                    <a:pt x="1301" y="5273"/>
                  </a:cubicBezTo>
                  <a:cubicBezTo>
                    <a:pt x="1301" y="5273"/>
                    <a:pt x="1271" y="5284"/>
                    <a:pt x="1217" y="5284"/>
                  </a:cubicBezTo>
                  <a:cubicBezTo>
                    <a:pt x="1190" y="5284"/>
                    <a:pt x="1157" y="5281"/>
                    <a:pt x="1119" y="5273"/>
                  </a:cubicBezTo>
                  <a:cubicBezTo>
                    <a:pt x="1027" y="5251"/>
                    <a:pt x="868" y="5205"/>
                    <a:pt x="754" y="4999"/>
                  </a:cubicBezTo>
                  <a:cubicBezTo>
                    <a:pt x="503" y="4611"/>
                    <a:pt x="480" y="3813"/>
                    <a:pt x="548" y="3059"/>
                  </a:cubicBezTo>
                  <a:cubicBezTo>
                    <a:pt x="594" y="2306"/>
                    <a:pt x="708" y="1553"/>
                    <a:pt x="799" y="959"/>
                  </a:cubicBezTo>
                  <a:cubicBezTo>
                    <a:pt x="891" y="389"/>
                    <a:pt x="891" y="1"/>
                    <a:pt x="86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5" name="Google Shape;3475;p43"/>
            <p:cNvSpPr/>
            <p:nvPr/>
          </p:nvSpPr>
          <p:spPr>
            <a:xfrm>
              <a:off x="5407525" y="2531950"/>
              <a:ext cx="67350" cy="116075"/>
            </a:xfrm>
            <a:custGeom>
              <a:avLst/>
              <a:gdLst/>
              <a:ahLst/>
              <a:cxnLst/>
              <a:rect l="l" t="t" r="r" b="b"/>
              <a:pathLst>
                <a:path w="2694" h="4643" extrusionOk="0">
                  <a:moveTo>
                    <a:pt x="69" y="0"/>
                  </a:moveTo>
                  <a:cubicBezTo>
                    <a:pt x="0" y="23"/>
                    <a:pt x="46" y="708"/>
                    <a:pt x="206" y="1393"/>
                  </a:cubicBezTo>
                  <a:cubicBezTo>
                    <a:pt x="365" y="2077"/>
                    <a:pt x="639" y="2739"/>
                    <a:pt x="639" y="2739"/>
                  </a:cubicBezTo>
                  <a:cubicBezTo>
                    <a:pt x="639" y="2739"/>
                    <a:pt x="753" y="2876"/>
                    <a:pt x="890" y="3104"/>
                  </a:cubicBezTo>
                  <a:cubicBezTo>
                    <a:pt x="1004" y="3333"/>
                    <a:pt x="1256" y="3607"/>
                    <a:pt x="1484" y="3880"/>
                  </a:cubicBezTo>
                  <a:cubicBezTo>
                    <a:pt x="1941" y="4337"/>
                    <a:pt x="2511" y="4643"/>
                    <a:pt x="2644" y="4643"/>
                  </a:cubicBezTo>
                  <a:cubicBezTo>
                    <a:pt x="2658" y="4643"/>
                    <a:pt x="2667" y="4640"/>
                    <a:pt x="2671" y="4634"/>
                  </a:cubicBezTo>
                  <a:cubicBezTo>
                    <a:pt x="2694" y="4565"/>
                    <a:pt x="2169" y="4154"/>
                    <a:pt x="1781" y="3629"/>
                  </a:cubicBezTo>
                  <a:cubicBezTo>
                    <a:pt x="1598" y="3356"/>
                    <a:pt x="1415" y="3082"/>
                    <a:pt x="1324" y="2853"/>
                  </a:cubicBezTo>
                  <a:cubicBezTo>
                    <a:pt x="1210" y="2648"/>
                    <a:pt x="1119" y="2488"/>
                    <a:pt x="1119" y="2488"/>
                  </a:cubicBezTo>
                  <a:cubicBezTo>
                    <a:pt x="1119" y="2488"/>
                    <a:pt x="1050" y="2351"/>
                    <a:pt x="936" y="2123"/>
                  </a:cubicBezTo>
                  <a:cubicBezTo>
                    <a:pt x="822" y="1895"/>
                    <a:pt x="708" y="1598"/>
                    <a:pt x="571" y="1278"/>
                  </a:cubicBezTo>
                  <a:cubicBezTo>
                    <a:pt x="320" y="662"/>
                    <a:pt x="137" y="0"/>
                    <a:pt x="6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6" name="Google Shape;3476;p43"/>
            <p:cNvSpPr/>
            <p:nvPr/>
          </p:nvSpPr>
          <p:spPr>
            <a:xfrm>
              <a:off x="5783575" y="2210150"/>
              <a:ext cx="73625" cy="64875"/>
            </a:xfrm>
            <a:custGeom>
              <a:avLst/>
              <a:gdLst/>
              <a:ahLst/>
              <a:cxnLst/>
              <a:rect l="l" t="t" r="r" b="b"/>
              <a:pathLst>
                <a:path w="2945" h="2595" extrusionOk="0">
                  <a:moveTo>
                    <a:pt x="2656" y="0"/>
                  </a:moveTo>
                  <a:cubicBezTo>
                    <a:pt x="2494" y="0"/>
                    <a:pt x="2285" y="111"/>
                    <a:pt x="2100" y="295"/>
                  </a:cubicBezTo>
                  <a:cubicBezTo>
                    <a:pt x="1872" y="547"/>
                    <a:pt x="1780" y="820"/>
                    <a:pt x="1940" y="935"/>
                  </a:cubicBezTo>
                  <a:cubicBezTo>
                    <a:pt x="1977" y="965"/>
                    <a:pt x="2027" y="979"/>
                    <a:pt x="2084" y="979"/>
                  </a:cubicBezTo>
                  <a:cubicBezTo>
                    <a:pt x="2242" y="979"/>
                    <a:pt x="2458" y="873"/>
                    <a:pt x="2625" y="706"/>
                  </a:cubicBezTo>
                  <a:cubicBezTo>
                    <a:pt x="2876" y="455"/>
                    <a:pt x="2945" y="159"/>
                    <a:pt x="2808" y="44"/>
                  </a:cubicBezTo>
                  <a:cubicBezTo>
                    <a:pt x="2765" y="14"/>
                    <a:pt x="2714" y="0"/>
                    <a:pt x="2656" y="0"/>
                  </a:cubicBezTo>
                  <a:close/>
                  <a:moveTo>
                    <a:pt x="1216" y="1224"/>
                  </a:moveTo>
                  <a:cubicBezTo>
                    <a:pt x="992" y="1224"/>
                    <a:pt x="688" y="1365"/>
                    <a:pt x="434" y="1619"/>
                  </a:cubicBezTo>
                  <a:cubicBezTo>
                    <a:pt x="91" y="1985"/>
                    <a:pt x="0" y="2373"/>
                    <a:pt x="205" y="2532"/>
                  </a:cubicBezTo>
                  <a:cubicBezTo>
                    <a:pt x="260" y="2575"/>
                    <a:pt x="330" y="2595"/>
                    <a:pt x="411" y="2595"/>
                  </a:cubicBezTo>
                  <a:cubicBezTo>
                    <a:pt x="634" y="2595"/>
                    <a:pt x="935" y="2442"/>
                    <a:pt x="1187" y="2190"/>
                  </a:cubicBezTo>
                  <a:cubicBezTo>
                    <a:pt x="1529" y="1848"/>
                    <a:pt x="1621" y="1437"/>
                    <a:pt x="1415" y="1277"/>
                  </a:cubicBezTo>
                  <a:cubicBezTo>
                    <a:pt x="1362" y="1242"/>
                    <a:pt x="1294" y="1224"/>
                    <a:pt x="1216" y="1224"/>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7" name="Google Shape;3477;p43"/>
            <p:cNvSpPr/>
            <p:nvPr/>
          </p:nvSpPr>
          <p:spPr>
            <a:xfrm>
              <a:off x="5378975" y="2442325"/>
              <a:ext cx="39400" cy="87400"/>
            </a:xfrm>
            <a:custGeom>
              <a:avLst/>
              <a:gdLst/>
              <a:ahLst/>
              <a:cxnLst/>
              <a:rect l="l" t="t" r="r" b="b"/>
              <a:pathLst>
                <a:path w="1576" h="3496" extrusionOk="0">
                  <a:moveTo>
                    <a:pt x="1165" y="1"/>
                  </a:moveTo>
                  <a:cubicBezTo>
                    <a:pt x="919" y="1"/>
                    <a:pt x="637" y="358"/>
                    <a:pt x="549" y="823"/>
                  </a:cubicBezTo>
                  <a:cubicBezTo>
                    <a:pt x="435" y="1280"/>
                    <a:pt x="549" y="1691"/>
                    <a:pt x="800" y="1714"/>
                  </a:cubicBezTo>
                  <a:cubicBezTo>
                    <a:pt x="808" y="1714"/>
                    <a:pt x="816" y="1715"/>
                    <a:pt x="824" y="1715"/>
                  </a:cubicBezTo>
                  <a:cubicBezTo>
                    <a:pt x="1091" y="1715"/>
                    <a:pt x="1373" y="1358"/>
                    <a:pt x="1462" y="915"/>
                  </a:cubicBezTo>
                  <a:cubicBezTo>
                    <a:pt x="1576" y="435"/>
                    <a:pt x="1462" y="47"/>
                    <a:pt x="1188" y="2"/>
                  </a:cubicBezTo>
                  <a:cubicBezTo>
                    <a:pt x="1180" y="1"/>
                    <a:pt x="1173" y="1"/>
                    <a:pt x="1165" y="1"/>
                  </a:cubicBezTo>
                  <a:close/>
                  <a:moveTo>
                    <a:pt x="549" y="2261"/>
                  </a:moveTo>
                  <a:cubicBezTo>
                    <a:pt x="366" y="2261"/>
                    <a:pt x="138" y="2512"/>
                    <a:pt x="69" y="2855"/>
                  </a:cubicBezTo>
                  <a:cubicBezTo>
                    <a:pt x="1" y="3197"/>
                    <a:pt x="69" y="3471"/>
                    <a:pt x="252" y="3494"/>
                  </a:cubicBezTo>
                  <a:cubicBezTo>
                    <a:pt x="259" y="3495"/>
                    <a:pt x="266" y="3495"/>
                    <a:pt x="274" y="3495"/>
                  </a:cubicBezTo>
                  <a:cubicBezTo>
                    <a:pt x="452" y="3495"/>
                    <a:pt x="666" y="3230"/>
                    <a:pt x="731" y="2923"/>
                  </a:cubicBezTo>
                  <a:cubicBezTo>
                    <a:pt x="823" y="2581"/>
                    <a:pt x="731" y="2284"/>
                    <a:pt x="549" y="226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478" name="Google Shape;3478;p43"/>
          <p:cNvGrpSpPr/>
          <p:nvPr/>
        </p:nvGrpSpPr>
        <p:grpSpPr>
          <a:xfrm>
            <a:off x="531352" y="2320309"/>
            <a:ext cx="1815461" cy="4431667"/>
            <a:chOff x="2307900" y="1132175"/>
            <a:chExt cx="1409374" cy="3440379"/>
          </a:xfrm>
        </p:grpSpPr>
        <p:sp>
          <p:nvSpPr>
            <p:cNvPr id="3479" name="Google Shape;3479;p43"/>
            <p:cNvSpPr/>
            <p:nvPr/>
          </p:nvSpPr>
          <p:spPr>
            <a:xfrm>
              <a:off x="2376849" y="4244605"/>
              <a:ext cx="1340425" cy="327949"/>
            </a:xfrm>
            <a:custGeom>
              <a:avLst/>
              <a:gdLst/>
              <a:ahLst/>
              <a:cxnLst/>
              <a:rect l="l" t="t" r="r" b="b"/>
              <a:pathLst>
                <a:path w="53617" h="17074" extrusionOk="0">
                  <a:moveTo>
                    <a:pt x="26820" y="0"/>
                  </a:moveTo>
                  <a:cubicBezTo>
                    <a:pt x="12006" y="0"/>
                    <a:pt x="0" y="3835"/>
                    <a:pt x="0" y="8537"/>
                  </a:cubicBezTo>
                  <a:cubicBezTo>
                    <a:pt x="0" y="13239"/>
                    <a:pt x="12006" y="17073"/>
                    <a:pt x="26820" y="17073"/>
                  </a:cubicBezTo>
                  <a:cubicBezTo>
                    <a:pt x="41611" y="17073"/>
                    <a:pt x="53617" y="13239"/>
                    <a:pt x="53617" y="8537"/>
                  </a:cubicBezTo>
                  <a:cubicBezTo>
                    <a:pt x="53617" y="3835"/>
                    <a:pt x="41611" y="0"/>
                    <a:pt x="2682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0" name="Google Shape;3480;p43"/>
            <p:cNvSpPr/>
            <p:nvPr/>
          </p:nvSpPr>
          <p:spPr>
            <a:xfrm>
              <a:off x="3188850" y="2441200"/>
              <a:ext cx="260800" cy="44455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1" name="Google Shape;3481;p43"/>
            <p:cNvSpPr/>
            <p:nvPr/>
          </p:nvSpPr>
          <p:spPr>
            <a:xfrm>
              <a:off x="3188850" y="2441200"/>
              <a:ext cx="260800" cy="44455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2" name="Google Shape;3482;p43"/>
            <p:cNvSpPr/>
            <p:nvPr/>
          </p:nvSpPr>
          <p:spPr>
            <a:xfrm>
              <a:off x="2307900" y="2346525"/>
              <a:ext cx="998525" cy="989875"/>
            </a:xfrm>
            <a:custGeom>
              <a:avLst/>
              <a:gdLst/>
              <a:ahLst/>
              <a:cxnLst/>
              <a:rect l="l" t="t" r="r" b="b"/>
              <a:pathLst>
                <a:path w="39941" h="39595" extrusionOk="0">
                  <a:moveTo>
                    <a:pt x="24607" y="1"/>
                  </a:moveTo>
                  <a:cubicBezTo>
                    <a:pt x="23871" y="1"/>
                    <a:pt x="23087" y="36"/>
                    <a:pt x="22251" y="113"/>
                  </a:cubicBezTo>
                  <a:cubicBezTo>
                    <a:pt x="12345" y="1049"/>
                    <a:pt x="9948" y="2510"/>
                    <a:pt x="8213" y="4153"/>
                  </a:cubicBezTo>
                  <a:cubicBezTo>
                    <a:pt x="6456" y="5797"/>
                    <a:pt x="4904" y="12210"/>
                    <a:pt x="3169" y="14242"/>
                  </a:cubicBezTo>
                  <a:cubicBezTo>
                    <a:pt x="1491" y="16160"/>
                    <a:pt x="0" y="18182"/>
                    <a:pt x="4260" y="18182"/>
                  </a:cubicBezTo>
                  <a:cubicBezTo>
                    <a:pt x="4461" y="18182"/>
                    <a:pt x="4676" y="18177"/>
                    <a:pt x="4904" y="18168"/>
                  </a:cubicBezTo>
                  <a:lnTo>
                    <a:pt x="4904" y="18168"/>
                  </a:lnTo>
                  <a:cubicBezTo>
                    <a:pt x="4904" y="18168"/>
                    <a:pt x="2462" y="32388"/>
                    <a:pt x="6798" y="35926"/>
                  </a:cubicBezTo>
                  <a:cubicBezTo>
                    <a:pt x="10017" y="38553"/>
                    <a:pt x="16044" y="39595"/>
                    <a:pt x="21862" y="39595"/>
                  </a:cubicBezTo>
                  <a:cubicBezTo>
                    <a:pt x="28173" y="39595"/>
                    <a:pt x="34237" y="38369"/>
                    <a:pt x="36197" y="36611"/>
                  </a:cubicBezTo>
                  <a:cubicBezTo>
                    <a:pt x="39941" y="33210"/>
                    <a:pt x="37110" y="7189"/>
                    <a:pt x="34805" y="4153"/>
                  </a:cubicBezTo>
                  <a:cubicBezTo>
                    <a:pt x="34805" y="4153"/>
                    <a:pt x="32585" y="1"/>
                    <a:pt x="2460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3" name="Google Shape;3483;p43"/>
            <p:cNvSpPr/>
            <p:nvPr/>
          </p:nvSpPr>
          <p:spPr>
            <a:xfrm>
              <a:off x="2432775" y="2400400"/>
              <a:ext cx="873650" cy="936200"/>
            </a:xfrm>
            <a:custGeom>
              <a:avLst/>
              <a:gdLst/>
              <a:ahLst/>
              <a:cxnLst/>
              <a:rect l="l" t="t" r="r" b="b"/>
              <a:pathLst>
                <a:path w="34946" h="37448" extrusionOk="0">
                  <a:moveTo>
                    <a:pt x="21449" y="1"/>
                  </a:moveTo>
                  <a:cubicBezTo>
                    <a:pt x="18911" y="1"/>
                    <a:pt x="16266" y="203"/>
                    <a:pt x="14038" y="811"/>
                  </a:cubicBezTo>
                  <a:cubicBezTo>
                    <a:pt x="7350" y="2637"/>
                    <a:pt x="5045" y="3276"/>
                    <a:pt x="4314" y="8503"/>
                  </a:cubicBezTo>
                  <a:cubicBezTo>
                    <a:pt x="3652" y="13228"/>
                    <a:pt x="0" y="30005"/>
                    <a:pt x="2922" y="34250"/>
                  </a:cubicBezTo>
                  <a:cubicBezTo>
                    <a:pt x="3059" y="34456"/>
                    <a:pt x="3196" y="34638"/>
                    <a:pt x="3355" y="34798"/>
                  </a:cubicBezTo>
                  <a:cubicBezTo>
                    <a:pt x="6758" y="36680"/>
                    <a:pt x="11892" y="37448"/>
                    <a:pt x="16869" y="37448"/>
                  </a:cubicBezTo>
                  <a:cubicBezTo>
                    <a:pt x="20706" y="37448"/>
                    <a:pt x="24448" y="36991"/>
                    <a:pt x="27231" y="36236"/>
                  </a:cubicBezTo>
                  <a:cubicBezTo>
                    <a:pt x="28075" y="35802"/>
                    <a:pt x="28897" y="35460"/>
                    <a:pt x="29673" y="35277"/>
                  </a:cubicBezTo>
                  <a:cubicBezTo>
                    <a:pt x="30312" y="35049"/>
                    <a:pt x="30837" y="34775"/>
                    <a:pt x="31202" y="34456"/>
                  </a:cubicBezTo>
                  <a:cubicBezTo>
                    <a:pt x="34946" y="31055"/>
                    <a:pt x="32115" y="5034"/>
                    <a:pt x="29810" y="1998"/>
                  </a:cubicBezTo>
                  <a:cubicBezTo>
                    <a:pt x="29810" y="1998"/>
                    <a:pt x="29810" y="1998"/>
                    <a:pt x="29810" y="1975"/>
                  </a:cubicBezTo>
                  <a:lnTo>
                    <a:pt x="29787" y="1975"/>
                  </a:lnTo>
                  <a:cubicBezTo>
                    <a:pt x="29696" y="1816"/>
                    <a:pt x="29285" y="1154"/>
                    <a:pt x="28372" y="423"/>
                  </a:cubicBezTo>
                  <a:cubicBezTo>
                    <a:pt x="26555" y="215"/>
                    <a:pt x="24059" y="1"/>
                    <a:pt x="2144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4" name="Google Shape;3484;p43"/>
            <p:cNvSpPr/>
            <p:nvPr/>
          </p:nvSpPr>
          <p:spPr>
            <a:xfrm>
              <a:off x="2355150" y="2458675"/>
              <a:ext cx="519300" cy="878025"/>
            </a:xfrm>
            <a:custGeom>
              <a:avLst/>
              <a:gdLst/>
              <a:ahLst/>
              <a:cxnLst/>
              <a:rect l="l" t="t" r="r" b="b"/>
              <a:pathLst>
                <a:path w="20772" h="35121" extrusionOk="0">
                  <a:moveTo>
                    <a:pt x="9842" y="1"/>
                  </a:moveTo>
                  <a:cubicBezTo>
                    <a:pt x="9062" y="1"/>
                    <a:pt x="8250" y="240"/>
                    <a:pt x="7442" y="649"/>
                  </a:cubicBezTo>
                  <a:cubicBezTo>
                    <a:pt x="4087" y="2315"/>
                    <a:pt x="4406" y="6423"/>
                    <a:pt x="3037" y="9322"/>
                  </a:cubicBezTo>
                  <a:cubicBezTo>
                    <a:pt x="2557" y="10372"/>
                    <a:pt x="1827" y="11262"/>
                    <a:pt x="1097" y="12130"/>
                  </a:cubicBezTo>
                  <a:cubicBezTo>
                    <a:pt x="868" y="12404"/>
                    <a:pt x="366" y="12815"/>
                    <a:pt x="1" y="13248"/>
                  </a:cubicBezTo>
                  <a:cubicBezTo>
                    <a:pt x="115" y="13317"/>
                    <a:pt x="252" y="13385"/>
                    <a:pt x="435" y="13454"/>
                  </a:cubicBezTo>
                  <a:cubicBezTo>
                    <a:pt x="435" y="13454"/>
                    <a:pt x="435" y="13454"/>
                    <a:pt x="457" y="13476"/>
                  </a:cubicBezTo>
                  <a:cubicBezTo>
                    <a:pt x="526" y="13499"/>
                    <a:pt x="617" y="13522"/>
                    <a:pt x="708" y="13545"/>
                  </a:cubicBezTo>
                  <a:lnTo>
                    <a:pt x="754" y="13545"/>
                  </a:lnTo>
                  <a:cubicBezTo>
                    <a:pt x="845" y="13568"/>
                    <a:pt x="960" y="13591"/>
                    <a:pt x="1051" y="13613"/>
                  </a:cubicBezTo>
                  <a:lnTo>
                    <a:pt x="1074" y="13613"/>
                  </a:lnTo>
                  <a:cubicBezTo>
                    <a:pt x="1188" y="13636"/>
                    <a:pt x="1325" y="13659"/>
                    <a:pt x="1462" y="13659"/>
                  </a:cubicBezTo>
                  <a:lnTo>
                    <a:pt x="1530" y="13659"/>
                  </a:lnTo>
                  <a:cubicBezTo>
                    <a:pt x="1621" y="13682"/>
                    <a:pt x="1758" y="13682"/>
                    <a:pt x="1873" y="13682"/>
                  </a:cubicBezTo>
                  <a:cubicBezTo>
                    <a:pt x="1918" y="13682"/>
                    <a:pt x="1964" y="13705"/>
                    <a:pt x="2010" y="13705"/>
                  </a:cubicBezTo>
                  <a:lnTo>
                    <a:pt x="2489" y="13705"/>
                  </a:lnTo>
                  <a:cubicBezTo>
                    <a:pt x="2649" y="13705"/>
                    <a:pt x="2831" y="13705"/>
                    <a:pt x="3014" y="13682"/>
                  </a:cubicBezTo>
                  <a:lnTo>
                    <a:pt x="3014" y="13682"/>
                  </a:lnTo>
                  <a:cubicBezTo>
                    <a:pt x="3014" y="13682"/>
                    <a:pt x="2740" y="15325"/>
                    <a:pt x="2534" y="17585"/>
                  </a:cubicBezTo>
                  <a:cubicBezTo>
                    <a:pt x="2534" y="17882"/>
                    <a:pt x="2512" y="18156"/>
                    <a:pt x="2466" y="18452"/>
                  </a:cubicBezTo>
                  <a:cubicBezTo>
                    <a:pt x="2146" y="22926"/>
                    <a:pt x="2215" y="29226"/>
                    <a:pt x="4908" y="31440"/>
                  </a:cubicBezTo>
                  <a:cubicBezTo>
                    <a:pt x="8150" y="34068"/>
                    <a:pt x="14208" y="35120"/>
                    <a:pt x="20037" y="35120"/>
                  </a:cubicBezTo>
                  <a:cubicBezTo>
                    <a:pt x="20283" y="35120"/>
                    <a:pt x="20528" y="35119"/>
                    <a:pt x="20772" y="35115"/>
                  </a:cubicBezTo>
                  <a:cubicBezTo>
                    <a:pt x="20475" y="34179"/>
                    <a:pt x="19653" y="33243"/>
                    <a:pt x="19288" y="32536"/>
                  </a:cubicBezTo>
                  <a:cubicBezTo>
                    <a:pt x="18489" y="30938"/>
                    <a:pt x="17964" y="29157"/>
                    <a:pt x="17394" y="27468"/>
                  </a:cubicBezTo>
                  <a:cubicBezTo>
                    <a:pt x="16389" y="24547"/>
                    <a:pt x="16595" y="21465"/>
                    <a:pt x="16321" y="18452"/>
                  </a:cubicBezTo>
                  <a:cubicBezTo>
                    <a:pt x="16001" y="14960"/>
                    <a:pt x="15499" y="11468"/>
                    <a:pt x="14815" y="8021"/>
                  </a:cubicBezTo>
                  <a:cubicBezTo>
                    <a:pt x="14426" y="6172"/>
                    <a:pt x="14198" y="3684"/>
                    <a:pt x="13148" y="2041"/>
                  </a:cubicBezTo>
                  <a:cubicBezTo>
                    <a:pt x="12214" y="591"/>
                    <a:pt x="11067" y="1"/>
                    <a:pt x="98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5" name="Google Shape;3485;p43"/>
            <p:cNvSpPr/>
            <p:nvPr/>
          </p:nvSpPr>
          <p:spPr>
            <a:xfrm>
              <a:off x="2355150" y="2489725"/>
              <a:ext cx="163225" cy="311750"/>
            </a:xfrm>
            <a:custGeom>
              <a:avLst/>
              <a:gdLst/>
              <a:ahLst/>
              <a:cxnLst/>
              <a:rect l="l" t="t" r="r" b="b"/>
              <a:pathLst>
                <a:path w="6529" h="12470" extrusionOk="0">
                  <a:moveTo>
                    <a:pt x="6529" y="0"/>
                  </a:moveTo>
                  <a:cubicBezTo>
                    <a:pt x="4132" y="1917"/>
                    <a:pt x="4269" y="5478"/>
                    <a:pt x="3037" y="8080"/>
                  </a:cubicBezTo>
                  <a:cubicBezTo>
                    <a:pt x="2557" y="9130"/>
                    <a:pt x="1827" y="10020"/>
                    <a:pt x="1097" y="10888"/>
                  </a:cubicBezTo>
                  <a:cubicBezTo>
                    <a:pt x="868" y="11162"/>
                    <a:pt x="366" y="11573"/>
                    <a:pt x="1" y="12006"/>
                  </a:cubicBezTo>
                  <a:cubicBezTo>
                    <a:pt x="411" y="12293"/>
                    <a:pt x="1189" y="12470"/>
                    <a:pt x="2467" y="12470"/>
                  </a:cubicBezTo>
                  <a:cubicBezTo>
                    <a:pt x="2612" y="12470"/>
                    <a:pt x="2764" y="12467"/>
                    <a:pt x="2923" y="12463"/>
                  </a:cubicBezTo>
                  <a:cubicBezTo>
                    <a:pt x="3265" y="11641"/>
                    <a:pt x="3721" y="10294"/>
                    <a:pt x="3836" y="8948"/>
                  </a:cubicBezTo>
                  <a:cubicBezTo>
                    <a:pt x="4018" y="6893"/>
                    <a:pt x="5296" y="1644"/>
                    <a:pt x="652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6" name="Google Shape;3486;p43"/>
            <p:cNvSpPr/>
            <p:nvPr/>
          </p:nvSpPr>
          <p:spPr>
            <a:xfrm>
              <a:off x="2366000" y="2459325"/>
              <a:ext cx="273350" cy="327175"/>
            </a:xfrm>
            <a:custGeom>
              <a:avLst/>
              <a:gdLst/>
              <a:ahLst/>
              <a:cxnLst/>
              <a:rect l="l" t="t" r="r" b="b"/>
              <a:pathLst>
                <a:path w="10934" h="13087" extrusionOk="0">
                  <a:moveTo>
                    <a:pt x="10890" y="1"/>
                  </a:moveTo>
                  <a:cubicBezTo>
                    <a:pt x="10741" y="1"/>
                    <a:pt x="10223" y="51"/>
                    <a:pt x="9496" y="166"/>
                  </a:cubicBezTo>
                  <a:cubicBezTo>
                    <a:pt x="8651" y="280"/>
                    <a:pt x="7487" y="463"/>
                    <a:pt x="6460" y="1102"/>
                  </a:cubicBezTo>
                  <a:cubicBezTo>
                    <a:pt x="5935" y="1399"/>
                    <a:pt x="5501" y="1832"/>
                    <a:pt x="5182" y="2289"/>
                  </a:cubicBezTo>
                  <a:cubicBezTo>
                    <a:pt x="4862" y="2745"/>
                    <a:pt x="4634" y="3225"/>
                    <a:pt x="4497" y="3636"/>
                  </a:cubicBezTo>
                  <a:cubicBezTo>
                    <a:pt x="4178" y="4434"/>
                    <a:pt x="4018" y="4982"/>
                    <a:pt x="4018" y="4982"/>
                  </a:cubicBezTo>
                  <a:cubicBezTo>
                    <a:pt x="4018" y="4982"/>
                    <a:pt x="3972" y="5142"/>
                    <a:pt x="3904" y="5370"/>
                  </a:cubicBezTo>
                  <a:cubicBezTo>
                    <a:pt x="3835" y="5621"/>
                    <a:pt x="3744" y="5964"/>
                    <a:pt x="3630" y="6375"/>
                  </a:cubicBezTo>
                  <a:cubicBezTo>
                    <a:pt x="3402" y="7219"/>
                    <a:pt x="3128" y="8315"/>
                    <a:pt x="2694" y="9365"/>
                  </a:cubicBezTo>
                  <a:cubicBezTo>
                    <a:pt x="1804" y="11465"/>
                    <a:pt x="1" y="13017"/>
                    <a:pt x="115" y="13085"/>
                  </a:cubicBezTo>
                  <a:cubicBezTo>
                    <a:pt x="115" y="13086"/>
                    <a:pt x="116" y="13086"/>
                    <a:pt x="118" y="13086"/>
                  </a:cubicBezTo>
                  <a:cubicBezTo>
                    <a:pt x="161" y="13086"/>
                    <a:pt x="566" y="12703"/>
                    <a:pt x="1165" y="12104"/>
                  </a:cubicBezTo>
                  <a:cubicBezTo>
                    <a:pt x="1302" y="11944"/>
                    <a:pt x="1461" y="11784"/>
                    <a:pt x="1621" y="11579"/>
                  </a:cubicBezTo>
                  <a:cubicBezTo>
                    <a:pt x="1804" y="11396"/>
                    <a:pt x="1941" y="11191"/>
                    <a:pt x="2100" y="10963"/>
                  </a:cubicBezTo>
                  <a:cubicBezTo>
                    <a:pt x="2192" y="10848"/>
                    <a:pt x="2260" y="10734"/>
                    <a:pt x="2352" y="10620"/>
                  </a:cubicBezTo>
                  <a:lnTo>
                    <a:pt x="2466" y="10460"/>
                  </a:lnTo>
                  <a:lnTo>
                    <a:pt x="2580" y="10255"/>
                  </a:lnTo>
                  <a:cubicBezTo>
                    <a:pt x="2717" y="10004"/>
                    <a:pt x="2854" y="9753"/>
                    <a:pt x="2991" y="9502"/>
                  </a:cubicBezTo>
                  <a:cubicBezTo>
                    <a:pt x="3470" y="8429"/>
                    <a:pt x="3790" y="7310"/>
                    <a:pt x="4041" y="6489"/>
                  </a:cubicBezTo>
                  <a:cubicBezTo>
                    <a:pt x="4155" y="6078"/>
                    <a:pt x="4246" y="5736"/>
                    <a:pt x="4315" y="5484"/>
                  </a:cubicBezTo>
                  <a:cubicBezTo>
                    <a:pt x="4406" y="5256"/>
                    <a:pt x="4452" y="5119"/>
                    <a:pt x="4452" y="5119"/>
                  </a:cubicBezTo>
                  <a:cubicBezTo>
                    <a:pt x="4452" y="5119"/>
                    <a:pt x="4588" y="4571"/>
                    <a:pt x="4862" y="3773"/>
                  </a:cubicBezTo>
                  <a:cubicBezTo>
                    <a:pt x="5136" y="2974"/>
                    <a:pt x="5684" y="1969"/>
                    <a:pt x="6620" y="1353"/>
                  </a:cubicBezTo>
                  <a:cubicBezTo>
                    <a:pt x="7556" y="737"/>
                    <a:pt x="8697" y="509"/>
                    <a:pt x="9519" y="326"/>
                  </a:cubicBezTo>
                  <a:cubicBezTo>
                    <a:pt x="10363" y="166"/>
                    <a:pt x="10934" y="52"/>
                    <a:pt x="10934" y="6"/>
                  </a:cubicBezTo>
                  <a:cubicBezTo>
                    <a:pt x="10934" y="3"/>
                    <a:pt x="10919" y="1"/>
                    <a:pt x="1089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7" name="Google Shape;3487;p43"/>
            <p:cNvSpPr/>
            <p:nvPr/>
          </p:nvSpPr>
          <p:spPr>
            <a:xfrm>
              <a:off x="2396825" y="2673450"/>
              <a:ext cx="99300" cy="592350"/>
            </a:xfrm>
            <a:custGeom>
              <a:avLst/>
              <a:gdLst/>
              <a:ahLst/>
              <a:cxnLst/>
              <a:rect l="l" t="t" r="r" b="b"/>
              <a:pathLst>
                <a:path w="3972" h="23694" extrusionOk="0">
                  <a:moveTo>
                    <a:pt x="2054" y="1"/>
                  </a:moveTo>
                  <a:cubicBezTo>
                    <a:pt x="2032" y="1"/>
                    <a:pt x="2054" y="69"/>
                    <a:pt x="2054" y="161"/>
                  </a:cubicBezTo>
                  <a:cubicBezTo>
                    <a:pt x="2077" y="252"/>
                    <a:pt x="2123" y="389"/>
                    <a:pt x="2123" y="571"/>
                  </a:cubicBezTo>
                  <a:cubicBezTo>
                    <a:pt x="2169" y="937"/>
                    <a:pt x="2100" y="1439"/>
                    <a:pt x="1986" y="2055"/>
                  </a:cubicBezTo>
                  <a:cubicBezTo>
                    <a:pt x="1872" y="2671"/>
                    <a:pt x="1666" y="3402"/>
                    <a:pt x="1529" y="4178"/>
                  </a:cubicBezTo>
                  <a:cubicBezTo>
                    <a:pt x="1392" y="4954"/>
                    <a:pt x="1256" y="5776"/>
                    <a:pt x="1050" y="6597"/>
                  </a:cubicBezTo>
                  <a:cubicBezTo>
                    <a:pt x="845" y="7396"/>
                    <a:pt x="685" y="8241"/>
                    <a:pt x="525" y="9017"/>
                  </a:cubicBezTo>
                  <a:cubicBezTo>
                    <a:pt x="434" y="9405"/>
                    <a:pt x="365" y="9793"/>
                    <a:pt x="320" y="10158"/>
                  </a:cubicBezTo>
                  <a:cubicBezTo>
                    <a:pt x="274" y="10523"/>
                    <a:pt x="228" y="10866"/>
                    <a:pt x="183" y="11185"/>
                  </a:cubicBezTo>
                  <a:cubicBezTo>
                    <a:pt x="91" y="11824"/>
                    <a:pt x="91" y="12349"/>
                    <a:pt x="46" y="12715"/>
                  </a:cubicBezTo>
                  <a:cubicBezTo>
                    <a:pt x="23" y="13103"/>
                    <a:pt x="0" y="13308"/>
                    <a:pt x="0" y="13308"/>
                  </a:cubicBezTo>
                  <a:cubicBezTo>
                    <a:pt x="0" y="13308"/>
                    <a:pt x="0" y="13354"/>
                    <a:pt x="0" y="13468"/>
                  </a:cubicBezTo>
                  <a:cubicBezTo>
                    <a:pt x="23" y="13559"/>
                    <a:pt x="23" y="13719"/>
                    <a:pt x="23" y="13901"/>
                  </a:cubicBezTo>
                  <a:cubicBezTo>
                    <a:pt x="46" y="14267"/>
                    <a:pt x="46" y="14814"/>
                    <a:pt x="91" y="15454"/>
                  </a:cubicBezTo>
                  <a:cubicBezTo>
                    <a:pt x="206" y="16709"/>
                    <a:pt x="365" y="18444"/>
                    <a:pt x="1027" y="20064"/>
                  </a:cubicBezTo>
                  <a:cubicBezTo>
                    <a:pt x="1347" y="20886"/>
                    <a:pt x="1826" y="21616"/>
                    <a:pt x="2305" y="22255"/>
                  </a:cubicBezTo>
                  <a:cubicBezTo>
                    <a:pt x="2671" y="22735"/>
                    <a:pt x="3036" y="23146"/>
                    <a:pt x="3378" y="23511"/>
                  </a:cubicBezTo>
                  <a:cubicBezTo>
                    <a:pt x="3584" y="23557"/>
                    <a:pt x="3766" y="23625"/>
                    <a:pt x="3972" y="23693"/>
                  </a:cubicBezTo>
                  <a:cubicBezTo>
                    <a:pt x="3538" y="23237"/>
                    <a:pt x="3059" y="22666"/>
                    <a:pt x="2625" y="22027"/>
                  </a:cubicBezTo>
                  <a:cubicBezTo>
                    <a:pt x="2191" y="21388"/>
                    <a:pt x="1758" y="20681"/>
                    <a:pt x="1484" y="19882"/>
                  </a:cubicBezTo>
                  <a:cubicBezTo>
                    <a:pt x="913" y="18352"/>
                    <a:pt x="822" y="16663"/>
                    <a:pt x="731" y="15408"/>
                  </a:cubicBezTo>
                  <a:cubicBezTo>
                    <a:pt x="708" y="14769"/>
                    <a:pt x="708" y="14267"/>
                    <a:pt x="708" y="13901"/>
                  </a:cubicBezTo>
                  <a:cubicBezTo>
                    <a:pt x="708" y="13719"/>
                    <a:pt x="708" y="13559"/>
                    <a:pt x="685" y="13468"/>
                  </a:cubicBezTo>
                  <a:cubicBezTo>
                    <a:pt x="685" y="13376"/>
                    <a:pt x="708" y="13331"/>
                    <a:pt x="708" y="13331"/>
                  </a:cubicBezTo>
                  <a:cubicBezTo>
                    <a:pt x="708" y="13331"/>
                    <a:pt x="708" y="13103"/>
                    <a:pt x="731" y="12760"/>
                  </a:cubicBezTo>
                  <a:cubicBezTo>
                    <a:pt x="753" y="12395"/>
                    <a:pt x="753" y="11870"/>
                    <a:pt x="799" y="11254"/>
                  </a:cubicBezTo>
                  <a:cubicBezTo>
                    <a:pt x="845" y="10934"/>
                    <a:pt x="890" y="10592"/>
                    <a:pt x="936" y="10249"/>
                  </a:cubicBezTo>
                  <a:cubicBezTo>
                    <a:pt x="959" y="9884"/>
                    <a:pt x="1004" y="9496"/>
                    <a:pt x="1073" y="9131"/>
                  </a:cubicBezTo>
                  <a:cubicBezTo>
                    <a:pt x="1210" y="8355"/>
                    <a:pt x="1347" y="7533"/>
                    <a:pt x="1529" y="6689"/>
                  </a:cubicBezTo>
                  <a:cubicBezTo>
                    <a:pt x="1712" y="5867"/>
                    <a:pt x="1803" y="5022"/>
                    <a:pt x="1917" y="4246"/>
                  </a:cubicBezTo>
                  <a:cubicBezTo>
                    <a:pt x="2009" y="3447"/>
                    <a:pt x="2169" y="2740"/>
                    <a:pt x="2260" y="2101"/>
                  </a:cubicBezTo>
                  <a:cubicBezTo>
                    <a:pt x="2328" y="1462"/>
                    <a:pt x="2351" y="914"/>
                    <a:pt x="2260" y="549"/>
                  </a:cubicBezTo>
                  <a:cubicBezTo>
                    <a:pt x="2237" y="366"/>
                    <a:pt x="2169" y="229"/>
                    <a:pt x="2123" y="138"/>
                  </a:cubicBezTo>
                  <a:cubicBezTo>
                    <a:pt x="2077" y="47"/>
                    <a:pt x="2054" y="1"/>
                    <a:pt x="205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8" name="Google Shape;3488;p43"/>
            <p:cNvSpPr/>
            <p:nvPr/>
          </p:nvSpPr>
          <p:spPr>
            <a:xfrm>
              <a:off x="2650750" y="3617325"/>
              <a:ext cx="322425" cy="665050"/>
            </a:xfrm>
            <a:custGeom>
              <a:avLst/>
              <a:gdLst/>
              <a:ahLst/>
              <a:cxnLst/>
              <a:rect l="l" t="t" r="r" b="b"/>
              <a:pathLst>
                <a:path w="12897" h="26602" extrusionOk="0">
                  <a:moveTo>
                    <a:pt x="9414" y="0"/>
                  </a:moveTo>
                  <a:cubicBezTo>
                    <a:pt x="6047" y="0"/>
                    <a:pt x="688" y="797"/>
                    <a:pt x="411" y="1756"/>
                  </a:cubicBezTo>
                  <a:cubicBezTo>
                    <a:pt x="0" y="3103"/>
                    <a:pt x="959" y="25677"/>
                    <a:pt x="959" y="25677"/>
                  </a:cubicBezTo>
                  <a:cubicBezTo>
                    <a:pt x="1290" y="26399"/>
                    <a:pt x="2126" y="26601"/>
                    <a:pt x="2961" y="26601"/>
                  </a:cubicBezTo>
                  <a:cubicBezTo>
                    <a:pt x="4027" y="26601"/>
                    <a:pt x="5090" y="26271"/>
                    <a:pt x="5090" y="26271"/>
                  </a:cubicBezTo>
                  <a:cubicBezTo>
                    <a:pt x="7419" y="20975"/>
                    <a:pt x="12897" y="1482"/>
                    <a:pt x="12052" y="433"/>
                  </a:cubicBezTo>
                  <a:cubicBezTo>
                    <a:pt x="11809" y="130"/>
                    <a:pt x="10774" y="0"/>
                    <a:pt x="9414"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9" name="Google Shape;3489;p43"/>
            <p:cNvSpPr/>
            <p:nvPr/>
          </p:nvSpPr>
          <p:spPr>
            <a:xfrm>
              <a:off x="2830500" y="3852725"/>
              <a:ext cx="12000" cy="34500"/>
            </a:xfrm>
            <a:custGeom>
              <a:avLst/>
              <a:gdLst/>
              <a:ahLst/>
              <a:cxnLst/>
              <a:rect l="l" t="t" r="r" b="b"/>
              <a:pathLst>
                <a:path w="480" h="1380" extrusionOk="0">
                  <a:moveTo>
                    <a:pt x="411" y="1"/>
                  </a:moveTo>
                  <a:cubicBezTo>
                    <a:pt x="348" y="1"/>
                    <a:pt x="217" y="125"/>
                    <a:pt x="137" y="284"/>
                  </a:cubicBezTo>
                  <a:cubicBezTo>
                    <a:pt x="23" y="466"/>
                    <a:pt x="0" y="649"/>
                    <a:pt x="0" y="649"/>
                  </a:cubicBezTo>
                  <a:cubicBezTo>
                    <a:pt x="0" y="649"/>
                    <a:pt x="0" y="854"/>
                    <a:pt x="69" y="1037"/>
                  </a:cubicBezTo>
                  <a:cubicBezTo>
                    <a:pt x="137" y="1219"/>
                    <a:pt x="229" y="1379"/>
                    <a:pt x="297" y="1379"/>
                  </a:cubicBezTo>
                  <a:cubicBezTo>
                    <a:pt x="343" y="1356"/>
                    <a:pt x="366" y="1174"/>
                    <a:pt x="388" y="1014"/>
                  </a:cubicBezTo>
                  <a:cubicBezTo>
                    <a:pt x="411" y="831"/>
                    <a:pt x="457" y="694"/>
                    <a:pt x="457" y="694"/>
                  </a:cubicBezTo>
                  <a:cubicBezTo>
                    <a:pt x="457" y="694"/>
                    <a:pt x="434" y="535"/>
                    <a:pt x="434" y="375"/>
                  </a:cubicBezTo>
                  <a:cubicBezTo>
                    <a:pt x="434" y="215"/>
                    <a:pt x="480" y="55"/>
                    <a:pt x="434" y="10"/>
                  </a:cubicBezTo>
                  <a:cubicBezTo>
                    <a:pt x="428" y="4"/>
                    <a:pt x="420" y="1"/>
                    <a:pt x="411" y="1"/>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0" name="Google Shape;3490;p43"/>
            <p:cNvSpPr/>
            <p:nvPr/>
          </p:nvSpPr>
          <p:spPr>
            <a:xfrm>
              <a:off x="2860750" y="3742250"/>
              <a:ext cx="74775" cy="182675"/>
            </a:xfrm>
            <a:custGeom>
              <a:avLst/>
              <a:gdLst/>
              <a:ahLst/>
              <a:cxnLst/>
              <a:rect l="l" t="t" r="r" b="b"/>
              <a:pathLst>
                <a:path w="2991" h="7307" extrusionOk="0">
                  <a:moveTo>
                    <a:pt x="2830" y="1"/>
                  </a:moveTo>
                  <a:cubicBezTo>
                    <a:pt x="2808" y="1"/>
                    <a:pt x="2808" y="69"/>
                    <a:pt x="2808" y="183"/>
                  </a:cubicBezTo>
                  <a:cubicBezTo>
                    <a:pt x="2808" y="297"/>
                    <a:pt x="2808" y="434"/>
                    <a:pt x="2785" y="617"/>
                  </a:cubicBezTo>
                  <a:cubicBezTo>
                    <a:pt x="2762" y="982"/>
                    <a:pt x="2648" y="1461"/>
                    <a:pt x="2511" y="1918"/>
                  </a:cubicBezTo>
                  <a:cubicBezTo>
                    <a:pt x="2397" y="2397"/>
                    <a:pt x="2191" y="2854"/>
                    <a:pt x="2054" y="3196"/>
                  </a:cubicBezTo>
                  <a:cubicBezTo>
                    <a:pt x="1917" y="3538"/>
                    <a:pt x="1826" y="3767"/>
                    <a:pt x="1826" y="3767"/>
                  </a:cubicBezTo>
                  <a:cubicBezTo>
                    <a:pt x="1826" y="3767"/>
                    <a:pt x="1461" y="4680"/>
                    <a:pt x="1004" y="5547"/>
                  </a:cubicBezTo>
                  <a:cubicBezTo>
                    <a:pt x="571" y="6437"/>
                    <a:pt x="0" y="7282"/>
                    <a:pt x="69" y="7305"/>
                  </a:cubicBezTo>
                  <a:cubicBezTo>
                    <a:pt x="70" y="7306"/>
                    <a:pt x="72" y="7307"/>
                    <a:pt x="74" y="7307"/>
                  </a:cubicBezTo>
                  <a:cubicBezTo>
                    <a:pt x="150" y="7307"/>
                    <a:pt x="790" y="6528"/>
                    <a:pt x="1278" y="5684"/>
                  </a:cubicBezTo>
                  <a:cubicBezTo>
                    <a:pt x="1826" y="4840"/>
                    <a:pt x="2237" y="3927"/>
                    <a:pt x="2237" y="3927"/>
                  </a:cubicBezTo>
                  <a:cubicBezTo>
                    <a:pt x="2237" y="3927"/>
                    <a:pt x="2328" y="3675"/>
                    <a:pt x="2465" y="3333"/>
                  </a:cubicBezTo>
                  <a:cubicBezTo>
                    <a:pt x="2579" y="2968"/>
                    <a:pt x="2739" y="2489"/>
                    <a:pt x="2830" y="2009"/>
                  </a:cubicBezTo>
                  <a:cubicBezTo>
                    <a:pt x="2945" y="1507"/>
                    <a:pt x="2990" y="1005"/>
                    <a:pt x="2967" y="617"/>
                  </a:cubicBezTo>
                  <a:cubicBezTo>
                    <a:pt x="2945" y="434"/>
                    <a:pt x="2922" y="274"/>
                    <a:pt x="2899" y="183"/>
                  </a:cubicBezTo>
                  <a:cubicBezTo>
                    <a:pt x="2876" y="69"/>
                    <a:pt x="2853" y="1"/>
                    <a:pt x="2830" y="1"/>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1" name="Google Shape;3491;p43"/>
            <p:cNvSpPr/>
            <p:nvPr/>
          </p:nvSpPr>
          <p:spPr>
            <a:xfrm>
              <a:off x="2873300" y="3817975"/>
              <a:ext cx="25700" cy="36350"/>
            </a:xfrm>
            <a:custGeom>
              <a:avLst/>
              <a:gdLst/>
              <a:ahLst/>
              <a:cxnLst/>
              <a:rect l="l" t="t" r="r" b="b"/>
              <a:pathLst>
                <a:path w="1028" h="1454" extrusionOk="0">
                  <a:moveTo>
                    <a:pt x="730" y="1"/>
                  </a:moveTo>
                  <a:cubicBezTo>
                    <a:pt x="539" y="1"/>
                    <a:pt x="311" y="212"/>
                    <a:pt x="160" y="532"/>
                  </a:cubicBezTo>
                  <a:cubicBezTo>
                    <a:pt x="0" y="920"/>
                    <a:pt x="0" y="1308"/>
                    <a:pt x="206" y="1422"/>
                  </a:cubicBezTo>
                  <a:cubicBezTo>
                    <a:pt x="240" y="1444"/>
                    <a:pt x="278" y="1454"/>
                    <a:pt x="318" y="1454"/>
                  </a:cubicBezTo>
                  <a:cubicBezTo>
                    <a:pt x="495" y="1454"/>
                    <a:pt x="719" y="1259"/>
                    <a:pt x="868" y="943"/>
                  </a:cubicBezTo>
                  <a:cubicBezTo>
                    <a:pt x="1027" y="555"/>
                    <a:pt x="1027" y="144"/>
                    <a:pt x="845" y="30"/>
                  </a:cubicBezTo>
                  <a:cubicBezTo>
                    <a:pt x="809" y="10"/>
                    <a:pt x="770" y="1"/>
                    <a:pt x="730"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2" name="Google Shape;3492;p43"/>
            <p:cNvSpPr/>
            <p:nvPr/>
          </p:nvSpPr>
          <p:spPr>
            <a:xfrm>
              <a:off x="2650750" y="3617350"/>
              <a:ext cx="293325" cy="665025"/>
            </a:xfrm>
            <a:custGeom>
              <a:avLst/>
              <a:gdLst/>
              <a:ahLst/>
              <a:cxnLst/>
              <a:rect l="l" t="t" r="r" b="b"/>
              <a:pathLst>
                <a:path w="11733" h="26601" extrusionOk="0">
                  <a:moveTo>
                    <a:pt x="9416" y="1"/>
                  </a:moveTo>
                  <a:cubicBezTo>
                    <a:pt x="6059" y="1"/>
                    <a:pt x="686" y="794"/>
                    <a:pt x="411" y="1755"/>
                  </a:cubicBezTo>
                  <a:cubicBezTo>
                    <a:pt x="0" y="3102"/>
                    <a:pt x="959" y="25676"/>
                    <a:pt x="959" y="25676"/>
                  </a:cubicBezTo>
                  <a:cubicBezTo>
                    <a:pt x="1290" y="26398"/>
                    <a:pt x="2126" y="26600"/>
                    <a:pt x="2961" y="26600"/>
                  </a:cubicBezTo>
                  <a:cubicBezTo>
                    <a:pt x="4027" y="26600"/>
                    <a:pt x="5090" y="26270"/>
                    <a:pt x="5090" y="26270"/>
                  </a:cubicBezTo>
                  <a:cubicBezTo>
                    <a:pt x="5684" y="24923"/>
                    <a:pt x="6460" y="22663"/>
                    <a:pt x="7304" y="20038"/>
                  </a:cubicBezTo>
                  <a:lnTo>
                    <a:pt x="7304" y="20038"/>
                  </a:lnTo>
                  <a:cubicBezTo>
                    <a:pt x="6871" y="20312"/>
                    <a:pt x="6414" y="20563"/>
                    <a:pt x="5935" y="20814"/>
                  </a:cubicBezTo>
                  <a:cubicBezTo>
                    <a:pt x="5819" y="20869"/>
                    <a:pt x="5707" y="20895"/>
                    <a:pt x="5600" y="20895"/>
                  </a:cubicBezTo>
                  <a:cubicBezTo>
                    <a:pt x="3406" y="20895"/>
                    <a:pt x="3006" y="10045"/>
                    <a:pt x="3333" y="8261"/>
                  </a:cubicBezTo>
                  <a:cubicBezTo>
                    <a:pt x="3550" y="7129"/>
                    <a:pt x="6421" y="6903"/>
                    <a:pt x="8641" y="6903"/>
                  </a:cubicBezTo>
                  <a:cubicBezTo>
                    <a:pt x="9689" y="6903"/>
                    <a:pt x="10592" y="6953"/>
                    <a:pt x="11002" y="6982"/>
                  </a:cubicBezTo>
                  <a:cubicBezTo>
                    <a:pt x="11299" y="5795"/>
                    <a:pt x="11527" y="4700"/>
                    <a:pt x="11733" y="3787"/>
                  </a:cubicBezTo>
                  <a:cubicBezTo>
                    <a:pt x="11573" y="2600"/>
                    <a:pt x="11253" y="1276"/>
                    <a:pt x="10865" y="66"/>
                  </a:cubicBezTo>
                  <a:cubicBezTo>
                    <a:pt x="10456" y="22"/>
                    <a:pt x="9963" y="1"/>
                    <a:pt x="94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3" name="Google Shape;3493;p43"/>
            <p:cNvSpPr/>
            <p:nvPr/>
          </p:nvSpPr>
          <p:spPr>
            <a:xfrm>
              <a:off x="2675850" y="4250675"/>
              <a:ext cx="315600" cy="158600"/>
            </a:xfrm>
            <a:custGeom>
              <a:avLst/>
              <a:gdLst/>
              <a:ahLst/>
              <a:cxnLst/>
              <a:rect l="l" t="t" r="r" b="b"/>
              <a:pathLst>
                <a:path w="12624" h="6344" extrusionOk="0">
                  <a:moveTo>
                    <a:pt x="1" y="1"/>
                  </a:moveTo>
                  <a:lnTo>
                    <a:pt x="1" y="1"/>
                  </a:lnTo>
                  <a:cubicBezTo>
                    <a:pt x="46" y="914"/>
                    <a:pt x="115" y="1827"/>
                    <a:pt x="183" y="2740"/>
                  </a:cubicBezTo>
                  <a:cubicBezTo>
                    <a:pt x="1266" y="5131"/>
                    <a:pt x="6036" y="6343"/>
                    <a:pt x="9255" y="6343"/>
                  </a:cubicBezTo>
                  <a:cubicBezTo>
                    <a:pt x="10921" y="6343"/>
                    <a:pt x="12172" y="6019"/>
                    <a:pt x="12281" y="5365"/>
                  </a:cubicBezTo>
                  <a:cubicBezTo>
                    <a:pt x="12623" y="3425"/>
                    <a:pt x="4132" y="617"/>
                    <a:pt x="4132" y="617"/>
                  </a:cubicBezTo>
                  <a:cubicBezTo>
                    <a:pt x="4132" y="617"/>
                    <a:pt x="4132" y="549"/>
                    <a:pt x="4132" y="412"/>
                  </a:cubicBezTo>
                  <a:cubicBezTo>
                    <a:pt x="3638" y="630"/>
                    <a:pt x="2965" y="848"/>
                    <a:pt x="2232" y="848"/>
                  </a:cubicBezTo>
                  <a:cubicBezTo>
                    <a:pt x="1508" y="848"/>
                    <a:pt x="726" y="636"/>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4" name="Google Shape;3494;p43"/>
            <p:cNvSpPr/>
            <p:nvPr/>
          </p:nvSpPr>
          <p:spPr>
            <a:xfrm>
              <a:off x="2675850" y="4250675"/>
              <a:ext cx="309875" cy="158600"/>
            </a:xfrm>
            <a:custGeom>
              <a:avLst/>
              <a:gdLst/>
              <a:ahLst/>
              <a:cxnLst/>
              <a:rect l="l" t="t" r="r" b="b"/>
              <a:pathLst>
                <a:path w="12395" h="6344" extrusionOk="0">
                  <a:moveTo>
                    <a:pt x="1" y="1"/>
                  </a:moveTo>
                  <a:cubicBezTo>
                    <a:pt x="46" y="914"/>
                    <a:pt x="115" y="1827"/>
                    <a:pt x="183" y="2740"/>
                  </a:cubicBezTo>
                  <a:cubicBezTo>
                    <a:pt x="1266" y="5131"/>
                    <a:pt x="6036" y="6343"/>
                    <a:pt x="9255" y="6343"/>
                  </a:cubicBezTo>
                  <a:cubicBezTo>
                    <a:pt x="10921" y="6343"/>
                    <a:pt x="12172" y="6019"/>
                    <a:pt x="12281" y="5365"/>
                  </a:cubicBezTo>
                  <a:cubicBezTo>
                    <a:pt x="12395" y="4749"/>
                    <a:pt x="11642" y="4064"/>
                    <a:pt x="10546" y="3402"/>
                  </a:cubicBezTo>
                  <a:cubicBezTo>
                    <a:pt x="10256" y="3711"/>
                    <a:pt x="9624" y="4003"/>
                    <a:pt x="8317" y="4003"/>
                  </a:cubicBezTo>
                  <a:cubicBezTo>
                    <a:pt x="8079" y="4003"/>
                    <a:pt x="7818" y="3994"/>
                    <a:pt x="7533" y="3972"/>
                  </a:cubicBezTo>
                  <a:cubicBezTo>
                    <a:pt x="3949" y="3699"/>
                    <a:pt x="1210" y="2055"/>
                    <a:pt x="868" y="572"/>
                  </a:cubicBezTo>
                  <a:cubicBezTo>
                    <a:pt x="571" y="435"/>
                    <a:pt x="275" y="252"/>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5" name="Google Shape;3495;p43"/>
            <p:cNvSpPr/>
            <p:nvPr/>
          </p:nvSpPr>
          <p:spPr>
            <a:xfrm>
              <a:off x="2679850" y="4310025"/>
              <a:ext cx="304175" cy="99250"/>
            </a:xfrm>
            <a:custGeom>
              <a:avLst/>
              <a:gdLst/>
              <a:ahLst/>
              <a:cxnLst/>
              <a:rect l="l" t="t" r="r" b="b"/>
              <a:pathLst>
                <a:path w="12167" h="3970" extrusionOk="0">
                  <a:moveTo>
                    <a:pt x="0" y="1"/>
                  </a:moveTo>
                  <a:cubicBezTo>
                    <a:pt x="0" y="115"/>
                    <a:pt x="23" y="252"/>
                    <a:pt x="23" y="366"/>
                  </a:cubicBezTo>
                  <a:cubicBezTo>
                    <a:pt x="1106" y="2757"/>
                    <a:pt x="5876" y="3969"/>
                    <a:pt x="9095" y="3969"/>
                  </a:cubicBezTo>
                  <a:cubicBezTo>
                    <a:pt x="10761" y="3969"/>
                    <a:pt x="12012" y="3645"/>
                    <a:pt x="12121" y="2991"/>
                  </a:cubicBezTo>
                  <a:cubicBezTo>
                    <a:pt x="12166" y="2740"/>
                    <a:pt x="12075" y="246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6" name="Google Shape;3496;p43"/>
            <p:cNvSpPr/>
            <p:nvPr/>
          </p:nvSpPr>
          <p:spPr>
            <a:xfrm>
              <a:off x="2679850" y="4310025"/>
              <a:ext cx="300750" cy="99200"/>
            </a:xfrm>
            <a:custGeom>
              <a:avLst/>
              <a:gdLst/>
              <a:ahLst/>
              <a:cxnLst/>
              <a:rect l="l" t="t" r="r" b="b"/>
              <a:pathLst>
                <a:path w="12030" h="3968" extrusionOk="0">
                  <a:moveTo>
                    <a:pt x="0" y="1"/>
                  </a:moveTo>
                  <a:cubicBezTo>
                    <a:pt x="0" y="115"/>
                    <a:pt x="23" y="252"/>
                    <a:pt x="23" y="366"/>
                  </a:cubicBezTo>
                  <a:cubicBezTo>
                    <a:pt x="1091" y="2757"/>
                    <a:pt x="5844" y="3968"/>
                    <a:pt x="9065" y="3968"/>
                  </a:cubicBezTo>
                  <a:cubicBezTo>
                    <a:pt x="10456" y="3968"/>
                    <a:pt x="11562" y="3742"/>
                    <a:pt x="11961" y="3288"/>
                  </a:cubicBezTo>
                  <a:lnTo>
                    <a:pt x="11961" y="3288"/>
                  </a:lnTo>
                  <a:cubicBezTo>
                    <a:pt x="11264" y="3543"/>
                    <a:pt x="10417" y="3643"/>
                    <a:pt x="9530" y="3643"/>
                  </a:cubicBezTo>
                  <a:cubicBezTo>
                    <a:pt x="6698" y="3643"/>
                    <a:pt x="3464" y="2623"/>
                    <a:pt x="3447" y="2397"/>
                  </a:cubicBezTo>
                  <a:cubicBezTo>
                    <a:pt x="3442" y="2322"/>
                    <a:pt x="3507" y="2290"/>
                    <a:pt x="3654" y="2290"/>
                  </a:cubicBezTo>
                  <a:cubicBezTo>
                    <a:pt x="4132" y="2290"/>
                    <a:pt x="5474" y="2631"/>
                    <a:pt x="8058" y="2945"/>
                  </a:cubicBezTo>
                  <a:cubicBezTo>
                    <a:pt x="8613" y="3018"/>
                    <a:pt x="9101" y="3048"/>
                    <a:pt x="9526" y="3048"/>
                  </a:cubicBezTo>
                  <a:cubicBezTo>
                    <a:pt x="10972" y="3048"/>
                    <a:pt x="11712" y="2700"/>
                    <a:pt x="12029" y="2489"/>
                  </a:cubicBezTo>
                  <a:cubicBezTo>
                    <a:pt x="11984" y="2397"/>
                    <a:pt x="11938" y="230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7" name="Google Shape;3497;p43"/>
            <p:cNvSpPr/>
            <p:nvPr/>
          </p:nvSpPr>
          <p:spPr>
            <a:xfrm>
              <a:off x="3045625" y="3608950"/>
              <a:ext cx="314450" cy="683325"/>
            </a:xfrm>
            <a:custGeom>
              <a:avLst/>
              <a:gdLst/>
              <a:ahLst/>
              <a:cxnLst/>
              <a:rect l="l" t="t" r="r" b="b"/>
              <a:pathLst>
                <a:path w="12578" h="27333" extrusionOk="0">
                  <a:moveTo>
                    <a:pt x="10511" y="1"/>
                  </a:moveTo>
                  <a:cubicBezTo>
                    <a:pt x="7627" y="1"/>
                    <a:pt x="420" y="1789"/>
                    <a:pt x="229" y="2936"/>
                  </a:cubicBezTo>
                  <a:cubicBezTo>
                    <a:pt x="1" y="4351"/>
                    <a:pt x="3675" y="26629"/>
                    <a:pt x="3675" y="26629"/>
                  </a:cubicBezTo>
                  <a:cubicBezTo>
                    <a:pt x="4008" y="27159"/>
                    <a:pt x="4611" y="27333"/>
                    <a:pt x="5255" y="27333"/>
                  </a:cubicBezTo>
                  <a:cubicBezTo>
                    <a:pt x="6468" y="27333"/>
                    <a:pt x="7830" y="26720"/>
                    <a:pt x="7830" y="26720"/>
                  </a:cubicBezTo>
                  <a:cubicBezTo>
                    <a:pt x="9519" y="21173"/>
                    <a:pt x="12577" y="1156"/>
                    <a:pt x="11619" y="220"/>
                  </a:cubicBezTo>
                  <a:cubicBezTo>
                    <a:pt x="11467" y="68"/>
                    <a:pt x="11070" y="1"/>
                    <a:pt x="10511"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8" name="Google Shape;3498;p43"/>
            <p:cNvSpPr/>
            <p:nvPr/>
          </p:nvSpPr>
          <p:spPr>
            <a:xfrm>
              <a:off x="3244775" y="3851050"/>
              <a:ext cx="11450" cy="34500"/>
            </a:xfrm>
            <a:custGeom>
              <a:avLst/>
              <a:gdLst/>
              <a:ahLst/>
              <a:cxnLst/>
              <a:rect l="l" t="t" r="r" b="b"/>
              <a:pathLst>
                <a:path w="458" h="1380" extrusionOk="0">
                  <a:moveTo>
                    <a:pt x="339" y="0"/>
                  </a:moveTo>
                  <a:cubicBezTo>
                    <a:pt x="266" y="0"/>
                    <a:pt x="152" y="144"/>
                    <a:pt x="92" y="305"/>
                  </a:cubicBezTo>
                  <a:cubicBezTo>
                    <a:pt x="1" y="510"/>
                    <a:pt x="1" y="693"/>
                    <a:pt x="1" y="693"/>
                  </a:cubicBezTo>
                  <a:cubicBezTo>
                    <a:pt x="1" y="693"/>
                    <a:pt x="46" y="898"/>
                    <a:pt x="115" y="1058"/>
                  </a:cubicBezTo>
                  <a:cubicBezTo>
                    <a:pt x="200" y="1229"/>
                    <a:pt x="306" y="1380"/>
                    <a:pt x="356" y="1380"/>
                  </a:cubicBezTo>
                  <a:cubicBezTo>
                    <a:pt x="360" y="1380"/>
                    <a:pt x="363" y="1379"/>
                    <a:pt x="366" y="1378"/>
                  </a:cubicBezTo>
                  <a:cubicBezTo>
                    <a:pt x="434" y="1355"/>
                    <a:pt x="434" y="1172"/>
                    <a:pt x="434" y="1013"/>
                  </a:cubicBezTo>
                  <a:cubicBezTo>
                    <a:pt x="434" y="830"/>
                    <a:pt x="457" y="670"/>
                    <a:pt x="457" y="670"/>
                  </a:cubicBezTo>
                  <a:cubicBezTo>
                    <a:pt x="457" y="670"/>
                    <a:pt x="411" y="510"/>
                    <a:pt x="411" y="351"/>
                  </a:cubicBezTo>
                  <a:cubicBezTo>
                    <a:pt x="389" y="191"/>
                    <a:pt x="411" y="31"/>
                    <a:pt x="366" y="8"/>
                  </a:cubicBezTo>
                  <a:cubicBezTo>
                    <a:pt x="358" y="3"/>
                    <a:pt x="349" y="0"/>
                    <a:pt x="339" y="0"/>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9" name="Google Shape;3499;p43"/>
            <p:cNvSpPr/>
            <p:nvPr/>
          </p:nvSpPr>
          <p:spPr>
            <a:xfrm>
              <a:off x="3281875" y="3730725"/>
              <a:ext cx="55375" cy="189600"/>
            </a:xfrm>
            <a:custGeom>
              <a:avLst/>
              <a:gdLst/>
              <a:ahLst/>
              <a:cxnLst/>
              <a:rect l="l" t="t" r="r" b="b"/>
              <a:pathLst>
                <a:path w="2215" h="7584" extrusionOk="0">
                  <a:moveTo>
                    <a:pt x="1920" y="1"/>
                  </a:moveTo>
                  <a:cubicBezTo>
                    <a:pt x="1918" y="1"/>
                    <a:pt x="1918" y="2"/>
                    <a:pt x="1918" y="5"/>
                  </a:cubicBezTo>
                  <a:cubicBezTo>
                    <a:pt x="1895" y="5"/>
                    <a:pt x="1895" y="74"/>
                    <a:pt x="1918" y="165"/>
                  </a:cubicBezTo>
                  <a:cubicBezTo>
                    <a:pt x="1918" y="279"/>
                    <a:pt x="1940" y="416"/>
                    <a:pt x="1940" y="599"/>
                  </a:cubicBezTo>
                  <a:cubicBezTo>
                    <a:pt x="1963" y="964"/>
                    <a:pt x="1918" y="1466"/>
                    <a:pt x="1849" y="1945"/>
                  </a:cubicBezTo>
                  <a:cubicBezTo>
                    <a:pt x="1758" y="2425"/>
                    <a:pt x="1644" y="2904"/>
                    <a:pt x="1552" y="3246"/>
                  </a:cubicBezTo>
                  <a:cubicBezTo>
                    <a:pt x="1438" y="3611"/>
                    <a:pt x="1370" y="3840"/>
                    <a:pt x="1370" y="3840"/>
                  </a:cubicBezTo>
                  <a:cubicBezTo>
                    <a:pt x="1370" y="3840"/>
                    <a:pt x="1119" y="4798"/>
                    <a:pt x="776" y="5711"/>
                  </a:cubicBezTo>
                  <a:cubicBezTo>
                    <a:pt x="434" y="6647"/>
                    <a:pt x="0" y="7560"/>
                    <a:pt x="46" y="7583"/>
                  </a:cubicBezTo>
                  <a:cubicBezTo>
                    <a:pt x="47" y="7583"/>
                    <a:pt x="48" y="7583"/>
                    <a:pt x="49" y="7583"/>
                  </a:cubicBezTo>
                  <a:cubicBezTo>
                    <a:pt x="128" y="7583"/>
                    <a:pt x="667" y="6727"/>
                    <a:pt x="1073" y="5826"/>
                  </a:cubicBezTo>
                  <a:cubicBezTo>
                    <a:pt x="1507" y="4912"/>
                    <a:pt x="1803" y="3954"/>
                    <a:pt x="1803" y="3954"/>
                  </a:cubicBezTo>
                  <a:cubicBezTo>
                    <a:pt x="1803" y="3954"/>
                    <a:pt x="1872" y="3703"/>
                    <a:pt x="1963" y="3338"/>
                  </a:cubicBezTo>
                  <a:cubicBezTo>
                    <a:pt x="2032" y="2972"/>
                    <a:pt x="2123" y="2470"/>
                    <a:pt x="2169" y="1968"/>
                  </a:cubicBezTo>
                  <a:cubicBezTo>
                    <a:pt x="2214" y="1466"/>
                    <a:pt x="2191" y="964"/>
                    <a:pt x="2123" y="599"/>
                  </a:cubicBezTo>
                  <a:cubicBezTo>
                    <a:pt x="2100" y="393"/>
                    <a:pt x="2032" y="256"/>
                    <a:pt x="1986" y="142"/>
                  </a:cubicBezTo>
                  <a:cubicBezTo>
                    <a:pt x="1966" y="63"/>
                    <a:pt x="1929" y="1"/>
                    <a:pt x="1920" y="1"/>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0" name="Google Shape;3500;p43"/>
            <p:cNvSpPr/>
            <p:nvPr/>
          </p:nvSpPr>
          <p:spPr>
            <a:xfrm>
              <a:off x="3283575" y="3810450"/>
              <a:ext cx="25125" cy="37300"/>
            </a:xfrm>
            <a:custGeom>
              <a:avLst/>
              <a:gdLst/>
              <a:ahLst/>
              <a:cxnLst/>
              <a:rect l="l" t="t" r="r" b="b"/>
              <a:pathLst>
                <a:path w="1005" h="1492" extrusionOk="0">
                  <a:moveTo>
                    <a:pt x="661" y="0"/>
                  </a:moveTo>
                  <a:cubicBezTo>
                    <a:pt x="467" y="0"/>
                    <a:pt x="239" y="237"/>
                    <a:pt x="138" y="582"/>
                  </a:cubicBezTo>
                  <a:cubicBezTo>
                    <a:pt x="1" y="993"/>
                    <a:pt x="69" y="1381"/>
                    <a:pt x="275" y="1472"/>
                  </a:cubicBezTo>
                  <a:cubicBezTo>
                    <a:pt x="303" y="1485"/>
                    <a:pt x="333" y="1491"/>
                    <a:pt x="363" y="1491"/>
                  </a:cubicBezTo>
                  <a:cubicBezTo>
                    <a:pt x="553" y="1491"/>
                    <a:pt x="770" y="1256"/>
                    <a:pt x="868" y="902"/>
                  </a:cubicBezTo>
                  <a:cubicBezTo>
                    <a:pt x="1005" y="514"/>
                    <a:pt x="937" y="103"/>
                    <a:pt x="731" y="12"/>
                  </a:cubicBezTo>
                  <a:cubicBezTo>
                    <a:pt x="708" y="4"/>
                    <a:pt x="685" y="0"/>
                    <a:pt x="661"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1" name="Google Shape;3501;p43"/>
            <p:cNvSpPr/>
            <p:nvPr/>
          </p:nvSpPr>
          <p:spPr>
            <a:xfrm>
              <a:off x="3045625" y="3609300"/>
              <a:ext cx="292750" cy="682975"/>
            </a:xfrm>
            <a:custGeom>
              <a:avLst/>
              <a:gdLst/>
              <a:ahLst/>
              <a:cxnLst/>
              <a:rect l="l" t="t" r="r" b="b"/>
              <a:pathLst>
                <a:path w="11710" h="27319" extrusionOk="0">
                  <a:moveTo>
                    <a:pt x="10409" y="0"/>
                  </a:moveTo>
                  <a:cubicBezTo>
                    <a:pt x="7464" y="23"/>
                    <a:pt x="411" y="1781"/>
                    <a:pt x="229" y="2922"/>
                  </a:cubicBezTo>
                  <a:cubicBezTo>
                    <a:pt x="1" y="4337"/>
                    <a:pt x="3675" y="26615"/>
                    <a:pt x="3675" y="26615"/>
                  </a:cubicBezTo>
                  <a:cubicBezTo>
                    <a:pt x="4008" y="27145"/>
                    <a:pt x="4611" y="27319"/>
                    <a:pt x="5255" y="27319"/>
                  </a:cubicBezTo>
                  <a:cubicBezTo>
                    <a:pt x="6468" y="27319"/>
                    <a:pt x="7830" y="26706"/>
                    <a:pt x="7830" y="26706"/>
                  </a:cubicBezTo>
                  <a:cubicBezTo>
                    <a:pt x="8263" y="25314"/>
                    <a:pt x="8765" y="22962"/>
                    <a:pt x="9290" y="20246"/>
                  </a:cubicBezTo>
                  <a:lnTo>
                    <a:pt x="9290" y="20246"/>
                  </a:lnTo>
                  <a:cubicBezTo>
                    <a:pt x="8902" y="20566"/>
                    <a:pt x="8469" y="20885"/>
                    <a:pt x="8012" y="21182"/>
                  </a:cubicBezTo>
                  <a:cubicBezTo>
                    <a:pt x="7876" y="21267"/>
                    <a:pt x="7742" y="21308"/>
                    <a:pt x="7609" y="21308"/>
                  </a:cubicBezTo>
                  <a:cubicBezTo>
                    <a:pt x="5472" y="21308"/>
                    <a:pt x="3819" y="10823"/>
                    <a:pt x="3926" y="9039"/>
                  </a:cubicBezTo>
                  <a:cubicBezTo>
                    <a:pt x="4018" y="7350"/>
                    <a:pt x="10112" y="6916"/>
                    <a:pt x="11368" y="6848"/>
                  </a:cubicBezTo>
                  <a:cubicBezTo>
                    <a:pt x="11527" y="5638"/>
                    <a:pt x="11641" y="4520"/>
                    <a:pt x="11710" y="3584"/>
                  </a:cubicBezTo>
                  <a:cubicBezTo>
                    <a:pt x="11413" y="2420"/>
                    <a:pt x="10934" y="1164"/>
                    <a:pt x="1040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2" name="Google Shape;3502;p43"/>
            <p:cNvSpPr/>
            <p:nvPr/>
          </p:nvSpPr>
          <p:spPr>
            <a:xfrm>
              <a:off x="3137500" y="4263800"/>
              <a:ext cx="323575" cy="134300"/>
            </a:xfrm>
            <a:custGeom>
              <a:avLst/>
              <a:gdLst/>
              <a:ahLst/>
              <a:cxnLst/>
              <a:rect l="l" t="t" r="r" b="b"/>
              <a:pathLst>
                <a:path w="12943" h="5372" extrusionOk="0">
                  <a:moveTo>
                    <a:pt x="4155" y="1"/>
                  </a:moveTo>
                  <a:cubicBezTo>
                    <a:pt x="3607" y="330"/>
                    <a:pt x="2796" y="691"/>
                    <a:pt x="1890" y="691"/>
                  </a:cubicBezTo>
                  <a:cubicBezTo>
                    <a:pt x="1286" y="691"/>
                    <a:pt x="639" y="530"/>
                    <a:pt x="0" y="92"/>
                  </a:cubicBezTo>
                  <a:lnTo>
                    <a:pt x="0" y="92"/>
                  </a:lnTo>
                  <a:cubicBezTo>
                    <a:pt x="160" y="982"/>
                    <a:pt x="320" y="1895"/>
                    <a:pt x="525" y="2786"/>
                  </a:cubicBezTo>
                  <a:cubicBezTo>
                    <a:pt x="1633" y="4619"/>
                    <a:pt x="5101" y="5371"/>
                    <a:pt x="8078" y="5371"/>
                  </a:cubicBezTo>
                  <a:cubicBezTo>
                    <a:pt x="10623" y="5371"/>
                    <a:pt x="12809" y="4821"/>
                    <a:pt x="12851" y="3927"/>
                  </a:cubicBezTo>
                  <a:cubicBezTo>
                    <a:pt x="12942" y="1964"/>
                    <a:pt x="4155" y="183"/>
                    <a:pt x="4155" y="183"/>
                  </a:cubicBezTo>
                  <a:cubicBezTo>
                    <a:pt x="4155" y="183"/>
                    <a:pt x="4155" y="115"/>
                    <a:pt x="415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3" name="Google Shape;3503;p43"/>
            <p:cNvSpPr/>
            <p:nvPr/>
          </p:nvSpPr>
          <p:spPr>
            <a:xfrm>
              <a:off x="3137500" y="4266100"/>
              <a:ext cx="321850" cy="132000"/>
            </a:xfrm>
            <a:custGeom>
              <a:avLst/>
              <a:gdLst/>
              <a:ahLst/>
              <a:cxnLst/>
              <a:rect l="l" t="t" r="r" b="b"/>
              <a:pathLst>
                <a:path w="12874" h="5280" extrusionOk="0">
                  <a:moveTo>
                    <a:pt x="0" y="0"/>
                  </a:moveTo>
                  <a:cubicBezTo>
                    <a:pt x="160" y="890"/>
                    <a:pt x="320" y="1803"/>
                    <a:pt x="525" y="2694"/>
                  </a:cubicBezTo>
                  <a:cubicBezTo>
                    <a:pt x="1633" y="4527"/>
                    <a:pt x="5101" y="5279"/>
                    <a:pt x="8078" y="5279"/>
                  </a:cubicBezTo>
                  <a:cubicBezTo>
                    <a:pt x="10623" y="5279"/>
                    <a:pt x="12809" y="4729"/>
                    <a:pt x="12851" y="3835"/>
                  </a:cubicBezTo>
                  <a:cubicBezTo>
                    <a:pt x="12874" y="3219"/>
                    <a:pt x="12052" y="2625"/>
                    <a:pt x="10888" y="2100"/>
                  </a:cubicBezTo>
                  <a:cubicBezTo>
                    <a:pt x="10569" y="2511"/>
                    <a:pt x="9815" y="2922"/>
                    <a:pt x="7966" y="3013"/>
                  </a:cubicBezTo>
                  <a:cubicBezTo>
                    <a:pt x="7738" y="3025"/>
                    <a:pt x="7512" y="3030"/>
                    <a:pt x="7290" y="3030"/>
                  </a:cubicBezTo>
                  <a:cubicBezTo>
                    <a:pt x="4002" y="3030"/>
                    <a:pt x="1428" y="1804"/>
                    <a:pt x="936" y="457"/>
                  </a:cubicBezTo>
                  <a:cubicBezTo>
                    <a:pt x="617" y="365"/>
                    <a:pt x="320" y="206"/>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4" name="Google Shape;3504;p43"/>
            <p:cNvSpPr/>
            <p:nvPr/>
          </p:nvSpPr>
          <p:spPr>
            <a:xfrm>
              <a:off x="3148350" y="4324300"/>
              <a:ext cx="310450" cy="73800"/>
            </a:xfrm>
            <a:custGeom>
              <a:avLst/>
              <a:gdLst/>
              <a:ahLst/>
              <a:cxnLst/>
              <a:rect l="l" t="t" r="r" b="b"/>
              <a:pathLst>
                <a:path w="12418" h="2952" extrusionOk="0">
                  <a:moveTo>
                    <a:pt x="0" y="0"/>
                  </a:moveTo>
                  <a:cubicBezTo>
                    <a:pt x="23" y="114"/>
                    <a:pt x="46" y="251"/>
                    <a:pt x="91" y="366"/>
                  </a:cubicBezTo>
                  <a:cubicBezTo>
                    <a:pt x="1199" y="2199"/>
                    <a:pt x="4667" y="2951"/>
                    <a:pt x="7644" y="2951"/>
                  </a:cubicBezTo>
                  <a:cubicBezTo>
                    <a:pt x="10189" y="2951"/>
                    <a:pt x="12375" y="2401"/>
                    <a:pt x="12417" y="1507"/>
                  </a:cubicBezTo>
                  <a:cubicBezTo>
                    <a:pt x="12417" y="1256"/>
                    <a:pt x="12280" y="100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5" name="Google Shape;3505;p43"/>
            <p:cNvSpPr/>
            <p:nvPr/>
          </p:nvSpPr>
          <p:spPr>
            <a:xfrm>
              <a:off x="3148350" y="4324300"/>
              <a:ext cx="307575" cy="73875"/>
            </a:xfrm>
            <a:custGeom>
              <a:avLst/>
              <a:gdLst/>
              <a:ahLst/>
              <a:cxnLst/>
              <a:rect l="l" t="t" r="r" b="b"/>
              <a:pathLst>
                <a:path w="12303" h="2955" extrusionOk="0">
                  <a:moveTo>
                    <a:pt x="0" y="0"/>
                  </a:moveTo>
                  <a:cubicBezTo>
                    <a:pt x="23" y="114"/>
                    <a:pt x="69" y="251"/>
                    <a:pt x="91" y="366"/>
                  </a:cubicBezTo>
                  <a:cubicBezTo>
                    <a:pt x="1199" y="2204"/>
                    <a:pt x="4653" y="2955"/>
                    <a:pt x="7624" y="2955"/>
                  </a:cubicBezTo>
                  <a:cubicBezTo>
                    <a:pt x="9855" y="2955"/>
                    <a:pt x="11813" y="2531"/>
                    <a:pt x="12303" y="1826"/>
                  </a:cubicBezTo>
                  <a:lnTo>
                    <a:pt x="12303" y="1826"/>
                  </a:lnTo>
                  <a:cubicBezTo>
                    <a:pt x="11200" y="2387"/>
                    <a:pt x="9635" y="2571"/>
                    <a:pt x="8143" y="2571"/>
                  </a:cubicBezTo>
                  <a:cubicBezTo>
                    <a:pt x="5868" y="2571"/>
                    <a:pt x="3762" y="2143"/>
                    <a:pt x="3721" y="1963"/>
                  </a:cubicBezTo>
                  <a:cubicBezTo>
                    <a:pt x="3697" y="1853"/>
                    <a:pt x="3839" y="1816"/>
                    <a:pt x="4175" y="1816"/>
                  </a:cubicBezTo>
                  <a:cubicBezTo>
                    <a:pt x="4812" y="1816"/>
                    <a:pt x="6143" y="1948"/>
                    <a:pt x="8354" y="1963"/>
                  </a:cubicBezTo>
                  <a:cubicBezTo>
                    <a:pt x="8398" y="1964"/>
                    <a:pt x="8441" y="1964"/>
                    <a:pt x="8483" y="1964"/>
                  </a:cubicBezTo>
                  <a:cubicBezTo>
                    <a:pt x="10878" y="1964"/>
                    <a:pt x="11876" y="1341"/>
                    <a:pt x="12257" y="1027"/>
                  </a:cubicBezTo>
                  <a:cubicBezTo>
                    <a:pt x="12189" y="936"/>
                    <a:pt x="12120" y="84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6" name="Google Shape;3506;p43"/>
            <p:cNvSpPr/>
            <p:nvPr/>
          </p:nvSpPr>
          <p:spPr>
            <a:xfrm>
              <a:off x="2624500" y="3152800"/>
              <a:ext cx="724725" cy="1041975"/>
            </a:xfrm>
            <a:custGeom>
              <a:avLst/>
              <a:gdLst/>
              <a:ahLst/>
              <a:cxnLst/>
              <a:rect l="l" t="t" r="r" b="b"/>
              <a:pathLst>
                <a:path w="28989" h="41679" extrusionOk="0">
                  <a:moveTo>
                    <a:pt x="26911" y="0"/>
                  </a:moveTo>
                  <a:lnTo>
                    <a:pt x="0" y="845"/>
                  </a:lnTo>
                  <a:cubicBezTo>
                    <a:pt x="0" y="1461"/>
                    <a:pt x="0" y="12942"/>
                    <a:pt x="366" y="16252"/>
                  </a:cubicBezTo>
                  <a:cubicBezTo>
                    <a:pt x="731" y="19561"/>
                    <a:pt x="617" y="39282"/>
                    <a:pt x="617" y="39282"/>
                  </a:cubicBezTo>
                  <a:cubicBezTo>
                    <a:pt x="617" y="39282"/>
                    <a:pt x="2679" y="40807"/>
                    <a:pt x="5488" y="40807"/>
                  </a:cubicBezTo>
                  <a:cubicBezTo>
                    <a:pt x="6731" y="40807"/>
                    <a:pt x="8120" y="40509"/>
                    <a:pt x="9541" y="39648"/>
                  </a:cubicBezTo>
                  <a:lnTo>
                    <a:pt x="15156" y="15453"/>
                  </a:lnTo>
                  <a:lnTo>
                    <a:pt x="18306" y="40949"/>
                  </a:lnTo>
                  <a:cubicBezTo>
                    <a:pt x="18306" y="40949"/>
                    <a:pt x="20220" y="41678"/>
                    <a:pt x="22554" y="41678"/>
                  </a:cubicBezTo>
                  <a:cubicBezTo>
                    <a:pt x="24136" y="41678"/>
                    <a:pt x="25911" y="41343"/>
                    <a:pt x="27414" y="40218"/>
                  </a:cubicBezTo>
                  <a:cubicBezTo>
                    <a:pt x="27414" y="40218"/>
                    <a:pt x="28989" y="22962"/>
                    <a:pt x="28737" y="18329"/>
                  </a:cubicBezTo>
                  <a:cubicBezTo>
                    <a:pt x="28372" y="11504"/>
                    <a:pt x="26911" y="0"/>
                    <a:pt x="2691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7" name="Google Shape;3507;p43"/>
            <p:cNvSpPr/>
            <p:nvPr/>
          </p:nvSpPr>
          <p:spPr>
            <a:xfrm>
              <a:off x="2624500" y="3228050"/>
              <a:ext cx="724725" cy="966725"/>
            </a:xfrm>
            <a:custGeom>
              <a:avLst/>
              <a:gdLst/>
              <a:ahLst/>
              <a:cxnLst/>
              <a:rect l="l" t="t" r="r" b="b"/>
              <a:pathLst>
                <a:path w="28989" h="38669" extrusionOk="0">
                  <a:moveTo>
                    <a:pt x="208" y="0"/>
                  </a:moveTo>
                  <a:cubicBezTo>
                    <a:pt x="138" y="0"/>
                    <a:pt x="69" y="1"/>
                    <a:pt x="0" y="3"/>
                  </a:cubicBezTo>
                  <a:cubicBezTo>
                    <a:pt x="0" y="1601"/>
                    <a:pt x="23" y="3838"/>
                    <a:pt x="69" y="6075"/>
                  </a:cubicBezTo>
                  <a:cubicBezTo>
                    <a:pt x="69" y="6097"/>
                    <a:pt x="69" y="6120"/>
                    <a:pt x="69" y="6143"/>
                  </a:cubicBezTo>
                  <a:cubicBezTo>
                    <a:pt x="69" y="6600"/>
                    <a:pt x="92" y="7056"/>
                    <a:pt x="92" y="7513"/>
                  </a:cubicBezTo>
                  <a:cubicBezTo>
                    <a:pt x="92" y="7513"/>
                    <a:pt x="92" y="7535"/>
                    <a:pt x="92" y="7535"/>
                  </a:cubicBezTo>
                  <a:cubicBezTo>
                    <a:pt x="92" y="7672"/>
                    <a:pt x="115" y="7809"/>
                    <a:pt x="115" y="7946"/>
                  </a:cubicBezTo>
                  <a:cubicBezTo>
                    <a:pt x="115" y="7992"/>
                    <a:pt x="115" y="8038"/>
                    <a:pt x="115" y="8083"/>
                  </a:cubicBezTo>
                  <a:cubicBezTo>
                    <a:pt x="115" y="8197"/>
                    <a:pt x="115" y="8334"/>
                    <a:pt x="115" y="8448"/>
                  </a:cubicBezTo>
                  <a:cubicBezTo>
                    <a:pt x="115" y="8494"/>
                    <a:pt x="115" y="8517"/>
                    <a:pt x="115" y="8540"/>
                  </a:cubicBezTo>
                  <a:cubicBezTo>
                    <a:pt x="137" y="8768"/>
                    <a:pt x="137" y="8996"/>
                    <a:pt x="137" y="9224"/>
                  </a:cubicBezTo>
                  <a:cubicBezTo>
                    <a:pt x="137" y="9270"/>
                    <a:pt x="137" y="9339"/>
                    <a:pt x="137" y="9407"/>
                  </a:cubicBezTo>
                  <a:cubicBezTo>
                    <a:pt x="160" y="9498"/>
                    <a:pt x="160" y="9590"/>
                    <a:pt x="160" y="9704"/>
                  </a:cubicBezTo>
                  <a:cubicBezTo>
                    <a:pt x="160" y="9772"/>
                    <a:pt x="160" y="9841"/>
                    <a:pt x="160" y="9932"/>
                  </a:cubicBezTo>
                  <a:cubicBezTo>
                    <a:pt x="160" y="10023"/>
                    <a:pt x="183" y="10115"/>
                    <a:pt x="183" y="10183"/>
                  </a:cubicBezTo>
                  <a:cubicBezTo>
                    <a:pt x="183" y="10274"/>
                    <a:pt x="183" y="10366"/>
                    <a:pt x="183" y="10457"/>
                  </a:cubicBezTo>
                  <a:cubicBezTo>
                    <a:pt x="183" y="10571"/>
                    <a:pt x="206" y="10685"/>
                    <a:pt x="206" y="10799"/>
                  </a:cubicBezTo>
                  <a:cubicBezTo>
                    <a:pt x="206" y="10891"/>
                    <a:pt x="206" y="10982"/>
                    <a:pt x="206" y="11073"/>
                  </a:cubicBezTo>
                  <a:cubicBezTo>
                    <a:pt x="229" y="11142"/>
                    <a:pt x="229" y="11210"/>
                    <a:pt x="229" y="11279"/>
                  </a:cubicBezTo>
                  <a:cubicBezTo>
                    <a:pt x="229" y="11370"/>
                    <a:pt x="229" y="11461"/>
                    <a:pt x="229" y="11530"/>
                  </a:cubicBezTo>
                  <a:cubicBezTo>
                    <a:pt x="252" y="11598"/>
                    <a:pt x="252" y="11667"/>
                    <a:pt x="252" y="11712"/>
                  </a:cubicBezTo>
                  <a:cubicBezTo>
                    <a:pt x="252" y="11826"/>
                    <a:pt x="252" y="11941"/>
                    <a:pt x="274" y="12055"/>
                  </a:cubicBezTo>
                  <a:cubicBezTo>
                    <a:pt x="274" y="12100"/>
                    <a:pt x="274" y="12123"/>
                    <a:pt x="274" y="12169"/>
                  </a:cubicBezTo>
                  <a:cubicBezTo>
                    <a:pt x="274" y="12283"/>
                    <a:pt x="297" y="12374"/>
                    <a:pt x="297" y="12488"/>
                  </a:cubicBezTo>
                  <a:cubicBezTo>
                    <a:pt x="297" y="12511"/>
                    <a:pt x="297" y="12557"/>
                    <a:pt x="297" y="12603"/>
                  </a:cubicBezTo>
                  <a:cubicBezTo>
                    <a:pt x="320" y="12694"/>
                    <a:pt x="320" y="12762"/>
                    <a:pt x="320" y="12831"/>
                  </a:cubicBezTo>
                  <a:cubicBezTo>
                    <a:pt x="320" y="12876"/>
                    <a:pt x="343" y="12899"/>
                    <a:pt x="343" y="12945"/>
                  </a:cubicBezTo>
                  <a:cubicBezTo>
                    <a:pt x="343" y="13059"/>
                    <a:pt x="366" y="13150"/>
                    <a:pt x="366" y="13242"/>
                  </a:cubicBezTo>
                  <a:cubicBezTo>
                    <a:pt x="731" y="16551"/>
                    <a:pt x="617" y="36272"/>
                    <a:pt x="617" y="36272"/>
                  </a:cubicBezTo>
                  <a:cubicBezTo>
                    <a:pt x="617" y="36272"/>
                    <a:pt x="2679" y="37797"/>
                    <a:pt x="5488" y="37797"/>
                  </a:cubicBezTo>
                  <a:cubicBezTo>
                    <a:pt x="6731" y="37797"/>
                    <a:pt x="8120" y="37499"/>
                    <a:pt x="9541" y="36638"/>
                  </a:cubicBezTo>
                  <a:lnTo>
                    <a:pt x="15156" y="12443"/>
                  </a:lnTo>
                  <a:lnTo>
                    <a:pt x="18306" y="37939"/>
                  </a:lnTo>
                  <a:cubicBezTo>
                    <a:pt x="18306" y="37939"/>
                    <a:pt x="20220" y="38668"/>
                    <a:pt x="22554" y="38668"/>
                  </a:cubicBezTo>
                  <a:cubicBezTo>
                    <a:pt x="24136" y="38668"/>
                    <a:pt x="25911" y="38333"/>
                    <a:pt x="27414" y="37208"/>
                  </a:cubicBezTo>
                  <a:cubicBezTo>
                    <a:pt x="27414" y="37208"/>
                    <a:pt x="28989" y="19952"/>
                    <a:pt x="28737" y="15319"/>
                  </a:cubicBezTo>
                  <a:cubicBezTo>
                    <a:pt x="28737" y="15045"/>
                    <a:pt x="28715" y="14748"/>
                    <a:pt x="28692" y="14474"/>
                  </a:cubicBezTo>
                  <a:cubicBezTo>
                    <a:pt x="28692" y="14406"/>
                    <a:pt x="28692" y="14360"/>
                    <a:pt x="28692" y="14314"/>
                  </a:cubicBezTo>
                  <a:cubicBezTo>
                    <a:pt x="28669" y="14041"/>
                    <a:pt x="28646" y="13744"/>
                    <a:pt x="28623" y="13470"/>
                  </a:cubicBezTo>
                  <a:cubicBezTo>
                    <a:pt x="28623" y="13447"/>
                    <a:pt x="28623" y="13447"/>
                    <a:pt x="28623" y="13424"/>
                  </a:cubicBezTo>
                  <a:cubicBezTo>
                    <a:pt x="28578" y="12785"/>
                    <a:pt x="28532" y="12100"/>
                    <a:pt x="28464" y="11416"/>
                  </a:cubicBezTo>
                  <a:cubicBezTo>
                    <a:pt x="28441" y="11963"/>
                    <a:pt x="28418" y="12534"/>
                    <a:pt x="28372" y="13128"/>
                  </a:cubicBezTo>
                  <a:cubicBezTo>
                    <a:pt x="28141" y="16384"/>
                    <a:pt x="28954" y="26677"/>
                    <a:pt x="25082" y="26677"/>
                  </a:cubicBezTo>
                  <a:cubicBezTo>
                    <a:pt x="24746" y="26677"/>
                    <a:pt x="24376" y="26600"/>
                    <a:pt x="23967" y="26435"/>
                  </a:cubicBezTo>
                  <a:cubicBezTo>
                    <a:pt x="18831" y="24358"/>
                    <a:pt x="19197" y="10320"/>
                    <a:pt x="19197" y="9453"/>
                  </a:cubicBezTo>
                  <a:cubicBezTo>
                    <a:pt x="19197" y="9225"/>
                    <a:pt x="19046" y="9112"/>
                    <a:pt x="18787" y="9112"/>
                  </a:cubicBezTo>
                  <a:cubicBezTo>
                    <a:pt x="18085" y="9112"/>
                    <a:pt x="16585" y="9947"/>
                    <a:pt x="15134" y="11598"/>
                  </a:cubicBezTo>
                  <a:cubicBezTo>
                    <a:pt x="13148" y="13858"/>
                    <a:pt x="12600" y="25818"/>
                    <a:pt x="8537" y="26366"/>
                  </a:cubicBezTo>
                  <a:cubicBezTo>
                    <a:pt x="8481" y="26373"/>
                    <a:pt x="8426" y="26377"/>
                    <a:pt x="8371" y="26377"/>
                  </a:cubicBezTo>
                  <a:cubicBezTo>
                    <a:pt x="4413" y="26377"/>
                    <a:pt x="3059" y="7992"/>
                    <a:pt x="3059" y="7992"/>
                  </a:cubicBezTo>
                  <a:cubicBezTo>
                    <a:pt x="7213" y="7147"/>
                    <a:pt x="7578" y="2970"/>
                    <a:pt x="7578" y="2605"/>
                  </a:cubicBezTo>
                  <a:lnTo>
                    <a:pt x="7693" y="2126"/>
                  </a:lnTo>
                  <a:cubicBezTo>
                    <a:pt x="7693" y="2126"/>
                    <a:pt x="3573" y="0"/>
                    <a:pt x="208"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8" name="Google Shape;3508;p43"/>
            <p:cNvSpPr/>
            <p:nvPr/>
          </p:nvSpPr>
          <p:spPr>
            <a:xfrm>
              <a:off x="3186575" y="3152800"/>
              <a:ext cx="136975" cy="225975"/>
            </a:xfrm>
            <a:custGeom>
              <a:avLst/>
              <a:gdLst/>
              <a:ahLst/>
              <a:cxnLst/>
              <a:rect l="l" t="t" r="r" b="b"/>
              <a:pathLst>
                <a:path w="5479" h="9039" extrusionOk="0">
                  <a:moveTo>
                    <a:pt x="4428" y="0"/>
                  </a:moveTo>
                  <a:lnTo>
                    <a:pt x="2077" y="69"/>
                  </a:lnTo>
                  <a:cubicBezTo>
                    <a:pt x="1233" y="1347"/>
                    <a:pt x="662" y="2808"/>
                    <a:pt x="503" y="3903"/>
                  </a:cubicBezTo>
                  <a:cubicBezTo>
                    <a:pt x="0" y="7304"/>
                    <a:pt x="3995" y="8651"/>
                    <a:pt x="5478" y="9039"/>
                  </a:cubicBezTo>
                  <a:cubicBezTo>
                    <a:pt x="4953" y="4200"/>
                    <a:pt x="4428" y="0"/>
                    <a:pt x="4428"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9" name="Google Shape;3509;p43"/>
            <p:cNvSpPr/>
            <p:nvPr/>
          </p:nvSpPr>
          <p:spPr>
            <a:xfrm>
              <a:off x="2984000" y="3451950"/>
              <a:ext cx="94750" cy="137975"/>
            </a:xfrm>
            <a:custGeom>
              <a:avLst/>
              <a:gdLst/>
              <a:ahLst/>
              <a:cxnLst/>
              <a:rect l="l" t="t" r="r" b="b"/>
              <a:pathLst>
                <a:path w="3790" h="5519" extrusionOk="0">
                  <a:moveTo>
                    <a:pt x="3735" y="0"/>
                  </a:moveTo>
                  <a:cubicBezTo>
                    <a:pt x="3709" y="0"/>
                    <a:pt x="3675" y="6"/>
                    <a:pt x="3630" y="17"/>
                  </a:cubicBezTo>
                  <a:cubicBezTo>
                    <a:pt x="3515" y="17"/>
                    <a:pt x="3401" y="86"/>
                    <a:pt x="3242" y="154"/>
                  </a:cubicBezTo>
                  <a:cubicBezTo>
                    <a:pt x="2945" y="291"/>
                    <a:pt x="2557" y="565"/>
                    <a:pt x="2237" y="862"/>
                  </a:cubicBezTo>
                  <a:cubicBezTo>
                    <a:pt x="1895" y="1159"/>
                    <a:pt x="1598" y="1478"/>
                    <a:pt x="1393" y="1729"/>
                  </a:cubicBezTo>
                  <a:cubicBezTo>
                    <a:pt x="1187" y="2003"/>
                    <a:pt x="1050" y="2163"/>
                    <a:pt x="1050" y="2163"/>
                  </a:cubicBezTo>
                  <a:cubicBezTo>
                    <a:pt x="1050" y="2163"/>
                    <a:pt x="936" y="2368"/>
                    <a:pt x="754" y="2642"/>
                  </a:cubicBezTo>
                  <a:cubicBezTo>
                    <a:pt x="594" y="2939"/>
                    <a:pt x="388" y="3327"/>
                    <a:pt x="251" y="3761"/>
                  </a:cubicBezTo>
                  <a:cubicBezTo>
                    <a:pt x="160" y="3966"/>
                    <a:pt x="115" y="4194"/>
                    <a:pt x="69" y="4400"/>
                  </a:cubicBezTo>
                  <a:cubicBezTo>
                    <a:pt x="46" y="4605"/>
                    <a:pt x="0" y="4788"/>
                    <a:pt x="23" y="4970"/>
                  </a:cubicBezTo>
                  <a:cubicBezTo>
                    <a:pt x="23" y="5062"/>
                    <a:pt x="23" y="5130"/>
                    <a:pt x="46" y="5199"/>
                  </a:cubicBezTo>
                  <a:cubicBezTo>
                    <a:pt x="69" y="5267"/>
                    <a:pt x="69" y="5313"/>
                    <a:pt x="92" y="5381"/>
                  </a:cubicBezTo>
                  <a:cubicBezTo>
                    <a:pt x="137" y="5473"/>
                    <a:pt x="160" y="5518"/>
                    <a:pt x="183" y="5518"/>
                  </a:cubicBezTo>
                  <a:cubicBezTo>
                    <a:pt x="183" y="5495"/>
                    <a:pt x="206" y="5450"/>
                    <a:pt x="206" y="5358"/>
                  </a:cubicBezTo>
                  <a:cubicBezTo>
                    <a:pt x="206" y="5313"/>
                    <a:pt x="206" y="5244"/>
                    <a:pt x="206" y="5199"/>
                  </a:cubicBezTo>
                  <a:cubicBezTo>
                    <a:pt x="206" y="5130"/>
                    <a:pt x="206" y="5062"/>
                    <a:pt x="229" y="4970"/>
                  </a:cubicBezTo>
                  <a:cubicBezTo>
                    <a:pt x="229" y="4833"/>
                    <a:pt x="297" y="4651"/>
                    <a:pt x="343" y="4468"/>
                  </a:cubicBezTo>
                  <a:cubicBezTo>
                    <a:pt x="434" y="4286"/>
                    <a:pt x="480" y="4080"/>
                    <a:pt x="594" y="3898"/>
                  </a:cubicBezTo>
                  <a:cubicBezTo>
                    <a:pt x="754" y="3510"/>
                    <a:pt x="982" y="3167"/>
                    <a:pt x="1164" y="2893"/>
                  </a:cubicBezTo>
                  <a:cubicBezTo>
                    <a:pt x="1347" y="2642"/>
                    <a:pt x="1461" y="2460"/>
                    <a:pt x="1461" y="2460"/>
                  </a:cubicBezTo>
                  <a:cubicBezTo>
                    <a:pt x="1461" y="2460"/>
                    <a:pt x="1598" y="2277"/>
                    <a:pt x="1758" y="2026"/>
                  </a:cubicBezTo>
                  <a:cubicBezTo>
                    <a:pt x="1963" y="1775"/>
                    <a:pt x="2214" y="1433"/>
                    <a:pt x="2488" y="1113"/>
                  </a:cubicBezTo>
                  <a:cubicBezTo>
                    <a:pt x="2785" y="793"/>
                    <a:pt x="3082" y="519"/>
                    <a:pt x="3333" y="314"/>
                  </a:cubicBezTo>
                  <a:cubicBezTo>
                    <a:pt x="3470" y="223"/>
                    <a:pt x="3584" y="154"/>
                    <a:pt x="3652" y="109"/>
                  </a:cubicBezTo>
                  <a:cubicBezTo>
                    <a:pt x="3744" y="63"/>
                    <a:pt x="3789" y="17"/>
                    <a:pt x="3789" y="17"/>
                  </a:cubicBezTo>
                  <a:cubicBezTo>
                    <a:pt x="3778" y="6"/>
                    <a:pt x="3761" y="0"/>
                    <a:pt x="373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0" name="Google Shape;3510;p43"/>
            <p:cNvSpPr/>
            <p:nvPr/>
          </p:nvSpPr>
          <p:spPr>
            <a:xfrm>
              <a:off x="3021100" y="3319400"/>
              <a:ext cx="13125" cy="99350"/>
            </a:xfrm>
            <a:custGeom>
              <a:avLst/>
              <a:gdLst/>
              <a:ahLst/>
              <a:cxnLst/>
              <a:rect l="l" t="t" r="r" b="b"/>
              <a:pathLst>
                <a:path w="525" h="3974" extrusionOk="0">
                  <a:moveTo>
                    <a:pt x="164" y="0"/>
                  </a:moveTo>
                  <a:cubicBezTo>
                    <a:pt x="163" y="0"/>
                    <a:pt x="161" y="1"/>
                    <a:pt x="160" y="1"/>
                  </a:cubicBezTo>
                  <a:cubicBezTo>
                    <a:pt x="91" y="1"/>
                    <a:pt x="114" y="503"/>
                    <a:pt x="68" y="983"/>
                  </a:cubicBezTo>
                  <a:cubicBezTo>
                    <a:pt x="46" y="1485"/>
                    <a:pt x="0" y="1987"/>
                    <a:pt x="0" y="1987"/>
                  </a:cubicBezTo>
                  <a:cubicBezTo>
                    <a:pt x="0" y="1987"/>
                    <a:pt x="23" y="2489"/>
                    <a:pt x="91" y="2991"/>
                  </a:cubicBezTo>
                  <a:cubicBezTo>
                    <a:pt x="158" y="3482"/>
                    <a:pt x="334" y="3973"/>
                    <a:pt x="406" y="3973"/>
                  </a:cubicBezTo>
                  <a:cubicBezTo>
                    <a:pt x="408" y="3973"/>
                    <a:pt x="409" y="3973"/>
                    <a:pt x="411" y="3973"/>
                  </a:cubicBezTo>
                  <a:cubicBezTo>
                    <a:pt x="479" y="3950"/>
                    <a:pt x="434" y="3448"/>
                    <a:pt x="457" y="2968"/>
                  </a:cubicBezTo>
                  <a:cubicBezTo>
                    <a:pt x="479" y="2466"/>
                    <a:pt x="525" y="1987"/>
                    <a:pt x="525" y="1987"/>
                  </a:cubicBezTo>
                  <a:cubicBezTo>
                    <a:pt x="525" y="1987"/>
                    <a:pt x="502" y="1485"/>
                    <a:pt x="434" y="983"/>
                  </a:cubicBezTo>
                  <a:cubicBezTo>
                    <a:pt x="389" y="491"/>
                    <a:pt x="235" y="0"/>
                    <a:pt x="16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1" name="Google Shape;3511;p43"/>
            <p:cNvSpPr/>
            <p:nvPr/>
          </p:nvSpPr>
          <p:spPr>
            <a:xfrm>
              <a:off x="3023375" y="3302300"/>
              <a:ext cx="38825" cy="130200"/>
            </a:xfrm>
            <a:custGeom>
              <a:avLst/>
              <a:gdLst/>
              <a:ahLst/>
              <a:cxnLst/>
              <a:rect l="l" t="t" r="r" b="b"/>
              <a:pathLst>
                <a:path w="1553" h="5208" extrusionOk="0">
                  <a:moveTo>
                    <a:pt x="1347" y="0"/>
                  </a:moveTo>
                  <a:cubicBezTo>
                    <a:pt x="1279" y="0"/>
                    <a:pt x="1210" y="685"/>
                    <a:pt x="1164" y="1370"/>
                  </a:cubicBezTo>
                  <a:cubicBezTo>
                    <a:pt x="1119" y="1712"/>
                    <a:pt x="1096" y="2055"/>
                    <a:pt x="1027" y="2283"/>
                  </a:cubicBezTo>
                  <a:cubicBezTo>
                    <a:pt x="982" y="2534"/>
                    <a:pt x="959" y="2694"/>
                    <a:pt x="959" y="2694"/>
                  </a:cubicBezTo>
                  <a:cubicBezTo>
                    <a:pt x="959" y="2694"/>
                    <a:pt x="936" y="2853"/>
                    <a:pt x="891" y="3105"/>
                  </a:cubicBezTo>
                  <a:cubicBezTo>
                    <a:pt x="868" y="3219"/>
                    <a:pt x="845" y="3356"/>
                    <a:pt x="799" y="3515"/>
                  </a:cubicBezTo>
                  <a:cubicBezTo>
                    <a:pt x="731" y="3652"/>
                    <a:pt x="708" y="3812"/>
                    <a:pt x="639" y="3972"/>
                  </a:cubicBezTo>
                  <a:cubicBezTo>
                    <a:pt x="411" y="4588"/>
                    <a:pt x="0" y="5136"/>
                    <a:pt x="69" y="5204"/>
                  </a:cubicBezTo>
                  <a:cubicBezTo>
                    <a:pt x="71" y="5206"/>
                    <a:pt x="74" y="5207"/>
                    <a:pt x="78" y="5207"/>
                  </a:cubicBezTo>
                  <a:cubicBezTo>
                    <a:pt x="160" y="5207"/>
                    <a:pt x="655" y="4743"/>
                    <a:pt x="982" y="4132"/>
                  </a:cubicBezTo>
                  <a:cubicBezTo>
                    <a:pt x="1073" y="3972"/>
                    <a:pt x="1119" y="3812"/>
                    <a:pt x="1187" y="3652"/>
                  </a:cubicBezTo>
                  <a:cubicBezTo>
                    <a:pt x="1279" y="3493"/>
                    <a:pt x="1324" y="3356"/>
                    <a:pt x="1347" y="3219"/>
                  </a:cubicBezTo>
                  <a:cubicBezTo>
                    <a:pt x="1415" y="2968"/>
                    <a:pt x="1461" y="2785"/>
                    <a:pt x="1461" y="2785"/>
                  </a:cubicBezTo>
                  <a:cubicBezTo>
                    <a:pt x="1461" y="2785"/>
                    <a:pt x="1552" y="2077"/>
                    <a:pt x="1530" y="1393"/>
                  </a:cubicBezTo>
                  <a:cubicBezTo>
                    <a:pt x="1484" y="685"/>
                    <a:pt x="1415" y="0"/>
                    <a:pt x="134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2" name="Google Shape;3512;p43"/>
            <p:cNvSpPr/>
            <p:nvPr/>
          </p:nvSpPr>
          <p:spPr>
            <a:xfrm>
              <a:off x="2675275" y="3207000"/>
              <a:ext cx="152925" cy="955825"/>
            </a:xfrm>
            <a:custGeom>
              <a:avLst/>
              <a:gdLst/>
              <a:ahLst/>
              <a:cxnLst/>
              <a:rect l="l" t="t" r="r" b="b"/>
              <a:pathLst>
                <a:path w="6117" h="38233" extrusionOk="0">
                  <a:moveTo>
                    <a:pt x="47" y="0"/>
                  </a:moveTo>
                  <a:cubicBezTo>
                    <a:pt x="24" y="0"/>
                    <a:pt x="24" y="297"/>
                    <a:pt x="1" y="822"/>
                  </a:cubicBezTo>
                  <a:cubicBezTo>
                    <a:pt x="1" y="1347"/>
                    <a:pt x="1" y="2100"/>
                    <a:pt x="1" y="3013"/>
                  </a:cubicBezTo>
                  <a:cubicBezTo>
                    <a:pt x="47" y="4794"/>
                    <a:pt x="161" y="7213"/>
                    <a:pt x="343" y="9587"/>
                  </a:cubicBezTo>
                  <a:cubicBezTo>
                    <a:pt x="503" y="11984"/>
                    <a:pt x="754" y="14358"/>
                    <a:pt x="845" y="16138"/>
                  </a:cubicBezTo>
                  <a:cubicBezTo>
                    <a:pt x="914" y="17028"/>
                    <a:pt x="914" y="17781"/>
                    <a:pt x="937" y="18306"/>
                  </a:cubicBezTo>
                  <a:cubicBezTo>
                    <a:pt x="960" y="18808"/>
                    <a:pt x="960" y="19128"/>
                    <a:pt x="960" y="19128"/>
                  </a:cubicBezTo>
                  <a:cubicBezTo>
                    <a:pt x="960" y="19128"/>
                    <a:pt x="960" y="19425"/>
                    <a:pt x="982" y="19950"/>
                  </a:cubicBezTo>
                  <a:cubicBezTo>
                    <a:pt x="982" y="20452"/>
                    <a:pt x="1005" y="21205"/>
                    <a:pt x="1005" y="22118"/>
                  </a:cubicBezTo>
                  <a:cubicBezTo>
                    <a:pt x="982" y="23899"/>
                    <a:pt x="982" y="26295"/>
                    <a:pt x="960" y="28715"/>
                  </a:cubicBezTo>
                  <a:cubicBezTo>
                    <a:pt x="914" y="29902"/>
                    <a:pt x="891" y="31088"/>
                    <a:pt x="845" y="32230"/>
                  </a:cubicBezTo>
                  <a:cubicBezTo>
                    <a:pt x="845" y="32504"/>
                    <a:pt x="845" y="32778"/>
                    <a:pt x="823" y="33051"/>
                  </a:cubicBezTo>
                  <a:cubicBezTo>
                    <a:pt x="800" y="33325"/>
                    <a:pt x="777" y="33576"/>
                    <a:pt x="731" y="33828"/>
                  </a:cubicBezTo>
                  <a:cubicBezTo>
                    <a:pt x="686" y="34352"/>
                    <a:pt x="640" y="34832"/>
                    <a:pt x="617" y="35266"/>
                  </a:cubicBezTo>
                  <a:cubicBezTo>
                    <a:pt x="572" y="35722"/>
                    <a:pt x="526" y="36133"/>
                    <a:pt x="503" y="36498"/>
                  </a:cubicBezTo>
                  <a:cubicBezTo>
                    <a:pt x="480" y="36863"/>
                    <a:pt x="457" y="37183"/>
                    <a:pt x="435" y="37434"/>
                  </a:cubicBezTo>
                  <a:cubicBezTo>
                    <a:pt x="389" y="37959"/>
                    <a:pt x="275" y="38233"/>
                    <a:pt x="298" y="38233"/>
                  </a:cubicBezTo>
                  <a:cubicBezTo>
                    <a:pt x="298" y="38233"/>
                    <a:pt x="320" y="38187"/>
                    <a:pt x="389" y="38050"/>
                  </a:cubicBezTo>
                  <a:cubicBezTo>
                    <a:pt x="435" y="37913"/>
                    <a:pt x="503" y="37731"/>
                    <a:pt x="549" y="37457"/>
                  </a:cubicBezTo>
                  <a:cubicBezTo>
                    <a:pt x="594" y="37206"/>
                    <a:pt x="617" y="36886"/>
                    <a:pt x="663" y="36521"/>
                  </a:cubicBezTo>
                  <a:cubicBezTo>
                    <a:pt x="686" y="36156"/>
                    <a:pt x="754" y="35768"/>
                    <a:pt x="800" y="35311"/>
                  </a:cubicBezTo>
                  <a:cubicBezTo>
                    <a:pt x="868" y="34855"/>
                    <a:pt x="914" y="34375"/>
                    <a:pt x="982" y="33873"/>
                  </a:cubicBezTo>
                  <a:cubicBezTo>
                    <a:pt x="1028" y="33599"/>
                    <a:pt x="1051" y="33348"/>
                    <a:pt x="1074" y="33074"/>
                  </a:cubicBezTo>
                  <a:cubicBezTo>
                    <a:pt x="1119" y="32800"/>
                    <a:pt x="1119" y="32526"/>
                    <a:pt x="1142" y="32253"/>
                  </a:cubicBezTo>
                  <a:cubicBezTo>
                    <a:pt x="1188" y="31111"/>
                    <a:pt x="1256" y="29924"/>
                    <a:pt x="1325" y="28715"/>
                  </a:cubicBezTo>
                  <a:cubicBezTo>
                    <a:pt x="1393" y="26318"/>
                    <a:pt x="1439" y="23921"/>
                    <a:pt x="1485" y="22118"/>
                  </a:cubicBezTo>
                  <a:cubicBezTo>
                    <a:pt x="1507" y="21205"/>
                    <a:pt x="1485" y="20452"/>
                    <a:pt x="1485" y="19927"/>
                  </a:cubicBezTo>
                  <a:cubicBezTo>
                    <a:pt x="1485" y="19402"/>
                    <a:pt x="1485" y="19105"/>
                    <a:pt x="1485" y="19105"/>
                  </a:cubicBezTo>
                  <a:cubicBezTo>
                    <a:pt x="1485" y="19105"/>
                    <a:pt x="1462" y="18808"/>
                    <a:pt x="1439" y="18284"/>
                  </a:cubicBezTo>
                  <a:cubicBezTo>
                    <a:pt x="1416" y="17736"/>
                    <a:pt x="1393" y="17005"/>
                    <a:pt x="1325" y="16092"/>
                  </a:cubicBezTo>
                  <a:cubicBezTo>
                    <a:pt x="1211" y="14449"/>
                    <a:pt x="960" y="12349"/>
                    <a:pt x="777" y="10203"/>
                  </a:cubicBezTo>
                  <a:lnTo>
                    <a:pt x="777" y="10203"/>
                  </a:lnTo>
                  <a:cubicBezTo>
                    <a:pt x="845" y="10295"/>
                    <a:pt x="960" y="10386"/>
                    <a:pt x="1096" y="10454"/>
                  </a:cubicBezTo>
                  <a:cubicBezTo>
                    <a:pt x="1302" y="10569"/>
                    <a:pt x="1530" y="10637"/>
                    <a:pt x="1804" y="10637"/>
                  </a:cubicBezTo>
                  <a:cubicBezTo>
                    <a:pt x="2055" y="10637"/>
                    <a:pt x="2329" y="10569"/>
                    <a:pt x="2603" y="10454"/>
                  </a:cubicBezTo>
                  <a:cubicBezTo>
                    <a:pt x="3105" y="10249"/>
                    <a:pt x="3584" y="9884"/>
                    <a:pt x="3904" y="9587"/>
                  </a:cubicBezTo>
                  <a:cubicBezTo>
                    <a:pt x="4224" y="9290"/>
                    <a:pt x="4406" y="9062"/>
                    <a:pt x="4406" y="9062"/>
                  </a:cubicBezTo>
                  <a:cubicBezTo>
                    <a:pt x="4406" y="9062"/>
                    <a:pt x="4589" y="8834"/>
                    <a:pt x="4840" y="8446"/>
                  </a:cubicBezTo>
                  <a:cubicBezTo>
                    <a:pt x="5091" y="8081"/>
                    <a:pt x="5410" y="7533"/>
                    <a:pt x="5639" y="6962"/>
                  </a:cubicBezTo>
                  <a:cubicBezTo>
                    <a:pt x="5890" y="6369"/>
                    <a:pt x="6050" y="5752"/>
                    <a:pt x="6072" y="5250"/>
                  </a:cubicBezTo>
                  <a:cubicBezTo>
                    <a:pt x="6117" y="4765"/>
                    <a:pt x="6011" y="4450"/>
                    <a:pt x="5984" y="4450"/>
                  </a:cubicBezTo>
                  <a:cubicBezTo>
                    <a:pt x="5983" y="4450"/>
                    <a:pt x="5982" y="4451"/>
                    <a:pt x="5981" y="4451"/>
                  </a:cubicBezTo>
                  <a:cubicBezTo>
                    <a:pt x="5935" y="4474"/>
                    <a:pt x="5981" y="4771"/>
                    <a:pt x="5890" y="5227"/>
                  </a:cubicBezTo>
                  <a:cubicBezTo>
                    <a:pt x="5799" y="5661"/>
                    <a:pt x="5593" y="6232"/>
                    <a:pt x="5319" y="6734"/>
                  </a:cubicBezTo>
                  <a:cubicBezTo>
                    <a:pt x="5068" y="7259"/>
                    <a:pt x="4749" y="7738"/>
                    <a:pt x="4475" y="8081"/>
                  </a:cubicBezTo>
                  <a:cubicBezTo>
                    <a:pt x="4224" y="8400"/>
                    <a:pt x="4041" y="8606"/>
                    <a:pt x="4041" y="8606"/>
                  </a:cubicBezTo>
                  <a:cubicBezTo>
                    <a:pt x="4041" y="8606"/>
                    <a:pt x="3881" y="8834"/>
                    <a:pt x="3584" y="9131"/>
                  </a:cubicBezTo>
                  <a:cubicBezTo>
                    <a:pt x="3311" y="9427"/>
                    <a:pt x="2900" y="9793"/>
                    <a:pt x="2466" y="10044"/>
                  </a:cubicBezTo>
                  <a:cubicBezTo>
                    <a:pt x="2165" y="10209"/>
                    <a:pt x="1853" y="10296"/>
                    <a:pt x="1571" y="10296"/>
                  </a:cubicBezTo>
                  <a:cubicBezTo>
                    <a:pt x="1426" y="10296"/>
                    <a:pt x="1289" y="10273"/>
                    <a:pt x="1165" y="10226"/>
                  </a:cubicBezTo>
                  <a:cubicBezTo>
                    <a:pt x="982" y="10181"/>
                    <a:pt x="845" y="10089"/>
                    <a:pt x="754" y="10021"/>
                  </a:cubicBezTo>
                  <a:cubicBezTo>
                    <a:pt x="731" y="9861"/>
                    <a:pt x="731" y="9701"/>
                    <a:pt x="708" y="9541"/>
                  </a:cubicBezTo>
                  <a:cubicBezTo>
                    <a:pt x="686" y="9382"/>
                    <a:pt x="686" y="9222"/>
                    <a:pt x="663" y="9085"/>
                  </a:cubicBezTo>
                  <a:lnTo>
                    <a:pt x="663" y="9085"/>
                  </a:lnTo>
                  <a:cubicBezTo>
                    <a:pt x="754" y="9108"/>
                    <a:pt x="868" y="9153"/>
                    <a:pt x="1028" y="9153"/>
                  </a:cubicBezTo>
                  <a:cubicBezTo>
                    <a:pt x="1059" y="9155"/>
                    <a:pt x="1090" y="9156"/>
                    <a:pt x="1123" y="9156"/>
                  </a:cubicBezTo>
                  <a:cubicBezTo>
                    <a:pt x="1470" y="9156"/>
                    <a:pt x="1886" y="9045"/>
                    <a:pt x="2283" y="8857"/>
                  </a:cubicBezTo>
                  <a:cubicBezTo>
                    <a:pt x="2717" y="8651"/>
                    <a:pt x="3105" y="8355"/>
                    <a:pt x="3402" y="8103"/>
                  </a:cubicBezTo>
                  <a:cubicBezTo>
                    <a:pt x="3676" y="7852"/>
                    <a:pt x="3858" y="7693"/>
                    <a:pt x="3858" y="7693"/>
                  </a:cubicBezTo>
                  <a:cubicBezTo>
                    <a:pt x="3858" y="7693"/>
                    <a:pt x="4018" y="7487"/>
                    <a:pt x="4246" y="7168"/>
                  </a:cubicBezTo>
                  <a:cubicBezTo>
                    <a:pt x="4475" y="6848"/>
                    <a:pt x="4749" y="6392"/>
                    <a:pt x="4954" y="5889"/>
                  </a:cubicBezTo>
                  <a:cubicBezTo>
                    <a:pt x="5182" y="5387"/>
                    <a:pt x="5319" y="4839"/>
                    <a:pt x="5296" y="4406"/>
                  </a:cubicBezTo>
                  <a:cubicBezTo>
                    <a:pt x="5319" y="4178"/>
                    <a:pt x="5274" y="4018"/>
                    <a:pt x="5251" y="3881"/>
                  </a:cubicBezTo>
                  <a:cubicBezTo>
                    <a:pt x="5231" y="3781"/>
                    <a:pt x="5211" y="3717"/>
                    <a:pt x="5191" y="3717"/>
                  </a:cubicBezTo>
                  <a:cubicBezTo>
                    <a:pt x="5188" y="3717"/>
                    <a:pt x="5185" y="3718"/>
                    <a:pt x="5182" y="3721"/>
                  </a:cubicBezTo>
                  <a:cubicBezTo>
                    <a:pt x="5159" y="3721"/>
                    <a:pt x="5159" y="3789"/>
                    <a:pt x="5137" y="3904"/>
                  </a:cubicBezTo>
                  <a:cubicBezTo>
                    <a:pt x="5137" y="4018"/>
                    <a:pt x="5137" y="4178"/>
                    <a:pt x="5091" y="4383"/>
                  </a:cubicBezTo>
                  <a:cubicBezTo>
                    <a:pt x="5045" y="4748"/>
                    <a:pt x="4885" y="5227"/>
                    <a:pt x="4634" y="5661"/>
                  </a:cubicBezTo>
                  <a:cubicBezTo>
                    <a:pt x="4429" y="6118"/>
                    <a:pt x="4109" y="6506"/>
                    <a:pt x="3904" y="6780"/>
                  </a:cubicBezTo>
                  <a:cubicBezTo>
                    <a:pt x="3653" y="7053"/>
                    <a:pt x="3493" y="7213"/>
                    <a:pt x="3493" y="7213"/>
                  </a:cubicBezTo>
                  <a:cubicBezTo>
                    <a:pt x="3493" y="7213"/>
                    <a:pt x="3356" y="7396"/>
                    <a:pt x="3105" y="7647"/>
                  </a:cubicBezTo>
                  <a:cubicBezTo>
                    <a:pt x="2854" y="7898"/>
                    <a:pt x="2512" y="8218"/>
                    <a:pt x="2124" y="8446"/>
                  </a:cubicBezTo>
                  <a:cubicBezTo>
                    <a:pt x="1758" y="8674"/>
                    <a:pt x="1348" y="8857"/>
                    <a:pt x="1028" y="8902"/>
                  </a:cubicBezTo>
                  <a:cubicBezTo>
                    <a:pt x="948" y="8925"/>
                    <a:pt x="880" y="8931"/>
                    <a:pt x="817" y="8931"/>
                  </a:cubicBezTo>
                  <a:cubicBezTo>
                    <a:pt x="754" y="8931"/>
                    <a:pt x="697" y="8925"/>
                    <a:pt x="640" y="8925"/>
                  </a:cubicBezTo>
                  <a:cubicBezTo>
                    <a:pt x="457" y="6757"/>
                    <a:pt x="298" y="4634"/>
                    <a:pt x="206" y="2991"/>
                  </a:cubicBezTo>
                  <a:cubicBezTo>
                    <a:pt x="183" y="2100"/>
                    <a:pt x="138" y="1347"/>
                    <a:pt x="115" y="822"/>
                  </a:cubicBezTo>
                  <a:cubicBezTo>
                    <a:pt x="92" y="297"/>
                    <a:pt x="69" y="0"/>
                    <a:pt x="4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3" name="Google Shape;3513;p43"/>
            <p:cNvSpPr/>
            <p:nvPr/>
          </p:nvSpPr>
          <p:spPr>
            <a:xfrm>
              <a:off x="3212250" y="3282325"/>
              <a:ext cx="117575" cy="96075"/>
            </a:xfrm>
            <a:custGeom>
              <a:avLst/>
              <a:gdLst/>
              <a:ahLst/>
              <a:cxnLst/>
              <a:rect l="l" t="t" r="r" b="b"/>
              <a:pathLst>
                <a:path w="4703" h="3843" extrusionOk="0">
                  <a:moveTo>
                    <a:pt x="23" y="0"/>
                  </a:moveTo>
                  <a:cubicBezTo>
                    <a:pt x="23" y="23"/>
                    <a:pt x="0" y="69"/>
                    <a:pt x="0" y="160"/>
                  </a:cubicBezTo>
                  <a:cubicBezTo>
                    <a:pt x="0" y="251"/>
                    <a:pt x="0" y="388"/>
                    <a:pt x="46" y="548"/>
                  </a:cubicBezTo>
                  <a:cubicBezTo>
                    <a:pt x="92" y="868"/>
                    <a:pt x="252" y="1279"/>
                    <a:pt x="457" y="1644"/>
                  </a:cubicBezTo>
                  <a:cubicBezTo>
                    <a:pt x="662" y="2032"/>
                    <a:pt x="914" y="2374"/>
                    <a:pt x="1142" y="2625"/>
                  </a:cubicBezTo>
                  <a:cubicBezTo>
                    <a:pt x="1233" y="2739"/>
                    <a:pt x="1324" y="2831"/>
                    <a:pt x="1393" y="2899"/>
                  </a:cubicBezTo>
                  <a:cubicBezTo>
                    <a:pt x="1461" y="2968"/>
                    <a:pt x="1507" y="3013"/>
                    <a:pt x="1507" y="3013"/>
                  </a:cubicBezTo>
                  <a:cubicBezTo>
                    <a:pt x="1507" y="3013"/>
                    <a:pt x="1553" y="3059"/>
                    <a:pt x="1621" y="3105"/>
                  </a:cubicBezTo>
                  <a:cubicBezTo>
                    <a:pt x="1690" y="3150"/>
                    <a:pt x="1804" y="3242"/>
                    <a:pt x="1941" y="3333"/>
                  </a:cubicBezTo>
                  <a:cubicBezTo>
                    <a:pt x="2237" y="3493"/>
                    <a:pt x="2625" y="3744"/>
                    <a:pt x="3059" y="3812"/>
                  </a:cubicBezTo>
                  <a:cubicBezTo>
                    <a:pt x="3192" y="3832"/>
                    <a:pt x="3325" y="3842"/>
                    <a:pt x="3454" y="3842"/>
                  </a:cubicBezTo>
                  <a:cubicBezTo>
                    <a:pt x="3768" y="3842"/>
                    <a:pt x="4059" y="3782"/>
                    <a:pt x="4269" y="3652"/>
                  </a:cubicBezTo>
                  <a:cubicBezTo>
                    <a:pt x="4337" y="3630"/>
                    <a:pt x="4406" y="3584"/>
                    <a:pt x="4451" y="3538"/>
                  </a:cubicBezTo>
                  <a:cubicBezTo>
                    <a:pt x="4520" y="3493"/>
                    <a:pt x="4543" y="3470"/>
                    <a:pt x="4588" y="3424"/>
                  </a:cubicBezTo>
                  <a:cubicBezTo>
                    <a:pt x="4657" y="3356"/>
                    <a:pt x="4703" y="3333"/>
                    <a:pt x="4680" y="3310"/>
                  </a:cubicBezTo>
                  <a:cubicBezTo>
                    <a:pt x="4680" y="3303"/>
                    <a:pt x="4674" y="3301"/>
                    <a:pt x="4663" y="3301"/>
                  </a:cubicBezTo>
                  <a:cubicBezTo>
                    <a:pt x="4638" y="3301"/>
                    <a:pt x="4584" y="3317"/>
                    <a:pt x="4520" y="3333"/>
                  </a:cubicBezTo>
                  <a:cubicBezTo>
                    <a:pt x="4497" y="3356"/>
                    <a:pt x="4451" y="3379"/>
                    <a:pt x="4383" y="3401"/>
                  </a:cubicBezTo>
                  <a:cubicBezTo>
                    <a:pt x="4337" y="3447"/>
                    <a:pt x="4269" y="3470"/>
                    <a:pt x="4200" y="3470"/>
                  </a:cubicBezTo>
                  <a:cubicBezTo>
                    <a:pt x="4067" y="3521"/>
                    <a:pt x="3914" y="3545"/>
                    <a:pt x="3754" y="3545"/>
                  </a:cubicBezTo>
                  <a:cubicBezTo>
                    <a:pt x="3559" y="3545"/>
                    <a:pt x="3351" y="3510"/>
                    <a:pt x="3150" y="3447"/>
                  </a:cubicBezTo>
                  <a:cubicBezTo>
                    <a:pt x="2785" y="3356"/>
                    <a:pt x="2466" y="3105"/>
                    <a:pt x="2215" y="2945"/>
                  </a:cubicBezTo>
                  <a:cubicBezTo>
                    <a:pt x="2100" y="2854"/>
                    <a:pt x="2009" y="2762"/>
                    <a:pt x="1941" y="2717"/>
                  </a:cubicBezTo>
                  <a:cubicBezTo>
                    <a:pt x="1872" y="2648"/>
                    <a:pt x="1849" y="2625"/>
                    <a:pt x="1849" y="2625"/>
                  </a:cubicBezTo>
                  <a:cubicBezTo>
                    <a:pt x="1849" y="2625"/>
                    <a:pt x="1804" y="2580"/>
                    <a:pt x="1735" y="2534"/>
                  </a:cubicBezTo>
                  <a:cubicBezTo>
                    <a:pt x="1690" y="2466"/>
                    <a:pt x="1575" y="2397"/>
                    <a:pt x="1484" y="2283"/>
                  </a:cubicBezTo>
                  <a:cubicBezTo>
                    <a:pt x="1279" y="2078"/>
                    <a:pt x="1005" y="1781"/>
                    <a:pt x="777" y="1461"/>
                  </a:cubicBezTo>
                  <a:cubicBezTo>
                    <a:pt x="548" y="1119"/>
                    <a:pt x="343" y="776"/>
                    <a:pt x="229" y="480"/>
                  </a:cubicBezTo>
                  <a:cubicBezTo>
                    <a:pt x="160" y="343"/>
                    <a:pt x="137" y="229"/>
                    <a:pt x="115" y="137"/>
                  </a:cubicBezTo>
                  <a:cubicBezTo>
                    <a:pt x="69" y="69"/>
                    <a:pt x="46" y="0"/>
                    <a:pt x="23"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4" name="Google Shape;3514;p43"/>
            <p:cNvSpPr/>
            <p:nvPr/>
          </p:nvSpPr>
          <p:spPr>
            <a:xfrm>
              <a:off x="3194000" y="3284025"/>
              <a:ext cx="121550" cy="117475"/>
            </a:xfrm>
            <a:custGeom>
              <a:avLst/>
              <a:gdLst/>
              <a:ahLst/>
              <a:cxnLst/>
              <a:rect l="l" t="t" r="r" b="b"/>
              <a:pathLst>
                <a:path w="4862" h="4699" extrusionOk="0">
                  <a:moveTo>
                    <a:pt x="91" y="1"/>
                  </a:moveTo>
                  <a:cubicBezTo>
                    <a:pt x="69" y="1"/>
                    <a:pt x="0" y="229"/>
                    <a:pt x="23" y="594"/>
                  </a:cubicBezTo>
                  <a:cubicBezTo>
                    <a:pt x="23" y="960"/>
                    <a:pt x="114" y="1439"/>
                    <a:pt x="274" y="1895"/>
                  </a:cubicBezTo>
                  <a:cubicBezTo>
                    <a:pt x="457" y="2352"/>
                    <a:pt x="685" y="2786"/>
                    <a:pt x="890" y="3082"/>
                  </a:cubicBezTo>
                  <a:cubicBezTo>
                    <a:pt x="1004" y="3242"/>
                    <a:pt x="1096" y="3356"/>
                    <a:pt x="1164" y="3448"/>
                  </a:cubicBezTo>
                  <a:cubicBezTo>
                    <a:pt x="1233" y="3516"/>
                    <a:pt x="1278" y="3562"/>
                    <a:pt x="1278" y="3562"/>
                  </a:cubicBezTo>
                  <a:cubicBezTo>
                    <a:pt x="1278" y="3562"/>
                    <a:pt x="1324" y="3607"/>
                    <a:pt x="1392" y="3676"/>
                  </a:cubicBezTo>
                  <a:cubicBezTo>
                    <a:pt x="1484" y="3744"/>
                    <a:pt x="1598" y="3858"/>
                    <a:pt x="1735" y="3972"/>
                  </a:cubicBezTo>
                  <a:cubicBezTo>
                    <a:pt x="2054" y="4201"/>
                    <a:pt x="2488" y="4452"/>
                    <a:pt x="2967" y="4589"/>
                  </a:cubicBezTo>
                  <a:cubicBezTo>
                    <a:pt x="3231" y="4664"/>
                    <a:pt x="3502" y="4698"/>
                    <a:pt x="3753" y="4698"/>
                  </a:cubicBezTo>
                  <a:cubicBezTo>
                    <a:pt x="3958" y="4698"/>
                    <a:pt x="4150" y="4675"/>
                    <a:pt x="4314" y="4634"/>
                  </a:cubicBezTo>
                  <a:cubicBezTo>
                    <a:pt x="4656" y="4543"/>
                    <a:pt x="4862" y="4429"/>
                    <a:pt x="4862" y="4406"/>
                  </a:cubicBezTo>
                  <a:cubicBezTo>
                    <a:pt x="4855" y="4393"/>
                    <a:pt x="4831" y="4387"/>
                    <a:pt x="4791" y="4387"/>
                  </a:cubicBezTo>
                  <a:cubicBezTo>
                    <a:pt x="4696" y="4387"/>
                    <a:pt x="4511" y="4420"/>
                    <a:pt x="4268" y="4452"/>
                  </a:cubicBezTo>
                  <a:cubicBezTo>
                    <a:pt x="4226" y="4455"/>
                    <a:pt x="4181" y="4456"/>
                    <a:pt x="4136" y="4456"/>
                  </a:cubicBezTo>
                  <a:cubicBezTo>
                    <a:pt x="3818" y="4456"/>
                    <a:pt x="3441" y="4386"/>
                    <a:pt x="3082" y="4246"/>
                  </a:cubicBezTo>
                  <a:cubicBezTo>
                    <a:pt x="2671" y="4087"/>
                    <a:pt x="2305" y="3813"/>
                    <a:pt x="2054" y="3607"/>
                  </a:cubicBezTo>
                  <a:cubicBezTo>
                    <a:pt x="1917" y="3493"/>
                    <a:pt x="1826" y="3379"/>
                    <a:pt x="1758" y="3311"/>
                  </a:cubicBezTo>
                  <a:cubicBezTo>
                    <a:pt x="1689" y="3265"/>
                    <a:pt x="1644" y="3219"/>
                    <a:pt x="1644" y="3219"/>
                  </a:cubicBezTo>
                  <a:cubicBezTo>
                    <a:pt x="1644" y="3219"/>
                    <a:pt x="1621" y="3174"/>
                    <a:pt x="1552" y="3105"/>
                  </a:cubicBezTo>
                  <a:cubicBezTo>
                    <a:pt x="1484" y="3037"/>
                    <a:pt x="1370" y="2945"/>
                    <a:pt x="1278" y="2808"/>
                  </a:cubicBezTo>
                  <a:cubicBezTo>
                    <a:pt x="1073" y="2534"/>
                    <a:pt x="822" y="2169"/>
                    <a:pt x="616" y="1758"/>
                  </a:cubicBezTo>
                  <a:cubicBezTo>
                    <a:pt x="434" y="1348"/>
                    <a:pt x="274" y="914"/>
                    <a:pt x="206" y="572"/>
                  </a:cubicBezTo>
                  <a:cubicBezTo>
                    <a:pt x="137" y="252"/>
                    <a:pt x="137" y="1"/>
                    <a:pt x="91" y="1"/>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5" name="Google Shape;3515;p43"/>
            <p:cNvSpPr/>
            <p:nvPr/>
          </p:nvSpPr>
          <p:spPr>
            <a:xfrm>
              <a:off x="2998825" y="3500400"/>
              <a:ext cx="134125" cy="693250"/>
            </a:xfrm>
            <a:custGeom>
              <a:avLst/>
              <a:gdLst/>
              <a:ahLst/>
              <a:cxnLst/>
              <a:rect l="l" t="t" r="r" b="b"/>
              <a:pathLst>
                <a:path w="5365" h="27730" extrusionOk="0">
                  <a:moveTo>
                    <a:pt x="3253" y="1"/>
                  </a:moveTo>
                  <a:cubicBezTo>
                    <a:pt x="3060" y="1"/>
                    <a:pt x="2829" y="25"/>
                    <a:pt x="2603" y="88"/>
                  </a:cubicBezTo>
                  <a:cubicBezTo>
                    <a:pt x="2329" y="179"/>
                    <a:pt x="2032" y="271"/>
                    <a:pt x="1850" y="408"/>
                  </a:cubicBezTo>
                  <a:cubicBezTo>
                    <a:pt x="1644" y="499"/>
                    <a:pt x="1507" y="590"/>
                    <a:pt x="1507" y="590"/>
                  </a:cubicBezTo>
                  <a:cubicBezTo>
                    <a:pt x="1507" y="590"/>
                    <a:pt x="1393" y="681"/>
                    <a:pt x="1233" y="841"/>
                  </a:cubicBezTo>
                  <a:cubicBezTo>
                    <a:pt x="1051" y="978"/>
                    <a:pt x="845" y="1229"/>
                    <a:pt x="640" y="1480"/>
                  </a:cubicBezTo>
                  <a:cubicBezTo>
                    <a:pt x="275" y="1982"/>
                    <a:pt x="1" y="2576"/>
                    <a:pt x="69" y="2622"/>
                  </a:cubicBezTo>
                  <a:cubicBezTo>
                    <a:pt x="72" y="2624"/>
                    <a:pt x="76" y="2625"/>
                    <a:pt x="80" y="2625"/>
                  </a:cubicBezTo>
                  <a:cubicBezTo>
                    <a:pt x="170" y="2625"/>
                    <a:pt x="521" y="2171"/>
                    <a:pt x="914" y="1800"/>
                  </a:cubicBezTo>
                  <a:cubicBezTo>
                    <a:pt x="1142" y="1617"/>
                    <a:pt x="1348" y="1435"/>
                    <a:pt x="1530" y="1321"/>
                  </a:cubicBezTo>
                  <a:cubicBezTo>
                    <a:pt x="1690" y="1206"/>
                    <a:pt x="1804" y="1115"/>
                    <a:pt x="1804" y="1115"/>
                  </a:cubicBezTo>
                  <a:cubicBezTo>
                    <a:pt x="1804" y="1115"/>
                    <a:pt x="1918" y="1047"/>
                    <a:pt x="2078" y="910"/>
                  </a:cubicBezTo>
                  <a:cubicBezTo>
                    <a:pt x="2101" y="910"/>
                    <a:pt x="2146" y="887"/>
                    <a:pt x="2169" y="864"/>
                  </a:cubicBezTo>
                  <a:cubicBezTo>
                    <a:pt x="2169" y="955"/>
                    <a:pt x="2169" y="1047"/>
                    <a:pt x="2192" y="1161"/>
                  </a:cubicBezTo>
                  <a:cubicBezTo>
                    <a:pt x="2215" y="1526"/>
                    <a:pt x="2329" y="2074"/>
                    <a:pt x="2466" y="2690"/>
                  </a:cubicBezTo>
                  <a:cubicBezTo>
                    <a:pt x="2626" y="3306"/>
                    <a:pt x="2808" y="4014"/>
                    <a:pt x="2877" y="4790"/>
                  </a:cubicBezTo>
                  <a:cubicBezTo>
                    <a:pt x="2945" y="5589"/>
                    <a:pt x="3037" y="6456"/>
                    <a:pt x="3105" y="7301"/>
                  </a:cubicBezTo>
                  <a:cubicBezTo>
                    <a:pt x="3447" y="10702"/>
                    <a:pt x="3767" y="14103"/>
                    <a:pt x="3767" y="14103"/>
                  </a:cubicBezTo>
                  <a:cubicBezTo>
                    <a:pt x="3767" y="14103"/>
                    <a:pt x="3858" y="14970"/>
                    <a:pt x="4041" y="16248"/>
                  </a:cubicBezTo>
                  <a:cubicBezTo>
                    <a:pt x="4201" y="17504"/>
                    <a:pt x="4429" y="19216"/>
                    <a:pt x="4612" y="20905"/>
                  </a:cubicBezTo>
                  <a:cubicBezTo>
                    <a:pt x="4726" y="21749"/>
                    <a:pt x="4817" y="22616"/>
                    <a:pt x="4908" y="23415"/>
                  </a:cubicBezTo>
                  <a:cubicBezTo>
                    <a:pt x="4977" y="24214"/>
                    <a:pt x="5045" y="24945"/>
                    <a:pt x="5091" y="25584"/>
                  </a:cubicBezTo>
                  <a:cubicBezTo>
                    <a:pt x="5205" y="26862"/>
                    <a:pt x="5296" y="27729"/>
                    <a:pt x="5342" y="27729"/>
                  </a:cubicBezTo>
                  <a:cubicBezTo>
                    <a:pt x="5365" y="27729"/>
                    <a:pt x="5365" y="26862"/>
                    <a:pt x="5319" y="25584"/>
                  </a:cubicBezTo>
                  <a:cubicBezTo>
                    <a:pt x="5273" y="24922"/>
                    <a:pt x="5251" y="24169"/>
                    <a:pt x="5228" y="23370"/>
                  </a:cubicBezTo>
                  <a:cubicBezTo>
                    <a:pt x="5159" y="22571"/>
                    <a:pt x="5091" y="21703"/>
                    <a:pt x="5000" y="20859"/>
                  </a:cubicBezTo>
                  <a:cubicBezTo>
                    <a:pt x="4863" y="19147"/>
                    <a:pt x="4680" y="17435"/>
                    <a:pt x="4543" y="16157"/>
                  </a:cubicBezTo>
                  <a:cubicBezTo>
                    <a:pt x="4406" y="14879"/>
                    <a:pt x="4315" y="14034"/>
                    <a:pt x="4315" y="14034"/>
                  </a:cubicBezTo>
                  <a:cubicBezTo>
                    <a:pt x="4315" y="14034"/>
                    <a:pt x="3904" y="10633"/>
                    <a:pt x="3493" y="7255"/>
                  </a:cubicBezTo>
                  <a:cubicBezTo>
                    <a:pt x="3402" y="6388"/>
                    <a:pt x="3288" y="5543"/>
                    <a:pt x="3196" y="4744"/>
                  </a:cubicBezTo>
                  <a:cubicBezTo>
                    <a:pt x="3082" y="3923"/>
                    <a:pt x="2854" y="3215"/>
                    <a:pt x="2671" y="2622"/>
                  </a:cubicBezTo>
                  <a:cubicBezTo>
                    <a:pt x="2489" y="2005"/>
                    <a:pt x="2375" y="1503"/>
                    <a:pt x="2283" y="1138"/>
                  </a:cubicBezTo>
                  <a:cubicBezTo>
                    <a:pt x="2261" y="1001"/>
                    <a:pt x="2261" y="887"/>
                    <a:pt x="2238" y="818"/>
                  </a:cubicBezTo>
                  <a:cubicBezTo>
                    <a:pt x="2375" y="704"/>
                    <a:pt x="2557" y="613"/>
                    <a:pt x="2717" y="522"/>
                  </a:cubicBezTo>
                  <a:cubicBezTo>
                    <a:pt x="3196" y="271"/>
                    <a:pt x="3744" y="202"/>
                    <a:pt x="3744" y="111"/>
                  </a:cubicBezTo>
                  <a:cubicBezTo>
                    <a:pt x="3758" y="56"/>
                    <a:pt x="3548" y="1"/>
                    <a:pt x="325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6" name="Google Shape;3516;p43"/>
            <p:cNvSpPr/>
            <p:nvPr/>
          </p:nvSpPr>
          <p:spPr>
            <a:xfrm>
              <a:off x="2624500" y="3152800"/>
              <a:ext cx="688775" cy="215925"/>
            </a:xfrm>
            <a:custGeom>
              <a:avLst/>
              <a:gdLst/>
              <a:ahLst/>
              <a:cxnLst/>
              <a:rect l="l" t="t" r="r" b="b"/>
              <a:pathLst>
                <a:path w="27551" h="8637" extrusionOk="0">
                  <a:moveTo>
                    <a:pt x="26911" y="0"/>
                  </a:moveTo>
                  <a:lnTo>
                    <a:pt x="0" y="845"/>
                  </a:lnTo>
                  <a:cubicBezTo>
                    <a:pt x="0" y="1141"/>
                    <a:pt x="0" y="3926"/>
                    <a:pt x="46" y="7099"/>
                  </a:cubicBezTo>
                  <a:cubicBezTo>
                    <a:pt x="4080" y="8221"/>
                    <a:pt x="7877" y="8636"/>
                    <a:pt x="11289" y="8636"/>
                  </a:cubicBezTo>
                  <a:cubicBezTo>
                    <a:pt x="20368" y="8636"/>
                    <a:pt x="26721" y="5694"/>
                    <a:pt x="27551" y="5296"/>
                  </a:cubicBezTo>
                  <a:cubicBezTo>
                    <a:pt x="27185" y="2237"/>
                    <a:pt x="26911" y="0"/>
                    <a:pt x="26911"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7" name="Google Shape;3517;p43"/>
            <p:cNvSpPr/>
            <p:nvPr/>
          </p:nvSpPr>
          <p:spPr>
            <a:xfrm>
              <a:off x="2867600" y="3669575"/>
              <a:ext cx="46800" cy="100600"/>
            </a:xfrm>
            <a:custGeom>
              <a:avLst/>
              <a:gdLst/>
              <a:ahLst/>
              <a:cxnLst/>
              <a:rect l="l" t="t" r="r" b="b"/>
              <a:pathLst>
                <a:path w="1872" h="4024" extrusionOk="0">
                  <a:moveTo>
                    <a:pt x="1557" y="0"/>
                  </a:moveTo>
                  <a:cubicBezTo>
                    <a:pt x="1393" y="0"/>
                    <a:pt x="1203" y="191"/>
                    <a:pt x="1073" y="488"/>
                  </a:cubicBezTo>
                  <a:cubicBezTo>
                    <a:pt x="936" y="876"/>
                    <a:pt x="959" y="1264"/>
                    <a:pt x="1141" y="1378"/>
                  </a:cubicBezTo>
                  <a:cubicBezTo>
                    <a:pt x="1175" y="1400"/>
                    <a:pt x="1212" y="1410"/>
                    <a:pt x="1251" y="1410"/>
                  </a:cubicBezTo>
                  <a:cubicBezTo>
                    <a:pt x="1421" y="1410"/>
                    <a:pt x="1623" y="1215"/>
                    <a:pt x="1735" y="899"/>
                  </a:cubicBezTo>
                  <a:cubicBezTo>
                    <a:pt x="1872" y="534"/>
                    <a:pt x="1849" y="146"/>
                    <a:pt x="1666" y="32"/>
                  </a:cubicBezTo>
                  <a:cubicBezTo>
                    <a:pt x="1632" y="10"/>
                    <a:pt x="1595" y="0"/>
                    <a:pt x="1557" y="0"/>
                  </a:cubicBezTo>
                  <a:close/>
                  <a:moveTo>
                    <a:pt x="888" y="2051"/>
                  </a:moveTo>
                  <a:cubicBezTo>
                    <a:pt x="655" y="2051"/>
                    <a:pt x="375" y="2313"/>
                    <a:pt x="205" y="2748"/>
                  </a:cubicBezTo>
                  <a:cubicBezTo>
                    <a:pt x="0" y="3273"/>
                    <a:pt x="46" y="3821"/>
                    <a:pt x="297" y="3980"/>
                  </a:cubicBezTo>
                  <a:cubicBezTo>
                    <a:pt x="347" y="4010"/>
                    <a:pt x="400" y="4024"/>
                    <a:pt x="455" y="4024"/>
                  </a:cubicBezTo>
                  <a:cubicBezTo>
                    <a:pt x="699" y="4024"/>
                    <a:pt x="974" y="3747"/>
                    <a:pt x="1141" y="3318"/>
                  </a:cubicBezTo>
                  <a:cubicBezTo>
                    <a:pt x="1324" y="2816"/>
                    <a:pt x="1278" y="2246"/>
                    <a:pt x="1027" y="2086"/>
                  </a:cubicBezTo>
                  <a:cubicBezTo>
                    <a:pt x="984" y="2062"/>
                    <a:pt x="937" y="2051"/>
                    <a:pt x="888" y="205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8" name="Google Shape;3518;p43"/>
            <p:cNvSpPr/>
            <p:nvPr/>
          </p:nvSpPr>
          <p:spPr>
            <a:xfrm>
              <a:off x="3292700" y="3637575"/>
              <a:ext cx="28575" cy="104900"/>
            </a:xfrm>
            <a:custGeom>
              <a:avLst/>
              <a:gdLst/>
              <a:ahLst/>
              <a:cxnLst/>
              <a:rect l="l" t="t" r="r" b="b"/>
              <a:pathLst>
                <a:path w="1143" h="4196" extrusionOk="0">
                  <a:moveTo>
                    <a:pt x="645" y="0"/>
                  </a:moveTo>
                  <a:cubicBezTo>
                    <a:pt x="463" y="0"/>
                    <a:pt x="295" y="258"/>
                    <a:pt x="275" y="627"/>
                  </a:cubicBezTo>
                  <a:cubicBezTo>
                    <a:pt x="229" y="1015"/>
                    <a:pt x="366" y="1380"/>
                    <a:pt x="572" y="1449"/>
                  </a:cubicBezTo>
                  <a:cubicBezTo>
                    <a:pt x="593" y="1456"/>
                    <a:pt x="614" y="1459"/>
                    <a:pt x="635" y="1459"/>
                  </a:cubicBezTo>
                  <a:cubicBezTo>
                    <a:pt x="817" y="1459"/>
                    <a:pt x="985" y="1201"/>
                    <a:pt x="1005" y="832"/>
                  </a:cubicBezTo>
                  <a:cubicBezTo>
                    <a:pt x="1051" y="444"/>
                    <a:pt x="914" y="79"/>
                    <a:pt x="708" y="11"/>
                  </a:cubicBezTo>
                  <a:cubicBezTo>
                    <a:pt x="687" y="3"/>
                    <a:pt x="666" y="0"/>
                    <a:pt x="645" y="0"/>
                  </a:cubicBezTo>
                  <a:close/>
                  <a:moveTo>
                    <a:pt x="592" y="2148"/>
                  </a:moveTo>
                  <a:cubicBezTo>
                    <a:pt x="323" y="2148"/>
                    <a:pt x="88" y="2499"/>
                    <a:pt x="47" y="3023"/>
                  </a:cubicBezTo>
                  <a:cubicBezTo>
                    <a:pt x="1" y="3571"/>
                    <a:pt x="183" y="4096"/>
                    <a:pt x="457" y="4188"/>
                  </a:cubicBezTo>
                  <a:cubicBezTo>
                    <a:pt x="481" y="4193"/>
                    <a:pt x="505" y="4196"/>
                    <a:pt x="529" y="4196"/>
                  </a:cubicBezTo>
                  <a:cubicBezTo>
                    <a:pt x="797" y="4196"/>
                    <a:pt x="1032" y="3845"/>
                    <a:pt x="1074" y="3320"/>
                  </a:cubicBezTo>
                  <a:cubicBezTo>
                    <a:pt x="1142" y="2772"/>
                    <a:pt x="937" y="2247"/>
                    <a:pt x="663" y="2156"/>
                  </a:cubicBezTo>
                  <a:cubicBezTo>
                    <a:pt x="639" y="2151"/>
                    <a:pt x="615" y="2148"/>
                    <a:pt x="592" y="214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9" name="Google Shape;3519;p43"/>
            <p:cNvSpPr/>
            <p:nvPr/>
          </p:nvSpPr>
          <p:spPr>
            <a:xfrm>
              <a:off x="2914950" y="2403375"/>
              <a:ext cx="422875" cy="733125"/>
            </a:xfrm>
            <a:custGeom>
              <a:avLst/>
              <a:gdLst/>
              <a:ahLst/>
              <a:cxnLst/>
              <a:rect l="l" t="t" r="r" b="b"/>
              <a:pathLst>
                <a:path w="16915" h="29325" extrusionOk="0">
                  <a:moveTo>
                    <a:pt x="6554" y="1"/>
                  </a:moveTo>
                  <a:cubicBezTo>
                    <a:pt x="5477" y="1"/>
                    <a:pt x="4357" y="209"/>
                    <a:pt x="3219" y="624"/>
                  </a:cubicBezTo>
                  <a:cubicBezTo>
                    <a:pt x="3926" y="989"/>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1" y="28927"/>
                    <a:pt x="4383" y="29292"/>
                  </a:cubicBezTo>
                  <a:cubicBezTo>
                    <a:pt x="4632" y="29314"/>
                    <a:pt x="4879" y="29324"/>
                    <a:pt x="5125" y="29324"/>
                  </a:cubicBezTo>
                  <a:cubicBezTo>
                    <a:pt x="8011" y="29324"/>
                    <a:pt x="10651" y="27870"/>
                    <a:pt x="12417" y="25640"/>
                  </a:cubicBezTo>
                  <a:cubicBezTo>
                    <a:pt x="13011" y="24910"/>
                    <a:pt x="13970" y="24065"/>
                    <a:pt x="14335" y="23198"/>
                  </a:cubicBezTo>
                  <a:cubicBezTo>
                    <a:pt x="16115" y="19158"/>
                    <a:pt x="16914" y="15483"/>
                    <a:pt x="16115" y="11032"/>
                  </a:cubicBezTo>
                  <a:cubicBezTo>
                    <a:pt x="14808" y="3630"/>
                    <a:pt x="11050" y="1"/>
                    <a:pt x="655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0" name="Google Shape;3520;p43"/>
            <p:cNvSpPr/>
            <p:nvPr/>
          </p:nvSpPr>
          <p:spPr>
            <a:xfrm>
              <a:off x="2916650" y="2431500"/>
              <a:ext cx="346400" cy="669550"/>
            </a:xfrm>
            <a:custGeom>
              <a:avLst/>
              <a:gdLst/>
              <a:ahLst/>
              <a:cxnLst/>
              <a:rect l="l" t="t" r="r" b="b"/>
              <a:pathLst>
                <a:path w="13856" h="26782" extrusionOk="0">
                  <a:moveTo>
                    <a:pt x="5593" y="1"/>
                  </a:moveTo>
                  <a:cubicBezTo>
                    <a:pt x="6643" y="640"/>
                    <a:pt x="8013" y="982"/>
                    <a:pt x="9747" y="3516"/>
                  </a:cubicBezTo>
                  <a:cubicBezTo>
                    <a:pt x="12144" y="7031"/>
                    <a:pt x="13422" y="16184"/>
                    <a:pt x="10113" y="21297"/>
                  </a:cubicBezTo>
                  <a:cubicBezTo>
                    <a:pt x="10113" y="21297"/>
                    <a:pt x="8078" y="24871"/>
                    <a:pt x="4045" y="24871"/>
                  </a:cubicBezTo>
                  <a:cubicBezTo>
                    <a:pt x="3659" y="24871"/>
                    <a:pt x="3254" y="24838"/>
                    <a:pt x="2831" y="24766"/>
                  </a:cubicBezTo>
                  <a:lnTo>
                    <a:pt x="24" y="24949"/>
                  </a:lnTo>
                  <a:cubicBezTo>
                    <a:pt x="24" y="24949"/>
                    <a:pt x="1" y="25520"/>
                    <a:pt x="366" y="26159"/>
                  </a:cubicBezTo>
                  <a:cubicBezTo>
                    <a:pt x="914" y="26455"/>
                    <a:pt x="1667" y="26684"/>
                    <a:pt x="2672"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6"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1" name="Google Shape;3521;p43"/>
            <p:cNvSpPr/>
            <p:nvPr/>
          </p:nvSpPr>
          <p:spPr>
            <a:xfrm>
              <a:off x="3043350" y="2447050"/>
              <a:ext cx="195750" cy="598550"/>
            </a:xfrm>
            <a:custGeom>
              <a:avLst/>
              <a:gdLst/>
              <a:ahLst/>
              <a:cxnLst/>
              <a:rect l="l" t="t" r="r" b="b"/>
              <a:pathLst>
                <a:path w="7830" h="23942" extrusionOk="0">
                  <a:moveTo>
                    <a:pt x="931" y="0"/>
                  </a:moveTo>
                  <a:cubicBezTo>
                    <a:pt x="815" y="0"/>
                    <a:pt x="709" y="7"/>
                    <a:pt x="616" y="18"/>
                  </a:cubicBezTo>
                  <a:cubicBezTo>
                    <a:pt x="206" y="87"/>
                    <a:pt x="0" y="201"/>
                    <a:pt x="0" y="201"/>
                  </a:cubicBezTo>
                  <a:cubicBezTo>
                    <a:pt x="0" y="212"/>
                    <a:pt x="13" y="216"/>
                    <a:pt x="39" y="216"/>
                  </a:cubicBezTo>
                  <a:cubicBezTo>
                    <a:pt x="119" y="216"/>
                    <a:pt x="322" y="172"/>
                    <a:pt x="616" y="155"/>
                  </a:cubicBezTo>
                  <a:cubicBezTo>
                    <a:pt x="1005" y="155"/>
                    <a:pt x="1575" y="223"/>
                    <a:pt x="2169" y="543"/>
                  </a:cubicBezTo>
                  <a:cubicBezTo>
                    <a:pt x="3356" y="1159"/>
                    <a:pt x="4497" y="2620"/>
                    <a:pt x="5319" y="4218"/>
                  </a:cubicBezTo>
                  <a:cubicBezTo>
                    <a:pt x="5729" y="4994"/>
                    <a:pt x="6095" y="5838"/>
                    <a:pt x="6300" y="6637"/>
                  </a:cubicBezTo>
                  <a:cubicBezTo>
                    <a:pt x="6505" y="7436"/>
                    <a:pt x="6665" y="8212"/>
                    <a:pt x="6779" y="8897"/>
                  </a:cubicBezTo>
                  <a:cubicBezTo>
                    <a:pt x="6916" y="9559"/>
                    <a:pt x="6939" y="10107"/>
                    <a:pt x="7008" y="10495"/>
                  </a:cubicBezTo>
                  <a:cubicBezTo>
                    <a:pt x="7030" y="10700"/>
                    <a:pt x="7030" y="10860"/>
                    <a:pt x="7053" y="10951"/>
                  </a:cubicBezTo>
                  <a:cubicBezTo>
                    <a:pt x="7053" y="11065"/>
                    <a:pt x="7053" y="11111"/>
                    <a:pt x="7053" y="11111"/>
                  </a:cubicBezTo>
                  <a:cubicBezTo>
                    <a:pt x="7053" y="11111"/>
                    <a:pt x="7076" y="11339"/>
                    <a:pt x="7099" y="11727"/>
                  </a:cubicBezTo>
                  <a:cubicBezTo>
                    <a:pt x="7145" y="12138"/>
                    <a:pt x="7122" y="12686"/>
                    <a:pt x="7145" y="13348"/>
                  </a:cubicBezTo>
                  <a:cubicBezTo>
                    <a:pt x="7099" y="14033"/>
                    <a:pt x="7053" y="14809"/>
                    <a:pt x="6871" y="15631"/>
                  </a:cubicBezTo>
                  <a:cubicBezTo>
                    <a:pt x="6825" y="15836"/>
                    <a:pt x="6802" y="16041"/>
                    <a:pt x="6756" y="16270"/>
                  </a:cubicBezTo>
                  <a:cubicBezTo>
                    <a:pt x="6688" y="16475"/>
                    <a:pt x="6620" y="16680"/>
                    <a:pt x="6551" y="16886"/>
                  </a:cubicBezTo>
                  <a:cubicBezTo>
                    <a:pt x="6505" y="17091"/>
                    <a:pt x="6437" y="17320"/>
                    <a:pt x="6368" y="17525"/>
                  </a:cubicBezTo>
                  <a:lnTo>
                    <a:pt x="6117" y="18141"/>
                  </a:lnTo>
                  <a:cubicBezTo>
                    <a:pt x="5433" y="19830"/>
                    <a:pt x="4474" y="21382"/>
                    <a:pt x="3584" y="22387"/>
                  </a:cubicBezTo>
                  <a:cubicBezTo>
                    <a:pt x="2671" y="23391"/>
                    <a:pt x="1895" y="23893"/>
                    <a:pt x="1940" y="23939"/>
                  </a:cubicBezTo>
                  <a:cubicBezTo>
                    <a:pt x="1940" y="23941"/>
                    <a:pt x="1942" y="23942"/>
                    <a:pt x="1945" y="23942"/>
                  </a:cubicBezTo>
                  <a:cubicBezTo>
                    <a:pt x="1976" y="23942"/>
                    <a:pt x="2175" y="23830"/>
                    <a:pt x="2488" y="23642"/>
                  </a:cubicBezTo>
                  <a:cubicBezTo>
                    <a:pt x="2557" y="23574"/>
                    <a:pt x="2648" y="23528"/>
                    <a:pt x="2762" y="23460"/>
                  </a:cubicBezTo>
                  <a:cubicBezTo>
                    <a:pt x="2853" y="23391"/>
                    <a:pt x="2967" y="23300"/>
                    <a:pt x="3059" y="23209"/>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5" y="16840"/>
                    <a:pt x="7213" y="16612"/>
                    <a:pt x="7281" y="16407"/>
                  </a:cubicBezTo>
                  <a:cubicBezTo>
                    <a:pt x="7350" y="16178"/>
                    <a:pt x="7373" y="15973"/>
                    <a:pt x="7441" y="15745"/>
                  </a:cubicBezTo>
                  <a:cubicBezTo>
                    <a:pt x="7647" y="14900"/>
                    <a:pt x="7715" y="14078"/>
                    <a:pt x="7784" y="13394"/>
                  </a:cubicBezTo>
                  <a:cubicBezTo>
                    <a:pt x="7784" y="12686"/>
                    <a:pt x="7829" y="12115"/>
                    <a:pt x="7784" y="11705"/>
                  </a:cubicBezTo>
                  <a:cubicBezTo>
                    <a:pt x="7761" y="11294"/>
                    <a:pt x="7738" y="11065"/>
                    <a:pt x="7738" y="11065"/>
                  </a:cubicBezTo>
                  <a:cubicBezTo>
                    <a:pt x="7738" y="11065"/>
                    <a:pt x="7738" y="10997"/>
                    <a:pt x="7738" y="10906"/>
                  </a:cubicBezTo>
                  <a:cubicBezTo>
                    <a:pt x="7715" y="10792"/>
                    <a:pt x="7692" y="10632"/>
                    <a:pt x="7670" y="10426"/>
                  </a:cubicBezTo>
                  <a:cubicBezTo>
                    <a:pt x="7601" y="10038"/>
                    <a:pt x="7555" y="9445"/>
                    <a:pt x="7396" y="8783"/>
                  </a:cubicBezTo>
                  <a:cubicBezTo>
                    <a:pt x="7281" y="8098"/>
                    <a:pt x="7076" y="7322"/>
                    <a:pt x="6871" y="6478"/>
                  </a:cubicBezTo>
                  <a:cubicBezTo>
                    <a:pt x="6597" y="5633"/>
                    <a:pt x="6209" y="4789"/>
                    <a:pt x="5752" y="3967"/>
                  </a:cubicBezTo>
                  <a:cubicBezTo>
                    <a:pt x="5296" y="3168"/>
                    <a:pt x="4748" y="2415"/>
                    <a:pt x="4177"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2" name="Google Shape;3522;p43"/>
            <p:cNvSpPr/>
            <p:nvPr/>
          </p:nvSpPr>
          <p:spPr>
            <a:xfrm>
              <a:off x="2956600" y="2404250"/>
              <a:ext cx="379500" cy="737925"/>
            </a:xfrm>
            <a:custGeom>
              <a:avLst/>
              <a:gdLst/>
              <a:ahLst/>
              <a:cxnLst/>
              <a:rect l="l" t="t" r="r" b="b"/>
              <a:pathLst>
                <a:path w="15180" h="29517" extrusionOk="0">
                  <a:moveTo>
                    <a:pt x="5859" y="0"/>
                  </a:moveTo>
                  <a:cubicBezTo>
                    <a:pt x="5520" y="0"/>
                    <a:pt x="5221" y="26"/>
                    <a:pt x="4977" y="64"/>
                  </a:cubicBezTo>
                  <a:cubicBezTo>
                    <a:pt x="4657" y="87"/>
                    <a:pt x="4429" y="178"/>
                    <a:pt x="4269" y="201"/>
                  </a:cubicBezTo>
                  <a:cubicBezTo>
                    <a:pt x="4109" y="224"/>
                    <a:pt x="4018" y="269"/>
                    <a:pt x="4018" y="269"/>
                  </a:cubicBezTo>
                  <a:cubicBezTo>
                    <a:pt x="4018" y="280"/>
                    <a:pt x="4038" y="284"/>
                    <a:pt x="4075" y="284"/>
                  </a:cubicBezTo>
                  <a:cubicBezTo>
                    <a:pt x="4200" y="284"/>
                    <a:pt x="4521" y="236"/>
                    <a:pt x="4977" y="201"/>
                  </a:cubicBezTo>
                  <a:cubicBezTo>
                    <a:pt x="5121" y="190"/>
                    <a:pt x="5284" y="183"/>
                    <a:pt x="5461" y="183"/>
                  </a:cubicBezTo>
                  <a:cubicBezTo>
                    <a:pt x="6010" y="183"/>
                    <a:pt x="6700" y="250"/>
                    <a:pt x="7442" y="475"/>
                  </a:cubicBezTo>
                  <a:cubicBezTo>
                    <a:pt x="7944" y="634"/>
                    <a:pt x="8446" y="840"/>
                    <a:pt x="8948" y="1137"/>
                  </a:cubicBezTo>
                  <a:cubicBezTo>
                    <a:pt x="9450" y="1456"/>
                    <a:pt x="9953" y="1821"/>
                    <a:pt x="10409" y="2278"/>
                  </a:cubicBezTo>
                  <a:cubicBezTo>
                    <a:pt x="10843" y="2734"/>
                    <a:pt x="11276" y="3237"/>
                    <a:pt x="11642" y="3807"/>
                  </a:cubicBezTo>
                  <a:cubicBezTo>
                    <a:pt x="12030" y="4355"/>
                    <a:pt x="12349" y="4948"/>
                    <a:pt x="12646" y="5588"/>
                  </a:cubicBezTo>
                  <a:cubicBezTo>
                    <a:pt x="13833" y="8075"/>
                    <a:pt x="14335" y="10837"/>
                    <a:pt x="14472" y="12892"/>
                  </a:cubicBezTo>
                  <a:cubicBezTo>
                    <a:pt x="14540" y="13919"/>
                    <a:pt x="14518" y="14763"/>
                    <a:pt x="14472" y="15357"/>
                  </a:cubicBezTo>
                  <a:cubicBezTo>
                    <a:pt x="14449" y="15653"/>
                    <a:pt x="14426" y="15905"/>
                    <a:pt x="14404" y="16064"/>
                  </a:cubicBezTo>
                  <a:cubicBezTo>
                    <a:pt x="14381" y="16224"/>
                    <a:pt x="14381" y="16293"/>
                    <a:pt x="14381" y="16293"/>
                  </a:cubicBezTo>
                  <a:cubicBezTo>
                    <a:pt x="14381" y="16293"/>
                    <a:pt x="14358" y="16384"/>
                    <a:pt x="14335" y="16544"/>
                  </a:cubicBezTo>
                  <a:cubicBezTo>
                    <a:pt x="14312" y="16703"/>
                    <a:pt x="14289" y="16932"/>
                    <a:pt x="14244" y="17228"/>
                  </a:cubicBezTo>
                  <a:cubicBezTo>
                    <a:pt x="14152" y="17822"/>
                    <a:pt x="13993" y="18666"/>
                    <a:pt x="13696" y="19671"/>
                  </a:cubicBezTo>
                  <a:cubicBezTo>
                    <a:pt x="13399" y="20652"/>
                    <a:pt x="12988" y="21793"/>
                    <a:pt x="12395" y="22935"/>
                  </a:cubicBezTo>
                  <a:cubicBezTo>
                    <a:pt x="12121" y="23528"/>
                    <a:pt x="11779" y="24099"/>
                    <a:pt x="11391" y="24647"/>
                  </a:cubicBezTo>
                  <a:cubicBezTo>
                    <a:pt x="11003" y="25217"/>
                    <a:pt x="10592" y="25742"/>
                    <a:pt x="10112" y="26244"/>
                  </a:cubicBezTo>
                  <a:cubicBezTo>
                    <a:pt x="9633" y="26747"/>
                    <a:pt x="9131" y="27203"/>
                    <a:pt x="8583" y="27591"/>
                  </a:cubicBezTo>
                  <a:cubicBezTo>
                    <a:pt x="8035" y="27979"/>
                    <a:pt x="7465" y="28321"/>
                    <a:pt x="6871" y="28573"/>
                  </a:cubicBezTo>
                  <a:cubicBezTo>
                    <a:pt x="5684" y="29075"/>
                    <a:pt x="4475" y="29257"/>
                    <a:pt x="3447" y="29257"/>
                  </a:cubicBezTo>
                  <a:cubicBezTo>
                    <a:pt x="1466" y="29214"/>
                    <a:pt x="196" y="28704"/>
                    <a:pt x="40" y="28704"/>
                  </a:cubicBezTo>
                  <a:cubicBezTo>
                    <a:pt x="30" y="28704"/>
                    <a:pt x="25" y="28706"/>
                    <a:pt x="24" y="28710"/>
                  </a:cubicBezTo>
                  <a:cubicBezTo>
                    <a:pt x="1" y="28732"/>
                    <a:pt x="343" y="28869"/>
                    <a:pt x="914" y="29075"/>
                  </a:cubicBezTo>
                  <a:cubicBezTo>
                    <a:pt x="1507" y="29234"/>
                    <a:pt x="2375" y="29463"/>
                    <a:pt x="3425" y="29508"/>
                  </a:cubicBezTo>
                  <a:cubicBezTo>
                    <a:pt x="3551" y="29514"/>
                    <a:pt x="3680" y="29517"/>
                    <a:pt x="3812" y="29517"/>
                  </a:cubicBezTo>
                  <a:cubicBezTo>
                    <a:pt x="4794" y="29517"/>
                    <a:pt x="5901" y="29358"/>
                    <a:pt x="7008" y="28915"/>
                  </a:cubicBezTo>
                  <a:cubicBezTo>
                    <a:pt x="7647" y="28687"/>
                    <a:pt x="8241" y="28344"/>
                    <a:pt x="8834" y="27956"/>
                  </a:cubicBezTo>
                  <a:cubicBezTo>
                    <a:pt x="9428" y="27568"/>
                    <a:pt x="9953" y="27089"/>
                    <a:pt x="10478" y="26587"/>
                  </a:cubicBezTo>
                  <a:cubicBezTo>
                    <a:pt x="10957" y="26085"/>
                    <a:pt x="11413" y="25514"/>
                    <a:pt x="11824" y="24966"/>
                  </a:cubicBezTo>
                  <a:cubicBezTo>
                    <a:pt x="12235" y="24373"/>
                    <a:pt x="12600" y="23802"/>
                    <a:pt x="12920" y="23209"/>
                  </a:cubicBezTo>
                  <a:cubicBezTo>
                    <a:pt x="13559" y="22045"/>
                    <a:pt x="13993" y="20858"/>
                    <a:pt x="14312" y="19853"/>
                  </a:cubicBezTo>
                  <a:cubicBezTo>
                    <a:pt x="14632" y="18826"/>
                    <a:pt x="14814" y="17959"/>
                    <a:pt x="14906" y="17343"/>
                  </a:cubicBezTo>
                  <a:cubicBezTo>
                    <a:pt x="14974" y="17046"/>
                    <a:pt x="14997" y="16795"/>
                    <a:pt x="15020" y="16635"/>
                  </a:cubicBezTo>
                  <a:cubicBezTo>
                    <a:pt x="15043" y="16475"/>
                    <a:pt x="15065" y="16384"/>
                    <a:pt x="15065" y="16384"/>
                  </a:cubicBezTo>
                  <a:cubicBezTo>
                    <a:pt x="15065" y="16384"/>
                    <a:pt x="15065" y="16293"/>
                    <a:pt x="15088" y="16133"/>
                  </a:cubicBezTo>
                  <a:cubicBezTo>
                    <a:pt x="15111" y="15950"/>
                    <a:pt x="15111" y="15722"/>
                    <a:pt x="15134" y="15402"/>
                  </a:cubicBezTo>
                  <a:cubicBezTo>
                    <a:pt x="15180" y="14786"/>
                    <a:pt x="15180" y="13896"/>
                    <a:pt x="15088" y="12846"/>
                  </a:cubicBezTo>
                  <a:cubicBezTo>
                    <a:pt x="14929" y="10723"/>
                    <a:pt x="14358" y="7916"/>
                    <a:pt x="13102" y="5359"/>
                  </a:cubicBezTo>
                  <a:cubicBezTo>
                    <a:pt x="12783" y="4743"/>
                    <a:pt x="12418" y="4127"/>
                    <a:pt x="12007" y="3556"/>
                  </a:cubicBezTo>
                  <a:cubicBezTo>
                    <a:pt x="11596" y="2985"/>
                    <a:pt x="11162" y="2460"/>
                    <a:pt x="10660" y="2004"/>
                  </a:cubicBezTo>
                  <a:cubicBezTo>
                    <a:pt x="10181" y="1525"/>
                    <a:pt x="9656" y="1159"/>
                    <a:pt x="9108" y="863"/>
                  </a:cubicBezTo>
                  <a:cubicBezTo>
                    <a:pt x="8583" y="543"/>
                    <a:pt x="8035" y="361"/>
                    <a:pt x="7510" y="201"/>
                  </a:cubicBezTo>
                  <a:cubicBezTo>
                    <a:pt x="6906" y="53"/>
                    <a:pt x="6342" y="0"/>
                    <a:pt x="585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3" name="Google Shape;3523;p43"/>
            <p:cNvSpPr/>
            <p:nvPr/>
          </p:nvSpPr>
          <p:spPr>
            <a:xfrm>
              <a:off x="2599950" y="2415250"/>
              <a:ext cx="715600" cy="91062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5611" y="8503"/>
                    <a:pt x="21274" y="2135"/>
                  </a:cubicBezTo>
                  <a:cubicBezTo>
                    <a:pt x="20430" y="879"/>
                    <a:pt x="18672" y="377"/>
                    <a:pt x="15157" y="57"/>
                  </a:cubicBezTo>
                  <a:cubicBezTo>
                    <a:pt x="14751" y="18"/>
                    <a:pt x="14305" y="0"/>
                    <a:pt x="138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4" name="Google Shape;3524;p43"/>
            <p:cNvSpPr/>
            <p:nvPr/>
          </p:nvSpPr>
          <p:spPr>
            <a:xfrm>
              <a:off x="2599950" y="2415250"/>
              <a:ext cx="715600" cy="91062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8236" y="30073"/>
                    <a:pt x="27551" y="25736"/>
                  </a:cubicBezTo>
                  <a:cubicBezTo>
                    <a:pt x="26684" y="28452"/>
                    <a:pt x="24515" y="30963"/>
                    <a:pt x="19699" y="31579"/>
                  </a:cubicBezTo>
                  <a:cubicBezTo>
                    <a:pt x="18927" y="31676"/>
                    <a:pt x="18199" y="31723"/>
                    <a:pt x="17513" y="31723"/>
                  </a:cubicBezTo>
                  <a:cubicBezTo>
                    <a:pt x="7866" y="31723"/>
                    <a:pt x="6442" y="22565"/>
                    <a:pt x="7465" y="16172"/>
                  </a:cubicBezTo>
                  <a:cubicBezTo>
                    <a:pt x="8560" y="9347"/>
                    <a:pt x="10181" y="6677"/>
                    <a:pt x="15956" y="5558"/>
                  </a:cubicBezTo>
                  <a:cubicBezTo>
                    <a:pt x="20635" y="4623"/>
                    <a:pt x="20407" y="2408"/>
                    <a:pt x="20498" y="1336"/>
                  </a:cubicBezTo>
                  <a:cubicBezTo>
                    <a:pt x="19471" y="651"/>
                    <a:pt x="17828" y="309"/>
                    <a:pt x="15157" y="57"/>
                  </a:cubicBezTo>
                  <a:cubicBezTo>
                    <a:pt x="14751" y="18"/>
                    <a:pt x="14305" y="0"/>
                    <a:pt x="1383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5" name="Google Shape;3525;p43"/>
            <p:cNvSpPr/>
            <p:nvPr/>
          </p:nvSpPr>
          <p:spPr>
            <a:xfrm>
              <a:off x="3185475" y="2773850"/>
              <a:ext cx="37650" cy="103350"/>
            </a:xfrm>
            <a:custGeom>
              <a:avLst/>
              <a:gdLst/>
              <a:ahLst/>
              <a:cxnLst/>
              <a:rect l="l" t="t" r="r" b="b"/>
              <a:pathLst>
                <a:path w="1506" h="4134" extrusionOk="0">
                  <a:moveTo>
                    <a:pt x="321" y="1"/>
                  </a:moveTo>
                  <a:cubicBezTo>
                    <a:pt x="127" y="1"/>
                    <a:pt x="0" y="312"/>
                    <a:pt x="44" y="687"/>
                  </a:cubicBezTo>
                  <a:cubicBezTo>
                    <a:pt x="90" y="1075"/>
                    <a:pt x="318" y="1417"/>
                    <a:pt x="524" y="1440"/>
                  </a:cubicBezTo>
                  <a:cubicBezTo>
                    <a:pt x="752" y="1440"/>
                    <a:pt x="866" y="1143"/>
                    <a:pt x="820" y="733"/>
                  </a:cubicBezTo>
                  <a:cubicBezTo>
                    <a:pt x="775" y="344"/>
                    <a:pt x="569" y="25"/>
                    <a:pt x="341" y="2"/>
                  </a:cubicBezTo>
                  <a:cubicBezTo>
                    <a:pt x="334" y="1"/>
                    <a:pt x="327" y="1"/>
                    <a:pt x="321" y="1"/>
                  </a:cubicBezTo>
                  <a:close/>
                  <a:moveTo>
                    <a:pt x="752" y="2124"/>
                  </a:moveTo>
                  <a:cubicBezTo>
                    <a:pt x="468" y="2124"/>
                    <a:pt x="274" y="2550"/>
                    <a:pt x="341" y="3084"/>
                  </a:cubicBezTo>
                  <a:cubicBezTo>
                    <a:pt x="410" y="3631"/>
                    <a:pt x="706" y="4111"/>
                    <a:pt x="1003" y="4133"/>
                  </a:cubicBezTo>
                  <a:cubicBezTo>
                    <a:pt x="1323" y="4133"/>
                    <a:pt x="1505" y="3700"/>
                    <a:pt x="1437" y="3152"/>
                  </a:cubicBezTo>
                  <a:cubicBezTo>
                    <a:pt x="1368" y="2604"/>
                    <a:pt x="1071" y="2148"/>
                    <a:pt x="775" y="2125"/>
                  </a:cubicBezTo>
                  <a:cubicBezTo>
                    <a:pt x="767" y="2124"/>
                    <a:pt x="760" y="2124"/>
                    <a:pt x="752" y="2124"/>
                  </a:cubicBezTo>
                  <a:close/>
                </a:path>
              </a:pathLst>
            </a:custGeom>
            <a:solidFill>
              <a:srgbClr val="7AE1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6" name="Google Shape;3526;p43"/>
            <p:cNvSpPr/>
            <p:nvPr/>
          </p:nvSpPr>
          <p:spPr>
            <a:xfrm>
              <a:off x="2685550" y="3247375"/>
              <a:ext cx="510750" cy="51525"/>
            </a:xfrm>
            <a:custGeom>
              <a:avLst/>
              <a:gdLst/>
              <a:ahLst/>
              <a:cxnLst/>
              <a:rect l="l" t="t" r="r" b="b"/>
              <a:pathLst>
                <a:path w="20430" h="2061" extrusionOk="0">
                  <a:moveTo>
                    <a:pt x="15" y="0"/>
                  </a:moveTo>
                  <a:cubicBezTo>
                    <a:pt x="5" y="0"/>
                    <a:pt x="1" y="2"/>
                    <a:pt x="1" y="6"/>
                  </a:cubicBezTo>
                  <a:cubicBezTo>
                    <a:pt x="1" y="6"/>
                    <a:pt x="138" y="75"/>
                    <a:pt x="412" y="189"/>
                  </a:cubicBezTo>
                  <a:cubicBezTo>
                    <a:pt x="685" y="280"/>
                    <a:pt x="1051" y="463"/>
                    <a:pt x="1507" y="600"/>
                  </a:cubicBezTo>
                  <a:cubicBezTo>
                    <a:pt x="2443" y="919"/>
                    <a:pt x="3698" y="1239"/>
                    <a:pt x="4977" y="1490"/>
                  </a:cubicBezTo>
                  <a:cubicBezTo>
                    <a:pt x="6255" y="1741"/>
                    <a:pt x="7533" y="1901"/>
                    <a:pt x="8515" y="1969"/>
                  </a:cubicBezTo>
                  <a:cubicBezTo>
                    <a:pt x="8994" y="2015"/>
                    <a:pt x="9405" y="2015"/>
                    <a:pt x="9679" y="2038"/>
                  </a:cubicBezTo>
                  <a:cubicBezTo>
                    <a:pt x="9975" y="2038"/>
                    <a:pt x="10135" y="2060"/>
                    <a:pt x="10135" y="2060"/>
                  </a:cubicBezTo>
                  <a:cubicBezTo>
                    <a:pt x="10135" y="2060"/>
                    <a:pt x="10774" y="2060"/>
                    <a:pt x="11756" y="2038"/>
                  </a:cubicBezTo>
                  <a:cubicBezTo>
                    <a:pt x="12737" y="2015"/>
                    <a:pt x="14038" y="1923"/>
                    <a:pt x="15339" y="1764"/>
                  </a:cubicBezTo>
                  <a:cubicBezTo>
                    <a:pt x="16618" y="1604"/>
                    <a:pt x="17896" y="1376"/>
                    <a:pt x="18854" y="1147"/>
                  </a:cubicBezTo>
                  <a:cubicBezTo>
                    <a:pt x="19334" y="1056"/>
                    <a:pt x="19722" y="942"/>
                    <a:pt x="19996" y="873"/>
                  </a:cubicBezTo>
                  <a:cubicBezTo>
                    <a:pt x="20270" y="805"/>
                    <a:pt x="20429" y="759"/>
                    <a:pt x="20429" y="736"/>
                  </a:cubicBezTo>
                  <a:lnTo>
                    <a:pt x="20429" y="736"/>
                  </a:lnTo>
                  <a:cubicBezTo>
                    <a:pt x="20429" y="736"/>
                    <a:pt x="20270" y="759"/>
                    <a:pt x="19996" y="805"/>
                  </a:cubicBezTo>
                  <a:cubicBezTo>
                    <a:pt x="19699" y="851"/>
                    <a:pt x="19311" y="942"/>
                    <a:pt x="18832" y="1010"/>
                  </a:cubicBezTo>
                  <a:cubicBezTo>
                    <a:pt x="17873" y="1193"/>
                    <a:pt x="16595" y="1376"/>
                    <a:pt x="15317" y="1513"/>
                  </a:cubicBezTo>
                  <a:cubicBezTo>
                    <a:pt x="14015" y="1649"/>
                    <a:pt x="12714" y="1718"/>
                    <a:pt x="11756" y="1718"/>
                  </a:cubicBezTo>
                  <a:lnTo>
                    <a:pt x="10135" y="1718"/>
                  </a:lnTo>
                  <a:cubicBezTo>
                    <a:pt x="10135" y="1718"/>
                    <a:pt x="9975" y="1695"/>
                    <a:pt x="9701" y="1695"/>
                  </a:cubicBezTo>
                  <a:cubicBezTo>
                    <a:pt x="9428" y="1672"/>
                    <a:pt x="9017" y="1695"/>
                    <a:pt x="8537" y="1649"/>
                  </a:cubicBezTo>
                  <a:cubicBezTo>
                    <a:pt x="7556" y="1604"/>
                    <a:pt x="6278" y="1467"/>
                    <a:pt x="4999" y="1261"/>
                  </a:cubicBezTo>
                  <a:cubicBezTo>
                    <a:pt x="3744" y="1033"/>
                    <a:pt x="2489" y="736"/>
                    <a:pt x="1553" y="463"/>
                  </a:cubicBezTo>
                  <a:cubicBezTo>
                    <a:pt x="1074" y="348"/>
                    <a:pt x="708" y="189"/>
                    <a:pt x="434" y="120"/>
                  </a:cubicBezTo>
                  <a:cubicBezTo>
                    <a:pt x="208" y="45"/>
                    <a:pt x="59" y="0"/>
                    <a:pt x="1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7" name="Google Shape;3527;p43"/>
            <p:cNvSpPr/>
            <p:nvPr/>
          </p:nvSpPr>
          <p:spPr>
            <a:xfrm>
              <a:off x="2802525" y="2438350"/>
              <a:ext cx="305900" cy="114975"/>
            </a:xfrm>
            <a:custGeom>
              <a:avLst/>
              <a:gdLst/>
              <a:ahLst/>
              <a:cxnLst/>
              <a:rect l="l" t="t" r="r" b="b"/>
              <a:pathLst>
                <a:path w="12236" h="4599" extrusionOk="0">
                  <a:moveTo>
                    <a:pt x="2192" y="1"/>
                  </a:moveTo>
                  <a:cubicBezTo>
                    <a:pt x="2192" y="1"/>
                    <a:pt x="1" y="571"/>
                    <a:pt x="572" y="1713"/>
                  </a:cubicBezTo>
                  <a:cubicBezTo>
                    <a:pt x="1053" y="2676"/>
                    <a:pt x="2949" y="4599"/>
                    <a:pt x="5903" y="4599"/>
                  </a:cubicBezTo>
                  <a:cubicBezTo>
                    <a:pt x="6449" y="4599"/>
                    <a:pt x="7031" y="4533"/>
                    <a:pt x="7647" y="4383"/>
                  </a:cubicBezTo>
                  <a:cubicBezTo>
                    <a:pt x="12235" y="3288"/>
                    <a:pt x="10113" y="571"/>
                    <a:pt x="8675" y="571"/>
                  </a:cubicBezTo>
                  <a:cubicBezTo>
                    <a:pt x="7259" y="571"/>
                    <a:pt x="2192" y="1"/>
                    <a:pt x="219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8" name="Google Shape;3528;p43"/>
            <p:cNvSpPr/>
            <p:nvPr/>
          </p:nvSpPr>
          <p:spPr>
            <a:xfrm>
              <a:off x="2818525" y="2438350"/>
              <a:ext cx="233975" cy="82725"/>
            </a:xfrm>
            <a:custGeom>
              <a:avLst/>
              <a:gdLst/>
              <a:ahLst/>
              <a:cxnLst/>
              <a:rect l="l" t="t" r="r" b="b"/>
              <a:pathLst>
                <a:path w="9359" h="3309" extrusionOk="0">
                  <a:moveTo>
                    <a:pt x="1552" y="1"/>
                  </a:moveTo>
                  <a:cubicBezTo>
                    <a:pt x="1552" y="1"/>
                    <a:pt x="411" y="298"/>
                    <a:pt x="0" y="891"/>
                  </a:cubicBezTo>
                  <a:cubicBezTo>
                    <a:pt x="443" y="1718"/>
                    <a:pt x="2199" y="3308"/>
                    <a:pt x="4914" y="3308"/>
                  </a:cubicBezTo>
                  <a:cubicBezTo>
                    <a:pt x="5420" y="3308"/>
                    <a:pt x="5958" y="3253"/>
                    <a:pt x="6528" y="3128"/>
                  </a:cubicBezTo>
                  <a:cubicBezTo>
                    <a:pt x="8925" y="2626"/>
                    <a:pt x="9358" y="1667"/>
                    <a:pt x="9039" y="937"/>
                  </a:cubicBezTo>
                  <a:cubicBezTo>
                    <a:pt x="8719" y="708"/>
                    <a:pt x="8354" y="571"/>
                    <a:pt x="8035" y="571"/>
                  </a:cubicBezTo>
                  <a:cubicBezTo>
                    <a:pt x="6619" y="571"/>
                    <a:pt x="1552" y="1"/>
                    <a:pt x="155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9" name="Google Shape;3529;p43"/>
            <p:cNvSpPr/>
            <p:nvPr/>
          </p:nvSpPr>
          <p:spPr>
            <a:xfrm>
              <a:off x="2552600" y="2410225"/>
              <a:ext cx="422300" cy="733125"/>
            </a:xfrm>
            <a:custGeom>
              <a:avLst/>
              <a:gdLst/>
              <a:ahLst/>
              <a:cxnLst/>
              <a:rect l="l" t="t" r="r" b="b"/>
              <a:pathLst>
                <a:path w="16892" h="29325" extrusionOk="0">
                  <a:moveTo>
                    <a:pt x="6554" y="1"/>
                  </a:moveTo>
                  <a:cubicBezTo>
                    <a:pt x="5477" y="1"/>
                    <a:pt x="4357" y="209"/>
                    <a:pt x="3219" y="624"/>
                  </a:cubicBezTo>
                  <a:cubicBezTo>
                    <a:pt x="3926" y="1012"/>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0" y="28927"/>
                    <a:pt x="4383" y="29292"/>
                  </a:cubicBezTo>
                  <a:cubicBezTo>
                    <a:pt x="4632" y="29314"/>
                    <a:pt x="4879" y="29324"/>
                    <a:pt x="5125" y="29324"/>
                  </a:cubicBezTo>
                  <a:cubicBezTo>
                    <a:pt x="8011" y="29324"/>
                    <a:pt x="10650" y="27870"/>
                    <a:pt x="12417" y="25640"/>
                  </a:cubicBezTo>
                  <a:cubicBezTo>
                    <a:pt x="13011" y="24933"/>
                    <a:pt x="13970" y="24065"/>
                    <a:pt x="14335" y="23198"/>
                  </a:cubicBezTo>
                  <a:cubicBezTo>
                    <a:pt x="16115" y="19158"/>
                    <a:pt x="16891" y="15483"/>
                    <a:pt x="16115" y="11032"/>
                  </a:cubicBezTo>
                  <a:cubicBezTo>
                    <a:pt x="14808" y="3630"/>
                    <a:pt x="11049" y="1"/>
                    <a:pt x="655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0" name="Google Shape;3530;p43"/>
            <p:cNvSpPr/>
            <p:nvPr/>
          </p:nvSpPr>
          <p:spPr>
            <a:xfrm>
              <a:off x="2554300" y="2438350"/>
              <a:ext cx="346400" cy="669550"/>
            </a:xfrm>
            <a:custGeom>
              <a:avLst/>
              <a:gdLst/>
              <a:ahLst/>
              <a:cxnLst/>
              <a:rect l="l" t="t" r="r" b="b"/>
              <a:pathLst>
                <a:path w="13856" h="26782" extrusionOk="0">
                  <a:moveTo>
                    <a:pt x="5593" y="1"/>
                  </a:moveTo>
                  <a:cubicBezTo>
                    <a:pt x="6643" y="663"/>
                    <a:pt x="8013" y="982"/>
                    <a:pt x="9747" y="3516"/>
                  </a:cubicBezTo>
                  <a:cubicBezTo>
                    <a:pt x="12144" y="7031"/>
                    <a:pt x="13422" y="16207"/>
                    <a:pt x="10113" y="21297"/>
                  </a:cubicBezTo>
                  <a:cubicBezTo>
                    <a:pt x="10113" y="21297"/>
                    <a:pt x="8078" y="24871"/>
                    <a:pt x="4045" y="24871"/>
                  </a:cubicBezTo>
                  <a:cubicBezTo>
                    <a:pt x="3659" y="24871"/>
                    <a:pt x="3254" y="24838"/>
                    <a:pt x="2831" y="24766"/>
                  </a:cubicBezTo>
                  <a:lnTo>
                    <a:pt x="24" y="24949"/>
                  </a:lnTo>
                  <a:cubicBezTo>
                    <a:pt x="24" y="24949"/>
                    <a:pt x="1" y="25519"/>
                    <a:pt x="366" y="26159"/>
                  </a:cubicBezTo>
                  <a:cubicBezTo>
                    <a:pt x="914" y="26455"/>
                    <a:pt x="1667" y="26684"/>
                    <a:pt x="2671"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5"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1" name="Google Shape;3531;p43"/>
            <p:cNvSpPr/>
            <p:nvPr/>
          </p:nvSpPr>
          <p:spPr>
            <a:xfrm>
              <a:off x="2681000" y="2453900"/>
              <a:ext cx="195750" cy="598550"/>
            </a:xfrm>
            <a:custGeom>
              <a:avLst/>
              <a:gdLst/>
              <a:ahLst/>
              <a:cxnLst/>
              <a:rect l="l" t="t" r="r" b="b"/>
              <a:pathLst>
                <a:path w="7830" h="23942" extrusionOk="0">
                  <a:moveTo>
                    <a:pt x="931" y="0"/>
                  </a:moveTo>
                  <a:cubicBezTo>
                    <a:pt x="815" y="0"/>
                    <a:pt x="709" y="7"/>
                    <a:pt x="616" y="18"/>
                  </a:cubicBezTo>
                  <a:cubicBezTo>
                    <a:pt x="206" y="86"/>
                    <a:pt x="0" y="201"/>
                    <a:pt x="0" y="201"/>
                  </a:cubicBezTo>
                  <a:cubicBezTo>
                    <a:pt x="0" y="212"/>
                    <a:pt x="13" y="216"/>
                    <a:pt x="39" y="216"/>
                  </a:cubicBezTo>
                  <a:cubicBezTo>
                    <a:pt x="119" y="216"/>
                    <a:pt x="322" y="172"/>
                    <a:pt x="616" y="155"/>
                  </a:cubicBezTo>
                  <a:cubicBezTo>
                    <a:pt x="1004" y="155"/>
                    <a:pt x="1575" y="223"/>
                    <a:pt x="2146" y="543"/>
                  </a:cubicBezTo>
                  <a:cubicBezTo>
                    <a:pt x="3355" y="1159"/>
                    <a:pt x="4497" y="2620"/>
                    <a:pt x="5318" y="4218"/>
                  </a:cubicBezTo>
                  <a:cubicBezTo>
                    <a:pt x="5729" y="4994"/>
                    <a:pt x="6094" y="5838"/>
                    <a:pt x="6300" y="6637"/>
                  </a:cubicBezTo>
                  <a:cubicBezTo>
                    <a:pt x="6505" y="7459"/>
                    <a:pt x="6665" y="8235"/>
                    <a:pt x="6779" y="8897"/>
                  </a:cubicBezTo>
                  <a:cubicBezTo>
                    <a:pt x="6893" y="9559"/>
                    <a:pt x="6939" y="10107"/>
                    <a:pt x="7008" y="10518"/>
                  </a:cubicBezTo>
                  <a:cubicBezTo>
                    <a:pt x="7030" y="10700"/>
                    <a:pt x="7030" y="10860"/>
                    <a:pt x="7053" y="10951"/>
                  </a:cubicBezTo>
                  <a:cubicBezTo>
                    <a:pt x="7053" y="11065"/>
                    <a:pt x="7053" y="11111"/>
                    <a:pt x="7053" y="11111"/>
                  </a:cubicBezTo>
                  <a:cubicBezTo>
                    <a:pt x="7053" y="11111"/>
                    <a:pt x="7076" y="11339"/>
                    <a:pt x="7099" y="11727"/>
                  </a:cubicBezTo>
                  <a:cubicBezTo>
                    <a:pt x="7144" y="12138"/>
                    <a:pt x="7122" y="12686"/>
                    <a:pt x="7144" y="13371"/>
                  </a:cubicBezTo>
                  <a:cubicBezTo>
                    <a:pt x="7099" y="14033"/>
                    <a:pt x="7053" y="14809"/>
                    <a:pt x="6871" y="15630"/>
                  </a:cubicBezTo>
                  <a:cubicBezTo>
                    <a:pt x="6825" y="15836"/>
                    <a:pt x="6802" y="16064"/>
                    <a:pt x="6756" y="16270"/>
                  </a:cubicBezTo>
                  <a:cubicBezTo>
                    <a:pt x="6688" y="16475"/>
                    <a:pt x="6619" y="16680"/>
                    <a:pt x="6551" y="16886"/>
                  </a:cubicBezTo>
                  <a:cubicBezTo>
                    <a:pt x="6505" y="17091"/>
                    <a:pt x="6437" y="17320"/>
                    <a:pt x="6368" y="17525"/>
                  </a:cubicBezTo>
                  <a:lnTo>
                    <a:pt x="6117" y="18141"/>
                  </a:lnTo>
                  <a:cubicBezTo>
                    <a:pt x="5433" y="19830"/>
                    <a:pt x="4474" y="21382"/>
                    <a:pt x="3584" y="22387"/>
                  </a:cubicBezTo>
                  <a:cubicBezTo>
                    <a:pt x="2671" y="23391"/>
                    <a:pt x="1895" y="23893"/>
                    <a:pt x="1917" y="23939"/>
                  </a:cubicBezTo>
                  <a:cubicBezTo>
                    <a:pt x="1919" y="23941"/>
                    <a:pt x="1923" y="23942"/>
                    <a:pt x="1927" y="23942"/>
                  </a:cubicBezTo>
                  <a:cubicBezTo>
                    <a:pt x="1976" y="23942"/>
                    <a:pt x="2175" y="23830"/>
                    <a:pt x="2488" y="23642"/>
                  </a:cubicBezTo>
                  <a:cubicBezTo>
                    <a:pt x="2557" y="23574"/>
                    <a:pt x="2648" y="23528"/>
                    <a:pt x="2762" y="23459"/>
                  </a:cubicBezTo>
                  <a:cubicBezTo>
                    <a:pt x="2853" y="23391"/>
                    <a:pt x="2967" y="23300"/>
                    <a:pt x="3059" y="23208"/>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4" y="16840"/>
                    <a:pt x="7213" y="16612"/>
                    <a:pt x="7281" y="16406"/>
                  </a:cubicBezTo>
                  <a:cubicBezTo>
                    <a:pt x="7350" y="16178"/>
                    <a:pt x="7373" y="15973"/>
                    <a:pt x="7441" y="15745"/>
                  </a:cubicBezTo>
                  <a:cubicBezTo>
                    <a:pt x="7647" y="14900"/>
                    <a:pt x="7715" y="14078"/>
                    <a:pt x="7784" y="13394"/>
                  </a:cubicBezTo>
                  <a:cubicBezTo>
                    <a:pt x="7784" y="12686"/>
                    <a:pt x="7829" y="12115"/>
                    <a:pt x="7784" y="11704"/>
                  </a:cubicBezTo>
                  <a:cubicBezTo>
                    <a:pt x="7761" y="11294"/>
                    <a:pt x="7738" y="11065"/>
                    <a:pt x="7738" y="11065"/>
                  </a:cubicBezTo>
                  <a:cubicBezTo>
                    <a:pt x="7738" y="11065"/>
                    <a:pt x="7738" y="10997"/>
                    <a:pt x="7738" y="10906"/>
                  </a:cubicBezTo>
                  <a:cubicBezTo>
                    <a:pt x="7715" y="10791"/>
                    <a:pt x="7692" y="10632"/>
                    <a:pt x="7669" y="10426"/>
                  </a:cubicBezTo>
                  <a:cubicBezTo>
                    <a:pt x="7601" y="10038"/>
                    <a:pt x="7555" y="9445"/>
                    <a:pt x="7396" y="8783"/>
                  </a:cubicBezTo>
                  <a:cubicBezTo>
                    <a:pt x="7281" y="8098"/>
                    <a:pt x="7076" y="7322"/>
                    <a:pt x="6871" y="6478"/>
                  </a:cubicBezTo>
                  <a:cubicBezTo>
                    <a:pt x="6597" y="5633"/>
                    <a:pt x="6209" y="4788"/>
                    <a:pt x="5752" y="3967"/>
                  </a:cubicBezTo>
                  <a:cubicBezTo>
                    <a:pt x="5296" y="3168"/>
                    <a:pt x="4748" y="2415"/>
                    <a:pt x="4154"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2" name="Google Shape;3532;p43"/>
            <p:cNvSpPr/>
            <p:nvPr/>
          </p:nvSpPr>
          <p:spPr>
            <a:xfrm>
              <a:off x="2594250" y="2411125"/>
              <a:ext cx="379500" cy="737900"/>
            </a:xfrm>
            <a:custGeom>
              <a:avLst/>
              <a:gdLst/>
              <a:ahLst/>
              <a:cxnLst/>
              <a:rect l="l" t="t" r="r" b="b"/>
              <a:pathLst>
                <a:path w="15180" h="29516" extrusionOk="0">
                  <a:moveTo>
                    <a:pt x="5829" y="1"/>
                  </a:moveTo>
                  <a:cubicBezTo>
                    <a:pt x="5503" y="1"/>
                    <a:pt x="5214" y="26"/>
                    <a:pt x="4977" y="63"/>
                  </a:cubicBezTo>
                  <a:cubicBezTo>
                    <a:pt x="4657" y="86"/>
                    <a:pt x="4429" y="177"/>
                    <a:pt x="4269" y="200"/>
                  </a:cubicBezTo>
                  <a:cubicBezTo>
                    <a:pt x="4109" y="245"/>
                    <a:pt x="4018" y="268"/>
                    <a:pt x="4018" y="268"/>
                  </a:cubicBezTo>
                  <a:cubicBezTo>
                    <a:pt x="4018" y="279"/>
                    <a:pt x="4038" y="283"/>
                    <a:pt x="4075" y="283"/>
                  </a:cubicBezTo>
                  <a:cubicBezTo>
                    <a:pt x="4200" y="283"/>
                    <a:pt x="4521" y="235"/>
                    <a:pt x="4977" y="200"/>
                  </a:cubicBezTo>
                  <a:cubicBezTo>
                    <a:pt x="5121" y="189"/>
                    <a:pt x="5284" y="181"/>
                    <a:pt x="5461" y="181"/>
                  </a:cubicBezTo>
                  <a:cubicBezTo>
                    <a:pt x="6010" y="181"/>
                    <a:pt x="6700" y="249"/>
                    <a:pt x="7442" y="474"/>
                  </a:cubicBezTo>
                  <a:cubicBezTo>
                    <a:pt x="7944" y="633"/>
                    <a:pt x="8446" y="839"/>
                    <a:pt x="8948" y="1136"/>
                  </a:cubicBezTo>
                  <a:cubicBezTo>
                    <a:pt x="9450" y="1455"/>
                    <a:pt x="9953" y="1820"/>
                    <a:pt x="10409" y="2277"/>
                  </a:cubicBezTo>
                  <a:cubicBezTo>
                    <a:pt x="10843" y="2733"/>
                    <a:pt x="11276" y="3235"/>
                    <a:pt x="11642" y="3806"/>
                  </a:cubicBezTo>
                  <a:cubicBezTo>
                    <a:pt x="12030" y="4354"/>
                    <a:pt x="12349" y="4970"/>
                    <a:pt x="12646" y="5586"/>
                  </a:cubicBezTo>
                  <a:cubicBezTo>
                    <a:pt x="13833" y="8074"/>
                    <a:pt x="14335" y="10836"/>
                    <a:pt x="14472" y="12891"/>
                  </a:cubicBezTo>
                  <a:cubicBezTo>
                    <a:pt x="14540" y="13918"/>
                    <a:pt x="14518" y="14762"/>
                    <a:pt x="14472" y="15356"/>
                  </a:cubicBezTo>
                  <a:cubicBezTo>
                    <a:pt x="14449" y="15652"/>
                    <a:pt x="14426" y="15903"/>
                    <a:pt x="14403" y="16063"/>
                  </a:cubicBezTo>
                  <a:cubicBezTo>
                    <a:pt x="14381" y="16223"/>
                    <a:pt x="14381" y="16291"/>
                    <a:pt x="14381" y="16291"/>
                  </a:cubicBezTo>
                  <a:cubicBezTo>
                    <a:pt x="14381" y="16291"/>
                    <a:pt x="14358" y="16383"/>
                    <a:pt x="14335" y="16543"/>
                  </a:cubicBezTo>
                  <a:cubicBezTo>
                    <a:pt x="14312" y="16702"/>
                    <a:pt x="14289" y="16931"/>
                    <a:pt x="14244" y="17227"/>
                  </a:cubicBezTo>
                  <a:cubicBezTo>
                    <a:pt x="14152" y="17821"/>
                    <a:pt x="13993" y="18665"/>
                    <a:pt x="13696" y="19670"/>
                  </a:cubicBezTo>
                  <a:cubicBezTo>
                    <a:pt x="13399" y="20651"/>
                    <a:pt x="12988" y="21792"/>
                    <a:pt x="12395" y="22934"/>
                  </a:cubicBezTo>
                  <a:cubicBezTo>
                    <a:pt x="12121" y="23527"/>
                    <a:pt x="11779" y="24098"/>
                    <a:pt x="11391" y="24646"/>
                  </a:cubicBezTo>
                  <a:cubicBezTo>
                    <a:pt x="11002" y="25216"/>
                    <a:pt x="10592" y="25741"/>
                    <a:pt x="10112" y="26243"/>
                  </a:cubicBezTo>
                  <a:cubicBezTo>
                    <a:pt x="9633" y="26745"/>
                    <a:pt x="9131" y="27202"/>
                    <a:pt x="8583" y="27590"/>
                  </a:cubicBezTo>
                  <a:cubicBezTo>
                    <a:pt x="8035" y="27978"/>
                    <a:pt x="7465" y="28320"/>
                    <a:pt x="6871" y="28571"/>
                  </a:cubicBezTo>
                  <a:cubicBezTo>
                    <a:pt x="5684" y="29074"/>
                    <a:pt x="4474" y="29256"/>
                    <a:pt x="3447" y="29256"/>
                  </a:cubicBezTo>
                  <a:cubicBezTo>
                    <a:pt x="1466" y="29213"/>
                    <a:pt x="196" y="28703"/>
                    <a:pt x="40" y="28703"/>
                  </a:cubicBezTo>
                  <a:cubicBezTo>
                    <a:pt x="30" y="28703"/>
                    <a:pt x="25" y="28705"/>
                    <a:pt x="24" y="28708"/>
                  </a:cubicBezTo>
                  <a:cubicBezTo>
                    <a:pt x="1" y="28731"/>
                    <a:pt x="343" y="28868"/>
                    <a:pt x="914" y="29074"/>
                  </a:cubicBezTo>
                  <a:cubicBezTo>
                    <a:pt x="1507" y="29233"/>
                    <a:pt x="2375" y="29462"/>
                    <a:pt x="3424" y="29507"/>
                  </a:cubicBezTo>
                  <a:cubicBezTo>
                    <a:pt x="3551" y="29513"/>
                    <a:pt x="3680" y="29516"/>
                    <a:pt x="3812" y="29516"/>
                  </a:cubicBezTo>
                  <a:cubicBezTo>
                    <a:pt x="4794" y="29516"/>
                    <a:pt x="5901" y="29357"/>
                    <a:pt x="7008" y="28914"/>
                  </a:cubicBezTo>
                  <a:cubicBezTo>
                    <a:pt x="7647" y="28686"/>
                    <a:pt x="8241" y="28343"/>
                    <a:pt x="8834" y="27955"/>
                  </a:cubicBezTo>
                  <a:cubicBezTo>
                    <a:pt x="9428" y="27567"/>
                    <a:pt x="9953" y="27088"/>
                    <a:pt x="10478" y="26586"/>
                  </a:cubicBezTo>
                  <a:cubicBezTo>
                    <a:pt x="10957" y="26084"/>
                    <a:pt x="11413" y="25513"/>
                    <a:pt x="11824" y="24965"/>
                  </a:cubicBezTo>
                  <a:cubicBezTo>
                    <a:pt x="12235" y="24372"/>
                    <a:pt x="12600" y="23801"/>
                    <a:pt x="12920" y="23208"/>
                  </a:cubicBezTo>
                  <a:cubicBezTo>
                    <a:pt x="13559" y="22043"/>
                    <a:pt x="13993" y="20857"/>
                    <a:pt x="14312" y="19852"/>
                  </a:cubicBezTo>
                  <a:cubicBezTo>
                    <a:pt x="14632" y="18825"/>
                    <a:pt x="14814" y="17958"/>
                    <a:pt x="14906" y="17341"/>
                  </a:cubicBezTo>
                  <a:cubicBezTo>
                    <a:pt x="14974" y="17045"/>
                    <a:pt x="14997" y="16794"/>
                    <a:pt x="15020" y="16634"/>
                  </a:cubicBezTo>
                  <a:cubicBezTo>
                    <a:pt x="15043" y="16474"/>
                    <a:pt x="15065" y="16383"/>
                    <a:pt x="15065" y="16383"/>
                  </a:cubicBezTo>
                  <a:cubicBezTo>
                    <a:pt x="15065" y="16383"/>
                    <a:pt x="15065" y="16291"/>
                    <a:pt x="15088" y="16132"/>
                  </a:cubicBezTo>
                  <a:cubicBezTo>
                    <a:pt x="15111" y="15972"/>
                    <a:pt x="15111" y="15721"/>
                    <a:pt x="15134" y="15401"/>
                  </a:cubicBezTo>
                  <a:cubicBezTo>
                    <a:pt x="15180" y="14785"/>
                    <a:pt x="15180" y="13895"/>
                    <a:pt x="15088" y="12845"/>
                  </a:cubicBezTo>
                  <a:cubicBezTo>
                    <a:pt x="14928" y="10722"/>
                    <a:pt x="14358" y="7915"/>
                    <a:pt x="13102" y="5358"/>
                  </a:cubicBezTo>
                  <a:cubicBezTo>
                    <a:pt x="12783" y="4742"/>
                    <a:pt x="12418" y="4126"/>
                    <a:pt x="12007" y="3555"/>
                  </a:cubicBezTo>
                  <a:cubicBezTo>
                    <a:pt x="11596" y="2984"/>
                    <a:pt x="11162" y="2459"/>
                    <a:pt x="10660" y="2003"/>
                  </a:cubicBezTo>
                  <a:cubicBezTo>
                    <a:pt x="10181" y="1524"/>
                    <a:pt x="9656" y="1158"/>
                    <a:pt x="9108" y="862"/>
                  </a:cubicBezTo>
                  <a:cubicBezTo>
                    <a:pt x="8583" y="542"/>
                    <a:pt x="8035" y="359"/>
                    <a:pt x="7510" y="222"/>
                  </a:cubicBezTo>
                  <a:cubicBezTo>
                    <a:pt x="6894" y="58"/>
                    <a:pt x="6319" y="1"/>
                    <a:pt x="582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3" name="Google Shape;3533;p43"/>
            <p:cNvSpPr/>
            <p:nvPr/>
          </p:nvSpPr>
          <p:spPr>
            <a:xfrm>
              <a:off x="2849325" y="2316250"/>
              <a:ext cx="186050" cy="187075"/>
            </a:xfrm>
            <a:custGeom>
              <a:avLst/>
              <a:gdLst/>
              <a:ahLst/>
              <a:cxnLst/>
              <a:rect l="l" t="t" r="r" b="b"/>
              <a:pathLst>
                <a:path w="7442" h="7483" extrusionOk="0">
                  <a:moveTo>
                    <a:pt x="229" y="0"/>
                  </a:moveTo>
                  <a:lnTo>
                    <a:pt x="1" y="5935"/>
                  </a:lnTo>
                  <a:cubicBezTo>
                    <a:pt x="1291" y="7119"/>
                    <a:pt x="2613" y="7482"/>
                    <a:pt x="3747" y="7482"/>
                  </a:cubicBezTo>
                  <a:cubicBezTo>
                    <a:pt x="5543" y="7482"/>
                    <a:pt x="6871" y="6574"/>
                    <a:pt x="6871" y="6574"/>
                  </a:cubicBezTo>
                  <a:lnTo>
                    <a:pt x="7442" y="2191"/>
                  </a:lnTo>
                  <a:lnTo>
                    <a:pt x="229" y="0"/>
                  </a:ln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4" name="Google Shape;3534;p43"/>
            <p:cNvSpPr/>
            <p:nvPr/>
          </p:nvSpPr>
          <p:spPr>
            <a:xfrm>
              <a:off x="2849325" y="2316250"/>
              <a:ext cx="186050" cy="176350"/>
            </a:xfrm>
            <a:custGeom>
              <a:avLst/>
              <a:gdLst/>
              <a:ahLst/>
              <a:cxnLst/>
              <a:rect l="l" t="t" r="r" b="b"/>
              <a:pathLst>
                <a:path w="7442" h="7054" extrusionOk="0">
                  <a:moveTo>
                    <a:pt x="229" y="0"/>
                  </a:moveTo>
                  <a:lnTo>
                    <a:pt x="1" y="5935"/>
                  </a:lnTo>
                  <a:cubicBezTo>
                    <a:pt x="571" y="6460"/>
                    <a:pt x="1142" y="6802"/>
                    <a:pt x="1712" y="7053"/>
                  </a:cubicBezTo>
                  <a:cubicBezTo>
                    <a:pt x="1327" y="5351"/>
                    <a:pt x="1121" y="3310"/>
                    <a:pt x="2915" y="3310"/>
                  </a:cubicBezTo>
                  <a:cubicBezTo>
                    <a:pt x="2925" y="3310"/>
                    <a:pt x="2935" y="3310"/>
                    <a:pt x="2945" y="3310"/>
                  </a:cubicBezTo>
                  <a:cubicBezTo>
                    <a:pt x="3744" y="3333"/>
                    <a:pt x="4566" y="3470"/>
                    <a:pt x="5365" y="3561"/>
                  </a:cubicBezTo>
                  <a:cubicBezTo>
                    <a:pt x="6004" y="3607"/>
                    <a:pt x="6620" y="3675"/>
                    <a:pt x="7236" y="3721"/>
                  </a:cubicBezTo>
                  <a:lnTo>
                    <a:pt x="7442" y="2191"/>
                  </a:lnTo>
                  <a:lnTo>
                    <a:pt x="229"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5" name="Google Shape;3535;p43"/>
            <p:cNvSpPr/>
            <p:nvPr/>
          </p:nvSpPr>
          <p:spPr>
            <a:xfrm>
              <a:off x="3381600" y="1726625"/>
              <a:ext cx="235825" cy="290175"/>
            </a:xfrm>
            <a:custGeom>
              <a:avLst/>
              <a:gdLst/>
              <a:ahLst/>
              <a:cxnLst/>
              <a:rect l="l" t="t" r="r" b="b"/>
              <a:pathLst>
                <a:path w="9433" h="11607" extrusionOk="0">
                  <a:moveTo>
                    <a:pt x="3299" y="0"/>
                  </a:moveTo>
                  <a:cubicBezTo>
                    <a:pt x="1540" y="0"/>
                    <a:pt x="941" y="1490"/>
                    <a:pt x="941" y="1490"/>
                  </a:cubicBezTo>
                  <a:cubicBezTo>
                    <a:pt x="0" y="2716"/>
                    <a:pt x="1578" y="11606"/>
                    <a:pt x="3824" y="11606"/>
                  </a:cubicBezTo>
                  <a:cubicBezTo>
                    <a:pt x="3919" y="11606"/>
                    <a:pt x="4016" y="11590"/>
                    <a:pt x="4114" y="11556"/>
                  </a:cubicBezTo>
                  <a:cubicBezTo>
                    <a:pt x="6511" y="10757"/>
                    <a:pt x="9432" y="2152"/>
                    <a:pt x="4845" y="326"/>
                  </a:cubicBezTo>
                  <a:cubicBezTo>
                    <a:pt x="4251" y="93"/>
                    <a:pt x="3739" y="0"/>
                    <a:pt x="3299"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6" name="Google Shape;3536;p43"/>
            <p:cNvSpPr/>
            <p:nvPr/>
          </p:nvSpPr>
          <p:spPr>
            <a:xfrm>
              <a:off x="3413125" y="1774950"/>
              <a:ext cx="92450" cy="183300"/>
            </a:xfrm>
            <a:custGeom>
              <a:avLst/>
              <a:gdLst/>
              <a:ahLst/>
              <a:cxnLst/>
              <a:rect l="l" t="t" r="r" b="b"/>
              <a:pathLst>
                <a:path w="3698" h="7332" extrusionOk="0">
                  <a:moveTo>
                    <a:pt x="2984" y="3950"/>
                  </a:moveTo>
                  <a:cubicBezTo>
                    <a:pt x="2994" y="3961"/>
                    <a:pt x="3003" y="3973"/>
                    <a:pt x="3013" y="3985"/>
                  </a:cubicBezTo>
                  <a:cubicBezTo>
                    <a:pt x="3013" y="3985"/>
                    <a:pt x="3013" y="3969"/>
                    <a:pt x="2984" y="3950"/>
                  </a:cubicBezTo>
                  <a:close/>
                  <a:moveTo>
                    <a:pt x="3630" y="1"/>
                  </a:moveTo>
                  <a:cubicBezTo>
                    <a:pt x="3506" y="1"/>
                    <a:pt x="3133" y="84"/>
                    <a:pt x="2671" y="288"/>
                  </a:cubicBezTo>
                  <a:cubicBezTo>
                    <a:pt x="2100" y="562"/>
                    <a:pt x="1438" y="1064"/>
                    <a:pt x="981" y="1657"/>
                  </a:cubicBezTo>
                  <a:cubicBezTo>
                    <a:pt x="479" y="2251"/>
                    <a:pt x="183" y="2890"/>
                    <a:pt x="68" y="3461"/>
                  </a:cubicBezTo>
                  <a:cubicBezTo>
                    <a:pt x="23" y="3597"/>
                    <a:pt x="23" y="3666"/>
                    <a:pt x="0" y="3940"/>
                  </a:cubicBezTo>
                  <a:cubicBezTo>
                    <a:pt x="0" y="4122"/>
                    <a:pt x="23" y="4305"/>
                    <a:pt x="46" y="4488"/>
                  </a:cubicBezTo>
                  <a:cubicBezTo>
                    <a:pt x="68" y="4807"/>
                    <a:pt x="114" y="5035"/>
                    <a:pt x="137" y="5195"/>
                  </a:cubicBezTo>
                  <a:cubicBezTo>
                    <a:pt x="342" y="5013"/>
                    <a:pt x="548" y="4876"/>
                    <a:pt x="708" y="4739"/>
                  </a:cubicBezTo>
                  <a:cubicBezTo>
                    <a:pt x="799" y="4670"/>
                    <a:pt x="890" y="4602"/>
                    <a:pt x="981" y="4533"/>
                  </a:cubicBezTo>
                  <a:cubicBezTo>
                    <a:pt x="1050" y="4465"/>
                    <a:pt x="1096" y="4465"/>
                    <a:pt x="1141" y="4419"/>
                  </a:cubicBezTo>
                  <a:cubicBezTo>
                    <a:pt x="1255" y="4374"/>
                    <a:pt x="1347" y="4305"/>
                    <a:pt x="1438" y="4282"/>
                  </a:cubicBezTo>
                  <a:cubicBezTo>
                    <a:pt x="1472" y="4248"/>
                    <a:pt x="1489" y="4242"/>
                    <a:pt x="1501" y="4242"/>
                  </a:cubicBezTo>
                  <a:cubicBezTo>
                    <a:pt x="1506" y="4242"/>
                    <a:pt x="1511" y="4244"/>
                    <a:pt x="1515" y="4244"/>
                  </a:cubicBezTo>
                  <a:cubicBezTo>
                    <a:pt x="1519" y="4244"/>
                    <a:pt x="1524" y="4242"/>
                    <a:pt x="1529" y="4237"/>
                  </a:cubicBezTo>
                  <a:cubicBezTo>
                    <a:pt x="1621" y="4214"/>
                    <a:pt x="1643" y="4191"/>
                    <a:pt x="1643" y="4191"/>
                  </a:cubicBezTo>
                  <a:lnTo>
                    <a:pt x="1758" y="4191"/>
                  </a:lnTo>
                  <a:cubicBezTo>
                    <a:pt x="1771" y="4195"/>
                    <a:pt x="1786" y="4196"/>
                    <a:pt x="1802" y="4196"/>
                  </a:cubicBezTo>
                  <a:cubicBezTo>
                    <a:pt x="1812" y="4196"/>
                    <a:pt x="1823" y="4196"/>
                    <a:pt x="1834" y="4196"/>
                  </a:cubicBezTo>
                  <a:cubicBezTo>
                    <a:pt x="1892" y="4196"/>
                    <a:pt x="1963" y="4206"/>
                    <a:pt x="2054" y="4328"/>
                  </a:cubicBezTo>
                  <a:lnTo>
                    <a:pt x="2077" y="4374"/>
                  </a:lnTo>
                  <a:lnTo>
                    <a:pt x="2100" y="4374"/>
                  </a:lnTo>
                  <a:cubicBezTo>
                    <a:pt x="2123" y="4419"/>
                    <a:pt x="2214" y="4510"/>
                    <a:pt x="2191" y="4533"/>
                  </a:cubicBezTo>
                  <a:cubicBezTo>
                    <a:pt x="2214" y="4579"/>
                    <a:pt x="2100" y="4716"/>
                    <a:pt x="1826" y="4899"/>
                  </a:cubicBezTo>
                  <a:cubicBezTo>
                    <a:pt x="1575" y="5081"/>
                    <a:pt x="1164" y="5309"/>
                    <a:pt x="936" y="5697"/>
                  </a:cubicBezTo>
                  <a:cubicBezTo>
                    <a:pt x="753" y="6017"/>
                    <a:pt x="639" y="6382"/>
                    <a:pt x="776" y="6725"/>
                  </a:cubicBezTo>
                  <a:cubicBezTo>
                    <a:pt x="936" y="7067"/>
                    <a:pt x="1347" y="7272"/>
                    <a:pt x="1780" y="7318"/>
                  </a:cubicBezTo>
                  <a:cubicBezTo>
                    <a:pt x="1867" y="7327"/>
                    <a:pt x="1954" y="7332"/>
                    <a:pt x="2039" y="7332"/>
                  </a:cubicBezTo>
                  <a:cubicBezTo>
                    <a:pt x="2382" y="7332"/>
                    <a:pt x="2707" y="7259"/>
                    <a:pt x="2944" y="7113"/>
                  </a:cubicBezTo>
                  <a:cubicBezTo>
                    <a:pt x="3264" y="6953"/>
                    <a:pt x="3333" y="6725"/>
                    <a:pt x="3355" y="6610"/>
                  </a:cubicBezTo>
                  <a:cubicBezTo>
                    <a:pt x="3355" y="6473"/>
                    <a:pt x="3333" y="6405"/>
                    <a:pt x="3310" y="6405"/>
                  </a:cubicBezTo>
                  <a:cubicBezTo>
                    <a:pt x="3218" y="6405"/>
                    <a:pt x="3241" y="6747"/>
                    <a:pt x="2785" y="6930"/>
                  </a:cubicBezTo>
                  <a:cubicBezTo>
                    <a:pt x="2636" y="6975"/>
                    <a:pt x="2449" y="7009"/>
                    <a:pt x="2260" y="7009"/>
                  </a:cubicBezTo>
                  <a:cubicBezTo>
                    <a:pt x="2160" y="7009"/>
                    <a:pt x="2058" y="6999"/>
                    <a:pt x="1963" y="6976"/>
                  </a:cubicBezTo>
                  <a:cubicBezTo>
                    <a:pt x="1689" y="6907"/>
                    <a:pt x="1461" y="6747"/>
                    <a:pt x="1415" y="6542"/>
                  </a:cubicBezTo>
                  <a:cubicBezTo>
                    <a:pt x="1370" y="6336"/>
                    <a:pt x="1461" y="6085"/>
                    <a:pt x="1643" y="5857"/>
                  </a:cubicBezTo>
                  <a:cubicBezTo>
                    <a:pt x="1758" y="5675"/>
                    <a:pt x="2054" y="5515"/>
                    <a:pt x="2374" y="5332"/>
                  </a:cubicBezTo>
                  <a:cubicBezTo>
                    <a:pt x="2648" y="5150"/>
                    <a:pt x="3059" y="4899"/>
                    <a:pt x="3150" y="4556"/>
                  </a:cubicBezTo>
                  <a:cubicBezTo>
                    <a:pt x="3218" y="4214"/>
                    <a:pt x="3036" y="4031"/>
                    <a:pt x="2967" y="3940"/>
                  </a:cubicBezTo>
                  <a:lnTo>
                    <a:pt x="2967" y="3940"/>
                  </a:lnTo>
                  <a:cubicBezTo>
                    <a:pt x="2974" y="3943"/>
                    <a:pt x="2980" y="3946"/>
                    <a:pt x="2984" y="3950"/>
                  </a:cubicBezTo>
                  <a:lnTo>
                    <a:pt x="2984" y="3950"/>
                  </a:lnTo>
                  <a:cubicBezTo>
                    <a:pt x="2907" y="3852"/>
                    <a:pt x="2843" y="3770"/>
                    <a:pt x="2762" y="3689"/>
                  </a:cubicBezTo>
                  <a:cubicBezTo>
                    <a:pt x="2648" y="3620"/>
                    <a:pt x="2534" y="3575"/>
                    <a:pt x="2419" y="3529"/>
                  </a:cubicBezTo>
                  <a:cubicBezTo>
                    <a:pt x="2231" y="3478"/>
                    <a:pt x="2069" y="3452"/>
                    <a:pt x="1951" y="3452"/>
                  </a:cubicBezTo>
                  <a:cubicBezTo>
                    <a:pt x="1912" y="3452"/>
                    <a:pt x="1877" y="3455"/>
                    <a:pt x="1849" y="3461"/>
                  </a:cubicBezTo>
                  <a:cubicBezTo>
                    <a:pt x="1575" y="3483"/>
                    <a:pt x="1506" y="3506"/>
                    <a:pt x="1506" y="3506"/>
                  </a:cubicBezTo>
                  <a:cubicBezTo>
                    <a:pt x="1506" y="3506"/>
                    <a:pt x="1461" y="3506"/>
                    <a:pt x="1255" y="3575"/>
                  </a:cubicBezTo>
                  <a:cubicBezTo>
                    <a:pt x="1210" y="3575"/>
                    <a:pt x="1118" y="3597"/>
                    <a:pt x="1096" y="3620"/>
                  </a:cubicBezTo>
                  <a:cubicBezTo>
                    <a:pt x="1073" y="3620"/>
                    <a:pt x="1050" y="3643"/>
                    <a:pt x="1027" y="3643"/>
                  </a:cubicBezTo>
                  <a:cubicBezTo>
                    <a:pt x="959" y="3666"/>
                    <a:pt x="1004" y="3666"/>
                    <a:pt x="1004" y="3666"/>
                  </a:cubicBezTo>
                  <a:cubicBezTo>
                    <a:pt x="981" y="3689"/>
                    <a:pt x="981" y="3689"/>
                    <a:pt x="959" y="3689"/>
                  </a:cubicBezTo>
                  <a:cubicBezTo>
                    <a:pt x="959" y="3685"/>
                    <a:pt x="958" y="3684"/>
                    <a:pt x="957" y="3684"/>
                  </a:cubicBezTo>
                  <a:cubicBezTo>
                    <a:pt x="957" y="3684"/>
                    <a:pt x="956" y="3685"/>
                    <a:pt x="955" y="3685"/>
                  </a:cubicBezTo>
                  <a:cubicBezTo>
                    <a:pt x="949" y="3685"/>
                    <a:pt x="942" y="3668"/>
                    <a:pt x="959" y="3438"/>
                  </a:cubicBezTo>
                  <a:cubicBezTo>
                    <a:pt x="1004" y="2958"/>
                    <a:pt x="1210" y="2365"/>
                    <a:pt x="1552" y="1817"/>
                  </a:cubicBezTo>
                  <a:cubicBezTo>
                    <a:pt x="1895" y="1269"/>
                    <a:pt x="2419" y="790"/>
                    <a:pt x="2876" y="493"/>
                  </a:cubicBezTo>
                  <a:cubicBezTo>
                    <a:pt x="3333" y="174"/>
                    <a:pt x="3698" y="60"/>
                    <a:pt x="3675" y="14"/>
                  </a:cubicBezTo>
                  <a:cubicBezTo>
                    <a:pt x="3675" y="5"/>
                    <a:pt x="3659" y="1"/>
                    <a:pt x="363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7" name="Google Shape;3537;p43"/>
            <p:cNvSpPr/>
            <p:nvPr/>
          </p:nvSpPr>
          <p:spPr>
            <a:xfrm>
              <a:off x="3401975" y="1779000"/>
              <a:ext cx="140125" cy="178325"/>
            </a:xfrm>
            <a:custGeom>
              <a:avLst/>
              <a:gdLst/>
              <a:ahLst/>
              <a:cxnLst/>
              <a:rect l="l" t="t" r="r" b="b"/>
              <a:pathLst>
                <a:path w="5605" h="7133" extrusionOk="0">
                  <a:moveTo>
                    <a:pt x="3670" y="0"/>
                  </a:moveTo>
                  <a:cubicBezTo>
                    <a:pt x="2361" y="0"/>
                    <a:pt x="1336" y="2180"/>
                    <a:pt x="1336" y="2180"/>
                  </a:cubicBezTo>
                  <a:cubicBezTo>
                    <a:pt x="1336" y="2180"/>
                    <a:pt x="1" y="7132"/>
                    <a:pt x="2301" y="7132"/>
                  </a:cubicBezTo>
                  <a:cubicBezTo>
                    <a:pt x="2425" y="7132"/>
                    <a:pt x="2560" y="7118"/>
                    <a:pt x="2706" y="7088"/>
                  </a:cubicBezTo>
                  <a:cubicBezTo>
                    <a:pt x="5559" y="6494"/>
                    <a:pt x="5605" y="628"/>
                    <a:pt x="4098" y="80"/>
                  </a:cubicBezTo>
                  <a:cubicBezTo>
                    <a:pt x="3953" y="25"/>
                    <a:pt x="3810" y="0"/>
                    <a:pt x="367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8" name="Google Shape;3538;p43"/>
            <p:cNvSpPr/>
            <p:nvPr/>
          </p:nvSpPr>
          <p:spPr>
            <a:xfrm>
              <a:off x="2320350" y="1367500"/>
              <a:ext cx="1270825" cy="1006900"/>
            </a:xfrm>
            <a:custGeom>
              <a:avLst/>
              <a:gdLst/>
              <a:ahLst/>
              <a:cxnLst/>
              <a:rect l="l" t="t" r="r" b="b"/>
              <a:pathLst>
                <a:path w="50833" h="40276" extrusionOk="0">
                  <a:moveTo>
                    <a:pt x="25273" y="0"/>
                  </a:moveTo>
                  <a:cubicBezTo>
                    <a:pt x="18269" y="0"/>
                    <a:pt x="14129" y="3073"/>
                    <a:pt x="14129" y="3073"/>
                  </a:cubicBezTo>
                  <a:cubicBezTo>
                    <a:pt x="2169" y="11062"/>
                    <a:pt x="9062" y="23730"/>
                    <a:pt x="9062" y="23730"/>
                  </a:cubicBezTo>
                  <a:cubicBezTo>
                    <a:pt x="9062" y="23730"/>
                    <a:pt x="7685" y="22460"/>
                    <a:pt x="5842" y="22460"/>
                  </a:cubicBezTo>
                  <a:cubicBezTo>
                    <a:pt x="4857" y="22460"/>
                    <a:pt x="3738" y="22823"/>
                    <a:pt x="2625" y="23936"/>
                  </a:cubicBezTo>
                  <a:cubicBezTo>
                    <a:pt x="1" y="26560"/>
                    <a:pt x="3402" y="32518"/>
                    <a:pt x="7145" y="34001"/>
                  </a:cubicBezTo>
                  <a:cubicBezTo>
                    <a:pt x="8059" y="34360"/>
                    <a:pt x="8838" y="34505"/>
                    <a:pt x="9500" y="34505"/>
                  </a:cubicBezTo>
                  <a:cubicBezTo>
                    <a:pt x="12295" y="34505"/>
                    <a:pt x="13011" y="31924"/>
                    <a:pt x="13011" y="31924"/>
                  </a:cubicBezTo>
                  <a:cubicBezTo>
                    <a:pt x="15021" y="35985"/>
                    <a:pt x="22377" y="40275"/>
                    <a:pt x="30449" y="40275"/>
                  </a:cubicBezTo>
                  <a:cubicBezTo>
                    <a:pt x="31543" y="40275"/>
                    <a:pt x="32650" y="40196"/>
                    <a:pt x="33759" y="40027"/>
                  </a:cubicBezTo>
                  <a:cubicBezTo>
                    <a:pt x="42524" y="38681"/>
                    <a:pt x="50833" y="31422"/>
                    <a:pt x="43962" y="20215"/>
                  </a:cubicBezTo>
                  <a:cubicBezTo>
                    <a:pt x="43186" y="13870"/>
                    <a:pt x="43688" y="4717"/>
                    <a:pt x="33599" y="1384"/>
                  </a:cubicBezTo>
                  <a:cubicBezTo>
                    <a:pt x="30511" y="374"/>
                    <a:pt x="27718" y="0"/>
                    <a:pt x="25273"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9" name="Google Shape;3539;p43"/>
            <p:cNvSpPr/>
            <p:nvPr/>
          </p:nvSpPr>
          <p:spPr>
            <a:xfrm>
              <a:off x="2660450" y="1500250"/>
              <a:ext cx="930725" cy="874225"/>
            </a:xfrm>
            <a:custGeom>
              <a:avLst/>
              <a:gdLst/>
              <a:ahLst/>
              <a:cxnLst/>
              <a:rect l="l" t="t" r="r" b="b"/>
              <a:pathLst>
                <a:path w="37229" h="34969" extrusionOk="0">
                  <a:moveTo>
                    <a:pt x="26181" y="0"/>
                  </a:moveTo>
                  <a:lnTo>
                    <a:pt x="26181" y="0"/>
                  </a:lnTo>
                  <a:cubicBezTo>
                    <a:pt x="29194" y="4200"/>
                    <a:pt x="29148" y="9747"/>
                    <a:pt x="29673" y="14038"/>
                  </a:cubicBezTo>
                  <a:cubicBezTo>
                    <a:pt x="36544" y="25245"/>
                    <a:pt x="28235" y="32503"/>
                    <a:pt x="19470" y="33850"/>
                  </a:cubicBezTo>
                  <a:cubicBezTo>
                    <a:pt x="18357" y="34021"/>
                    <a:pt x="17246" y="34100"/>
                    <a:pt x="16147" y="34100"/>
                  </a:cubicBezTo>
                  <a:cubicBezTo>
                    <a:pt x="9315" y="34100"/>
                    <a:pt x="2989" y="31020"/>
                    <a:pt x="0" y="27619"/>
                  </a:cubicBezTo>
                  <a:lnTo>
                    <a:pt x="0" y="27619"/>
                  </a:lnTo>
                  <a:cubicBezTo>
                    <a:pt x="2623" y="31354"/>
                    <a:pt x="9415" y="34969"/>
                    <a:pt x="16821" y="34969"/>
                  </a:cubicBezTo>
                  <a:cubicBezTo>
                    <a:pt x="17923" y="34969"/>
                    <a:pt x="19038" y="34889"/>
                    <a:pt x="20155" y="34717"/>
                  </a:cubicBezTo>
                  <a:cubicBezTo>
                    <a:pt x="28920" y="33371"/>
                    <a:pt x="37229" y="26112"/>
                    <a:pt x="30358" y="14905"/>
                  </a:cubicBezTo>
                  <a:cubicBezTo>
                    <a:pt x="29810" y="10317"/>
                    <a:pt x="29902" y="4268"/>
                    <a:pt x="2618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0" name="Google Shape;3540;p43"/>
            <p:cNvSpPr/>
            <p:nvPr/>
          </p:nvSpPr>
          <p:spPr>
            <a:xfrm>
              <a:off x="2403675" y="2137075"/>
              <a:ext cx="240825" cy="93175"/>
            </a:xfrm>
            <a:custGeom>
              <a:avLst/>
              <a:gdLst/>
              <a:ahLst/>
              <a:cxnLst/>
              <a:rect l="l" t="t" r="r" b="b"/>
              <a:pathLst>
                <a:path w="9633" h="3727" extrusionOk="0">
                  <a:moveTo>
                    <a:pt x="0" y="0"/>
                  </a:moveTo>
                  <a:cubicBezTo>
                    <a:pt x="1004" y="1438"/>
                    <a:pt x="2374" y="2648"/>
                    <a:pt x="3812" y="3218"/>
                  </a:cubicBezTo>
                  <a:cubicBezTo>
                    <a:pt x="4726" y="3580"/>
                    <a:pt x="5506" y="3726"/>
                    <a:pt x="6169" y="3726"/>
                  </a:cubicBezTo>
                  <a:cubicBezTo>
                    <a:pt x="8517" y="3726"/>
                    <a:pt x="9401" y="1894"/>
                    <a:pt x="9632" y="1324"/>
                  </a:cubicBezTo>
                  <a:cubicBezTo>
                    <a:pt x="9381" y="959"/>
                    <a:pt x="9153" y="616"/>
                    <a:pt x="8993" y="274"/>
                  </a:cubicBezTo>
                  <a:cubicBezTo>
                    <a:pt x="8993" y="274"/>
                    <a:pt x="8281" y="2843"/>
                    <a:pt x="5502" y="2843"/>
                  </a:cubicBezTo>
                  <a:cubicBezTo>
                    <a:pt x="4835" y="2843"/>
                    <a:pt x="4050" y="2695"/>
                    <a:pt x="3127" y="2328"/>
                  </a:cubicBezTo>
                  <a:cubicBezTo>
                    <a:pt x="2009" y="1895"/>
                    <a:pt x="913" y="1050"/>
                    <a:pt x="0"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1" name="Google Shape;3541;p43"/>
            <p:cNvSpPr/>
            <p:nvPr/>
          </p:nvSpPr>
          <p:spPr>
            <a:xfrm>
              <a:off x="2413375" y="1988550"/>
              <a:ext cx="164925" cy="200775"/>
            </a:xfrm>
            <a:custGeom>
              <a:avLst/>
              <a:gdLst/>
              <a:ahLst/>
              <a:cxnLst/>
              <a:rect l="l" t="t" r="r" b="b"/>
              <a:pathLst>
                <a:path w="6597" h="8031" extrusionOk="0">
                  <a:moveTo>
                    <a:pt x="1350" y="1"/>
                  </a:moveTo>
                  <a:cubicBezTo>
                    <a:pt x="70" y="1"/>
                    <a:pt x="91" y="2312"/>
                    <a:pt x="91" y="2312"/>
                  </a:cubicBezTo>
                  <a:cubicBezTo>
                    <a:pt x="0" y="4686"/>
                    <a:pt x="3333" y="7699"/>
                    <a:pt x="4793" y="7995"/>
                  </a:cubicBezTo>
                  <a:cubicBezTo>
                    <a:pt x="4913" y="8019"/>
                    <a:pt x="5025" y="8030"/>
                    <a:pt x="5130" y="8030"/>
                  </a:cubicBezTo>
                  <a:cubicBezTo>
                    <a:pt x="6327" y="8030"/>
                    <a:pt x="6597" y="6603"/>
                    <a:pt x="6597" y="6603"/>
                  </a:cubicBezTo>
                  <a:cubicBezTo>
                    <a:pt x="6597" y="6603"/>
                    <a:pt x="4816" y="5895"/>
                    <a:pt x="4405" y="4480"/>
                  </a:cubicBezTo>
                  <a:cubicBezTo>
                    <a:pt x="4097" y="3355"/>
                    <a:pt x="5144" y="3240"/>
                    <a:pt x="5587" y="3240"/>
                  </a:cubicBezTo>
                  <a:cubicBezTo>
                    <a:pt x="5701" y="3240"/>
                    <a:pt x="5775" y="3248"/>
                    <a:pt x="5775" y="3248"/>
                  </a:cubicBezTo>
                  <a:cubicBezTo>
                    <a:pt x="5775" y="3248"/>
                    <a:pt x="2876" y="143"/>
                    <a:pt x="1461" y="7"/>
                  </a:cubicBezTo>
                  <a:cubicBezTo>
                    <a:pt x="1423" y="3"/>
                    <a:pt x="1386" y="1"/>
                    <a:pt x="135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2" name="Google Shape;3542;p43"/>
            <p:cNvSpPr/>
            <p:nvPr/>
          </p:nvSpPr>
          <p:spPr>
            <a:xfrm>
              <a:off x="2419075" y="1988700"/>
              <a:ext cx="172350" cy="201725"/>
            </a:xfrm>
            <a:custGeom>
              <a:avLst/>
              <a:gdLst/>
              <a:ahLst/>
              <a:cxnLst/>
              <a:rect l="l" t="t" r="r" b="b"/>
              <a:pathLst>
                <a:path w="6894" h="8069" extrusionOk="0">
                  <a:moveTo>
                    <a:pt x="1233" y="1"/>
                  </a:moveTo>
                  <a:cubicBezTo>
                    <a:pt x="1027" y="1"/>
                    <a:pt x="799" y="69"/>
                    <a:pt x="617" y="160"/>
                  </a:cubicBezTo>
                  <a:cubicBezTo>
                    <a:pt x="457" y="252"/>
                    <a:pt x="297" y="389"/>
                    <a:pt x="229" y="503"/>
                  </a:cubicBezTo>
                  <a:cubicBezTo>
                    <a:pt x="69" y="777"/>
                    <a:pt x="23" y="1005"/>
                    <a:pt x="23" y="1142"/>
                  </a:cubicBezTo>
                  <a:cubicBezTo>
                    <a:pt x="0" y="1302"/>
                    <a:pt x="0" y="1393"/>
                    <a:pt x="23" y="1393"/>
                  </a:cubicBezTo>
                  <a:cubicBezTo>
                    <a:pt x="25" y="1394"/>
                    <a:pt x="27" y="1394"/>
                    <a:pt x="29" y="1394"/>
                  </a:cubicBezTo>
                  <a:cubicBezTo>
                    <a:pt x="94" y="1394"/>
                    <a:pt x="146" y="1017"/>
                    <a:pt x="457" y="640"/>
                  </a:cubicBezTo>
                  <a:cubicBezTo>
                    <a:pt x="596" y="481"/>
                    <a:pt x="820" y="357"/>
                    <a:pt x="1101" y="357"/>
                  </a:cubicBezTo>
                  <a:cubicBezTo>
                    <a:pt x="1144" y="357"/>
                    <a:pt x="1188" y="360"/>
                    <a:pt x="1233" y="366"/>
                  </a:cubicBezTo>
                  <a:cubicBezTo>
                    <a:pt x="1552" y="389"/>
                    <a:pt x="1940" y="526"/>
                    <a:pt x="2306" y="731"/>
                  </a:cubicBezTo>
                  <a:cubicBezTo>
                    <a:pt x="3036" y="1119"/>
                    <a:pt x="3744" y="1690"/>
                    <a:pt x="4360" y="2283"/>
                  </a:cubicBezTo>
                  <a:cubicBezTo>
                    <a:pt x="4520" y="2443"/>
                    <a:pt x="4657" y="2580"/>
                    <a:pt x="4794" y="2740"/>
                  </a:cubicBezTo>
                  <a:cubicBezTo>
                    <a:pt x="4862" y="2785"/>
                    <a:pt x="4953" y="2899"/>
                    <a:pt x="4976" y="2922"/>
                  </a:cubicBezTo>
                  <a:lnTo>
                    <a:pt x="4999" y="2968"/>
                  </a:lnTo>
                  <a:cubicBezTo>
                    <a:pt x="5013" y="2996"/>
                    <a:pt x="5019" y="3016"/>
                    <a:pt x="5010" y="3016"/>
                  </a:cubicBezTo>
                  <a:cubicBezTo>
                    <a:pt x="5004" y="3016"/>
                    <a:pt x="4994" y="3008"/>
                    <a:pt x="4976" y="2991"/>
                  </a:cubicBezTo>
                  <a:lnTo>
                    <a:pt x="4908" y="2991"/>
                  </a:lnTo>
                  <a:cubicBezTo>
                    <a:pt x="4915" y="2983"/>
                    <a:pt x="4908" y="2981"/>
                    <a:pt x="4893" y="2981"/>
                  </a:cubicBezTo>
                  <a:cubicBezTo>
                    <a:pt x="4862" y="2981"/>
                    <a:pt x="4801" y="2991"/>
                    <a:pt x="4771" y="2991"/>
                  </a:cubicBezTo>
                  <a:cubicBezTo>
                    <a:pt x="4725" y="2991"/>
                    <a:pt x="4657" y="3013"/>
                    <a:pt x="4588" y="3036"/>
                  </a:cubicBezTo>
                  <a:cubicBezTo>
                    <a:pt x="4474" y="3082"/>
                    <a:pt x="4383" y="3128"/>
                    <a:pt x="4291" y="3173"/>
                  </a:cubicBezTo>
                  <a:cubicBezTo>
                    <a:pt x="4155" y="3310"/>
                    <a:pt x="4018" y="3424"/>
                    <a:pt x="3972" y="3493"/>
                  </a:cubicBezTo>
                  <a:cubicBezTo>
                    <a:pt x="3926" y="3584"/>
                    <a:pt x="3903" y="3630"/>
                    <a:pt x="3903" y="3630"/>
                  </a:cubicBezTo>
                  <a:cubicBezTo>
                    <a:pt x="3903" y="3630"/>
                    <a:pt x="3881" y="3675"/>
                    <a:pt x="3835" y="3767"/>
                  </a:cubicBezTo>
                  <a:cubicBezTo>
                    <a:pt x="3812" y="3858"/>
                    <a:pt x="3789" y="3972"/>
                    <a:pt x="3766" y="4155"/>
                  </a:cubicBezTo>
                  <a:cubicBezTo>
                    <a:pt x="3744" y="4474"/>
                    <a:pt x="3835" y="4885"/>
                    <a:pt x="4063" y="5319"/>
                  </a:cubicBezTo>
                  <a:cubicBezTo>
                    <a:pt x="4314" y="5753"/>
                    <a:pt x="4725" y="6209"/>
                    <a:pt x="5296" y="6506"/>
                  </a:cubicBezTo>
                  <a:cubicBezTo>
                    <a:pt x="5433" y="6574"/>
                    <a:pt x="5593" y="6643"/>
                    <a:pt x="5729" y="6711"/>
                  </a:cubicBezTo>
                  <a:cubicBezTo>
                    <a:pt x="5798" y="6757"/>
                    <a:pt x="5889" y="6780"/>
                    <a:pt x="5958" y="6780"/>
                  </a:cubicBezTo>
                  <a:cubicBezTo>
                    <a:pt x="6026" y="6802"/>
                    <a:pt x="6026" y="6802"/>
                    <a:pt x="6049" y="6802"/>
                  </a:cubicBezTo>
                  <a:cubicBezTo>
                    <a:pt x="6095" y="6802"/>
                    <a:pt x="6095" y="6848"/>
                    <a:pt x="6095" y="6894"/>
                  </a:cubicBezTo>
                  <a:cubicBezTo>
                    <a:pt x="6095" y="6894"/>
                    <a:pt x="6026" y="7031"/>
                    <a:pt x="5981" y="7122"/>
                  </a:cubicBezTo>
                  <a:cubicBezTo>
                    <a:pt x="5866" y="7327"/>
                    <a:pt x="5729" y="7487"/>
                    <a:pt x="5478" y="7533"/>
                  </a:cubicBezTo>
                  <a:cubicBezTo>
                    <a:pt x="5364" y="7567"/>
                    <a:pt x="5233" y="7584"/>
                    <a:pt x="5099" y="7584"/>
                  </a:cubicBezTo>
                  <a:cubicBezTo>
                    <a:pt x="4965" y="7584"/>
                    <a:pt x="4828" y="7567"/>
                    <a:pt x="4702" y="7533"/>
                  </a:cubicBezTo>
                  <a:cubicBezTo>
                    <a:pt x="4155" y="7464"/>
                    <a:pt x="3675" y="7236"/>
                    <a:pt x="3264" y="7054"/>
                  </a:cubicBezTo>
                  <a:cubicBezTo>
                    <a:pt x="2487" y="6654"/>
                    <a:pt x="2055" y="6254"/>
                    <a:pt x="1991" y="6254"/>
                  </a:cubicBezTo>
                  <a:cubicBezTo>
                    <a:pt x="1989" y="6254"/>
                    <a:pt x="1987" y="6254"/>
                    <a:pt x="1986" y="6255"/>
                  </a:cubicBezTo>
                  <a:cubicBezTo>
                    <a:pt x="1940" y="6300"/>
                    <a:pt x="2283" y="6802"/>
                    <a:pt x="3082" y="7305"/>
                  </a:cubicBezTo>
                  <a:cubicBezTo>
                    <a:pt x="3470" y="7556"/>
                    <a:pt x="3949" y="7830"/>
                    <a:pt x="4565" y="7989"/>
                  </a:cubicBezTo>
                  <a:cubicBezTo>
                    <a:pt x="4774" y="8034"/>
                    <a:pt x="4991" y="8069"/>
                    <a:pt x="5225" y="8069"/>
                  </a:cubicBezTo>
                  <a:cubicBezTo>
                    <a:pt x="5350" y="8069"/>
                    <a:pt x="5480" y="8059"/>
                    <a:pt x="5615" y="8035"/>
                  </a:cubicBezTo>
                  <a:cubicBezTo>
                    <a:pt x="6003" y="7967"/>
                    <a:pt x="6346" y="7693"/>
                    <a:pt x="6551" y="7396"/>
                  </a:cubicBezTo>
                  <a:cubicBezTo>
                    <a:pt x="6620" y="7236"/>
                    <a:pt x="6711" y="7122"/>
                    <a:pt x="6757" y="6848"/>
                  </a:cubicBezTo>
                  <a:lnTo>
                    <a:pt x="6871" y="6483"/>
                  </a:lnTo>
                  <a:cubicBezTo>
                    <a:pt x="6871" y="6460"/>
                    <a:pt x="6894" y="6414"/>
                    <a:pt x="6871" y="6392"/>
                  </a:cubicBezTo>
                  <a:lnTo>
                    <a:pt x="6779" y="6369"/>
                  </a:lnTo>
                  <a:lnTo>
                    <a:pt x="6597" y="6300"/>
                  </a:lnTo>
                  <a:lnTo>
                    <a:pt x="6232" y="6186"/>
                  </a:lnTo>
                  <a:cubicBezTo>
                    <a:pt x="6163" y="6186"/>
                    <a:pt x="6095" y="6163"/>
                    <a:pt x="6049" y="6118"/>
                  </a:cubicBezTo>
                  <a:cubicBezTo>
                    <a:pt x="5935" y="6049"/>
                    <a:pt x="5798" y="6004"/>
                    <a:pt x="5707" y="5935"/>
                  </a:cubicBezTo>
                  <a:cubicBezTo>
                    <a:pt x="5273" y="5684"/>
                    <a:pt x="4976" y="5319"/>
                    <a:pt x="4816" y="4999"/>
                  </a:cubicBezTo>
                  <a:cubicBezTo>
                    <a:pt x="4657" y="4657"/>
                    <a:pt x="4611" y="4360"/>
                    <a:pt x="4634" y="4178"/>
                  </a:cubicBezTo>
                  <a:cubicBezTo>
                    <a:pt x="4657" y="4109"/>
                    <a:pt x="4680" y="4041"/>
                    <a:pt x="4680" y="3995"/>
                  </a:cubicBezTo>
                  <a:cubicBezTo>
                    <a:pt x="4702" y="3972"/>
                    <a:pt x="4702" y="3949"/>
                    <a:pt x="4702" y="3949"/>
                  </a:cubicBezTo>
                  <a:cubicBezTo>
                    <a:pt x="4702" y="3949"/>
                    <a:pt x="4748" y="3881"/>
                    <a:pt x="4816" y="3812"/>
                  </a:cubicBezTo>
                  <a:cubicBezTo>
                    <a:pt x="4839" y="3790"/>
                    <a:pt x="4862" y="3790"/>
                    <a:pt x="4908" y="3767"/>
                  </a:cubicBezTo>
                  <a:cubicBezTo>
                    <a:pt x="4908" y="3767"/>
                    <a:pt x="4931" y="3744"/>
                    <a:pt x="4953" y="3744"/>
                  </a:cubicBezTo>
                  <a:lnTo>
                    <a:pt x="5090" y="3744"/>
                  </a:lnTo>
                  <a:cubicBezTo>
                    <a:pt x="5204" y="3767"/>
                    <a:pt x="5273" y="3744"/>
                    <a:pt x="5410" y="3790"/>
                  </a:cubicBezTo>
                  <a:cubicBezTo>
                    <a:pt x="5570" y="3835"/>
                    <a:pt x="5707" y="3881"/>
                    <a:pt x="5889" y="3949"/>
                  </a:cubicBezTo>
                  <a:cubicBezTo>
                    <a:pt x="6186" y="4041"/>
                    <a:pt x="6506" y="4155"/>
                    <a:pt x="6825" y="4269"/>
                  </a:cubicBezTo>
                  <a:cubicBezTo>
                    <a:pt x="6734" y="4109"/>
                    <a:pt x="6665" y="3995"/>
                    <a:pt x="6483" y="3698"/>
                  </a:cubicBezTo>
                  <a:cubicBezTo>
                    <a:pt x="6323" y="3447"/>
                    <a:pt x="6186" y="3219"/>
                    <a:pt x="5981" y="2945"/>
                  </a:cubicBezTo>
                  <a:cubicBezTo>
                    <a:pt x="5844" y="2808"/>
                    <a:pt x="5729" y="2671"/>
                    <a:pt x="5615" y="2534"/>
                  </a:cubicBezTo>
                  <a:cubicBezTo>
                    <a:pt x="5501" y="2420"/>
                    <a:pt x="5456" y="2374"/>
                    <a:pt x="5364" y="2283"/>
                  </a:cubicBezTo>
                  <a:cubicBezTo>
                    <a:pt x="5204" y="2123"/>
                    <a:pt x="5022" y="1986"/>
                    <a:pt x="4862" y="1849"/>
                  </a:cubicBezTo>
                  <a:cubicBezTo>
                    <a:pt x="4177" y="1256"/>
                    <a:pt x="3378" y="708"/>
                    <a:pt x="2557" y="320"/>
                  </a:cubicBezTo>
                  <a:cubicBezTo>
                    <a:pt x="2123" y="137"/>
                    <a:pt x="1689" y="1"/>
                    <a:pt x="12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3" name="Google Shape;3543;p43"/>
            <p:cNvSpPr/>
            <p:nvPr/>
          </p:nvSpPr>
          <p:spPr>
            <a:xfrm>
              <a:off x="2811825" y="1706250"/>
              <a:ext cx="549375" cy="120600"/>
            </a:xfrm>
            <a:custGeom>
              <a:avLst/>
              <a:gdLst/>
              <a:ahLst/>
              <a:cxnLst/>
              <a:rect l="l" t="t" r="r" b="b"/>
              <a:pathLst>
                <a:path w="21975" h="4824" extrusionOk="0">
                  <a:moveTo>
                    <a:pt x="19263" y="1507"/>
                  </a:moveTo>
                  <a:lnTo>
                    <a:pt x="19263" y="1507"/>
                  </a:lnTo>
                  <a:cubicBezTo>
                    <a:pt x="19263" y="1507"/>
                    <a:pt x="19263" y="1507"/>
                    <a:pt x="19263" y="1507"/>
                  </a:cubicBezTo>
                  <a:lnTo>
                    <a:pt x="19263" y="1507"/>
                  </a:lnTo>
                  <a:cubicBezTo>
                    <a:pt x="19261" y="1507"/>
                    <a:pt x="19260" y="1507"/>
                    <a:pt x="19259" y="1507"/>
                  </a:cubicBezTo>
                  <a:close/>
                  <a:moveTo>
                    <a:pt x="19784" y="1549"/>
                  </a:moveTo>
                  <a:cubicBezTo>
                    <a:pt x="19785" y="1549"/>
                    <a:pt x="19791" y="1550"/>
                    <a:pt x="19801" y="1552"/>
                  </a:cubicBezTo>
                  <a:lnTo>
                    <a:pt x="19801" y="1552"/>
                  </a:lnTo>
                  <a:cubicBezTo>
                    <a:pt x="19798" y="1552"/>
                    <a:pt x="19796" y="1553"/>
                    <a:pt x="19793" y="1553"/>
                  </a:cubicBezTo>
                  <a:lnTo>
                    <a:pt x="19793" y="1553"/>
                  </a:lnTo>
                  <a:cubicBezTo>
                    <a:pt x="19785" y="1550"/>
                    <a:pt x="19782" y="1549"/>
                    <a:pt x="19784" y="1549"/>
                  </a:cubicBezTo>
                  <a:close/>
                  <a:moveTo>
                    <a:pt x="19819" y="1557"/>
                  </a:moveTo>
                  <a:cubicBezTo>
                    <a:pt x="19826" y="1560"/>
                    <a:pt x="19835" y="1562"/>
                    <a:pt x="19844" y="1565"/>
                  </a:cubicBezTo>
                  <a:lnTo>
                    <a:pt x="19844" y="1565"/>
                  </a:lnTo>
                  <a:cubicBezTo>
                    <a:pt x="19832" y="1562"/>
                    <a:pt x="19822" y="1560"/>
                    <a:pt x="19814" y="1558"/>
                  </a:cubicBezTo>
                  <a:lnTo>
                    <a:pt x="19814" y="1558"/>
                  </a:lnTo>
                  <a:cubicBezTo>
                    <a:pt x="19816" y="1558"/>
                    <a:pt x="19817" y="1558"/>
                    <a:pt x="19819" y="1557"/>
                  </a:cubicBezTo>
                  <a:close/>
                  <a:moveTo>
                    <a:pt x="19670" y="0"/>
                  </a:moveTo>
                  <a:cubicBezTo>
                    <a:pt x="18916" y="23"/>
                    <a:pt x="18391" y="388"/>
                    <a:pt x="18323" y="890"/>
                  </a:cubicBezTo>
                  <a:cubicBezTo>
                    <a:pt x="18280" y="1212"/>
                    <a:pt x="18720" y="1533"/>
                    <a:pt x="19209" y="1533"/>
                  </a:cubicBezTo>
                  <a:cubicBezTo>
                    <a:pt x="19241" y="1533"/>
                    <a:pt x="19272" y="1532"/>
                    <a:pt x="19304" y="1529"/>
                  </a:cubicBezTo>
                  <a:cubicBezTo>
                    <a:pt x="19314" y="1527"/>
                    <a:pt x="19323" y="1525"/>
                    <a:pt x="19331" y="1523"/>
                  </a:cubicBezTo>
                  <a:lnTo>
                    <a:pt x="19331" y="1523"/>
                  </a:lnTo>
                  <a:cubicBezTo>
                    <a:pt x="19368" y="1531"/>
                    <a:pt x="19413" y="1541"/>
                    <a:pt x="19464" y="1552"/>
                  </a:cubicBezTo>
                  <a:cubicBezTo>
                    <a:pt x="19555" y="1552"/>
                    <a:pt x="19646" y="1562"/>
                    <a:pt x="19730" y="1562"/>
                  </a:cubicBezTo>
                  <a:lnTo>
                    <a:pt x="19730" y="1562"/>
                  </a:lnTo>
                  <a:cubicBezTo>
                    <a:pt x="19759" y="1567"/>
                    <a:pt x="19829" y="1573"/>
                    <a:pt x="19873" y="1574"/>
                  </a:cubicBezTo>
                  <a:lnTo>
                    <a:pt x="19873" y="1574"/>
                  </a:lnTo>
                  <a:cubicBezTo>
                    <a:pt x="19874" y="1575"/>
                    <a:pt x="19874" y="1575"/>
                    <a:pt x="19875" y="1575"/>
                  </a:cubicBezTo>
                  <a:cubicBezTo>
                    <a:pt x="19966" y="1598"/>
                    <a:pt x="20058" y="1621"/>
                    <a:pt x="20149" y="1643"/>
                  </a:cubicBezTo>
                  <a:cubicBezTo>
                    <a:pt x="20354" y="1716"/>
                    <a:pt x="20559" y="1744"/>
                    <a:pt x="20760" y="1744"/>
                  </a:cubicBezTo>
                  <a:cubicBezTo>
                    <a:pt x="20940" y="1744"/>
                    <a:pt x="21118" y="1721"/>
                    <a:pt x="21290" y="1689"/>
                  </a:cubicBezTo>
                  <a:cubicBezTo>
                    <a:pt x="21884" y="1552"/>
                    <a:pt x="21975" y="1096"/>
                    <a:pt x="21792" y="730"/>
                  </a:cubicBezTo>
                  <a:cubicBezTo>
                    <a:pt x="21496" y="160"/>
                    <a:pt x="20423" y="0"/>
                    <a:pt x="19670" y="0"/>
                  </a:cubicBezTo>
                  <a:close/>
                  <a:moveTo>
                    <a:pt x="2758" y="4048"/>
                  </a:moveTo>
                  <a:cubicBezTo>
                    <a:pt x="2750" y="4052"/>
                    <a:pt x="2741" y="4058"/>
                    <a:pt x="2731" y="4065"/>
                  </a:cubicBezTo>
                  <a:lnTo>
                    <a:pt x="2731" y="4065"/>
                  </a:lnTo>
                  <a:cubicBezTo>
                    <a:pt x="2732" y="4064"/>
                    <a:pt x="2733" y="4064"/>
                    <a:pt x="2733" y="4063"/>
                  </a:cubicBezTo>
                  <a:lnTo>
                    <a:pt x="2733" y="4063"/>
                  </a:lnTo>
                  <a:cubicBezTo>
                    <a:pt x="2732" y="4063"/>
                    <a:pt x="2732" y="4063"/>
                    <a:pt x="2731" y="4064"/>
                  </a:cubicBezTo>
                  <a:lnTo>
                    <a:pt x="2731" y="4064"/>
                  </a:lnTo>
                  <a:cubicBezTo>
                    <a:pt x="2741" y="4058"/>
                    <a:pt x="2750" y="4052"/>
                    <a:pt x="2758" y="4048"/>
                  </a:cubicBezTo>
                  <a:close/>
                  <a:moveTo>
                    <a:pt x="2700" y="4085"/>
                  </a:moveTo>
                  <a:lnTo>
                    <a:pt x="2700" y="4085"/>
                  </a:lnTo>
                  <a:cubicBezTo>
                    <a:pt x="2688" y="4091"/>
                    <a:pt x="2676" y="4097"/>
                    <a:pt x="2665" y="4109"/>
                  </a:cubicBezTo>
                  <a:cubicBezTo>
                    <a:pt x="2677" y="4100"/>
                    <a:pt x="2689" y="4092"/>
                    <a:pt x="2700" y="4085"/>
                  </a:cubicBezTo>
                  <a:close/>
                  <a:moveTo>
                    <a:pt x="2468" y="2668"/>
                  </a:moveTo>
                  <a:cubicBezTo>
                    <a:pt x="2288" y="2668"/>
                    <a:pt x="2093" y="2698"/>
                    <a:pt x="1889" y="2762"/>
                  </a:cubicBezTo>
                  <a:cubicBezTo>
                    <a:pt x="1181" y="2967"/>
                    <a:pt x="200" y="3424"/>
                    <a:pt x="85" y="4040"/>
                  </a:cubicBezTo>
                  <a:cubicBezTo>
                    <a:pt x="1" y="4422"/>
                    <a:pt x="192" y="4823"/>
                    <a:pt x="695" y="4823"/>
                  </a:cubicBezTo>
                  <a:cubicBezTo>
                    <a:pt x="734" y="4823"/>
                    <a:pt x="774" y="4821"/>
                    <a:pt x="816" y="4816"/>
                  </a:cubicBezTo>
                  <a:cubicBezTo>
                    <a:pt x="1204" y="4793"/>
                    <a:pt x="1569" y="4702"/>
                    <a:pt x="1911" y="4474"/>
                  </a:cubicBezTo>
                  <a:cubicBezTo>
                    <a:pt x="2003" y="4405"/>
                    <a:pt x="2071" y="4360"/>
                    <a:pt x="2163" y="4314"/>
                  </a:cubicBezTo>
                  <a:cubicBezTo>
                    <a:pt x="2188" y="4299"/>
                    <a:pt x="2206" y="4287"/>
                    <a:pt x="2218" y="4279"/>
                  </a:cubicBezTo>
                  <a:lnTo>
                    <a:pt x="2218" y="4279"/>
                  </a:lnTo>
                  <a:cubicBezTo>
                    <a:pt x="2319" y="4254"/>
                    <a:pt x="2432" y="4215"/>
                    <a:pt x="2528" y="4177"/>
                  </a:cubicBezTo>
                  <a:cubicBezTo>
                    <a:pt x="2597" y="4140"/>
                    <a:pt x="2653" y="4108"/>
                    <a:pt x="2695" y="4084"/>
                  </a:cubicBezTo>
                  <a:lnTo>
                    <a:pt x="2695" y="4084"/>
                  </a:lnTo>
                  <a:cubicBezTo>
                    <a:pt x="2698" y="4084"/>
                    <a:pt x="2701" y="4083"/>
                    <a:pt x="2704" y="4083"/>
                  </a:cubicBezTo>
                  <a:lnTo>
                    <a:pt x="2704" y="4083"/>
                  </a:lnTo>
                  <a:cubicBezTo>
                    <a:pt x="2703" y="4084"/>
                    <a:pt x="2701" y="4084"/>
                    <a:pt x="2700" y="4085"/>
                  </a:cubicBezTo>
                  <a:lnTo>
                    <a:pt x="2700" y="4085"/>
                  </a:lnTo>
                  <a:cubicBezTo>
                    <a:pt x="2702" y="4084"/>
                    <a:pt x="2704" y="4083"/>
                    <a:pt x="2706" y="4082"/>
                  </a:cubicBezTo>
                  <a:lnTo>
                    <a:pt x="2706" y="4082"/>
                  </a:lnTo>
                  <a:cubicBezTo>
                    <a:pt x="3199" y="3983"/>
                    <a:pt x="3576" y="3511"/>
                    <a:pt x="3441" y="3196"/>
                  </a:cubicBezTo>
                  <a:cubicBezTo>
                    <a:pt x="3293" y="2867"/>
                    <a:pt x="2932" y="2668"/>
                    <a:pt x="2468" y="2668"/>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4" name="Google Shape;3544;p43"/>
            <p:cNvSpPr/>
            <p:nvPr/>
          </p:nvSpPr>
          <p:spPr>
            <a:xfrm>
              <a:off x="3290425" y="1723925"/>
              <a:ext cx="4025" cy="600"/>
            </a:xfrm>
            <a:custGeom>
              <a:avLst/>
              <a:gdLst/>
              <a:ahLst/>
              <a:cxnLst/>
              <a:rect l="l" t="t" r="r" b="b"/>
              <a:pathLst>
                <a:path w="161" h="24" extrusionOk="0">
                  <a:moveTo>
                    <a:pt x="160" y="23"/>
                  </a:moveTo>
                  <a:lnTo>
                    <a:pt x="160" y="23"/>
                  </a:lnTo>
                  <a:cubicBezTo>
                    <a:pt x="1" y="1"/>
                    <a:pt x="1" y="1"/>
                    <a:pt x="160" y="23"/>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5" name="Google Shape;3545;p43"/>
            <p:cNvSpPr/>
            <p:nvPr/>
          </p:nvSpPr>
          <p:spPr>
            <a:xfrm>
              <a:off x="2878425" y="1787475"/>
              <a:ext cx="3125" cy="1525"/>
            </a:xfrm>
            <a:custGeom>
              <a:avLst/>
              <a:gdLst/>
              <a:ahLst/>
              <a:cxnLst/>
              <a:rect l="l" t="t" r="r" b="b"/>
              <a:pathLst>
                <a:path w="125" h="61" extrusionOk="0">
                  <a:moveTo>
                    <a:pt x="123" y="0"/>
                  </a:moveTo>
                  <a:lnTo>
                    <a:pt x="123" y="0"/>
                  </a:lnTo>
                  <a:cubicBezTo>
                    <a:pt x="122" y="0"/>
                    <a:pt x="108" y="8"/>
                    <a:pt x="81" y="24"/>
                  </a:cubicBezTo>
                  <a:lnTo>
                    <a:pt x="81" y="24"/>
                  </a:lnTo>
                  <a:cubicBezTo>
                    <a:pt x="111" y="9"/>
                    <a:pt x="125" y="0"/>
                    <a:pt x="123" y="0"/>
                  </a:cubicBezTo>
                  <a:close/>
                  <a:moveTo>
                    <a:pt x="81" y="24"/>
                  </a:moveTo>
                  <a:cubicBezTo>
                    <a:pt x="61" y="34"/>
                    <a:pt x="34" y="46"/>
                    <a:pt x="1" y="61"/>
                  </a:cubicBezTo>
                  <a:lnTo>
                    <a:pt x="24" y="61"/>
                  </a:lnTo>
                  <a:cubicBezTo>
                    <a:pt x="46" y="45"/>
                    <a:pt x="66" y="33"/>
                    <a:pt x="81" y="24"/>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6" name="Google Shape;3546;p43"/>
            <p:cNvSpPr/>
            <p:nvPr/>
          </p:nvSpPr>
          <p:spPr>
            <a:xfrm>
              <a:off x="2865875" y="1793550"/>
              <a:ext cx="1175" cy="600"/>
            </a:xfrm>
            <a:custGeom>
              <a:avLst/>
              <a:gdLst/>
              <a:ahLst/>
              <a:cxnLst/>
              <a:rect l="l" t="t" r="r" b="b"/>
              <a:pathLst>
                <a:path w="47" h="24" extrusionOk="0">
                  <a:moveTo>
                    <a:pt x="23" y="0"/>
                  </a:moveTo>
                  <a:cubicBezTo>
                    <a:pt x="23" y="5"/>
                    <a:pt x="23" y="9"/>
                    <a:pt x="23" y="12"/>
                  </a:cubicBezTo>
                  <a:lnTo>
                    <a:pt x="23" y="12"/>
                  </a:lnTo>
                  <a:cubicBezTo>
                    <a:pt x="29" y="6"/>
                    <a:pt x="35" y="0"/>
                    <a:pt x="46" y="0"/>
                  </a:cubicBezTo>
                  <a:close/>
                  <a:moveTo>
                    <a:pt x="23" y="12"/>
                  </a:moveTo>
                  <a:cubicBezTo>
                    <a:pt x="18" y="18"/>
                    <a:pt x="12" y="23"/>
                    <a:pt x="1" y="23"/>
                  </a:cubicBezTo>
                  <a:cubicBezTo>
                    <a:pt x="19" y="23"/>
                    <a:pt x="22" y="23"/>
                    <a:pt x="23" y="12"/>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7" name="Google Shape;3547;p43"/>
            <p:cNvSpPr/>
            <p:nvPr/>
          </p:nvSpPr>
          <p:spPr>
            <a:xfrm>
              <a:off x="3094125" y="2019925"/>
              <a:ext cx="147825" cy="82450"/>
            </a:xfrm>
            <a:custGeom>
              <a:avLst/>
              <a:gdLst/>
              <a:ahLst/>
              <a:cxnLst/>
              <a:rect l="l" t="t" r="r" b="b"/>
              <a:pathLst>
                <a:path w="5913" h="3298" extrusionOk="0">
                  <a:moveTo>
                    <a:pt x="787" y="1238"/>
                  </a:moveTo>
                  <a:cubicBezTo>
                    <a:pt x="713" y="1238"/>
                    <a:pt x="561" y="1411"/>
                    <a:pt x="389" y="1605"/>
                  </a:cubicBezTo>
                  <a:cubicBezTo>
                    <a:pt x="297" y="1696"/>
                    <a:pt x="206" y="1810"/>
                    <a:pt x="138" y="1901"/>
                  </a:cubicBezTo>
                  <a:cubicBezTo>
                    <a:pt x="69" y="1993"/>
                    <a:pt x="46" y="2084"/>
                    <a:pt x="46" y="2084"/>
                  </a:cubicBezTo>
                  <a:cubicBezTo>
                    <a:pt x="46" y="2084"/>
                    <a:pt x="46" y="2084"/>
                    <a:pt x="23" y="2130"/>
                  </a:cubicBezTo>
                  <a:cubicBezTo>
                    <a:pt x="23" y="2153"/>
                    <a:pt x="23" y="2221"/>
                    <a:pt x="1" y="2267"/>
                  </a:cubicBezTo>
                  <a:cubicBezTo>
                    <a:pt x="1" y="2404"/>
                    <a:pt x="23" y="2586"/>
                    <a:pt x="92" y="2723"/>
                  </a:cubicBezTo>
                  <a:cubicBezTo>
                    <a:pt x="212" y="2982"/>
                    <a:pt x="419" y="3120"/>
                    <a:pt x="499" y="3120"/>
                  </a:cubicBezTo>
                  <a:cubicBezTo>
                    <a:pt x="511" y="3120"/>
                    <a:pt x="520" y="3117"/>
                    <a:pt x="526" y="3111"/>
                  </a:cubicBezTo>
                  <a:cubicBezTo>
                    <a:pt x="571" y="3066"/>
                    <a:pt x="412" y="2837"/>
                    <a:pt x="389" y="2632"/>
                  </a:cubicBezTo>
                  <a:cubicBezTo>
                    <a:pt x="389" y="2518"/>
                    <a:pt x="412" y="2426"/>
                    <a:pt x="434" y="2358"/>
                  </a:cubicBezTo>
                  <a:cubicBezTo>
                    <a:pt x="457" y="2289"/>
                    <a:pt x="480" y="2244"/>
                    <a:pt x="480" y="2244"/>
                  </a:cubicBezTo>
                  <a:cubicBezTo>
                    <a:pt x="480" y="2244"/>
                    <a:pt x="480" y="2175"/>
                    <a:pt x="526" y="2107"/>
                  </a:cubicBezTo>
                  <a:cubicBezTo>
                    <a:pt x="548" y="2016"/>
                    <a:pt x="594" y="1901"/>
                    <a:pt x="663" y="1787"/>
                  </a:cubicBezTo>
                  <a:cubicBezTo>
                    <a:pt x="777" y="1536"/>
                    <a:pt x="845" y="1262"/>
                    <a:pt x="800" y="1239"/>
                  </a:cubicBezTo>
                  <a:cubicBezTo>
                    <a:pt x="796" y="1238"/>
                    <a:pt x="791" y="1238"/>
                    <a:pt x="787" y="1238"/>
                  </a:cubicBezTo>
                  <a:close/>
                  <a:moveTo>
                    <a:pt x="1941" y="2449"/>
                  </a:moveTo>
                  <a:cubicBezTo>
                    <a:pt x="1758" y="2449"/>
                    <a:pt x="1576" y="2518"/>
                    <a:pt x="1576" y="2563"/>
                  </a:cubicBezTo>
                  <a:cubicBezTo>
                    <a:pt x="1576" y="2632"/>
                    <a:pt x="1735" y="2700"/>
                    <a:pt x="1872" y="2769"/>
                  </a:cubicBezTo>
                  <a:cubicBezTo>
                    <a:pt x="2009" y="2837"/>
                    <a:pt x="2123" y="2929"/>
                    <a:pt x="2123" y="2929"/>
                  </a:cubicBezTo>
                  <a:cubicBezTo>
                    <a:pt x="2123" y="2929"/>
                    <a:pt x="2260" y="2951"/>
                    <a:pt x="2374" y="3043"/>
                  </a:cubicBezTo>
                  <a:cubicBezTo>
                    <a:pt x="2499" y="3105"/>
                    <a:pt x="2586" y="3205"/>
                    <a:pt x="2652" y="3205"/>
                  </a:cubicBezTo>
                  <a:cubicBezTo>
                    <a:pt x="2659" y="3205"/>
                    <a:pt x="2665" y="3204"/>
                    <a:pt x="2671" y="3202"/>
                  </a:cubicBezTo>
                  <a:cubicBezTo>
                    <a:pt x="2740" y="3202"/>
                    <a:pt x="2717" y="2997"/>
                    <a:pt x="2626" y="2814"/>
                  </a:cubicBezTo>
                  <a:cubicBezTo>
                    <a:pt x="2511" y="2632"/>
                    <a:pt x="2329" y="2518"/>
                    <a:pt x="2329" y="2518"/>
                  </a:cubicBezTo>
                  <a:cubicBezTo>
                    <a:pt x="2329" y="2518"/>
                    <a:pt x="2146" y="2449"/>
                    <a:pt x="1941" y="2449"/>
                  </a:cubicBezTo>
                  <a:close/>
                  <a:moveTo>
                    <a:pt x="4156" y="1"/>
                  </a:moveTo>
                  <a:cubicBezTo>
                    <a:pt x="4145" y="1"/>
                    <a:pt x="4136" y="3"/>
                    <a:pt x="4132" y="7"/>
                  </a:cubicBezTo>
                  <a:cubicBezTo>
                    <a:pt x="4109" y="53"/>
                    <a:pt x="4543" y="395"/>
                    <a:pt x="4931" y="737"/>
                  </a:cubicBezTo>
                  <a:cubicBezTo>
                    <a:pt x="5114" y="920"/>
                    <a:pt x="5273" y="1125"/>
                    <a:pt x="5342" y="1262"/>
                  </a:cubicBezTo>
                  <a:cubicBezTo>
                    <a:pt x="5387" y="1331"/>
                    <a:pt x="5410" y="1399"/>
                    <a:pt x="5410" y="1445"/>
                  </a:cubicBezTo>
                  <a:cubicBezTo>
                    <a:pt x="5433" y="1491"/>
                    <a:pt x="5433" y="1513"/>
                    <a:pt x="5433" y="1513"/>
                  </a:cubicBezTo>
                  <a:cubicBezTo>
                    <a:pt x="5433" y="1513"/>
                    <a:pt x="5479" y="1605"/>
                    <a:pt x="5456" y="1764"/>
                  </a:cubicBezTo>
                  <a:cubicBezTo>
                    <a:pt x="5433" y="1924"/>
                    <a:pt x="5365" y="2153"/>
                    <a:pt x="5250" y="2381"/>
                  </a:cubicBezTo>
                  <a:cubicBezTo>
                    <a:pt x="4999" y="2837"/>
                    <a:pt x="4634" y="3248"/>
                    <a:pt x="4703" y="3294"/>
                  </a:cubicBezTo>
                  <a:cubicBezTo>
                    <a:pt x="4704" y="3297"/>
                    <a:pt x="4707" y="3298"/>
                    <a:pt x="4711" y="3298"/>
                  </a:cubicBezTo>
                  <a:cubicBezTo>
                    <a:pt x="4777" y="3298"/>
                    <a:pt x="5180" y="2971"/>
                    <a:pt x="5502" y="2563"/>
                  </a:cubicBezTo>
                  <a:cubicBezTo>
                    <a:pt x="5684" y="2335"/>
                    <a:pt x="5821" y="2061"/>
                    <a:pt x="5867" y="1833"/>
                  </a:cubicBezTo>
                  <a:cubicBezTo>
                    <a:pt x="5890" y="1719"/>
                    <a:pt x="5912" y="1605"/>
                    <a:pt x="5890" y="1536"/>
                  </a:cubicBezTo>
                  <a:cubicBezTo>
                    <a:pt x="5890" y="1468"/>
                    <a:pt x="5890" y="1422"/>
                    <a:pt x="5890" y="1422"/>
                  </a:cubicBezTo>
                  <a:cubicBezTo>
                    <a:pt x="5890" y="1422"/>
                    <a:pt x="5867" y="1376"/>
                    <a:pt x="5844" y="1308"/>
                  </a:cubicBezTo>
                  <a:cubicBezTo>
                    <a:pt x="5821" y="1239"/>
                    <a:pt x="5775" y="1148"/>
                    <a:pt x="5707" y="1057"/>
                  </a:cubicBezTo>
                  <a:cubicBezTo>
                    <a:pt x="5570" y="851"/>
                    <a:pt x="5365" y="646"/>
                    <a:pt x="5136" y="486"/>
                  </a:cubicBezTo>
                  <a:cubicBezTo>
                    <a:pt x="4722" y="197"/>
                    <a:pt x="4271" y="1"/>
                    <a:pt x="41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8" name="Google Shape;3548;p43"/>
            <p:cNvSpPr/>
            <p:nvPr/>
          </p:nvSpPr>
          <p:spPr>
            <a:xfrm>
              <a:off x="3237350" y="1809850"/>
              <a:ext cx="140400" cy="28300"/>
            </a:xfrm>
            <a:custGeom>
              <a:avLst/>
              <a:gdLst/>
              <a:ahLst/>
              <a:cxnLst/>
              <a:rect l="l" t="t" r="r" b="b"/>
              <a:pathLst>
                <a:path w="5616" h="1132" extrusionOk="0">
                  <a:moveTo>
                    <a:pt x="2618" y="0"/>
                  </a:moveTo>
                  <a:cubicBezTo>
                    <a:pt x="2547" y="0"/>
                    <a:pt x="2466" y="10"/>
                    <a:pt x="2375" y="10"/>
                  </a:cubicBezTo>
                  <a:cubicBezTo>
                    <a:pt x="2306" y="33"/>
                    <a:pt x="2215" y="33"/>
                    <a:pt x="2146" y="33"/>
                  </a:cubicBezTo>
                  <a:cubicBezTo>
                    <a:pt x="2055" y="56"/>
                    <a:pt x="1964" y="79"/>
                    <a:pt x="1895" y="79"/>
                  </a:cubicBezTo>
                  <a:cubicBezTo>
                    <a:pt x="1713" y="124"/>
                    <a:pt x="1530" y="170"/>
                    <a:pt x="1348" y="238"/>
                  </a:cubicBezTo>
                  <a:cubicBezTo>
                    <a:pt x="1165" y="284"/>
                    <a:pt x="1005" y="375"/>
                    <a:pt x="845" y="444"/>
                  </a:cubicBezTo>
                  <a:cubicBezTo>
                    <a:pt x="686" y="535"/>
                    <a:pt x="526" y="604"/>
                    <a:pt x="412" y="672"/>
                  </a:cubicBezTo>
                  <a:cubicBezTo>
                    <a:pt x="161" y="809"/>
                    <a:pt x="1" y="923"/>
                    <a:pt x="1" y="946"/>
                  </a:cubicBezTo>
                  <a:cubicBezTo>
                    <a:pt x="1" y="947"/>
                    <a:pt x="3" y="947"/>
                    <a:pt x="4" y="947"/>
                  </a:cubicBezTo>
                  <a:cubicBezTo>
                    <a:pt x="61" y="947"/>
                    <a:pt x="706" y="576"/>
                    <a:pt x="1393" y="398"/>
                  </a:cubicBezTo>
                  <a:cubicBezTo>
                    <a:pt x="1576" y="353"/>
                    <a:pt x="1736" y="284"/>
                    <a:pt x="1918" y="284"/>
                  </a:cubicBezTo>
                  <a:cubicBezTo>
                    <a:pt x="2009" y="261"/>
                    <a:pt x="2078" y="238"/>
                    <a:pt x="2169" y="238"/>
                  </a:cubicBezTo>
                  <a:cubicBezTo>
                    <a:pt x="2238" y="238"/>
                    <a:pt x="2306" y="238"/>
                    <a:pt x="2375" y="216"/>
                  </a:cubicBezTo>
                  <a:lnTo>
                    <a:pt x="2694" y="216"/>
                  </a:lnTo>
                  <a:cubicBezTo>
                    <a:pt x="2786" y="238"/>
                    <a:pt x="2831" y="238"/>
                    <a:pt x="2831" y="238"/>
                  </a:cubicBezTo>
                  <a:lnTo>
                    <a:pt x="2945" y="238"/>
                  </a:lnTo>
                  <a:cubicBezTo>
                    <a:pt x="3037" y="238"/>
                    <a:pt x="3151" y="261"/>
                    <a:pt x="3288" y="284"/>
                  </a:cubicBezTo>
                  <a:cubicBezTo>
                    <a:pt x="3402" y="307"/>
                    <a:pt x="3562" y="330"/>
                    <a:pt x="3744" y="375"/>
                  </a:cubicBezTo>
                  <a:cubicBezTo>
                    <a:pt x="3904" y="421"/>
                    <a:pt x="4087" y="444"/>
                    <a:pt x="4269" y="512"/>
                  </a:cubicBezTo>
                  <a:cubicBezTo>
                    <a:pt x="4612" y="627"/>
                    <a:pt x="4954" y="763"/>
                    <a:pt x="5205" y="900"/>
                  </a:cubicBezTo>
                  <a:cubicBezTo>
                    <a:pt x="5414" y="1026"/>
                    <a:pt x="5565" y="1132"/>
                    <a:pt x="5607" y="1132"/>
                  </a:cubicBezTo>
                  <a:cubicBezTo>
                    <a:pt x="5611" y="1132"/>
                    <a:pt x="5614" y="1131"/>
                    <a:pt x="5616" y="1129"/>
                  </a:cubicBezTo>
                  <a:cubicBezTo>
                    <a:pt x="5616" y="1106"/>
                    <a:pt x="5479" y="992"/>
                    <a:pt x="5251" y="809"/>
                  </a:cubicBezTo>
                  <a:cubicBezTo>
                    <a:pt x="5000" y="672"/>
                    <a:pt x="4657" y="490"/>
                    <a:pt x="4315" y="353"/>
                  </a:cubicBezTo>
                  <a:cubicBezTo>
                    <a:pt x="4132" y="284"/>
                    <a:pt x="3950" y="238"/>
                    <a:pt x="3790" y="193"/>
                  </a:cubicBezTo>
                  <a:cubicBezTo>
                    <a:pt x="3607" y="124"/>
                    <a:pt x="3447" y="102"/>
                    <a:pt x="3310" y="79"/>
                  </a:cubicBezTo>
                  <a:cubicBezTo>
                    <a:pt x="3174" y="33"/>
                    <a:pt x="3059" y="10"/>
                    <a:pt x="2968" y="10"/>
                  </a:cubicBezTo>
                  <a:lnTo>
                    <a:pt x="2717" y="10"/>
                  </a:lnTo>
                  <a:cubicBezTo>
                    <a:pt x="2687" y="3"/>
                    <a:pt x="2654" y="0"/>
                    <a:pt x="26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9" name="Google Shape;3549;p43"/>
            <p:cNvSpPr/>
            <p:nvPr/>
          </p:nvSpPr>
          <p:spPr>
            <a:xfrm>
              <a:off x="3261325" y="1854650"/>
              <a:ext cx="129550" cy="131925"/>
            </a:xfrm>
            <a:custGeom>
              <a:avLst/>
              <a:gdLst/>
              <a:ahLst/>
              <a:cxnLst/>
              <a:rect l="l" t="t" r="r" b="b"/>
              <a:pathLst>
                <a:path w="5182" h="5277" extrusionOk="0">
                  <a:moveTo>
                    <a:pt x="2533" y="1"/>
                  </a:moveTo>
                  <a:cubicBezTo>
                    <a:pt x="2360" y="1"/>
                    <a:pt x="2185" y="22"/>
                    <a:pt x="2009" y="67"/>
                  </a:cubicBezTo>
                  <a:cubicBezTo>
                    <a:pt x="754" y="409"/>
                    <a:pt x="0" y="1825"/>
                    <a:pt x="343" y="3240"/>
                  </a:cubicBezTo>
                  <a:cubicBezTo>
                    <a:pt x="616" y="4450"/>
                    <a:pt x="1590" y="5276"/>
                    <a:pt x="2638" y="5276"/>
                  </a:cubicBezTo>
                  <a:cubicBezTo>
                    <a:pt x="2815" y="5276"/>
                    <a:pt x="2995" y="5252"/>
                    <a:pt x="3173" y="5203"/>
                  </a:cubicBezTo>
                  <a:cubicBezTo>
                    <a:pt x="4429" y="4860"/>
                    <a:pt x="5182" y="3445"/>
                    <a:pt x="4839" y="2030"/>
                  </a:cubicBezTo>
                  <a:cubicBezTo>
                    <a:pt x="4565" y="813"/>
                    <a:pt x="3597" y="1"/>
                    <a:pt x="253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0" name="Google Shape;3550;p43"/>
            <p:cNvSpPr/>
            <p:nvPr/>
          </p:nvSpPr>
          <p:spPr>
            <a:xfrm>
              <a:off x="3206550" y="1818875"/>
              <a:ext cx="219700" cy="217025"/>
            </a:xfrm>
            <a:custGeom>
              <a:avLst/>
              <a:gdLst/>
              <a:ahLst/>
              <a:cxnLst/>
              <a:rect l="l" t="t" r="r" b="b"/>
              <a:pathLst>
                <a:path w="8788" h="8681" extrusionOk="0">
                  <a:moveTo>
                    <a:pt x="4853" y="0"/>
                  </a:moveTo>
                  <a:cubicBezTo>
                    <a:pt x="4329" y="0"/>
                    <a:pt x="3813" y="96"/>
                    <a:pt x="3333" y="311"/>
                  </a:cubicBezTo>
                  <a:cubicBezTo>
                    <a:pt x="548" y="1521"/>
                    <a:pt x="0" y="4602"/>
                    <a:pt x="617" y="6474"/>
                  </a:cubicBezTo>
                  <a:cubicBezTo>
                    <a:pt x="1132" y="8005"/>
                    <a:pt x="2352" y="8680"/>
                    <a:pt x="3749" y="8680"/>
                  </a:cubicBezTo>
                  <a:cubicBezTo>
                    <a:pt x="4455" y="8680"/>
                    <a:pt x="5207" y="8508"/>
                    <a:pt x="5935" y="8186"/>
                  </a:cubicBezTo>
                  <a:cubicBezTo>
                    <a:pt x="7510" y="7478"/>
                    <a:pt x="8605" y="5903"/>
                    <a:pt x="8742" y="4191"/>
                  </a:cubicBezTo>
                  <a:cubicBezTo>
                    <a:pt x="8788" y="3666"/>
                    <a:pt x="8697" y="3050"/>
                    <a:pt x="8491" y="2457"/>
                  </a:cubicBezTo>
                  <a:cubicBezTo>
                    <a:pt x="8103" y="1361"/>
                    <a:pt x="7145" y="425"/>
                    <a:pt x="6117" y="174"/>
                  </a:cubicBezTo>
                  <a:cubicBezTo>
                    <a:pt x="5700" y="62"/>
                    <a:pt x="5274" y="0"/>
                    <a:pt x="48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1" name="Google Shape;3551;p43"/>
            <p:cNvSpPr/>
            <p:nvPr/>
          </p:nvSpPr>
          <p:spPr>
            <a:xfrm>
              <a:off x="3212825" y="1841850"/>
              <a:ext cx="214000" cy="198400"/>
            </a:xfrm>
            <a:custGeom>
              <a:avLst/>
              <a:gdLst/>
              <a:ahLst/>
              <a:cxnLst/>
              <a:rect l="l" t="t" r="r" b="b"/>
              <a:pathLst>
                <a:path w="8560" h="7936" extrusionOk="0">
                  <a:moveTo>
                    <a:pt x="4326" y="0"/>
                  </a:moveTo>
                  <a:cubicBezTo>
                    <a:pt x="4021" y="0"/>
                    <a:pt x="3711" y="40"/>
                    <a:pt x="3401" y="123"/>
                  </a:cubicBezTo>
                  <a:cubicBezTo>
                    <a:pt x="1758" y="556"/>
                    <a:pt x="571" y="2519"/>
                    <a:pt x="251" y="4300"/>
                  </a:cubicBezTo>
                  <a:cubicBezTo>
                    <a:pt x="0" y="5623"/>
                    <a:pt x="754" y="6719"/>
                    <a:pt x="1712" y="7381"/>
                  </a:cubicBezTo>
                  <a:cubicBezTo>
                    <a:pt x="2339" y="7782"/>
                    <a:pt x="2959" y="7935"/>
                    <a:pt x="3594" y="7935"/>
                  </a:cubicBezTo>
                  <a:cubicBezTo>
                    <a:pt x="4116" y="7935"/>
                    <a:pt x="4649" y="7832"/>
                    <a:pt x="5204" y="7678"/>
                  </a:cubicBezTo>
                  <a:cubicBezTo>
                    <a:pt x="7259" y="7130"/>
                    <a:pt x="8560" y="5372"/>
                    <a:pt x="8058" y="3136"/>
                  </a:cubicBezTo>
                  <a:cubicBezTo>
                    <a:pt x="7612" y="1255"/>
                    <a:pt x="6047" y="0"/>
                    <a:pt x="432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2" name="Google Shape;3552;p43"/>
            <p:cNvSpPr/>
            <p:nvPr/>
          </p:nvSpPr>
          <p:spPr>
            <a:xfrm>
              <a:off x="3222525" y="1852350"/>
              <a:ext cx="160375" cy="164875"/>
            </a:xfrm>
            <a:custGeom>
              <a:avLst/>
              <a:gdLst/>
              <a:ahLst/>
              <a:cxnLst/>
              <a:rect l="l" t="t" r="r" b="b"/>
              <a:pathLst>
                <a:path w="6415" h="6595" extrusionOk="0">
                  <a:moveTo>
                    <a:pt x="3272" y="1"/>
                  </a:moveTo>
                  <a:cubicBezTo>
                    <a:pt x="3157" y="1"/>
                    <a:pt x="3040" y="8"/>
                    <a:pt x="2922" y="22"/>
                  </a:cubicBezTo>
                  <a:cubicBezTo>
                    <a:pt x="1233" y="228"/>
                    <a:pt x="0" y="1848"/>
                    <a:pt x="160" y="3674"/>
                  </a:cubicBezTo>
                  <a:cubicBezTo>
                    <a:pt x="309" y="5351"/>
                    <a:pt x="1603" y="6594"/>
                    <a:pt x="3142" y="6594"/>
                  </a:cubicBezTo>
                  <a:cubicBezTo>
                    <a:pt x="3258" y="6594"/>
                    <a:pt x="3375" y="6587"/>
                    <a:pt x="3493" y="6573"/>
                  </a:cubicBezTo>
                  <a:cubicBezTo>
                    <a:pt x="5182" y="6368"/>
                    <a:pt x="6414" y="4724"/>
                    <a:pt x="6254" y="2921"/>
                  </a:cubicBezTo>
                  <a:cubicBezTo>
                    <a:pt x="6106" y="1244"/>
                    <a:pt x="4812" y="1"/>
                    <a:pt x="327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3" name="Google Shape;3553;p43"/>
            <p:cNvSpPr/>
            <p:nvPr/>
          </p:nvSpPr>
          <p:spPr>
            <a:xfrm>
              <a:off x="3251050" y="1882725"/>
              <a:ext cx="89625" cy="92600"/>
            </a:xfrm>
            <a:custGeom>
              <a:avLst/>
              <a:gdLst/>
              <a:ahLst/>
              <a:cxnLst/>
              <a:rect l="l" t="t" r="r" b="b"/>
              <a:pathLst>
                <a:path w="3585" h="3704" extrusionOk="0">
                  <a:moveTo>
                    <a:pt x="1852" y="0"/>
                  </a:moveTo>
                  <a:cubicBezTo>
                    <a:pt x="1776" y="0"/>
                    <a:pt x="1699" y="6"/>
                    <a:pt x="1621" y="17"/>
                  </a:cubicBezTo>
                  <a:cubicBezTo>
                    <a:pt x="685" y="131"/>
                    <a:pt x="1" y="1044"/>
                    <a:pt x="69" y="2048"/>
                  </a:cubicBezTo>
                  <a:cubicBezTo>
                    <a:pt x="154" y="3004"/>
                    <a:pt x="892" y="3703"/>
                    <a:pt x="1767" y="3703"/>
                  </a:cubicBezTo>
                  <a:cubicBezTo>
                    <a:pt x="1832" y="3703"/>
                    <a:pt x="1897" y="3700"/>
                    <a:pt x="1964" y="3692"/>
                  </a:cubicBezTo>
                  <a:cubicBezTo>
                    <a:pt x="2899" y="3578"/>
                    <a:pt x="3584" y="2665"/>
                    <a:pt x="3516" y="1637"/>
                  </a:cubicBezTo>
                  <a:cubicBezTo>
                    <a:pt x="3432" y="694"/>
                    <a:pt x="2712" y="0"/>
                    <a:pt x="185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4" name="Google Shape;3554;p43"/>
            <p:cNvSpPr/>
            <p:nvPr/>
          </p:nvSpPr>
          <p:spPr>
            <a:xfrm>
              <a:off x="3233925" y="1872875"/>
              <a:ext cx="148975" cy="144350"/>
            </a:xfrm>
            <a:custGeom>
              <a:avLst/>
              <a:gdLst/>
              <a:ahLst/>
              <a:cxnLst/>
              <a:rect l="l" t="t" r="r" b="b"/>
              <a:pathLst>
                <a:path w="5959" h="5774" extrusionOk="0">
                  <a:moveTo>
                    <a:pt x="4794" y="0"/>
                  </a:moveTo>
                  <a:cubicBezTo>
                    <a:pt x="4954" y="342"/>
                    <a:pt x="5068" y="730"/>
                    <a:pt x="5091" y="1118"/>
                  </a:cubicBezTo>
                  <a:cubicBezTo>
                    <a:pt x="5251" y="2944"/>
                    <a:pt x="4018" y="4565"/>
                    <a:pt x="2329" y="4770"/>
                  </a:cubicBezTo>
                  <a:cubicBezTo>
                    <a:pt x="2212" y="4786"/>
                    <a:pt x="2095" y="4793"/>
                    <a:pt x="1978" y="4793"/>
                  </a:cubicBezTo>
                  <a:cubicBezTo>
                    <a:pt x="1237" y="4793"/>
                    <a:pt x="534" y="4488"/>
                    <a:pt x="1" y="3994"/>
                  </a:cubicBezTo>
                  <a:lnTo>
                    <a:pt x="1" y="3994"/>
                  </a:lnTo>
                  <a:cubicBezTo>
                    <a:pt x="500" y="5054"/>
                    <a:pt x="1528" y="5773"/>
                    <a:pt x="2690" y="5773"/>
                  </a:cubicBezTo>
                  <a:cubicBezTo>
                    <a:pt x="2804" y="5773"/>
                    <a:pt x="2920" y="5766"/>
                    <a:pt x="3037" y="5752"/>
                  </a:cubicBezTo>
                  <a:cubicBezTo>
                    <a:pt x="4726" y="5547"/>
                    <a:pt x="5958" y="3903"/>
                    <a:pt x="5798" y="2100"/>
                  </a:cubicBezTo>
                  <a:cubicBezTo>
                    <a:pt x="5730" y="1255"/>
                    <a:pt x="5342" y="502"/>
                    <a:pt x="479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5" name="Google Shape;3555;p43"/>
            <p:cNvSpPr/>
            <p:nvPr/>
          </p:nvSpPr>
          <p:spPr>
            <a:xfrm>
              <a:off x="3339403" y="1892182"/>
              <a:ext cx="46451" cy="47561"/>
            </a:xfrm>
            <a:custGeom>
              <a:avLst/>
              <a:gdLst/>
              <a:ahLst/>
              <a:cxnLst/>
              <a:rect l="l" t="t" r="r" b="b"/>
              <a:pathLst>
                <a:path w="2718" h="2783" extrusionOk="0">
                  <a:moveTo>
                    <a:pt x="1410" y="0"/>
                  </a:moveTo>
                  <a:cubicBezTo>
                    <a:pt x="1359" y="0"/>
                    <a:pt x="1308" y="4"/>
                    <a:pt x="1256" y="10"/>
                  </a:cubicBezTo>
                  <a:cubicBezTo>
                    <a:pt x="526" y="79"/>
                    <a:pt x="1" y="786"/>
                    <a:pt x="69" y="1540"/>
                  </a:cubicBezTo>
                  <a:cubicBezTo>
                    <a:pt x="133" y="2259"/>
                    <a:pt x="686" y="2782"/>
                    <a:pt x="1331" y="2782"/>
                  </a:cubicBezTo>
                  <a:cubicBezTo>
                    <a:pt x="1381" y="2782"/>
                    <a:pt x="1433" y="2779"/>
                    <a:pt x="1485" y="2772"/>
                  </a:cubicBezTo>
                  <a:cubicBezTo>
                    <a:pt x="2192" y="2681"/>
                    <a:pt x="2717" y="1996"/>
                    <a:pt x="2649" y="1220"/>
                  </a:cubicBezTo>
                  <a:cubicBezTo>
                    <a:pt x="2585" y="522"/>
                    <a:pt x="2051" y="0"/>
                    <a:pt x="141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6" name="Google Shape;3556;p43"/>
            <p:cNvSpPr/>
            <p:nvPr/>
          </p:nvSpPr>
          <p:spPr>
            <a:xfrm>
              <a:off x="2783125" y="1859675"/>
              <a:ext cx="184925" cy="108500"/>
            </a:xfrm>
            <a:custGeom>
              <a:avLst/>
              <a:gdLst/>
              <a:ahLst/>
              <a:cxnLst/>
              <a:rect l="l" t="t" r="r" b="b"/>
              <a:pathLst>
                <a:path w="7397" h="4340" extrusionOk="0">
                  <a:moveTo>
                    <a:pt x="5249" y="0"/>
                  </a:moveTo>
                  <a:cubicBezTo>
                    <a:pt x="5196" y="0"/>
                    <a:pt x="5144" y="1"/>
                    <a:pt x="5091" y="3"/>
                  </a:cubicBezTo>
                  <a:cubicBezTo>
                    <a:pt x="4497" y="26"/>
                    <a:pt x="3904" y="140"/>
                    <a:pt x="3470" y="300"/>
                  </a:cubicBezTo>
                  <a:cubicBezTo>
                    <a:pt x="3265" y="368"/>
                    <a:pt x="3082" y="437"/>
                    <a:pt x="2968" y="505"/>
                  </a:cubicBezTo>
                  <a:cubicBezTo>
                    <a:pt x="2854" y="551"/>
                    <a:pt x="2786" y="596"/>
                    <a:pt x="2786" y="596"/>
                  </a:cubicBezTo>
                  <a:cubicBezTo>
                    <a:pt x="2786" y="596"/>
                    <a:pt x="2717" y="619"/>
                    <a:pt x="2603" y="688"/>
                  </a:cubicBezTo>
                  <a:cubicBezTo>
                    <a:pt x="2489" y="756"/>
                    <a:pt x="2329" y="848"/>
                    <a:pt x="2124" y="985"/>
                  </a:cubicBezTo>
                  <a:cubicBezTo>
                    <a:pt x="1758" y="1258"/>
                    <a:pt x="1279" y="1624"/>
                    <a:pt x="914" y="2103"/>
                  </a:cubicBezTo>
                  <a:cubicBezTo>
                    <a:pt x="526" y="2605"/>
                    <a:pt x="229" y="3130"/>
                    <a:pt x="138" y="3587"/>
                  </a:cubicBezTo>
                  <a:cubicBezTo>
                    <a:pt x="47" y="3815"/>
                    <a:pt x="47" y="3997"/>
                    <a:pt x="24" y="4134"/>
                  </a:cubicBezTo>
                  <a:cubicBezTo>
                    <a:pt x="1" y="4271"/>
                    <a:pt x="1" y="4340"/>
                    <a:pt x="24" y="4340"/>
                  </a:cubicBezTo>
                  <a:cubicBezTo>
                    <a:pt x="24" y="4340"/>
                    <a:pt x="47" y="4271"/>
                    <a:pt x="69" y="4134"/>
                  </a:cubicBezTo>
                  <a:cubicBezTo>
                    <a:pt x="115" y="4020"/>
                    <a:pt x="115" y="3838"/>
                    <a:pt x="206" y="3609"/>
                  </a:cubicBezTo>
                  <a:cubicBezTo>
                    <a:pt x="343" y="3199"/>
                    <a:pt x="663" y="2674"/>
                    <a:pt x="1028" y="2217"/>
                  </a:cubicBezTo>
                  <a:cubicBezTo>
                    <a:pt x="1416" y="1761"/>
                    <a:pt x="1895" y="1418"/>
                    <a:pt x="2238" y="1167"/>
                  </a:cubicBezTo>
                  <a:cubicBezTo>
                    <a:pt x="2443" y="1053"/>
                    <a:pt x="2603" y="962"/>
                    <a:pt x="2694" y="893"/>
                  </a:cubicBezTo>
                  <a:cubicBezTo>
                    <a:pt x="2808" y="825"/>
                    <a:pt x="2877" y="802"/>
                    <a:pt x="2877" y="802"/>
                  </a:cubicBezTo>
                  <a:cubicBezTo>
                    <a:pt x="2877" y="802"/>
                    <a:pt x="2945" y="779"/>
                    <a:pt x="3059" y="711"/>
                  </a:cubicBezTo>
                  <a:cubicBezTo>
                    <a:pt x="3174" y="665"/>
                    <a:pt x="3333" y="574"/>
                    <a:pt x="3539" y="505"/>
                  </a:cubicBezTo>
                  <a:cubicBezTo>
                    <a:pt x="3950" y="345"/>
                    <a:pt x="4520" y="208"/>
                    <a:pt x="5114" y="163"/>
                  </a:cubicBezTo>
                  <a:cubicBezTo>
                    <a:pt x="5186" y="160"/>
                    <a:pt x="5259" y="158"/>
                    <a:pt x="5332" y="158"/>
                  </a:cubicBezTo>
                  <a:cubicBezTo>
                    <a:pt x="5832" y="158"/>
                    <a:pt x="6330" y="226"/>
                    <a:pt x="6689" y="345"/>
                  </a:cubicBezTo>
                  <a:cubicBezTo>
                    <a:pt x="7069" y="472"/>
                    <a:pt x="7332" y="599"/>
                    <a:pt x="7369" y="599"/>
                  </a:cubicBezTo>
                  <a:cubicBezTo>
                    <a:pt x="7372" y="599"/>
                    <a:pt x="7373" y="598"/>
                    <a:pt x="7373" y="596"/>
                  </a:cubicBezTo>
                  <a:cubicBezTo>
                    <a:pt x="7396" y="596"/>
                    <a:pt x="7328" y="551"/>
                    <a:pt x="7214" y="482"/>
                  </a:cubicBezTo>
                  <a:cubicBezTo>
                    <a:pt x="7100" y="437"/>
                    <a:pt x="6940" y="323"/>
                    <a:pt x="6712" y="254"/>
                  </a:cubicBezTo>
                  <a:cubicBezTo>
                    <a:pt x="6336" y="108"/>
                    <a:pt x="5808" y="0"/>
                    <a:pt x="52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7" name="Google Shape;3557;p43"/>
            <p:cNvSpPr/>
            <p:nvPr/>
          </p:nvSpPr>
          <p:spPr>
            <a:xfrm>
              <a:off x="2772875" y="1876750"/>
              <a:ext cx="254525" cy="219525"/>
            </a:xfrm>
            <a:custGeom>
              <a:avLst/>
              <a:gdLst/>
              <a:ahLst/>
              <a:cxnLst/>
              <a:rect l="l" t="t" r="r" b="b"/>
              <a:pathLst>
                <a:path w="10181" h="8781" extrusionOk="0">
                  <a:moveTo>
                    <a:pt x="4659" y="0"/>
                  </a:moveTo>
                  <a:cubicBezTo>
                    <a:pt x="3753" y="0"/>
                    <a:pt x="2885" y="234"/>
                    <a:pt x="2146" y="667"/>
                  </a:cubicBezTo>
                  <a:cubicBezTo>
                    <a:pt x="1278" y="1192"/>
                    <a:pt x="593" y="1991"/>
                    <a:pt x="251" y="3063"/>
                  </a:cubicBezTo>
                  <a:cubicBezTo>
                    <a:pt x="0" y="3839"/>
                    <a:pt x="68" y="4707"/>
                    <a:pt x="320" y="5460"/>
                  </a:cubicBezTo>
                  <a:cubicBezTo>
                    <a:pt x="959" y="7240"/>
                    <a:pt x="2648" y="8450"/>
                    <a:pt x="4497" y="8701"/>
                  </a:cubicBezTo>
                  <a:cubicBezTo>
                    <a:pt x="4858" y="8754"/>
                    <a:pt x="5218" y="8781"/>
                    <a:pt x="5571" y="8781"/>
                  </a:cubicBezTo>
                  <a:cubicBezTo>
                    <a:pt x="7800" y="8781"/>
                    <a:pt x="9738" y="7719"/>
                    <a:pt x="9975" y="5551"/>
                  </a:cubicBezTo>
                  <a:cubicBezTo>
                    <a:pt x="10180" y="3497"/>
                    <a:pt x="8788" y="530"/>
                    <a:pt x="5387" y="50"/>
                  </a:cubicBezTo>
                  <a:cubicBezTo>
                    <a:pt x="5143" y="17"/>
                    <a:pt x="4899" y="0"/>
                    <a:pt x="465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8" name="Google Shape;3558;p43"/>
            <p:cNvSpPr/>
            <p:nvPr/>
          </p:nvSpPr>
          <p:spPr>
            <a:xfrm>
              <a:off x="2792275" y="1899100"/>
              <a:ext cx="240825" cy="202600"/>
            </a:xfrm>
            <a:custGeom>
              <a:avLst/>
              <a:gdLst/>
              <a:ahLst/>
              <a:cxnLst/>
              <a:rect l="l" t="t" r="r" b="b"/>
              <a:pathLst>
                <a:path w="9633" h="8104" extrusionOk="0">
                  <a:moveTo>
                    <a:pt x="4428" y="1"/>
                  </a:moveTo>
                  <a:cubicBezTo>
                    <a:pt x="1986" y="1"/>
                    <a:pt x="0" y="1918"/>
                    <a:pt x="0" y="4292"/>
                  </a:cubicBezTo>
                  <a:cubicBezTo>
                    <a:pt x="0" y="6666"/>
                    <a:pt x="1917" y="8104"/>
                    <a:pt x="4360" y="8104"/>
                  </a:cubicBezTo>
                  <a:cubicBezTo>
                    <a:pt x="5798" y="8104"/>
                    <a:pt x="7099" y="7899"/>
                    <a:pt x="8149" y="6849"/>
                  </a:cubicBezTo>
                  <a:cubicBezTo>
                    <a:pt x="9085" y="5936"/>
                    <a:pt x="9632" y="4612"/>
                    <a:pt x="9016" y="3356"/>
                  </a:cubicBezTo>
                  <a:cubicBezTo>
                    <a:pt x="8194" y="1644"/>
                    <a:pt x="6391" y="1"/>
                    <a:pt x="442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9" name="Google Shape;3559;p43"/>
            <p:cNvSpPr/>
            <p:nvPr/>
          </p:nvSpPr>
          <p:spPr>
            <a:xfrm>
              <a:off x="2796250" y="1903725"/>
              <a:ext cx="175800" cy="171125"/>
            </a:xfrm>
            <a:custGeom>
              <a:avLst/>
              <a:gdLst/>
              <a:ahLst/>
              <a:cxnLst/>
              <a:rect l="l" t="t" r="r" b="b"/>
              <a:pathLst>
                <a:path w="7032" h="6845" extrusionOk="0">
                  <a:moveTo>
                    <a:pt x="3569" y="1"/>
                  </a:moveTo>
                  <a:cubicBezTo>
                    <a:pt x="3446" y="1"/>
                    <a:pt x="3322" y="8"/>
                    <a:pt x="3196" y="21"/>
                  </a:cubicBezTo>
                  <a:cubicBezTo>
                    <a:pt x="1348" y="227"/>
                    <a:pt x="1" y="1939"/>
                    <a:pt x="161" y="3810"/>
                  </a:cubicBezTo>
                  <a:cubicBezTo>
                    <a:pt x="331" y="5555"/>
                    <a:pt x="1771" y="6844"/>
                    <a:pt x="3463" y="6844"/>
                  </a:cubicBezTo>
                  <a:cubicBezTo>
                    <a:pt x="3586" y="6844"/>
                    <a:pt x="3710" y="6837"/>
                    <a:pt x="3835" y="6823"/>
                  </a:cubicBezTo>
                  <a:cubicBezTo>
                    <a:pt x="5684" y="6595"/>
                    <a:pt x="7031" y="4906"/>
                    <a:pt x="6871" y="3034"/>
                  </a:cubicBezTo>
                  <a:cubicBezTo>
                    <a:pt x="6701" y="1289"/>
                    <a:pt x="5261" y="1"/>
                    <a:pt x="356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0" name="Google Shape;3560;p43"/>
            <p:cNvSpPr/>
            <p:nvPr/>
          </p:nvSpPr>
          <p:spPr>
            <a:xfrm>
              <a:off x="2827075" y="1934775"/>
              <a:ext cx="99325" cy="96475"/>
            </a:xfrm>
            <a:custGeom>
              <a:avLst/>
              <a:gdLst/>
              <a:ahLst/>
              <a:cxnLst/>
              <a:rect l="l" t="t" r="r" b="b"/>
              <a:pathLst>
                <a:path w="3973" h="3859" extrusionOk="0">
                  <a:moveTo>
                    <a:pt x="2013" y="1"/>
                  </a:moveTo>
                  <a:cubicBezTo>
                    <a:pt x="1944" y="1"/>
                    <a:pt x="1874" y="4"/>
                    <a:pt x="1804" y="12"/>
                  </a:cubicBezTo>
                  <a:cubicBezTo>
                    <a:pt x="776" y="149"/>
                    <a:pt x="0" y="1085"/>
                    <a:pt x="92" y="2158"/>
                  </a:cubicBezTo>
                  <a:cubicBezTo>
                    <a:pt x="198" y="3137"/>
                    <a:pt x="1000" y="3858"/>
                    <a:pt x="1959" y="3858"/>
                  </a:cubicBezTo>
                  <a:cubicBezTo>
                    <a:pt x="2028" y="3858"/>
                    <a:pt x="2098" y="3854"/>
                    <a:pt x="2169" y="3847"/>
                  </a:cubicBezTo>
                  <a:cubicBezTo>
                    <a:pt x="3196" y="3732"/>
                    <a:pt x="3972" y="2774"/>
                    <a:pt x="3858" y="1724"/>
                  </a:cubicBezTo>
                  <a:cubicBezTo>
                    <a:pt x="3773" y="723"/>
                    <a:pt x="2973" y="1"/>
                    <a:pt x="20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1" name="Google Shape;3561;p43"/>
            <p:cNvSpPr/>
            <p:nvPr/>
          </p:nvSpPr>
          <p:spPr>
            <a:xfrm>
              <a:off x="2808825" y="1924800"/>
              <a:ext cx="163225" cy="150050"/>
            </a:xfrm>
            <a:custGeom>
              <a:avLst/>
              <a:gdLst/>
              <a:ahLst/>
              <a:cxnLst/>
              <a:rect l="l" t="t" r="r" b="b"/>
              <a:pathLst>
                <a:path w="6529" h="6002" extrusionOk="0">
                  <a:moveTo>
                    <a:pt x="5250" y="0"/>
                  </a:moveTo>
                  <a:lnTo>
                    <a:pt x="5250" y="0"/>
                  </a:lnTo>
                  <a:cubicBezTo>
                    <a:pt x="5432" y="365"/>
                    <a:pt x="5547" y="753"/>
                    <a:pt x="5592" y="1187"/>
                  </a:cubicBezTo>
                  <a:cubicBezTo>
                    <a:pt x="5775" y="3059"/>
                    <a:pt x="4405" y="4748"/>
                    <a:pt x="2556" y="4953"/>
                  </a:cubicBezTo>
                  <a:cubicBezTo>
                    <a:pt x="2428" y="4969"/>
                    <a:pt x="2300" y="4976"/>
                    <a:pt x="2173" y="4976"/>
                  </a:cubicBezTo>
                  <a:cubicBezTo>
                    <a:pt x="1356" y="4976"/>
                    <a:pt x="593" y="4665"/>
                    <a:pt x="0" y="4131"/>
                  </a:cubicBezTo>
                  <a:lnTo>
                    <a:pt x="0" y="4131"/>
                  </a:lnTo>
                  <a:cubicBezTo>
                    <a:pt x="542" y="5256"/>
                    <a:pt x="1673" y="6001"/>
                    <a:pt x="2959" y="6001"/>
                  </a:cubicBezTo>
                  <a:cubicBezTo>
                    <a:pt x="3082" y="6001"/>
                    <a:pt x="3207" y="5994"/>
                    <a:pt x="3332" y="5980"/>
                  </a:cubicBezTo>
                  <a:cubicBezTo>
                    <a:pt x="5181" y="5752"/>
                    <a:pt x="6528" y="4063"/>
                    <a:pt x="6368" y="2191"/>
                  </a:cubicBezTo>
                  <a:cubicBezTo>
                    <a:pt x="6277" y="1301"/>
                    <a:pt x="5866" y="548"/>
                    <a:pt x="525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2" name="Google Shape;3562;p43"/>
            <p:cNvSpPr/>
            <p:nvPr/>
          </p:nvSpPr>
          <p:spPr>
            <a:xfrm>
              <a:off x="2925212" y="1944843"/>
              <a:ext cx="50278" cy="49036"/>
            </a:xfrm>
            <a:custGeom>
              <a:avLst/>
              <a:gdLst/>
              <a:ahLst/>
              <a:cxnLst/>
              <a:rect l="l" t="t" r="r" b="b"/>
              <a:pathLst>
                <a:path w="2968" h="2893" extrusionOk="0">
                  <a:moveTo>
                    <a:pt x="1473" y="1"/>
                  </a:moveTo>
                  <a:cubicBezTo>
                    <a:pt x="1431" y="1"/>
                    <a:pt x="1389" y="3"/>
                    <a:pt x="1347" y="6"/>
                  </a:cubicBezTo>
                  <a:cubicBezTo>
                    <a:pt x="571" y="98"/>
                    <a:pt x="0" y="828"/>
                    <a:pt x="69" y="1604"/>
                  </a:cubicBezTo>
                  <a:cubicBezTo>
                    <a:pt x="132" y="2347"/>
                    <a:pt x="728" y="2892"/>
                    <a:pt x="1453" y="2892"/>
                  </a:cubicBezTo>
                  <a:cubicBezTo>
                    <a:pt x="1508" y="2892"/>
                    <a:pt x="1564" y="2889"/>
                    <a:pt x="1621" y="2882"/>
                  </a:cubicBezTo>
                  <a:cubicBezTo>
                    <a:pt x="2397" y="2791"/>
                    <a:pt x="2967" y="2084"/>
                    <a:pt x="2899" y="1285"/>
                  </a:cubicBezTo>
                  <a:cubicBezTo>
                    <a:pt x="2834" y="551"/>
                    <a:pt x="2198" y="1"/>
                    <a:pt x="147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3" name="Google Shape;3563;p43"/>
            <p:cNvSpPr/>
            <p:nvPr/>
          </p:nvSpPr>
          <p:spPr>
            <a:xfrm>
              <a:off x="3051900" y="2105075"/>
              <a:ext cx="217450" cy="97650"/>
            </a:xfrm>
            <a:custGeom>
              <a:avLst/>
              <a:gdLst/>
              <a:ahLst/>
              <a:cxnLst/>
              <a:rect l="l" t="t" r="r" b="b"/>
              <a:pathLst>
                <a:path w="8698" h="3906" extrusionOk="0">
                  <a:moveTo>
                    <a:pt x="7273" y="0"/>
                  </a:moveTo>
                  <a:cubicBezTo>
                    <a:pt x="7269" y="0"/>
                    <a:pt x="7264" y="1"/>
                    <a:pt x="7259" y="2"/>
                  </a:cubicBezTo>
                  <a:cubicBezTo>
                    <a:pt x="7168" y="25"/>
                    <a:pt x="7145" y="276"/>
                    <a:pt x="7213" y="573"/>
                  </a:cubicBezTo>
                  <a:cubicBezTo>
                    <a:pt x="7259" y="709"/>
                    <a:pt x="7328" y="846"/>
                    <a:pt x="7419" y="938"/>
                  </a:cubicBezTo>
                  <a:cubicBezTo>
                    <a:pt x="7510" y="1029"/>
                    <a:pt x="7579" y="1098"/>
                    <a:pt x="7579" y="1098"/>
                  </a:cubicBezTo>
                  <a:lnTo>
                    <a:pt x="7624" y="1098"/>
                  </a:lnTo>
                  <a:cubicBezTo>
                    <a:pt x="7579" y="1189"/>
                    <a:pt x="7533" y="1303"/>
                    <a:pt x="7464" y="1417"/>
                  </a:cubicBezTo>
                  <a:cubicBezTo>
                    <a:pt x="7282" y="1805"/>
                    <a:pt x="6962" y="2262"/>
                    <a:pt x="6529" y="2604"/>
                  </a:cubicBezTo>
                  <a:cubicBezTo>
                    <a:pt x="6095" y="2946"/>
                    <a:pt x="5616" y="3152"/>
                    <a:pt x="5205" y="3220"/>
                  </a:cubicBezTo>
                  <a:cubicBezTo>
                    <a:pt x="4999" y="3266"/>
                    <a:pt x="4840" y="3266"/>
                    <a:pt x="4725" y="3266"/>
                  </a:cubicBezTo>
                  <a:lnTo>
                    <a:pt x="4383" y="3266"/>
                  </a:lnTo>
                  <a:cubicBezTo>
                    <a:pt x="4315" y="3266"/>
                    <a:pt x="4246" y="3243"/>
                    <a:pt x="4178" y="3243"/>
                  </a:cubicBezTo>
                  <a:cubicBezTo>
                    <a:pt x="4109" y="3220"/>
                    <a:pt x="4018" y="3220"/>
                    <a:pt x="3904" y="3197"/>
                  </a:cubicBezTo>
                  <a:cubicBezTo>
                    <a:pt x="3539" y="3106"/>
                    <a:pt x="3036" y="2855"/>
                    <a:pt x="2580" y="2536"/>
                  </a:cubicBezTo>
                  <a:cubicBezTo>
                    <a:pt x="1941" y="2056"/>
                    <a:pt x="1416" y="1417"/>
                    <a:pt x="1142" y="1120"/>
                  </a:cubicBezTo>
                  <a:cubicBezTo>
                    <a:pt x="1165" y="1075"/>
                    <a:pt x="1188" y="1052"/>
                    <a:pt x="1210" y="1006"/>
                  </a:cubicBezTo>
                  <a:cubicBezTo>
                    <a:pt x="1324" y="778"/>
                    <a:pt x="1256" y="550"/>
                    <a:pt x="1188" y="550"/>
                  </a:cubicBezTo>
                  <a:cubicBezTo>
                    <a:pt x="1181" y="548"/>
                    <a:pt x="1173" y="547"/>
                    <a:pt x="1166" y="547"/>
                  </a:cubicBezTo>
                  <a:cubicBezTo>
                    <a:pt x="1079" y="547"/>
                    <a:pt x="973" y="667"/>
                    <a:pt x="868" y="709"/>
                  </a:cubicBezTo>
                  <a:cubicBezTo>
                    <a:pt x="799" y="732"/>
                    <a:pt x="754" y="755"/>
                    <a:pt x="708" y="755"/>
                  </a:cubicBezTo>
                  <a:lnTo>
                    <a:pt x="640" y="755"/>
                  </a:lnTo>
                  <a:cubicBezTo>
                    <a:pt x="640" y="755"/>
                    <a:pt x="617" y="778"/>
                    <a:pt x="571" y="801"/>
                  </a:cubicBezTo>
                  <a:cubicBezTo>
                    <a:pt x="548" y="846"/>
                    <a:pt x="480" y="846"/>
                    <a:pt x="411" y="869"/>
                  </a:cubicBezTo>
                  <a:cubicBezTo>
                    <a:pt x="274" y="915"/>
                    <a:pt x="92" y="915"/>
                    <a:pt x="46" y="1006"/>
                  </a:cubicBezTo>
                  <a:cubicBezTo>
                    <a:pt x="1" y="1075"/>
                    <a:pt x="138" y="1257"/>
                    <a:pt x="366" y="1326"/>
                  </a:cubicBezTo>
                  <a:cubicBezTo>
                    <a:pt x="480" y="1371"/>
                    <a:pt x="600" y="1383"/>
                    <a:pt x="691" y="1383"/>
                  </a:cubicBezTo>
                  <a:cubicBezTo>
                    <a:pt x="782" y="1383"/>
                    <a:pt x="845" y="1371"/>
                    <a:pt x="845" y="1371"/>
                  </a:cubicBezTo>
                  <a:cubicBezTo>
                    <a:pt x="845" y="1371"/>
                    <a:pt x="936" y="1326"/>
                    <a:pt x="1051" y="1234"/>
                  </a:cubicBezTo>
                  <a:cubicBezTo>
                    <a:pt x="1233" y="1622"/>
                    <a:pt x="1667" y="2330"/>
                    <a:pt x="2283" y="2878"/>
                  </a:cubicBezTo>
                  <a:cubicBezTo>
                    <a:pt x="2740" y="3289"/>
                    <a:pt x="3287" y="3631"/>
                    <a:pt x="3744" y="3768"/>
                  </a:cubicBezTo>
                  <a:cubicBezTo>
                    <a:pt x="3858" y="3791"/>
                    <a:pt x="3972" y="3837"/>
                    <a:pt x="4063" y="3859"/>
                  </a:cubicBezTo>
                  <a:cubicBezTo>
                    <a:pt x="4155" y="3859"/>
                    <a:pt x="4246" y="3882"/>
                    <a:pt x="4315" y="3905"/>
                  </a:cubicBezTo>
                  <a:lnTo>
                    <a:pt x="4771" y="3905"/>
                  </a:lnTo>
                  <a:cubicBezTo>
                    <a:pt x="4908" y="3882"/>
                    <a:pt x="5113" y="3882"/>
                    <a:pt x="5342" y="3791"/>
                  </a:cubicBezTo>
                  <a:cubicBezTo>
                    <a:pt x="5798" y="3700"/>
                    <a:pt x="6392" y="3380"/>
                    <a:pt x="6825" y="2946"/>
                  </a:cubicBezTo>
                  <a:cubicBezTo>
                    <a:pt x="7282" y="2513"/>
                    <a:pt x="7579" y="1942"/>
                    <a:pt x="7693" y="1508"/>
                  </a:cubicBezTo>
                  <a:cubicBezTo>
                    <a:pt x="7738" y="1371"/>
                    <a:pt x="7761" y="1257"/>
                    <a:pt x="7784" y="1143"/>
                  </a:cubicBezTo>
                  <a:lnTo>
                    <a:pt x="7807" y="1143"/>
                  </a:lnTo>
                  <a:cubicBezTo>
                    <a:pt x="7841" y="1149"/>
                    <a:pt x="7878" y="1152"/>
                    <a:pt x="7917" y="1152"/>
                  </a:cubicBezTo>
                  <a:cubicBezTo>
                    <a:pt x="8032" y="1152"/>
                    <a:pt x="8161" y="1126"/>
                    <a:pt x="8263" y="1075"/>
                  </a:cubicBezTo>
                  <a:cubicBezTo>
                    <a:pt x="8537" y="961"/>
                    <a:pt x="8697" y="732"/>
                    <a:pt x="8651" y="664"/>
                  </a:cubicBezTo>
                  <a:cubicBezTo>
                    <a:pt x="8632" y="634"/>
                    <a:pt x="8575" y="626"/>
                    <a:pt x="8501" y="626"/>
                  </a:cubicBezTo>
                  <a:cubicBezTo>
                    <a:pt x="8403" y="626"/>
                    <a:pt x="8276" y="641"/>
                    <a:pt x="8172" y="641"/>
                  </a:cubicBezTo>
                  <a:cubicBezTo>
                    <a:pt x="7967" y="618"/>
                    <a:pt x="7898" y="527"/>
                    <a:pt x="7898" y="527"/>
                  </a:cubicBezTo>
                  <a:cubicBezTo>
                    <a:pt x="7898" y="527"/>
                    <a:pt x="7875" y="527"/>
                    <a:pt x="7830" y="504"/>
                  </a:cubicBezTo>
                  <a:cubicBezTo>
                    <a:pt x="7761" y="481"/>
                    <a:pt x="7693" y="413"/>
                    <a:pt x="7624" y="344"/>
                  </a:cubicBezTo>
                  <a:cubicBezTo>
                    <a:pt x="7473" y="193"/>
                    <a:pt x="7362" y="0"/>
                    <a:pt x="727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4" name="Google Shape;3564;p43"/>
            <p:cNvSpPr/>
            <p:nvPr/>
          </p:nvSpPr>
          <p:spPr>
            <a:xfrm>
              <a:off x="3164325" y="2196950"/>
              <a:ext cx="58225" cy="31450"/>
            </a:xfrm>
            <a:custGeom>
              <a:avLst/>
              <a:gdLst/>
              <a:ahLst/>
              <a:cxnLst/>
              <a:rect l="l" t="t" r="r" b="b"/>
              <a:pathLst>
                <a:path w="2329" h="1258" extrusionOk="0">
                  <a:moveTo>
                    <a:pt x="2254" y="1"/>
                  </a:moveTo>
                  <a:cubicBezTo>
                    <a:pt x="2201" y="1"/>
                    <a:pt x="2022" y="282"/>
                    <a:pt x="1781" y="458"/>
                  </a:cubicBezTo>
                  <a:cubicBezTo>
                    <a:pt x="1644" y="550"/>
                    <a:pt x="1529" y="641"/>
                    <a:pt x="1415" y="664"/>
                  </a:cubicBezTo>
                  <a:cubicBezTo>
                    <a:pt x="1324" y="709"/>
                    <a:pt x="1256" y="755"/>
                    <a:pt x="1256" y="755"/>
                  </a:cubicBezTo>
                  <a:cubicBezTo>
                    <a:pt x="1256" y="755"/>
                    <a:pt x="1187" y="778"/>
                    <a:pt x="1073" y="823"/>
                  </a:cubicBezTo>
                  <a:cubicBezTo>
                    <a:pt x="982" y="892"/>
                    <a:pt x="822" y="915"/>
                    <a:pt x="685" y="960"/>
                  </a:cubicBezTo>
                  <a:cubicBezTo>
                    <a:pt x="365" y="1029"/>
                    <a:pt x="46" y="983"/>
                    <a:pt x="23" y="1052"/>
                  </a:cubicBezTo>
                  <a:cubicBezTo>
                    <a:pt x="0" y="1097"/>
                    <a:pt x="320" y="1257"/>
                    <a:pt x="708" y="1257"/>
                  </a:cubicBezTo>
                  <a:cubicBezTo>
                    <a:pt x="890" y="1257"/>
                    <a:pt x="1073" y="1257"/>
                    <a:pt x="1210" y="1212"/>
                  </a:cubicBezTo>
                  <a:cubicBezTo>
                    <a:pt x="1347" y="1166"/>
                    <a:pt x="1438" y="1143"/>
                    <a:pt x="1438" y="1143"/>
                  </a:cubicBezTo>
                  <a:cubicBezTo>
                    <a:pt x="1438" y="1143"/>
                    <a:pt x="1507" y="1097"/>
                    <a:pt x="1621" y="1006"/>
                  </a:cubicBezTo>
                  <a:cubicBezTo>
                    <a:pt x="1758" y="938"/>
                    <a:pt x="1872" y="801"/>
                    <a:pt x="2009" y="664"/>
                  </a:cubicBezTo>
                  <a:cubicBezTo>
                    <a:pt x="2237" y="390"/>
                    <a:pt x="2328" y="25"/>
                    <a:pt x="2260" y="2"/>
                  </a:cubicBezTo>
                  <a:cubicBezTo>
                    <a:pt x="2258" y="1"/>
                    <a:pt x="2256" y="1"/>
                    <a:pt x="2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5" name="Google Shape;3565;p43"/>
            <p:cNvSpPr/>
            <p:nvPr/>
          </p:nvSpPr>
          <p:spPr>
            <a:xfrm>
              <a:off x="2374550" y="1367500"/>
              <a:ext cx="982675" cy="714275"/>
            </a:xfrm>
            <a:custGeom>
              <a:avLst/>
              <a:gdLst/>
              <a:ahLst/>
              <a:cxnLst/>
              <a:rect l="l" t="t" r="r" b="b"/>
              <a:pathLst>
                <a:path w="39307" h="28571" extrusionOk="0">
                  <a:moveTo>
                    <a:pt x="23105" y="0"/>
                  </a:moveTo>
                  <a:cubicBezTo>
                    <a:pt x="16101" y="0"/>
                    <a:pt x="11961" y="3073"/>
                    <a:pt x="11961" y="3073"/>
                  </a:cubicBezTo>
                  <a:cubicBezTo>
                    <a:pt x="1" y="11062"/>
                    <a:pt x="6894" y="23730"/>
                    <a:pt x="6894" y="23730"/>
                  </a:cubicBezTo>
                  <a:cubicBezTo>
                    <a:pt x="6894" y="23730"/>
                    <a:pt x="6095" y="23000"/>
                    <a:pt x="4886" y="22657"/>
                  </a:cubicBezTo>
                  <a:lnTo>
                    <a:pt x="4886" y="22657"/>
                  </a:lnTo>
                  <a:cubicBezTo>
                    <a:pt x="5091" y="22771"/>
                    <a:pt x="5274" y="22908"/>
                    <a:pt x="5456" y="23023"/>
                  </a:cubicBezTo>
                  <a:cubicBezTo>
                    <a:pt x="5707" y="23182"/>
                    <a:pt x="6575" y="23479"/>
                    <a:pt x="6712" y="23730"/>
                  </a:cubicBezTo>
                  <a:cubicBezTo>
                    <a:pt x="6712" y="23730"/>
                    <a:pt x="9366" y="28571"/>
                    <a:pt x="10993" y="28571"/>
                  </a:cubicBezTo>
                  <a:cubicBezTo>
                    <a:pt x="11011" y="28571"/>
                    <a:pt x="11030" y="28570"/>
                    <a:pt x="11048" y="28569"/>
                  </a:cubicBezTo>
                  <a:cubicBezTo>
                    <a:pt x="12669" y="28432"/>
                    <a:pt x="12783" y="27063"/>
                    <a:pt x="12783" y="27063"/>
                  </a:cubicBezTo>
                  <a:lnTo>
                    <a:pt x="10250" y="21448"/>
                  </a:lnTo>
                  <a:cubicBezTo>
                    <a:pt x="10250" y="21448"/>
                    <a:pt x="14837" y="20808"/>
                    <a:pt x="16321" y="10628"/>
                  </a:cubicBezTo>
                  <a:cubicBezTo>
                    <a:pt x="16321" y="10628"/>
                    <a:pt x="17412" y="11533"/>
                    <a:pt x="19187" y="11533"/>
                  </a:cubicBezTo>
                  <a:cubicBezTo>
                    <a:pt x="20525" y="11533"/>
                    <a:pt x="22253" y="11019"/>
                    <a:pt x="24196" y="9213"/>
                  </a:cubicBezTo>
                  <a:cubicBezTo>
                    <a:pt x="24196" y="9213"/>
                    <a:pt x="27255" y="10991"/>
                    <a:pt x="31603" y="10991"/>
                  </a:cubicBezTo>
                  <a:cubicBezTo>
                    <a:pt x="32445" y="10991"/>
                    <a:pt x="33336" y="10925"/>
                    <a:pt x="34262" y="10765"/>
                  </a:cubicBezTo>
                  <a:cubicBezTo>
                    <a:pt x="38119" y="10081"/>
                    <a:pt x="39078" y="8643"/>
                    <a:pt x="39306" y="7798"/>
                  </a:cubicBezTo>
                  <a:cubicBezTo>
                    <a:pt x="37891" y="5082"/>
                    <a:pt x="35540" y="2754"/>
                    <a:pt x="31431" y="1384"/>
                  </a:cubicBezTo>
                  <a:cubicBezTo>
                    <a:pt x="28343" y="374"/>
                    <a:pt x="25550" y="0"/>
                    <a:pt x="2310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6" name="Google Shape;3566;p43"/>
            <p:cNvSpPr/>
            <p:nvPr/>
          </p:nvSpPr>
          <p:spPr>
            <a:xfrm>
              <a:off x="2327200" y="1132175"/>
              <a:ext cx="1232600" cy="930775"/>
            </a:xfrm>
            <a:custGeom>
              <a:avLst/>
              <a:gdLst/>
              <a:ahLst/>
              <a:cxnLst/>
              <a:rect l="l" t="t" r="r" b="b"/>
              <a:pathLst>
                <a:path w="49304" h="37231" extrusionOk="0">
                  <a:moveTo>
                    <a:pt x="32298" y="1"/>
                  </a:moveTo>
                  <a:lnTo>
                    <a:pt x="32298" y="2854"/>
                  </a:lnTo>
                  <a:lnTo>
                    <a:pt x="30198" y="754"/>
                  </a:lnTo>
                  <a:cubicBezTo>
                    <a:pt x="30198" y="754"/>
                    <a:pt x="30198" y="754"/>
                    <a:pt x="30198" y="754"/>
                  </a:cubicBezTo>
                  <a:cubicBezTo>
                    <a:pt x="30145" y="754"/>
                    <a:pt x="26705" y="3289"/>
                    <a:pt x="26409" y="3493"/>
                  </a:cubicBezTo>
                  <a:cubicBezTo>
                    <a:pt x="25451" y="4155"/>
                    <a:pt x="24720" y="4657"/>
                    <a:pt x="23533" y="4977"/>
                  </a:cubicBezTo>
                  <a:cubicBezTo>
                    <a:pt x="22255" y="5319"/>
                    <a:pt x="20954" y="5502"/>
                    <a:pt x="19653" y="5707"/>
                  </a:cubicBezTo>
                  <a:cubicBezTo>
                    <a:pt x="18877" y="5844"/>
                    <a:pt x="18078" y="6004"/>
                    <a:pt x="17279" y="6141"/>
                  </a:cubicBezTo>
                  <a:cubicBezTo>
                    <a:pt x="14403" y="6666"/>
                    <a:pt x="11504" y="7944"/>
                    <a:pt x="9108" y="9633"/>
                  </a:cubicBezTo>
                  <a:cubicBezTo>
                    <a:pt x="7464" y="10820"/>
                    <a:pt x="6300" y="12281"/>
                    <a:pt x="5364" y="14038"/>
                  </a:cubicBezTo>
                  <a:cubicBezTo>
                    <a:pt x="5182" y="14381"/>
                    <a:pt x="3995" y="16846"/>
                    <a:pt x="4383" y="17051"/>
                  </a:cubicBezTo>
                  <a:cubicBezTo>
                    <a:pt x="3767" y="16732"/>
                    <a:pt x="3698" y="15887"/>
                    <a:pt x="3401" y="15362"/>
                  </a:cubicBezTo>
                  <a:cubicBezTo>
                    <a:pt x="2739" y="16389"/>
                    <a:pt x="2603" y="17485"/>
                    <a:pt x="3150" y="18603"/>
                  </a:cubicBezTo>
                  <a:cubicBezTo>
                    <a:pt x="2757" y="18522"/>
                    <a:pt x="2458" y="18346"/>
                    <a:pt x="2101" y="18346"/>
                  </a:cubicBezTo>
                  <a:cubicBezTo>
                    <a:pt x="1961" y="18346"/>
                    <a:pt x="1811" y="18373"/>
                    <a:pt x="1644" y="18444"/>
                  </a:cubicBezTo>
                  <a:cubicBezTo>
                    <a:pt x="1279" y="18603"/>
                    <a:pt x="685" y="19060"/>
                    <a:pt x="662" y="19494"/>
                  </a:cubicBezTo>
                  <a:cubicBezTo>
                    <a:pt x="1251" y="19153"/>
                    <a:pt x="1650" y="19054"/>
                    <a:pt x="2145" y="19054"/>
                  </a:cubicBezTo>
                  <a:cubicBezTo>
                    <a:pt x="2380" y="19054"/>
                    <a:pt x="2637" y="19076"/>
                    <a:pt x="2945" y="19106"/>
                  </a:cubicBezTo>
                  <a:cubicBezTo>
                    <a:pt x="2351" y="19631"/>
                    <a:pt x="1621" y="20064"/>
                    <a:pt x="1279" y="20795"/>
                  </a:cubicBezTo>
                  <a:cubicBezTo>
                    <a:pt x="0" y="23602"/>
                    <a:pt x="1918" y="27482"/>
                    <a:pt x="3858" y="29491"/>
                  </a:cubicBezTo>
                  <a:cubicBezTo>
                    <a:pt x="4680" y="30336"/>
                    <a:pt x="5615" y="31066"/>
                    <a:pt x="6620" y="31705"/>
                  </a:cubicBezTo>
                  <a:cubicBezTo>
                    <a:pt x="6848" y="31842"/>
                    <a:pt x="7715" y="32139"/>
                    <a:pt x="7852" y="32390"/>
                  </a:cubicBezTo>
                  <a:cubicBezTo>
                    <a:pt x="7852" y="32390"/>
                    <a:pt x="10529" y="37231"/>
                    <a:pt x="12134" y="37231"/>
                  </a:cubicBezTo>
                  <a:cubicBezTo>
                    <a:pt x="12153" y="37231"/>
                    <a:pt x="12171" y="37230"/>
                    <a:pt x="12189" y="37229"/>
                  </a:cubicBezTo>
                  <a:cubicBezTo>
                    <a:pt x="13810" y="37115"/>
                    <a:pt x="13947" y="35745"/>
                    <a:pt x="13947" y="35745"/>
                  </a:cubicBezTo>
                  <a:lnTo>
                    <a:pt x="11390" y="30130"/>
                  </a:lnTo>
                  <a:cubicBezTo>
                    <a:pt x="11390" y="30130"/>
                    <a:pt x="15978" y="29468"/>
                    <a:pt x="17462" y="19311"/>
                  </a:cubicBezTo>
                  <a:cubicBezTo>
                    <a:pt x="17462" y="19311"/>
                    <a:pt x="18540" y="20226"/>
                    <a:pt x="20306" y="20226"/>
                  </a:cubicBezTo>
                  <a:cubicBezTo>
                    <a:pt x="21634" y="20226"/>
                    <a:pt x="23351" y="19708"/>
                    <a:pt x="25291" y="17896"/>
                  </a:cubicBezTo>
                  <a:cubicBezTo>
                    <a:pt x="25291" y="17896"/>
                    <a:pt x="28346" y="19668"/>
                    <a:pt x="32662" y="19668"/>
                  </a:cubicBezTo>
                  <a:cubicBezTo>
                    <a:pt x="33530" y="19668"/>
                    <a:pt x="34448" y="19597"/>
                    <a:pt x="35402" y="19425"/>
                  </a:cubicBezTo>
                  <a:cubicBezTo>
                    <a:pt x="40241" y="18558"/>
                    <a:pt x="40675" y="16298"/>
                    <a:pt x="40675" y="16298"/>
                  </a:cubicBezTo>
                  <a:cubicBezTo>
                    <a:pt x="40675" y="16298"/>
                    <a:pt x="42592" y="21479"/>
                    <a:pt x="42958" y="23328"/>
                  </a:cubicBezTo>
                  <a:cubicBezTo>
                    <a:pt x="43346" y="25200"/>
                    <a:pt x="43460" y="28167"/>
                    <a:pt x="43460" y="28167"/>
                  </a:cubicBezTo>
                  <a:lnTo>
                    <a:pt x="44852" y="32253"/>
                  </a:lnTo>
                  <a:lnTo>
                    <a:pt x="44943" y="27049"/>
                  </a:lnTo>
                  <a:cubicBezTo>
                    <a:pt x="44943" y="27049"/>
                    <a:pt x="49303" y="18238"/>
                    <a:pt x="42592" y="13399"/>
                  </a:cubicBezTo>
                  <a:cubicBezTo>
                    <a:pt x="42592" y="13399"/>
                    <a:pt x="45195" y="6346"/>
                    <a:pt x="38370" y="3858"/>
                  </a:cubicBezTo>
                  <a:cubicBezTo>
                    <a:pt x="38370" y="3858"/>
                    <a:pt x="37890" y="640"/>
                    <a:pt x="3229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7" name="Google Shape;3567;p43"/>
            <p:cNvSpPr/>
            <p:nvPr/>
          </p:nvSpPr>
          <p:spPr>
            <a:xfrm>
              <a:off x="2343750" y="1132175"/>
              <a:ext cx="1140150" cy="930775"/>
            </a:xfrm>
            <a:custGeom>
              <a:avLst/>
              <a:gdLst/>
              <a:ahLst/>
              <a:cxnLst/>
              <a:rect l="l" t="t" r="r" b="b"/>
              <a:pathLst>
                <a:path w="45606" h="37231" extrusionOk="0">
                  <a:moveTo>
                    <a:pt x="31636" y="1"/>
                  </a:moveTo>
                  <a:lnTo>
                    <a:pt x="31636" y="2854"/>
                  </a:lnTo>
                  <a:lnTo>
                    <a:pt x="29536" y="754"/>
                  </a:lnTo>
                  <a:cubicBezTo>
                    <a:pt x="29514" y="754"/>
                    <a:pt x="29331" y="891"/>
                    <a:pt x="29034" y="1096"/>
                  </a:cubicBezTo>
                  <a:cubicBezTo>
                    <a:pt x="29308" y="2786"/>
                    <a:pt x="29399" y="4885"/>
                    <a:pt x="28783" y="6826"/>
                  </a:cubicBezTo>
                  <a:cubicBezTo>
                    <a:pt x="27630" y="10468"/>
                    <a:pt x="20860" y="15654"/>
                    <a:pt x="17097" y="15654"/>
                  </a:cubicBezTo>
                  <a:cubicBezTo>
                    <a:pt x="16616" y="15654"/>
                    <a:pt x="16183" y="15569"/>
                    <a:pt x="15818" y="15385"/>
                  </a:cubicBezTo>
                  <a:cubicBezTo>
                    <a:pt x="12600" y="13787"/>
                    <a:pt x="14175" y="10296"/>
                    <a:pt x="14175" y="10295"/>
                  </a:cubicBezTo>
                  <a:lnTo>
                    <a:pt x="14175" y="10295"/>
                  </a:lnTo>
                  <a:cubicBezTo>
                    <a:pt x="14174" y="10296"/>
                    <a:pt x="11634" y="14770"/>
                    <a:pt x="10503" y="14770"/>
                  </a:cubicBezTo>
                  <a:cubicBezTo>
                    <a:pt x="10494" y="14770"/>
                    <a:pt x="10486" y="14769"/>
                    <a:pt x="10477" y="14769"/>
                  </a:cubicBezTo>
                  <a:cubicBezTo>
                    <a:pt x="9359" y="14700"/>
                    <a:pt x="9929" y="11482"/>
                    <a:pt x="9929" y="11482"/>
                  </a:cubicBezTo>
                  <a:lnTo>
                    <a:pt x="9929" y="11482"/>
                  </a:lnTo>
                  <a:cubicBezTo>
                    <a:pt x="9929" y="11482"/>
                    <a:pt x="7302" y="14971"/>
                    <a:pt x="5658" y="14971"/>
                  </a:cubicBezTo>
                  <a:cubicBezTo>
                    <a:pt x="5589" y="14971"/>
                    <a:pt x="5521" y="14964"/>
                    <a:pt x="5456" y="14951"/>
                  </a:cubicBezTo>
                  <a:cubicBezTo>
                    <a:pt x="5045" y="14883"/>
                    <a:pt x="4862" y="14426"/>
                    <a:pt x="4817" y="13810"/>
                  </a:cubicBezTo>
                  <a:cubicBezTo>
                    <a:pt x="4794" y="13901"/>
                    <a:pt x="4748" y="13970"/>
                    <a:pt x="4702" y="14038"/>
                  </a:cubicBezTo>
                  <a:cubicBezTo>
                    <a:pt x="4520" y="14380"/>
                    <a:pt x="3336" y="16840"/>
                    <a:pt x="3719" y="17051"/>
                  </a:cubicBezTo>
                  <a:lnTo>
                    <a:pt x="3719" y="17051"/>
                  </a:lnTo>
                  <a:cubicBezTo>
                    <a:pt x="3127" y="16730"/>
                    <a:pt x="3036" y="15887"/>
                    <a:pt x="2739" y="15362"/>
                  </a:cubicBezTo>
                  <a:cubicBezTo>
                    <a:pt x="2077" y="16389"/>
                    <a:pt x="1941" y="17485"/>
                    <a:pt x="2488" y="18603"/>
                  </a:cubicBezTo>
                  <a:cubicBezTo>
                    <a:pt x="2095" y="18522"/>
                    <a:pt x="1796" y="18346"/>
                    <a:pt x="1439" y="18346"/>
                  </a:cubicBezTo>
                  <a:cubicBezTo>
                    <a:pt x="1299" y="18346"/>
                    <a:pt x="1149" y="18373"/>
                    <a:pt x="982" y="18444"/>
                  </a:cubicBezTo>
                  <a:cubicBezTo>
                    <a:pt x="617" y="18603"/>
                    <a:pt x="23" y="19060"/>
                    <a:pt x="0" y="19494"/>
                  </a:cubicBezTo>
                  <a:cubicBezTo>
                    <a:pt x="589" y="19153"/>
                    <a:pt x="988" y="19054"/>
                    <a:pt x="1483" y="19054"/>
                  </a:cubicBezTo>
                  <a:cubicBezTo>
                    <a:pt x="1718" y="19054"/>
                    <a:pt x="1975" y="19076"/>
                    <a:pt x="2283" y="19106"/>
                  </a:cubicBezTo>
                  <a:cubicBezTo>
                    <a:pt x="1963" y="19379"/>
                    <a:pt x="1644" y="19608"/>
                    <a:pt x="1347" y="19882"/>
                  </a:cubicBezTo>
                  <a:cubicBezTo>
                    <a:pt x="2210" y="19483"/>
                    <a:pt x="3844" y="18807"/>
                    <a:pt x="4983" y="18807"/>
                  </a:cubicBezTo>
                  <a:cubicBezTo>
                    <a:pt x="5019" y="18807"/>
                    <a:pt x="5055" y="18807"/>
                    <a:pt x="5090" y="18809"/>
                  </a:cubicBezTo>
                  <a:cubicBezTo>
                    <a:pt x="6711" y="18877"/>
                    <a:pt x="6506" y="21091"/>
                    <a:pt x="6506" y="21091"/>
                  </a:cubicBezTo>
                  <a:cubicBezTo>
                    <a:pt x="6506" y="21091"/>
                    <a:pt x="10632" y="19480"/>
                    <a:pt x="12938" y="19480"/>
                  </a:cubicBezTo>
                  <a:cubicBezTo>
                    <a:pt x="13377" y="19480"/>
                    <a:pt x="13749" y="19538"/>
                    <a:pt x="14015" y="19676"/>
                  </a:cubicBezTo>
                  <a:cubicBezTo>
                    <a:pt x="15704" y="20544"/>
                    <a:pt x="14403" y="26752"/>
                    <a:pt x="9747" y="28350"/>
                  </a:cubicBezTo>
                  <a:cubicBezTo>
                    <a:pt x="9310" y="28502"/>
                    <a:pt x="8919" y="28571"/>
                    <a:pt x="8568" y="28571"/>
                  </a:cubicBezTo>
                  <a:cubicBezTo>
                    <a:pt x="5176" y="28571"/>
                    <a:pt x="5570" y="22142"/>
                    <a:pt x="5570" y="22141"/>
                  </a:cubicBezTo>
                  <a:lnTo>
                    <a:pt x="5570" y="22141"/>
                  </a:lnTo>
                  <a:cubicBezTo>
                    <a:pt x="5570" y="22142"/>
                    <a:pt x="4761" y="25225"/>
                    <a:pt x="2680" y="25225"/>
                  </a:cubicBezTo>
                  <a:cubicBezTo>
                    <a:pt x="2339" y="25225"/>
                    <a:pt x="1964" y="25142"/>
                    <a:pt x="1553" y="24949"/>
                  </a:cubicBezTo>
                  <a:cubicBezTo>
                    <a:pt x="1005" y="24675"/>
                    <a:pt x="594" y="24333"/>
                    <a:pt x="320" y="23967"/>
                  </a:cubicBezTo>
                  <a:lnTo>
                    <a:pt x="320" y="23967"/>
                  </a:lnTo>
                  <a:cubicBezTo>
                    <a:pt x="662" y="26044"/>
                    <a:pt x="1941" y="28167"/>
                    <a:pt x="3196" y="29491"/>
                  </a:cubicBezTo>
                  <a:cubicBezTo>
                    <a:pt x="4018" y="30336"/>
                    <a:pt x="4953" y="31066"/>
                    <a:pt x="5958" y="31705"/>
                  </a:cubicBezTo>
                  <a:cubicBezTo>
                    <a:pt x="6186" y="31842"/>
                    <a:pt x="7053" y="32139"/>
                    <a:pt x="7190" y="32390"/>
                  </a:cubicBezTo>
                  <a:cubicBezTo>
                    <a:pt x="7190" y="32390"/>
                    <a:pt x="9867" y="37231"/>
                    <a:pt x="11472" y="37231"/>
                  </a:cubicBezTo>
                  <a:cubicBezTo>
                    <a:pt x="11491" y="37231"/>
                    <a:pt x="11509" y="37230"/>
                    <a:pt x="11527" y="37229"/>
                  </a:cubicBezTo>
                  <a:cubicBezTo>
                    <a:pt x="13148" y="37115"/>
                    <a:pt x="13285" y="35745"/>
                    <a:pt x="13285" y="35745"/>
                  </a:cubicBezTo>
                  <a:lnTo>
                    <a:pt x="10728" y="30130"/>
                  </a:lnTo>
                  <a:cubicBezTo>
                    <a:pt x="10728" y="30130"/>
                    <a:pt x="15316" y="29468"/>
                    <a:pt x="16800" y="19311"/>
                  </a:cubicBezTo>
                  <a:cubicBezTo>
                    <a:pt x="16800" y="19311"/>
                    <a:pt x="17878" y="20226"/>
                    <a:pt x="19644" y="20226"/>
                  </a:cubicBezTo>
                  <a:cubicBezTo>
                    <a:pt x="20972" y="20226"/>
                    <a:pt x="22689" y="19708"/>
                    <a:pt x="24629" y="17896"/>
                  </a:cubicBezTo>
                  <a:cubicBezTo>
                    <a:pt x="24629" y="17896"/>
                    <a:pt x="27684" y="19668"/>
                    <a:pt x="32000" y="19668"/>
                  </a:cubicBezTo>
                  <a:cubicBezTo>
                    <a:pt x="32868" y="19668"/>
                    <a:pt x="33786" y="19597"/>
                    <a:pt x="34740" y="19425"/>
                  </a:cubicBezTo>
                  <a:cubicBezTo>
                    <a:pt x="39579" y="18558"/>
                    <a:pt x="40013" y="16298"/>
                    <a:pt x="40013" y="16298"/>
                  </a:cubicBezTo>
                  <a:cubicBezTo>
                    <a:pt x="40013" y="16298"/>
                    <a:pt x="41930" y="21479"/>
                    <a:pt x="42296" y="23328"/>
                  </a:cubicBezTo>
                  <a:cubicBezTo>
                    <a:pt x="42684" y="25200"/>
                    <a:pt x="42798" y="28167"/>
                    <a:pt x="42798" y="28167"/>
                  </a:cubicBezTo>
                  <a:lnTo>
                    <a:pt x="44190" y="32253"/>
                  </a:lnTo>
                  <a:lnTo>
                    <a:pt x="44281" y="27049"/>
                  </a:lnTo>
                  <a:cubicBezTo>
                    <a:pt x="44281" y="27049"/>
                    <a:pt x="45354" y="24903"/>
                    <a:pt x="45605" y="22141"/>
                  </a:cubicBezTo>
                  <a:lnTo>
                    <a:pt x="45605" y="22141"/>
                  </a:lnTo>
                  <a:cubicBezTo>
                    <a:pt x="45113" y="22951"/>
                    <a:pt x="44679" y="23300"/>
                    <a:pt x="44309" y="23300"/>
                  </a:cubicBezTo>
                  <a:cubicBezTo>
                    <a:pt x="43614" y="23300"/>
                    <a:pt x="43143" y="22073"/>
                    <a:pt x="42935" y="20361"/>
                  </a:cubicBezTo>
                  <a:cubicBezTo>
                    <a:pt x="42775" y="19106"/>
                    <a:pt x="43232" y="17257"/>
                    <a:pt x="43848" y="15248"/>
                  </a:cubicBezTo>
                  <a:cubicBezTo>
                    <a:pt x="43346" y="14586"/>
                    <a:pt x="42707" y="13970"/>
                    <a:pt x="41930" y="13399"/>
                  </a:cubicBezTo>
                  <a:cubicBezTo>
                    <a:pt x="41930" y="13399"/>
                    <a:pt x="42707" y="11322"/>
                    <a:pt x="42319" y="9017"/>
                  </a:cubicBezTo>
                  <a:lnTo>
                    <a:pt x="42319" y="9017"/>
                  </a:lnTo>
                  <a:cubicBezTo>
                    <a:pt x="42136" y="11277"/>
                    <a:pt x="41063" y="14038"/>
                    <a:pt x="39648" y="14906"/>
                  </a:cubicBezTo>
                  <a:cubicBezTo>
                    <a:pt x="39124" y="15220"/>
                    <a:pt x="38733" y="15389"/>
                    <a:pt x="38467" y="15389"/>
                  </a:cubicBezTo>
                  <a:cubicBezTo>
                    <a:pt x="37690" y="15389"/>
                    <a:pt x="37972" y="13951"/>
                    <a:pt x="39077" y="10500"/>
                  </a:cubicBezTo>
                  <a:cubicBezTo>
                    <a:pt x="39671" y="8652"/>
                    <a:pt x="39534" y="6483"/>
                    <a:pt x="39146" y="4520"/>
                  </a:cubicBezTo>
                  <a:cubicBezTo>
                    <a:pt x="38712" y="4269"/>
                    <a:pt x="38256" y="4041"/>
                    <a:pt x="37708" y="3858"/>
                  </a:cubicBezTo>
                  <a:cubicBezTo>
                    <a:pt x="37708" y="3858"/>
                    <a:pt x="37685" y="3584"/>
                    <a:pt x="37480" y="3196"/>
                  </a:cubicBezTo>
                  <a:lnTo>
                    <a:pt x="37480" y="3196"/>
                  </a:lnTo>
                  <a:cubicBezTo>
                    <a:pt x="37822" y="4429"/>
                    <a:pt x="37982" y="6232"/>
                    <a:pt x="37594" y="8697"/>
                  </a:cubicBezTo>
                  <a:cubicBezTo>
                    <a:pt x="36810" y="13569"/>
                    <a:pt x="32381" y="15978"/>
                    <a:pt x="30556" y="15978"/>
                  </a:cubicBezTo>
                  <a:cubicBezTo>
                    <a:pt x="30201" y="15978"/>
                    <a:pt x="29945" y="15887"/>
                    <a:pt x="29833" y="15705"/>
                  </a:cubicBezTo>
                  <a:cubicBezTo>
                    <a:pt x="29148" y="14586"/>
                    <a:pt x="34124" y="10249"/>
                    <a:pt x="33622" y="4840"/>
                  </a:cubicBezTo>
                  <a:cubicBezTo>
                    <a:pt x="33439" y="2831"/>
                    <a:pt x="32937" y="1279"/>
                    <a:pt x="32367" y="115"/>
                  </a:cubicBezTo>
                  <a:cubicBezTo>
                    <a:pt x="32116" y="69"/>
                    <a:pt x="31887" y="46"/>
                    <a:pt x="3163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8" name="Google Shape;3568;p43"/>
            <p:cNvSpPr/>
            <p:nvPr/>
          </p:nvSpPr>
          <p:spPr>
            <a:xfrm>
              <a:off x="2598825" y="1878550"/>
              <a:ext cx="25700" cy="123325"/>
            </a:xfrm>
            <a:custGeom>
              <a:avLst/>
              <a:gdLst/>
              <a:ahLst/>
              <a:cxnLst/>
              <a:rect l="l" t="t" r="r" b="b"/>
              <a:pathLst>
                <a:path w="1028" h="4933" extrusionOk="0">
                  <a:moveTo>
                    <a:pt x="712" y="1"/>
                  </a:moveTo>
                  <a:cubicBezTo>
                    <a:pt x="710" y="1"/>
                    <a:pt x="709" y="1"/>
                    <a:pt x="708" y="1"/>
                  </a:cubicBezTo>
                  <a:cubicBezTo>
                    <a:pt x="639" y="1"/>
                    <a:pt x="662" y="640"/>
                    <a:pt x="617" y="1234"/>
                  </a:cubicBezTo>
                  <a:cubicBezTo>
                    <a:pt x="594" y="1553"/>
                    <a:pt x="571" y="1850"/>
                    <a:pt x="502" y="2078"/>
                  </a:cubicBezTo>
                  <a:cubicBezTo>
                    <a:pt x="480" y="2307"/>
                    <a:pt x="434" y="2444"/>
                    <a:pt x="434" y="2444"/>
                  </a:cubicBezTo>
                  <a:cubicBezTo>
                    <a:pt x="434" y="2444"/>
                    <a:pt x="365" y="3060"/>
                    <a:pt x="251" y="3676"/>
                  </a:cubicBezTo>
                  <a:cubicBezTo>
                    <a:pt x="137" y="4292"/>
                    <a:pt x="0" y="4909"/>
                    <a:pt x="69" y="4932"/>
                  </a:cubicBezTo>
                  <a:cubicBezTo>
                    <a:pt x="70" y="4932"/>
                    <a:pt x="71" y="4932"/>
                    <a:pt x="73" y="4932"/>
                  </a:cubicBezTo>
                  <a:cubicBezTo>
                    <a:pt x="147" y="4932"/>
                    <a:pt x="393" y="4350"/>
                    <a:pt x="617" y="3767"/>
                  </a:cubicBezTo>
                  <a:cubicBezTo>
                    <a:pt x="822" y="3174"/>
                    <a:pt x="959" y="2535"/>
                    <a:pt x="959" y="2535"/>
                  </a:cubicBezTo>
                  <a:cubicBezTo>
                    <a:pt x="959" y="2535"/>
                    <a:pt x="982" y="2375"/>
                    <a:pt x="982" y="2124"/>
                  </a:cubicBezTo>
                  <a:cubicBezTo>
                    <a:pt x="1027" y="1896"/>
                    <a:pt x="1005" y="1553"/>
                    <a:pt x="1005" y="1234"/>
                  </a:cubicBezTo>
                  <a:cubicBezTo>
                    <a:pt x="960" y="606"/>
                    <a:pt x="783" y="1"/>
                    <a:pt x="71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9" name="Google Shape;3569;p43"/>
            <p:cNvSpPr/>
            <p:nvPr/>
          </p:nvSpPr>
          <p:spPr>
            <a:xfrm>
              <a:off x="2754600" y="1522500"/>
              <a:ext cx="230000" cy="115925"/>
            </a:xfrm>
            <a:custGeom>
              <a:avLst/>
              <a:gdLst/>
              <a:ahLst/>
              <a:cxnLst/>
              <a:rect l="l" t="t" r="r" b="b"/>
              <a:pathLst>
                <a:path w="9200" h="4637" extrusionOk="0">
                  <a:moveTo>
                    <a:pt x="9176" y="0"/>
                  </a:moveTo>
                  <a:cubicBezTo>
                    <a:pt x="9176" y="0"/>
                    <a:pt x="9131" y="92"/>
                    <a:pt x="9085" y="229"/>
                  </a:cubicBezTo>
                  <a:cubicBezTo>
                    <a:pt x="9062" y="297"/>
                    <a:pt x="9039" y="388"/>
                    <a:pt x="8994" y="502"/>
                  </a:cubicBezTo>
                  <a:cubicBezTo>
                    <a:pt x="8971" y="594"/>
                    <a:pt x="8902" y="708"/>
                    <a:pt x="8857" y="822"/>
                  </a:cubicBezTo>
                  <a:cubicBezTo>
                    <a:pt x="8651" y="1301"/>
                    <a:pt x="8263" y="1895"/>
                    <a:pt x="7738" y="2374"/>
                  </a:cubicBezTo>
                  <a:cubicBezTo>
                    <a:pt x="7236" y="2831"/>
                    <a:pt x="6666" y="3241"/>
                    <a:pt x="6186" y="3470"/>
                  </a:cubicBezTo>
                  <a:cubicBezTo>
                    <a:pt x="5958" y="3584"/>
                    <a:pt x="5753" y="3652"/>
                    <a:pt x="5616" y="3721"/>
                  </a:cubicBezTo>
                  <a:cubicBezTo>
                    <a:pt x="5479" y="3766"/>
                    <a:pt x="5387" y="3789"/>
                    <a:pt x="5387" y="3789"/>
                  </a:cubicBezTo>
                  <a:cubicBezTo>
                    <a:pt x="5387" y="3789"/>
                    <a:pt x="5365" y="3812"/>
                    <a:pt x="5342" y="3835"/>
                  </a:cubicBezTo>
                  <a:cubicBezTo>
                    <a:pt x="5296" y="3835"/>
                    <a:pt x="5250" y="3858"/>
                    <a:pt x="5159" y="3881"/>
                  </a:cubicBezTo>
                  <a:cubicBezTo>
                    <a:pt x="5022" y="3926"/>
                    <a:pt x="4817" y="3995"/>
                    <a:pt x="4566" y="4063"/>
                  </a:cubicBezTo>
                  <a:cubicBezTo>
                    <a:pt x="4199" y="4130"/>
                    <a:pt x="3736" y="4221"/>
                    <a:pt x="3246" y="4221"/>
                  </a:cubicBezTo>
                  <a:cubicBezTo>
                    <a:pt x="3064" y="4221"/>
                    <a:pt x="2879" y="4208"/>
                    <a:pt x="2694" y="4177"/>
                  </a:cubicBezTo>
                  <a:lnTo>
                    <a:pt x="2420" y="4177"/>
                  </a:lnTo>
                  <a:cubicBezTo>
                    <a:pt x="2352" y="4155"/>
                    <a:pt x="2260" y="4132"/>
                    <a:pt x="2169" y="4109"/>
                  </a:cubicBezTo>
                  <a:cubicBezTo>
                    <a:pt x="2009" y="4086"/>
                    <a:pt x="1849" y="4040"/>
                    <a:pt x="1690" y="4018"/>
                  </a:cubicBezTo>
                  <a:cubicBezTo>
                    <a:pt x="1370" y="3903"/>
                    <a:pt x="1096" y="3789"/>
                    <a:pt x="845" y="3721"/>
                  </a:cubicBezTo>
                  <a:cubicBezTo>
                    <a:pt x="421" y="3499"/>
                    <a:pt x="122" y="3348"/>
                    <a:pt x="43" y="3348"/>
                  </a:cubicBezTo>
                  <a:cubicBezTo>
                    <a:pt x="33" y="3348"/>
                    <a:pt x="26" y="3350"/>
                    <a:pt x="23" y="3356"/>
                  </a:cubicBezTo>
                  <a:cubicBezTo>
                    <a:pt x="1" y="3378"/>
                    <a:pt x="297" y="3584"/>
                    <a:pt x="754" y="3903"/>
                  </a:cubicBezTo>
                  <a:cubicBezTo>
                    <a:pt x="982" y="4018"/>
                    <a:pt x="1279" y="4155"/>
                    <a:pt x="1598" y="4291"/>
                  </a:cubicBezTo>
                  <a:cubicBezTo>
                    <a:pt x="1758" y="4337"/>
                    <a:pt x="1941" y="4383"/>
                    <a:pt x="2101" y="4451"/>
                  </a:cubicBezTo>
                  <a:cubicBezTo>
                    <a:pt x="2192" y="4474"/>
                    <a:pt x="2283" y="4497"/>
                    <a:pt x="2374" y="4520"/>
                  </a:cubicBezTo>
                  <a:lnTo>
                    <a:pt x="2648" y="4565"/>
                  </a:lnTo>
                  <a:cubicBezTo>
                    <a:pt x="2925" y="4617"/>
                    <a:pt x="3205" y="4636"/>
                    <a:pt x="3476" y="4636"/>
                  </a:cubicBezTo>
                  <a:cubicBezTo>
                    <a:pt x="3920" y="4636"/>
                    <a:pt x="4340" y="4585"/>
                    <a:pt x="4680" y="4543"/>
                  </a:cubicBezTo>
                  <a:cubicBezTo>
                    <a:pt x="4954" y="4474"/>
                    <a:pt x="5182" y="4406"/>
                    <a:pt x="5319" y="4383"/>
                  </a:cubicBezTo>
                  <a:cubicBezTo>
                    <a:pt x="5410" y="4360"/>
                    <a:pt x="5479" y="4337"/>
                    <a:pt x="5501" y="4314"/>
                  </a:cubicBezTo>
                  <a:cubicBezTo>
                    <a:pt x="5547" y="4291"/>
                    <a:pt x="5570" y="4291"/>
                    <a:pt x="5570" y="4291"/>
                  </a:cubicBezTo>
                  <a:cubicBezTo>
                    <a:pt x="5570" y="4291"/>
                    <a:pt x="5661" y="4246"/>
                    <a:pt x="5798" y="4200"/>
                  </a:cubicBezTo>
                  <a:cubicBezTo>
                    <a:pt x="5958" y="4132"/>
                    <a:pt x="6163" y="4040"/>
                    <a:pt x="6415" y="3881"/>
                  </a:cubicBezTo>
                  <a:cubicBezTo>
                    <a:pt x="6917" y="3630"/>
                    <a:pt x="7487" y="3173"/>
                    <a:pt x="8012" y="2625"/>
                  </a:cubicBezTo>
                  <a:cubicBezTo>
                    <a:pt x="8514" y="2077"/>
                    <a:pt x="8880" y="1415"/>
                    <a:pt x="9039" y="890"/>
                  </a:cubicBezTo>
                  <a:cubicBezTo>
                    <a:pt x="9085" y="776"/>
                    <a:pt x="9131" y="639"/>
                    <a:pt x="9154" y="548"/>
                  </a:cubicBezTo>
                  <a:cubicBezTo>
                    <a:pt x="9176" y="434"/>
                    <a:pt x="9176" y="320"/>
                    <a:pt x="9199" y="251"/>
                  </a:cubicBezTo>
                  <a:cubicBezTo>
                    <a:pt x="9199" y="92"/>
                    <a:pt x="9199" y="0"/>
                    <a:pt x="917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0" name="Google Shape;3570;p43"/>
            <p:cNvSpPr/>
            <p:nvPr/>
          </p:nvSpPr>
          <p:spPr>
            <a:xfrm>
              <a:off x="2958325" y="1365575"/>
              <a:ext cx="334400" cy="243725"/>
            </a:xfrm>
            <a:custGeom>
              <a:avLst/>
              <a:gdLst/>
              <a:ahLst/>
              <a:cxnLst/>
              <a:rect l="l" t="t" r="r" b="b"/>
              <a:pathLst>
                <a:path w="13376" h="9749" extrusionOk="0">
                  <a:moveTo>
                    <a:pt x="13330" y="0"/>
                  </a:moveTo>
                  <a:cubicBezTo>
                    <a:pt x="13307" y="0"/>
                    <a:pt x="13285" y="137"/>
                    <a:pt x="13262" y="388"/>
                  </a:cubicBezTo>
                  <a:cubicBezTo>
                    <a:pt x="13239" y="525"/>
                    <a:pt x="13239" y="685"/>
                    <a:pt x="13216" y="868"/>
                  </a:cubicBezTo>
                  <a:cubicBezTo>
                    <a:pt x="13193" y="1027"/>
                    <a:pt x="13148" y="1233"/>
                    <a:pt x="13125" y="1461"/>
                  </a:cubicBezTo>
                  <a:cubicBezTo>
                    <a:pt x="12965" y="2306"/>
                    <a:pt x="12577" y="3424"/>
                    <a:pt x="11961" y="4406"/>
                  </a:cubicBezTo>
                  <a:cubicBezTo>
                    <a:pt x="11367" y="5410"/>
                    <a:pt x="10568" y="6254"/>
                    <a:pt x="9906" y="6825"/>
                  </a:cubicBezTo>
                  <a:cubicBezTo>
                    <a:pt x="9747" y="6962"/>
                    <a:pt x="9587" y="7076"/>
                    <a:pt x="9427" y="7190"/>
                  </a:cubicBezTo>
                  <a:cubicBezTo>
                    <a:pt x="9290" y="7282"/>
                    <a:pt x="9176" y="7396"/>
                    <a:pt x="9062" y="7464"/>
                  </a:cubicBezTo>
                  <a:cubicBezTo>
                    <a:pt x="8856" y="7601"/>
                    <a:pt x="8742" y="7670"/>
                    <a:pt x="8742" y="7670"/>
                  </a:cubicBezTo>
                  <a:cubicBezTo>
                    <a:pt x="8742" y="7670"/>
                    <a:pt x="8263" y="8012"/>
                    <a:pt x="7487" y="8400"/>
                  </a:cubicBezTo>
                  <a:cubicBezTo>
                    <a:pt x="7304" y="8491"/>
                    <a:pt x="7099" y="8583"/>
                    <a:pt x="6871" y="8674"/>
                  </a:cubicBezTo>
                  <a:cubicBezTo>
                    <a:pt x="6642" y="8788"/>
                    <a:pt x="6391" y="8857"/>
                    <a:pt x="6140" y="8948"/>
                  </a:cubicBezTo>
                  <a:cubicBezTo>
                    <a:pt x="5615" y="9085"/>
                    <a:pt x="5045" y="9222"/>
                    <a:pt x="4474" y="9313"/>
                  </a:cubicBezTo>
                  <a:cubicBezTo>
                    <a:pt x="4024" y="9394"/>
                    <a:pt x="3567" y="9433"/>
                    <a:pt x="3127" y="9433"/>
                  </a:cubicBezTo>
                  <a:cubicBezTo>
                    <a:pt x="2453" y="9433"/>
                    <a:pt x="1822" y="9342"/>
                    <a:pt x="1324" y="9176"/>
                  </a:cubicBezTo>
                  <a:cubicBezTo>
                    <a:pt x="523" y="8938"/>
                    <a:pt x="92" y="8556"/>
                    <a:pt x="30" y="8556"/>
                  </a:cubicBezTo>
                  <a:cubicBezTo>
                    <a:pt x="27" y="8556"/>
                    <a:pt x="24" y="8557"/>
                    <a:pt x="23" y="8560"/>
                  </a:cubicBezTo>
                  <a:cubicBezTo>
                    <a:pt x="0" y="8560"/>
                    <a:pt x="114" y="8674"/>
                    <a:pt x="297" y="8834"/>
                  </a:cubicBezTo>
                  <a:cubicBezTo>
                    <a:pt x="411" y="8925"/>
                    <a:pt x="548" y="9016"/>
                    <a:pt x="708" y="9108"/>
                  </a:cubicBezTo>
                  <a:cubicBezTo>
                    <a:pt x="868" y="9176"/>
                    <a:pt x="1050" y="9290"/>
                    <a:pt x="1256" y="9359"/>
                  </a:cubicBezTo>
                  <a:cubicBezTo>
                    <a:pt x="1851" y="9616"/>
                    <a:pt x="2639" y="9749"/>
                    <a:pt x="3467" y="9749"/>
                  </a:cubicBezTo>
                  <a:cubicBezTo>
                    <a:pt x="3815" y="9749"/>
                    <a:pt x="4169" y="9725"/>
                    <a:pt x="4520" y="9678"/>
                  </a:cubicBezTo>
                  <a:cubicBezTo>
                    <a:pt x="5113" y="9633"/>
                    <a:pt x="5707" y="9496"/>
                    <a:pt x="6254" y="9359"/>
                  </a:cubicBezTo>
                  <a:cubicBezTo>
                    <a:pt x="6528" y="9290"/>
                    <a:pt x="6779" y="9199"/>
                    <a:pt x="7030" y="9108"/>
                  </a:cubicBezTo>
                  <a:cubicBezTo>
                    <a:pt x="7282" y="9016"/>
                    <a:pt x="7510" y="8925"/>
                    <a:pt x="7692" y="8834"/>
                  </a:cubicBezTo>
                  <a:cubicBezTo>
                    <a:pt x="8537" y="8469"/>
                    <a:pt x="9016" y="8103"/>
                    <a:pt x="9016" y="8103"/>
                  </a:cubicBezTo>
                  <a:cubicBezTo>
                    <a:pt x="9016" y="8103"/>
                    <a:pt x="9153" y="8035"/>
                    <a:pt x="9381" y="7875"/>
                  </a:cubicBezTo>
                  <a:cubicBezTo>
                    <a:pt x="9473" y="7807"/>
                    <a:pt x="9610" y="7692"/>
                    <a:pt x="9747" y="7578"/>
                  </a:cubicBezTo>
                  <a:cubicBezTo>
                    <a:pt x="9884" y="7464"/>
                    <a:pt x="10043" y="7327"/>
                    <a:pt x="10226" y="7190"/>
                  </a:cubicBezTo>
                  <a:cubicBezTo>
                    <a:pt x="10888" y="6574"/>
                    <a:pt x="11710" y="5661"/>
                    <a:pt x="12280" y="4611"/>
                  </a:cubicBezTo>
                  <a:cubicBezTo>
                    <a:pt x="12897" y="3561"/>
                    <a:pt x="13216" y="2374"/>
                    <a:pt x="13330" y="1484"/>
                  </a:cubicBezTo>
                  <a:cubicBezTo>
                    <a:pt x="13330" y="1256"/>
                    <a:pt x="13353" y="1050"/>
                    <a:pt x="13376" y="868"/>
                  </a:cubicBezTo>
                  <a:cubicBezTo>
                    <a:pt x="13376" y="685"/>
                    <a:pt x="13353" y="525"/>
                    <a:pt x="13353" y="411"/>
                  </a:cubicBezTo>
                  <a:cubicBezTo>
                    <a:pt x="13353" y="137"/>
                    <a:pt x="13330" y="0"/>
                    <a:pt x="1333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1" name="Google Shape;3571;p43"/>
            <p:cNvSpPr/>
            <p:nvPr/>
          </p:nvSpPr>
          <p:spPr>
            <a:xfrm>
              <a:off x="3039925" y="1262850"/>
              <a:ext cx="370350" cy="363525"/>
            </a:xfrm>
            <a:custGeom>
              <a:avLst/>
              <a:gdLst/>
              <a:ahLst/>
              <a:cxnLst/>
              <a:rect l="l" t="t" r="r" b="b"/>
              <a:pathLst>
                <a:path w="14814" h="14541" extrusionOk="0">
                  <a:moveTo>
                    <a:pt x="12326" y="1"/>
                  </a:moveTo>
                  <a:cubicBezTo>
                    <a:pt x="12326" y="1"/>
                    <a:pt x="12326" y="46"/>
                    <a:pt x="12372" y="138"/>
                  </a:cubicBezTo>
                  <a:cubicBezTo>
                    <a:pt x="12394" y="183"/>
                    <a:pt x="12440" y="229"/>
                    <a:pt x="12463" y="275"/>
                  </a:cubicBezTo>
                  <a:cubicBezTo>
                    <a:pt x="12509" y="343"/>
                    <a:pt x="12554" y="389"/>
                    <a:pt x="12623" y="457"/>
                  </a:cubicBezTo>
                  <a:cubicBezTo>
                    <a:pt x="12737" y="594"/>
                    <a:pt x="12897" y="754"/>
                    <a:pt x="13056" y="937"/>
                  </a:cubicBezTo>
                  <a:cubicBezTo>
                    <a:pt x="13193" y="1119"/>
                    <a:pt x="13376" y="1325"/>
                    <a:pt x="13513" y="1576"/>
                  </a:cubicBezTo>
                  <a:cubicBezTo>
                    <a:pt x="13832" y="2078"/>
                    <a:pt x="14061" y="2740"/>
                    <a:pt x="14243" y="3447"/>
                  </a:cubicBezTo>
                  <a:cubicBezTo>
                    <a:pt x="14403" y="4178"/>
                    <a:pt x="14472" y="4954"/>
                    <a:pt x="14426" y="5753"/>
                  </a:cubicBezTo>
                  <a:cubicBezTo>
                    <a:pt x="14403" y="7328"/>
                    <a:pt x="13718" y="8789"/>
                    <a:pt x="13056" y="9747"/>
                  </a:cubicBezTo>
                  <a:cubicBezTo>
                    <a:pt x="12897" y="9998"/>
                    <a:pt x="12714" y="10204"/>
                    <a:pt x="12577" y="10386"/>
                  </a:cubicBezTo>
                  <a:cubicBezTo>
                    <a:pt x="12440" y="10569"/>
                    <a:pt x="12280" y="10706"/>
                    <a:pt x="12166" y="10843"/>
                  </a:cubicBezTo>
                  <a:cubicBezTo>
                    <a:pt x="12075" y="10980"/>
                    <a:pt x="11961" y="11048"/>
                    <a:pt x="11892" y="11117"/>
                  </a:cubicBezTo>
                  <a:cubicBezTo>
                    <a:pt x="11824" y="11185"/>
                    <a:pt x="11778" y="11208"/>
                    <a:pt x="11778" y="11208"/>
                  </a:cubicBezTo>
                  <a:cubicBezTo>
                    <a:pt x="11778" y="11208"/>
                    <a:pt x="11641" y="11345"/>
                    <a:pt x="11413" y="11596"/>
                  </a:cubicBezTo>
                  <a:cubicBezTo>
                    <a:pt x="11276" y="11710"/>
                    <a:pt x="11116" y="11824"/>
                    <a:pt x="10934" y="11984"/>
                  </a:cubicBezTo>
                  <a:cubicBezTo>
                    <a:pt x="10751" y="12144"/>
                    <a:pt x="10523" y="12304"/>
                    <a:pt x="10294" y="12463"/>
                  </a:cubicBezTo>
                  <a:cubicBezTo>
                    <a:pt x="9359" y="13171"/>
                    <a:pt x="7852" y="13719"/>
                    <a:pt x="6323" y="13993"/>
                  </a:cubicBezTo>
                  <a:cubicBezTo>
                    <a:pt x="5524" y="14152"/>
                    <a:pt x="4748" y="14221"/>
                    <a:pt x="3995" y="14244"/>
                  </a:cubicBezTo>
                  <a:cubicBezTo>
                    <a:pt x="3736" y="14260"/>
                    <a:pt x="3483" y="14268"/>
                    <a:pt x="3238" y="14268"/>
                  </a:cubicBezTo>
                  <a:cubicBezTo>
                    <a:pt x="2791" y="14268"/>
                    <a:pt x="2369" y="14242"/>
                    <a:pt x="1986" y="14198"/>
                  </a:cubicBezTo>
                  <a:cubicBezTo>
                    <a:pt x="884" y="14115"/>
                    <a:pt x="161" y="13918"/>
                    <a:pt x="24" y="13918"/>
                  </a:cubicBezTo>
                  <a:cubicBezTo>
                    <a:pt x="10" y="13918"/>
                    <a:pt x="2" y="13920"/>
                    <a:pt x="0" y="13924"/>
                  </a:cubicBezTo>
                  <a:cubicBezTo>
                    <a:pt x="0" y="13947"/>
                    <a:pt x="183" y="14016"/>
                    <a:pt x="525" y="14130"/>
                  </a:cubicBezTo>
                  <a:cubicBezTo>
                    <a:pt x="868" y="14221"/>
                    <a:pt x="1347" y="14335"/>
                    <a:pt x="1963" y="14404"/>
                  </a:cubicBezTo>
                  <a:cubicBezTo>
                    <a:pt x="2557" y="14495"/>
                    <a:pt x="3264" y="14541"/>
                    <a:pt x="4018" y="14541"/>
                  </a:cubicBezTo>
                  <a:cubicBezTo>
                    <a:pt x="4771" y="14541"/>
                    <a:pt x="5570" y="14495"/>
                    <a:pt x="6369" y="14381"/>
                  </a:cubicBezTo>
                  <a:cubicBezTo>
                    <a:pt x="7966" y="14130"/>
                    <a:pt x="9541" y="13582"/>
                    <a:pt x="10568" y="12874"/>
                  </a:cubicBezTo>
                  <a:cubicBezTo>
                    <a:pt x="10819" y="12692"/>
                    <a:pt x="11048" y="12532"/>
                    <a:pt x="11230" y="12372"/>
                  </a:cubicBezTo>
                  <a:cubicBezTo>
                    <a:pt x="11436" y="12212"/>
                    <a:pt x="11618" y="12098"/>
                    <a:pt x="11755" y="11984"/>
                  </a:cubicBezTo>
                  <a:cubicBezTo>
                    <a:pt x="12006" y="11733"/>
                    <a:pt x="12166" y="11596"/>
                    <a:pt x="12166" y="11596"/>
                  </a:cubicBezTo>
                  <a:cubicBezTo>
                    <a:pt x="12166" y="11596"/>
                    <a:pt x="12189" y="11550"/>
                    <a:pt x="12257" y="11482"/>
                  </a:cubicBezTo>
                  <a:cubicBezTo>
                    <a:pt x="12326" y="11413"/>
                    <a:pt x="12440" y="11322"/>
                    <a:pt x="12554" y="11185"/>
                  </a:cubicBezTo>
                  <a:cubicBezTo>
                    <a:pt x="12668" y="11048"/>
                    <a:pt x="12805" y="10888"/>
                    <a:pt x="12965" y="10706"/>
                  </a:cubicBezTo>
                  <a:cubicBezTo>
                    <a:pt x="13125" y="10500"/>
                    <a:pt x="13307" y="10272"/>
                    <a:pt x="13467" y="10021"/>
                  </a:cubicBezTo>
                  <a:cubicBezTo>
                    <a:pt x="13810" y="9496"/>
                    <a:pt x="14129" y="8857"/>
                    <a:pt x="14380" y="8127"/>
                  </a:cubicBezTo>
                  <a:cubicBezTo>
                    <a:pt x="14654" y="7396"/>
                    <a:pt x="14791" y="6574"/>
                    <a:pt x="14791" y="5753"/>
                  </a:cubicBezTo>
                  <a:cubicBezTo>
                    <a:pt x="14814" y="4931"/>
                    <a:pt x="14700" y="4132"/>
                    <a:pt x="14517" y="3379"/>
                  </a:cubicBezTo>
                  <a:cubicBezTo>
                    <a:pt x="14312" y="2649"/>
                    <a:pt x="14038" y="1987"/>
                    <a:pt x="13695" y="1462"/>
                  </a:cubicBezTo>
                  <a:cubicBezTo>
                    <a:pt x="13513" y="1211"/>
                    <a:pt x="13330" y="1005"/>
                    <a:pt x="13170" y="823"/>
                  </a:cubicBezTo>
                  <a:cubicBezTo>
                    <a:pt x="12988" y="663"/>
                    <a:pt x="12828" y="503"/>
                    <a:pt x="12691" y="389"/>
                  </a:cubicBezTo>
                  <a:cubicBezTo>
                    <a:pt x="12645" y="343"/>
                    <a:pt x="12577" y="275"/>
                    <a:pt x="12531" y="229"/>
                  </a:cubicBezTo>
                  <a:cubicBezTo>
                    <a:pt x="12486" y="183"/>
                    <a:pt x="12463" y="138"/>
                    <a:pt x="12417" y="92"/>
                  </a:cubicBezTo>
                  <a:cubicBezTo>
                    <a:pt x="12372" y="24"/>
                    <a:pt x="12326" y="1"/>
                    <a:pt x="1232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2" name="Google Shape;3572;p43"/>
            <p:cNvSpPr/>
            <p:nvPr/>
          </p:nvSpPr>
          <p:spPr>
            <a:xfrm>
              <a:off x="3031350" y="1141875"/>
              <a:ext cx="118150" cy="294500"/>
            </a:xfrm>
            <a:custGeom>
              <a:avLst/>
              <a:gdLst/>
              <a:ahLst/>
              <a:cxnLst/>
              <a:rect l="l" t="t" r="r" b="b"/>
              <a:pathLst>
                <a:path w="4726" h="11780" extrusionOk="0">
                  <a:moveTo>
                    <a:pt x="4018" y="1"/>
                  </a:moveTo>
                  <a:cubicBezTo>
                    <a:pt x="3995" y="24"/>
                    <a:pt x="4064" y="412"/>
                    <a:pt x="4155" y="1028"/>
                  </a:cubicBezTo>
                  <a:cubicBezTo>
                    <a:pt x="4246" y="1621"/>
                    <a:pt x="4361" y="2443"/>
                    <a:pt x="4338" y="3219"/>
                  </a:cubicBezTo>
                  <a:cubicBezTo>
                    <a:pt x="4315" y="4018"/>
                    <a:pt x="4087" y="4794"/>
                    <a:pt x="3881" y="5342"/>
                  </a:cubicBezTo>
                  <a:cubicBezTo>
                    <a:pt x="3676" y="5913"/>
                    <a:pt x="3493" y="6255"/>
                    <a:pt x="3493" y="6255"/>
                  </a:cubicBezTo>
                  <a:cubicBezTo>
                    <a:pt x="3493" y="6255"/>
                    <a:pt x="3447" y="6346"/>
                    <a:pt x="3379" y="6506"/>
                  </a:cubicBezTo>
                  <a:cubicBezTo>
                    <a:pt x="3311" y="6666"/>
                    <a:pt x="3196" y="6894"/>
                    <a:pt x="3059" y="7168"/>
                  </a:cubicBezTo>
                  <a:cubicBezTo>
                    <a:pt x="2786" y="7716"/>
                    <a:pt x="2375" y="8401"/>
                    <a:pt x="1918" y="9085"/>
                  </a:cubicBezTo>
                  <a:cubicBezTo>
                    <a:pt x="1028" y="10455"/>
                    <a:pt x="1" y="11733"/>
                    <a:pt x="69" y="11779"/>
                  </a:cubicBezTo>
                  <a:cubicBezTo>
                    <a:pt x="70" y="11780"/>
                    <a:pt x="71" y="11780"/>
                    <a:pt x="73" y="11780"/>
                  </a:cubicBezTo>
                  <a:cubicBezTo>
                    <a:pt x="156" y="11780"/>
                    <a:pt x="1252" y="10590"/>
                    <a:pt x="2238" y="9291"/>
                  </a:cubicBezTo>
                  <a:cubicBezTo>
                    <a:pt x="2717" y="8629"/>
                    <a:pt x="3174" y="7944"/>
                    <a:pt x="3493" y="7396"/>
                  </a:cubicBezTo>
                  <a:cubicBezTo>
                    <a:pt x="3653" y="7122"/>
                    <a:pt x="3767" y="6894"/>
                    <a:pt x="3836" y="6734"/>
                  </a:cubicBezTo>
                  <a:cubicBezTo>
                    <a:pt x="3927" y="6575"/>
                    <a:pt x="3972" y="6483"/>
                    <a:pt x="3972" y="6483"/>
                  </a:cubicBezTo>
                  <a:cubicBezTo>
                    <a:pt x="3972" y="6483"/>
                    <a:pt x="4155" y="6095"/>
                    <a:pt x="4338" y="5502"/>
                  </a:cubicBezTo>
                  <a:cubicBezTo>
                    <a:pt x="4543" y="4908"/>
                    <a:pt x="4726" y="4087"/>
                    <a:pt x="4726" y="3219"/>
                  </a:cubicBezTo>
                  <a:cubicBezTo>
                    <a:pt x="4680" y="2398"/>
                    <a:pt x="4520" y="1576"/>
                    <a:pt x="4338" y="982"/>
                  </a:cubicBezTo>
                  <a:cubicBezTo>
                    <a:pt x="4201" y="389"/>
                    <a:pt x="4064" y="1"/>
                    <a:pt x="40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3" name="Google Shape;3573;p43"/>
            <p:cNvSpPr/>
            <p:nvPr/>
          </p:nvSpPr>
          <p:spPr>
            <a:xfrm>
              <a:off x="2553750" y="1374650"/>
              <a:ext cx="71350" cy="172400"/>
            </a:xfrm>
            <a:custGeom>
              <a:avLst/>
              <a:gdLst/>
              <a:ahLst/>
              <a:cxnLst/>
              <a:rect l="l" t="t" r="r" b="b"/>
              <a:pathLst>
                <a:path w="2854" h="6896" extrusionOk="0">
                  <a:moveTo>
                    <a:pt x="2800" y="1"/>
                  </a:moveTo>
                  <a:cubicBezTo>
                    <a:pt x="2702" y="1"/>
                    <a:pt x="2107" y="710"/>
                    <a:pt x="1575" y="1463"/>
                  </a:cubicBezTo>
                  <a:cubicBezTo>
                    <a:pt x="1301" y="1874"/>
                    <a:pt x="1050" y="2285"/>
                    <a:pt x="867" y="2582"/>
                  </a:cubicBezTo>
                  <a:cubicBezTo>
                    <a:pt x="708" y="2901"/>
                    <a:pt x="594" y="3130"/>
                    <a:pt x="594" y="3130"/>
                  </a:cubicBezTo>
                  <a:cubicBezTo>
                    <a:pt x="594" y="3130"/>
                    <a:pt x="502" y="3358"/>
                    <a:pt x="388" y="3700"/>
                  </a:cubicBezTo>
                  <a:cubicBezTo>
                    <a:pt x="274" y="4043"/>
                    <a:pt x="137" y="4499"/>
                    <a:pt x="69" y="4978"/>
                  </a:cubicBezTo>
                  <a:cubicBezTo>
                    <a:pt x="23" y="5481"/>
                    <a:pt x="0" y="5960"/>
                    <a:pt x="114" y="6325"/>
                  </a:cubicBezTo>
                  <a:cubicBezTo>
                    <a:pt x="183" y="6690"/>
                    <a:pt x="297" y="6896"/>
                    <a:pt x="320" y="6896"/>
                  </a:cubicBezTo>
                  <a:cubicBezTo>
                    <a:pt x="365" y="6873"/>
                    <a:pt x="320" y="6645"/>
                    <a:pt x="297" y="6302"/>
                  </a:cubicBezTo>
                  <a:cubicBezTo>
                    <a:pt x="274" y="5960"/>
                    <a:pt x="342" y="5503"/>
                    <a:pt x="434" y="5047"/>
                  </a:cubicBezTo>
                  <a:cubicBezTo>
                    <a:pt x="525" y="4613"/>
                    <a:pt x="708" y="4180"/>
                    <a:pt x="822" y="3860"/>
                  </a:cubicBezTo>
                  <a:cubicBezTo>
                    <a:pt x="982" y="3540"/>
                    <a:pt x="1073" y="3335"/>
                    <a:pt x="1073" y="3335"/>
                  </a:cubicBezTo>
                  <a:cubicBezTo>
                    <a:pt x="1073" y="3335"/>
                    <a:pt x="1438" y="2491"/>
                    <a:pt x="1895" y="1669"/>
                  </a:cubicBezTo>
                  <a:cubicBezTo>
                    <a:pt x="2351" y="847"/>
                    <a:pt x="2853" y="48"/>
                    <a:pt x="2808" y="3"/>
                  </a:cubicBezTo>
                  <a:cubicBezTo>
                    <a:pt x="2806" y="1"/>
                    <a:pt x="2803" y="1"/>
                    <a:pt x="280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4" name="Google Shape;3574;p43"/>
            <p:cNvSpPr/>
            <p:nvPr/>
          </p:nvSpPr>
          <p:spPr>
            <a:xfrm>
              <a:off x="2639900" y="1255925"/>
              <a:ext cx="360675" cy="295700"/>
            </a:xfrm>
            <a:custGeom>
              <a:avLst/>
              <a:gdLst/>
              <a:ahLst/>
              <a:cxnLst/>
              <a:rect l="l" t="t" r="r" b="b"/>
              <a:pathLst>
                <a:path w="14427" h="11828" extrusionOk="0">
                  <a:moveTo>
                    <a:pt x="14416" y="0"/>
                  </a:moveTo>
                  <a:cubicBezTo>
                    <a:pt x="14374" y="0"/>
                    <a:pt x="14243" y="87"/>
                    <a:pt x="14038" y="209"/>
                  </a:cubicBezTo>
                  <a:cubicBezTo>
                    <a:pt x="13810" y="369"/>
                    <a:pt x="13445" y="529"/>
                    <a:pt x="13011" y="711"/>
                  </a:cubicBezTo>
                  <a:cubicBezTo>
                    <a:pt x="12144" y="1054"/>
                    <a:pt x="10888" y="1236"/>
                    <a:pt x="9610" y="1465"/>
                  </a:cubicBezTo>
                  <a:cubicBezTo>
                    <a:pt x="8355" y="1693"/>
                    <a:pt x="7122" y="2035"/>
                    <a:pt x="6209" y="2423"/>
                  </a:cubicBezTo>
                  <a:cubicBezTo>
                    <a:pt x="5981" y="2515"/>
                    <a:pt x="5776" y="2583"/>
                    <a:pt x="5593" y="2652"/>
                  </a:cubicBezTo>
                  <a:cubicBezTo>
                    <a:pt x="5410" y="2743"/>
                    <a:pt x="5251" y="2834"/>
                    <a:pt x="5136" y="2903"/>
                  </a:cubicBezTo>
                  <a:cubicBezTo>
                    <a:pt x="4885" y="3040"/>
                    <a:pt x="4726" y="3108"/>
                    <a:pt x="4726" y="3108"/>
                  </a:cubicBezTo>
                  <a:cubicBezTo>
                    <a:pt x="4726" y="3108"/>
                    <a:pt x="4589" y="3177"/>
                    <a:pt x="4360" y="3359"/>
                  </a:cubicBezTo>
                  <a:cubicBezTo>
                    <a:pt x="4109" y="3519"/>
                    <a:pt x="3790" y="3770"/>
                    <a:pt x="3447" y="4112"/>
                  </a:cubicBezTo>
                  <a:cubicBezTo>
                    <a:pt x="3082" y="4432"/>
                    <a:pt x="2694" y="4866"/>
                    <a:pt x="2329" y="5345"/>
                  </a:cubicBezTo>
                  <a:cubicBezTo>
                    <a:pt x="1964" y="5824"/>
                    <a:pt x="1576" y="6349"/>
                    <a:pt x="1256" y="6920"/>
                  </a:cubicBezTo>
                  <a:cubicBezTo>
                    <a:pt x="617" y="8016"/>
                    <a:pt x="160" y="9248"/>
                    <a:pt x="46" y="10230"/>
                  </a:cubicBezTo>
                  <a:cubicBezTo>
                    <a:pt x="1" y="10709"/>
                    <a:pt x="1" y="11120"/>
                    <a:pt x="46" y="11394"/>
                  </a:cubicBezTo>
                  <a:cubicBezTo>
                    <a:pt x="92" y="11668"/>
                    <a:pt x="115" y="11827"/>
                    <a:pt x="138" y="11827"/>
                  </a:cubicBezTo>
                  <a:cubicBezTo>
                    <a:pt x="183" y="11827"/>
                    <a:pt x="69" y="11188"/>
                    <a:pt x="252" y="10252"/>
                  </a:cubicBezTo>
                  <a:cubicBezTo>
                    <a:pt x="412" y="9339"/>
                    <a:pt x="914" y="8153"/>
                    <a:pt x="1576" y="7103"/>
                  </a:cubicBezTo>
                  <a:cubicBezTo>
                    <a:pt x="1918" y="6578"/>
                    <a:pt x="2283" y="6075"/>
                    <a:pt x="2648" y="5619"/>
                  </a:cubicBezTo>
                  <a:cubicBezTo>
                    <a:pt x="3036" y="5162"/>
                    <a:pt x="3425" y="4774"/>
                    <a:pt x="3767" y="4478"/>
                  </a:cubicBezTo>
                  <a:cubicBezTo>
                    <a:pt x="4109" y="4158"/>
                    <a:pt x="4429" y="3930"/>
                    <a:pt x="4634" y="3770"/>
                  </a:cubicBezTo>
                  <a:cubicBezTo>
                    <a:pt x="4863" y="3610"/>
                    <a:pt x="4999" y="3565"/>
                    <a:pt x="4999" y="3565"/>
                  </a:cubicBezTo>
                  <a:cubicBezTo>
                    <a:pt x="4999" y="3565"/>
                    <a:pt x="5136" y="3473"/>
                    <a:pt x="5365" y="3359"/>
                  </a:cubicBezTo>
                  <a:cubicBezTo>
                    <a:pt x="5502" y="3291"/>
                    <a:pt x="5639" y="3199"/>
                    <a:pt x="5798" y="3108"/>
                  </a:cubicBezTo>
                  <a:cubicBezTo>
                    <a:pt x="5981" y="3040"/>
                    <a:pt x="6164" y="2948"/>
                    <a:pt x="6392" y="2857"/>
                  </a:cubicBezTo>
                  <a:cubicBezTo>
                    <a:pt x="7236" y="2492"/>
                    <a:pt x="8469" y="2104"/>
                    <a:pt x="9701" y="1830"/>
                  </a:cubicBezTo>
                  <a:cubicBezTo>
                    <a:pt x="10934" y="1556"/>
                    <a:pt x="12212" y="1328"/>
                    <a:pt x="13080" y="894"/>
                  </a:cubicBezTo>
                  <a:cubicBezTo>
                    <a:pt x="13536" y="689"/>
                    <a:pt x="13879" y="483"/>
                    <a:pt x="14084" y="301"/>
                  </a:cubicBezTo>
                  <a:cubicBezTo>
                    <a:pt x="14312" y="118"/>
                    <a:pt x="14426" y="27"/>
                    <a:pt x="14426" y="4"/>
                  </a:cubicBezTo>
                  <a:cubicBezTo>
                    <a:pt x="14424" y="2"/>
                    <a:pt x="14420" y="0"/>
                    <a:pt x="1441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5" name="Google Shape;3575;p43"/>
            <p:cNvSpPr/>
            <p:nvPr/>
          </p:nvSpPr>
          <p:spPr>
            <a:xfrm>
              <a:off x="3054750" y="1164075"/>
              <a:ext cx="44550" cy="155925"/>
            </a:xfrm>
            <a:custGeom>
              <a:avLst/>
              <a:gdLst/>
              <a:ahLst/>
              <a:cxnLst/>
              <a:rect l="l" t="t" r="r" b="b"/>
              <a:pathLst>
                <a:path w="1782" h="6237" extrusionOk="0">
                  <a:moveTo>
                    <a:pt x="901" y="1"/>
                  </a:moveTo>
                  <a:cubicBezTo>
                    <a:pt x="897" y="1"/>
                    <a:pt x="894" y="2"/>
                    <a:pt x="891" y="3"/>
                  </a:cubicBezTo>
                  <a:cubicBezTo>
                    <a:pt x="868" y="26"/>
                    <a:pt x="937" y="231"/>
                    <a:pt x="1051" y="505"/>
                  </a:cubicBezTo>
                  <a:cubicBezTo>
                    <a:pt x="1142" y="802"/>
                    <a:pt x="1256" y="1190"/>
                    <a:pt x="1302" y="1601"/>
                  </a:cubicBezTo>
                  <a:cubicBezTo>
                    <a:pt x="1325" y="1989"/>
                    <a:pt x="1325" y="2400"/>
                    <a:pt x="1279" y="2696"/>
                  </a:cubicBezTo>
                  <a:cubicBezTo>
                    <a:pt x="1279" y="2833"/>
                    <a:pt x="1233" y="2948"/>
                    <a:pt x="1233" y="3039"/>
                  </a:cubicBezTo>
                  <a:cubicBezTo>
                    <a:pt x="1210" y="3130"/>
                    <a:pt x="1210" y="3176"/>
                    <a:pt x="1210" y="3176"/>
                  </a:cubicBezTo>
                  <a:cubicBezTo>
                    <a:pt x="1210" y="3176"/>
                    <a:pt x="1188" y="3221"/>
                    <a:pt x="1188" y="3313"/>
                  </a:cubicBezTo>
                  <a:cubicBezTo>
                    <a:pt x="1165" y="3404"/>
                    <a:pt x="1142" y="3518"/>
                    <a:pt x="1096" y="3678"/>
                  </a:cubicBezTo>
                  <a:cubicBezTo>
                    <a:pt x="1051" y="3952"/>
                    <a:pt x="914" y="4340"/>
                    <a:pt x="777" y="4728"/>
                  </a:cubicBezTo>
                  <a:cubicBezTo>
                    <a:pt x="457" y="5481"/>
                    <a:pt x="1" y="6189"/>
                    <a:pt x="69" y="6234"/>
                  </a:cubicBezTo>
                  <a:cubicBezTo>
                    <a:pt x="71" y="6236"/>
                    <a:pt x="73" y="6237"/>
                    <a:pt x="76" y="6237"/>
                  </a:cubicBezTo>
                  <a:cubicBezTo>
                    <a:pt x="153" y="6237"/>
                    <a:pt x="699" y="5615"/>
                    <a:pt x="1096" y="4888"/>
                  </a:cubicBezTo>
                  <a:cubicBezTo>
                    <a:pt x="1302" y="4500"/>
                    <a:pt x="1484" y="4112"/>
                    <a:pt x="1576" y="3792"/>
                  </a:cubicBezTo>
                  <a:cubicBezTo>
                    <a:pt x="1621" y="3655"/>
                    <a:pt x="1644" y="3518"/>
                    <a:pt x="1690" y="3427"/>
                  </a:cubicBezTo>
                  <a:cubicBezTo>
                    <a:pt x="1713" y="3336"/>
                    <a:pt x="1713" y="3267"/>
                    <a:pt x="1713" y="3267"/>
                  </a:cubicBezTo>
                  <a:cubicBezTo>
                    <a:pt x="1713" y="3267"/>
                    <a:pt x="1735" y="3221"/>
                    <a:pt x="1735" y="3130"/>
                  </a:cubicBezTo>
                  <a:cubicBezTo>
                    <a:pt x="1735" y="3016"/>
                    <a:pt x="1758" y="2902"/>
                    <a:pt x="1758" y="2719"/>
                  </a:cubicBezTo>
                  <a:cubicBezTo>
                    <a:pt x="1781" y="2400"/>
                    <a:pt x="1758" y="1966"/>
                    <a:pt x="1667" y="1532"/>
                  </a:cubicBezTo>
                  <a:cubicBezTo>
                    <a:pt x="1576" y="1099"/>
                    <a:pt x="1393" y="711"/>
                    <a:pt x="1233" y="414"/>
                  </a:cubicBezTo>
                  <a:cubicBezTo>
                    <a:pt x="1084" y="157"/>
                    <a:pt x="954" y="1"/>
                    <a:pt x="90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6" name="Google Shape;3576;p43"/>
            <p:cNvSpPr/>
            <p:nvPr/>
          </p:nvSpPr>
          <p:spPr>
            <a:xfrm>
              <a:off x="2454450" y="1584700"/>
              <a:ext cx="85625" cy="85625"/>
            </a:xfrm>
            <a:custGeom>
              <a:avLst/>
              <a:gdLst/>
              <a:ahLst/>
              <a:cxnLst/>
              <a:rect l="l" t="t" r="r" b="b"/>
              <a:pathLst>
                <a:path w="3425" h="3425" extrusionOk="0">
                  <a:moveTo>
                    <a:pt x="3304" y="0"/>
                  </a:moveTo>
                  <a:cubicBezTo>
                    <a:pt x="3230" y="0"/>
                    <a:pt x="3128" y="12"/>
                    <a:pt x="3013" y="46"/>
                  </a:cubicBezTo>
                  <a:cubicBezTo>
                    <a:pt x="2785" y="92"/>
                    <a:pt x="2488" y="229"/>
                    <a:pt x="2215" y="388"/>
                  </a:cubicBezTo>
                  <a:cubicBezTo>
                    <a:pt x="1918" y="548"/>
                    <a:pt x="1690" y="753"/>
                    <a:pt x="1507" y="913"/>
                  </a:cubicBezTo>
                  <a:cubicBezTo>
                    <a:pt x="1324" y="1073"/>
                    <a:pt x="1210" y="1187"/>
                    <a:pt x="1210" y="1187"/>
                  </a:cubicBezTo>
                  <a:cubicBezTo>
                    <a:pt x="1210" y="1187"/>
                    <a:pt x="799" y="1689"/>
                    <a:pt x="503" y="2237"/>
                  </a:cubicBezTo>
                  <a:cubicBezTo>
                    <a:pt x="183" y="2785"/>
                    <a:pt x="0" y="3401"/>
                    <a:pt x="69" y="3424"/>
                  </a:cubicBezTo>
                  <a:cubicBezTo>
                    <a:pt x="70" y="3425"/>
                    <a:pt x="72" y="3425"/>
                    <a:pt x="74" y="3425"/>
                  </a:cubicBezTo>
                  <a:cubicBezTo>
                    <a:pt x="150" y="3425"/>
                    <a:pt x="442" y="2912"/>
                    <a:pt x="822" y="2443"/>
                  </a:cubicBezTo>
                  <a:cubicBezTo>
                    <a:pt x="1187" y="1963"/>
                    <a:pt x="1598" y="1530"/>
                    <a:pt x="1598" y="1530"/>
                  </a:cubicBezTo>
                  <a:cubicBezTo>
                    <a:pt x="1598" y="1530"/>
                    <a:pt x="1690" y="1415"/>
                    <a:pt x="1849" y="1256"/>
                  </a:cubicBezTo>
                  <a:cubicBezTo>
                    <a:pt x="1986" y="1096"/>
                    <a:pt x="2192" y="868"/>
                    <a:pt x="2420" y="685"/>
                  </a:cubicBezTo>
                  <a:cubicBezTo>
                    <a:pt x="2648" y="502"/>
                    <a:pt x="2899" y="320"/>
                    <a:pt x="3082" y="229"/>
                  </a:cubicBezTo>
                  <a:cubicBezTo>
                    <a:pt x="3287" y="114"/>
                    <a:pt x="3424" y="69"/>
                    <a:pt x="3424" y="23"/>
                  </a:cubicBezTo>
                  <a:cubicBezTo>
                    <a:pt x="3424" y="12"/>
                    <a:pt x="3379" y="0"/>
                    <a:pt x="330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7" name="Google Shape;3577;p43"/>
            <p:cNvSpPr/>
            <p:nvPr/>
          </p:nvSpPr>
          <p:spPr>
            <a:xfrm>
              <a:off x="2468725" y="1610800"/>
              <a:ext cx="107300" cy="238700"/>
            </a:xfrm>
            <a:custGeom>
              <a:avLst/>
              <a:gdLst/>
              <a:ahLst/>
              <a:cxnLst/>
              <a:rect l="l" t="t" r="r" b="b"/>
              <a:pathLst>
                <a:path w="4292" h="9548" extrusionOk="0">
                  <a:moveTo>
                    <a:pt x="4265" y="1"/>
                  </a:moveTo>
                  <a:cubicBezTo>
                    <a:pt x="4172" y="1"/>
                    <a:pt x="3843" y="54"/>
                    <a:pt x="3401" y="189"/>
                  </a:cubicBezTo>
                  <a:cubicBezTo>
                    <a:pt x="2876" y="394"/>
                    <a:pt x="2237" y="782"/>
                    <a:pt x="1712" y="1307"/>
                  </a:cubicBezTo>
                  <a:cubicBezTo>
                    <a:pt x="1187" y="1855"/>
                    <a:pt x="776" y="2494"/>
                    <a:pt x="571" y="2996"/>
                  </a:cubicBezTo>
                  <a:cubicBezTo>
                    <a:pt x="434" y="3247"/>
                    <a:pt x="388" y="3476"/>
                    <a:pt x="320" y="3635"/>
                  </a:cubicBezTo>
                  <a:cubicBezTo>
                    <a:pt x="274" y="3772"/>
                    <a:pt x="228" y="3864"/>
                    <a:pt x="228" y="3864"/>
                  </a:cubicBezTo>
                  <a:cubicBezTo>
                    <a:pt x="228" y="3864"/>
                    <a:pt x="228" y="3955"/>
                    <a:pt x="183" y="4115"/>
                  </a:cubicBezTo>
                  <a:cubicBezTo>
                    <a:pt x="160" y="4275"/>
                    <a:pt x="91" y="4503"/>
                    <a:pt x="69" y="4800"/>
                  </a:cubicBezTo>
                  <a:cubicBezTo>
                    <a:pt x="0" y="5347"/>
                    <a:pt x="0" y="6078"/>
                    <a:pt x="91" y="6831"/>
                  </a:cubicBezTo>
                  <a:cubicBezTo>
                    <a:pt x="206" y="7561"/>
                    <a:pt x="411" y="8269"/>
                    <a:pt x="662" y="8748"/>
                  </a:cubicBezTo>
                  <a:cubicBezTo>
                    <a:pt x="890" y="9250"/>
                    <a:pt x="1096" y="9547"/>
                    <a:pt x="1119" y="9547"/>
                  </a:cubicBezTo>
                  <a:cubicBezTo>
                    <a:pt x="1164" y="9524"/>
                    <a:pt x="1004" y="9182"/>
                    <a:pt x="845" y="8680"/>
                  </a:cubicBezTo>
                  <a:cubicBezTo>
                    <a:pt x="662" y="8178"/>
                    <a:pt x="525" y="7493"/>
                    <a:pt x="457" y="6785"/>
                  </a:cubicBezTo>
                  <a:cubicBezTo>
                    <a:pt x="411" y="6078"/>
                    <a:pt x="457" y="5370"/>
                    <a:pt x="548" y="4868"/>
                  </a:cubicBezTo>
                  <a:cubicBezTo>
                    <a:pt x="594" y="4594"/>
                    <a:pt x="662" y="4389"/>
                    <a:pt x="685" y="4252"/>
                  </a:cubicBezTo>
                  <a:cubicBezTo>
                    <a:pt x="731" y="4092"/>
                    <a:pt x="753" y="4001"/>
                    <a:pt x="753" y="4001"/>
                  </a:cubicBezTo>
                  <a:cubicBezTo>
                    <a:pt x="753" y="4001"/>
                    <a:pt x="776" y="3932"/>
                    <a:pt x="822" y="3772"/>
                  </a:cubicBezTo>
                  <a:cubicBezTo>
                    <a:pt x="867" y="3635"/>
                    <a:pt x="913" y="3430"/>
                    <a:pt x="1004" y="3179"/>
                  </a:cubicBezTo>
                  <a:cubicBezTo>
                    <a:pt x="1187" y="2700"/>
                    <a:pt x="1529" y="2083"/>
                    <a:pt x="1963" y="1558"/>
                  </a:cubicBezTo>
                  <a:cubicBezTo>
                    <a:pt x="2442" y="1033"/>
                    <a:pt x="3013" y="623"/>
                    <a:pt x="3492" y="394"/>
                  </a:cubicBezTo>
                  <a:cubicBezTo>
                    <a:pt x="3949" y="166"/>
                    <a:pt x="4291" y="52"/>
                    <a:pt x="4291" y="6"/>
                  </a:cubicBezTo>
                  <a:cubicBezTo>
                    <a:pt x="4291" y="3"/>
                    <a:pt x="4282" y="1"/>
                    <a:pt x="426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8" name="Google Shape;3578;p43"/>
            <p:cNvSpPr/>
            <p:nvPr/>
          </p:nvSpPr>
          <p:spPr>
            <a:xfrm>
              <a:off x="3381150" y="1485400"/>
              <a:ext cx="20575" cy="167275"/>
            </a:xfrm>
            <a:custGeom>
              <a:avLst/>
              <a:gdLst/>
              <a:ahLst/>
              <a:cxnLst/>
              <a:rect l="l" t="t" r="r" b="b"/>
              <a:pathLst>
                <a:path w="823" h="6691" extrusionOk="0">
                  <a:moveTo>
                    <a:pt x="229" y="1"/>
                  </a:moveTo>
                  <a:cubicBezTo>
                    <a:pt x="138" y="1"/>
                    <a:pt x="138" y="845"/>
                    <a:pt x="183" y="1713"/>
                  </a:cubicBezTo>
                  <a:cubicBezTo>
                    <a:pt x="229" y="2123"/>
                    <a:pt x="252" y="2534"/>
                    <a:pt x="275" y="2854"/>
                  </a:cubicBezTo>
                  <a:cubicBezTo>
                    <a:pt x="275" y="3173"/>
                    <a:pt x="298" y="3379"/>
                    <a:pt x="298" y="3379"/>
                  </a:cubicBezTo>
                  <a:cubicBezTo>
                    <a:pt x="298" y="3379"/>
                    <a:pt x="298" y="3584"/>
                    <a:pt x="320" y="3904"/>
                  </a:cubicBezTo>
                  <a:cubicBezTo>
                    <a:pt x="343" y="4223"/>
                    <a:pt x="343" y="4634"/>
                    <a:pt x="320" y="5045"/>
                  </a:cubicBezTo>
                  <a:cubicBezTo>
                    <a:pt x="298" y="5456"/>
                    <a:pt x="206" y="5867"/>
                    <a:pt x="138" y="6163"/>
                  </a:cubicBezTo>
                  <a:cubicBezTo>
                    <a:pt x="46" y="6460"/>
                    <a:pt x="1" y="6666"/>
                    <a:pt x="46" y="6688"/>
                  </a:cubicBezTo>
                  <a:cubicBezTo>
                    <a:pt x="48" y="6690"/>
                    <a:pt x="49" y="6690"/>
                    <a:pt x="51" y="6690"/>
                  </a:cubicBezTo>
                  <a:cubicBezTo>
                    <a:pt x="82" y="6690"/>
                    <a:pt x="191" y="6512"/>
                    <a:pt x="320" y="6232"/>
                  </a:cubicBezTo>
                  <a:cubicBezTo>
                    <a:pt x="457" y="5935"/>
                    <a:pt x="594" y="5524"/>
                    <a:pt x="686" y="5091"/>
                  </a:cubicBezTo>
                  <a:cubicBezTo>
                    <a:pt x="754" y="4657"/>
                    <a:pt x="800" y="4223"/>
                    <a:pt x="800" y="3904"/>
                  </a:cubicBezTo>
                  <a:cubicBezTo>
                    <a:pt x="823" y="3561"/>
                    <a:pt x="800" y="3356"/>
                    <a:pt x="800" y="3356"/>
                  </a:cubicBezTo>
                  <a:cubicBezTo>
                    <a:pt x="800" y="3356"/>
                    <a:pt x="777" y="3128"/>
                    <a:pt x="754" y="2808"/>
                  </a:cubicBezTo>
                  <a:cubicBezTo>
                    <a:pt x="708" y="2489"/>
                    <a:pt x="640" y="2078"/>
                    <a:pt x="571" y="1667"/>
                  </a:cubicBezTo>
                  <a:cubicBezTo>
                    <a:pt x="412" y="822"/>
                    <a:pt x="298" y="1"/>
                    <a:pt x="22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9" name="Google Shape;3579;p43"/>
            <p:cNvSpPr/>
            <p:nvPr/>
          </p:nvSpPr>
          <p:spPr>
            <a:xfrm>
              <a:off x="2775150" y="1328925"/>
              <a:ext cx="95875" cy="58550"/>
            </a:xfrm>
            <a:custGeom>
              <a:avLst/>
              <a:gdLst/>
              <a:ahLst/>
              <a:cxnLst/>
              <a:rect l="l" t="t" r="r" b="b"/>
              <a:pathLst>
                <a:path w="3835" h="2342" extrusionOk="0">
                  <a:moveTo>
                    <a:pt x="3452" y="1"/>
                  </a:moveTo>
                  <a:cubicBezTo>
                    <a:pt x="3330" y="1"/>
                    <a:pt x="3185" y="32"/>
                    <a:pt x="3036" y="97"/>
                  </a:cubicBezTo>
                  <a:cubicBezTo>
                    <a:pt x="2671" y="279"/>
                    <a:pt x="2420" y="576"/>
                    <a:pt x="2488" y="782"/>
                  </a:cubicBezTo>
                  <a:cubicBezTo>
                    <a:pt x="2514" y="899"/>
                    <a:pt x="2638" y="964"/>
                    <a:pt x="2803" y="964"/>
                  </a:cubicBezTo>
                  <a:cubicBezTo>
                    <a:pt x="2926" y="964"/>
                    <a:pt x="3072" y="928"/>
                    <a:pt x="3219" y="850"/>
                  </a:cubicBezTo>
                  <a:cubicBezTo>
                    <a:pt x="3584" y="690"/>
                    <a:pt x="3835" y="394"/>
                    <a:pt x="3789" y="188"/>
                  </a:cubicBezTo>
                  <a:cubicBezTo>
                    <a:pt x="3762" y="66"/>
                    <a:pt x="3631" y="1"/>
                    <a:pt x="3452" y="1"/>
                  </a:cubicBezTo>
                  <a:close/>
                  <a:moveTo>
                    <a:pt x="1452" y="980"/>
                  </a:moveTo>
                  <a:cubicBezTo>
                    <a:pt x="1278" y="980"/>
                    <a:pt x="1068" y="1027"/>
                    <a:pt x="845" y="1124"/>
                  </a:cubicBezTo>
                  <a:cubicBezTo>
                    <a:pt x="343" y="1375"/>
                    <a:pt x="0" y="1809"/>
                    <a:pt x="69" y="2083"/>
                  </a:cubicBezTo>
                  <a:cubicBezTo>
                    <a:pt x="108" y="2254"/>
                    <a:pt x="284" y="2341"/>
                    <a:pt x="522" y="2341"/>
                  </a:cubicBezTo>
                  <a:cubicBezTo>
                    <a:pt x="697" y="2341"/>
                    <a:pt x="906" y="2294"/>
                    <a:pt x="1119" y="2197"/>
                  </a:cubicBezTo>
                  <a:cubicBezTo>
                    <a:pt x="1621" y="1946"/>
                    <a:pt x="1963" y="1512"/>
                    <a:pt x="1895" y="1238"/>
                  </a:cubicBezTo>
                  <a:cubicBezTo>
                    <a:pt x="1855" y="1067"/>
                    <a:pt x="1687" y="980"/>
                    <a:pt x="1452" y="9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0" name="Google Shape;3580;p43"/>
            <p:cNvSpPr/>
            <p:nvPr/>
          </p:nvSpPr>
          <p:spPr>
            <a:xfrm>
              <a:off x="2618800" y="1696800"/>
              <a:ext cx="70775" cy="88300"/>
            </a:xfrm>
            <a:custGeom>
              <a:avLst/>
              <a:gdLst/>
              <a:ahLst/>
              <a:cxnLst/>
              <a:rect l="l" t="t" r="r" b="b"/>
              <a:pathLst>
                <a:path w="2831" h="3532" extrusionOk="0">
                  <a:moveTo>
                    <a:pt x="2402" y="0"/>
                  </a:moveTo>
                  <a:cubicBezTo>
                    <a:pt x="2182" y="0"/>
                    <a:pt x="1896" y="169"/>
                    <a:pt x="1644" y="469"/>
                  </a:cubicBezTo>
                  <a:cubicBezTo>
                    <a:pt x="1301" y="903"/>
                    <a:pt x="1164" y="1451"/>
                    <a:pt x="1370" y="1679"/>
                  </a:cubicBezTo>
                  <a:cubicBezTo>
                    <a:pt x="1426" y="1749"/>
                    <a:pt x="1508" y="1783"/>
                    <a:pt x="1605" y="1783"/>
                  </a:cubicBezTo>
                  <a:cubicBezTo>
                    <a:pt x="1823" y="1783"/>
                    <a:pt x="2114" y="1614"/>
                    <a:pt x="2351" y="1314"/>
                  </a:cubicBezTo>
                  <a:cubicBezTo>
                    <a:pt x="2694" y="880"/>
                    <a:pt x="2831" y="332"/>
                    <a:pt x="2648" y="104"/>
                  </a:cubicBezTo>
                  <a:cubicBezTo>
                    <a:pt x="2585" y="34"/>
                    <a:pt x="2500" y="0"/>
                    <a:pt x="2402" y="0"/>
                  </a:cubicBezTo>
                  <a:close/>
                  <a:moveTo>
                    <a:pt x="872" y="2246"/>
                  </a:moveTo>
                  <a:cubicBezTo>
                    <a:pt x="715" y="2246"/>
                    <a:pt x="518" y="2369"/>
                    <a:pt x="343" y="2592"/>
                  </a:cubicBezTo>
                  <a:cubicBezTo>
                    <a:pt x="91" y="2889"/>
                    <a:pt x="0" y="3277"/>
                    <a:pt x="114" y="3459"/>
                  </a:cubicBezTo>
                  <a:cubicBezTo>
                    <a:pt x="163" y="3508"/>
                    <a:pt x="224" y="3531"/>
                    <a:pt x="293" y="3531"/>
                  </a:cubicBezTo>
                  <a:cubicBezTo>
                    <a:pt x="452" y="3531"/>
                    <a:pt x="654" y="3408"/>
                    <a:pt x="845" y="3186"/>
                  </a:cubicBezTo>
                  <a:cubicBezTo>
                    <a:pt x="1073" y="2866"/>
                    <a:pt x="1187" y="2501"/>
                    <a:pt x="1050" y="2318"/>
                  </a:cubicBezTo>
                  <a:cubicBezTo>
                    <a:pt x="1002" y="2270"/>
                    <a:pt x="941" y="2246"/>
                    <a:pt x="872" y="224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1" name="Google Shape;3581;p43"/>
            <p:cNvSpPr/>
            <p:nvPr/>
          </p:nvSpPr>
          <p:spPr>
            <a:xfrm>
              <a:off x="3320675" y="2664900"/>
              <a:ext cx="90750" cy="101850"/>
            </a:xfrm>
            <a:custGeom>
              <a:avLst/>
              <a:gdLst/>
              <a:ahLst/>
              <a:cxnLst/>
              <a:rect l="l" t="t" r="r" b="b"/>
              <a:pathLst>
                <a:path w="3630" h="4074" extrusionOk="0">
                  <a:moveTo>
                    <a:pt x="2260" y="0"/>
                  </a:moveTo>
                  <a:lnTo>
                    <a:pt x="0" y="2945"/>
                  </a:lnTo>
                  <a:cubicBezTo>
                    <a:pt x="0" y="2945"/>
                    <a:pt x="1088" y="4074"/>
                    <a:pt x="1317" y="4074"/>
                  </a:cubicBezTo>
                  <a:cubicBezTo>
                    <a:pt x="1330" y="4074"/>
                    <a:pt x="1340" y="4070"/>
                    <a:pt x="1347" y="4063"/>
                  </a:cubicBezTo>
                  <a:cubicBezTo>
                    <a:pt x="1461" y="3904"/>
                    <a:pt x="3630" y="1781"/>
                    <a:pt x="3630" y="1781"/>
                  </a:cubicBezTo>
                  <a:lnTo>
                    <a:pt x="226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2" name="Google Shape;3582;p43"/>
            <p:cNvSpPr/>
            <p:nvPr/>
          </p:nvSpPr>
          <p:spPr>
            <a:xfrm>
              <a:off x="3258475" y="2680875"/>
              <a:ext cx="321275" cy="307775"/>
            </a:xfrm>
            <a:custGeom>
              <a:avLst/>
              <a:gdLst/>
              <a:ahLst/>
              <a:cxnLst/>
              <a:rect l="l" t="t" r="r" b="b"/>
              <a:pathLst>
                <a:path w="12851" h="12311" extrusionOk="0">
                  <a:moveTo>
                    <a:pt x="5227" y="1"/>
                  </a:moveTo>
                  <a:lnTo>
                    <a:pt x="3447" y="2420"/>
                  </a:lnTo>
                  <a:lnTo>
                    <a:pt x="2192" y="1279"/>
                  </a:lnTo>
                  <a:lnTo>
                    <a:pt x="0" y="2237"/>
                  </a:lnTo>
                  <a:cubicBezTo>
                    <a:pt x="0" y="2237"/>
                    <a:pt x="10073" y="12310"/>
                    <a:pt x="11615" y="12310"/>
                  </a:cubicBezTo>
                  <a:cubicBezTo>
                    <a:pt x="11662" y="12310"/>
                    <a:pt x="11702" y="12300"/>
                    <a:pt x="11733" y="12281"/>
                  </a:cubicBezTo>
                  <a:cubicBezTo>
                    <a:pt x="12760" y="11641"/>
                    <a:pt x="12851" y="10044"/>
                    <a:pt x="12668" y="9907"/>
                  </a:cubicBezTo>
                  <a:cubicBezTo>
                    <a:pt x="12486" y="9770"/>
                    <a:pt x="5227" y="1"/>
                    <a:pt x="52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3" name="Google Shape;3583;p43"/>
            <p:cNvSpPr/>
            <p:nvPr/>
          </p:nvSpPr>
          <p:spPr>
            <a:xfrm>
              <a:off x="2953750" y="2659775"/>
              <a:ext cx="649400" cy="741625"/>
            </a:xfrm>
            <a:custGeom>
              <a:avLst/>
              <a:gdLst/>
              <a:ahLst/>
              <a:cxnLst/>
              <a:rect l="l" t="t" r="r" b="b"/>
              <a:pathLst>
                <a:path w="25976" h="29665" extrusionOk="0">
                  <a:moveTo>
                    <a:pt x="17599" y="0"/>
                  </a:moveTo>
                  <a:lnTo>
                    <a:pt x="16937" y="205"/>
                  </a:lnTo>
                  <a:lnTo>
                    <a:pt x="24857" y="10751"/>
                  </a:lnTo>
                  <a:cubicBezTo>
                    <a:pt x="24625" y="11598"/>
                    <a:pt x="24161" y="11835"/>
                    <a:pt x="23716" y="11835"/>
                  </a:cubicBezTo>
                  <a:cubicBezTo>
                    <a:pt x="23153" y="11835"/>
                    <a:pt x="22621" y="11458"/>
                    <a:pt x="22621" y="11458"/>
                  </a:cubicBezTo>
                  <a:lnTo>
                    <a:pt x="11276" y="2054"/>
                  </a:lnTo>
                  <a:lnTo>
                    <a:pt x="9975" y="2511"/>
                  </a:lnTo>
                  <a:lnTo>
                    <a:pt x="1" y="20246"/>
                  </a:lnTo>
                  <a:lnTo>
                    <a:pt x="12395" y="29513"/>
                  </a:lnTo>
                  <a:cubicBezTo>
                    <a:pt x="12803" y="29621"/>
                    <a:pt x="13180" y="29664"/>
                    <a:pt x="13522" y="29664"/>
                  </a:cubicBezTo>
                  <a:cubicBezTo>
                    <a:pt x="14917" y="29664"/>
                    <a:pt x="15727" y="28942"/>
                    <a:pt x="15727" y="28942"/>
                  </a:cubicBezTo>
                  <a:cubicBezTo>
                    <a:pt x="15978" y="28532"/>
                    <a:pt x="16207" y="28121"/>
                    <a:pt x="16435" y="27710"/>
                  </a:cubicBezTo>
                  <a:cubicBezTo>
                    <a:pt x="18261" y="24469"/>
                    <a:pt x="20110" y="21205"/>
                    <a:pt x="21936" y="17964"/>
                  </a:cubicBezTo>
                  <a:cubicBezTo>
                    <a:pt x="22849" y="16366"/>
                    <a:pt x="23739" y="14768"/>
                    <a:pt x="24652" y="13170"/>
                  </a:cubicBezTo>
                  <a:cubicBezTo>
                    <a:pt x="24926" y="12668"/>
                    <a:pt x="25291" y="12166"/>
                    <a:pt x="25519" y="11641"/>
                  </a:cubicBezTo>
                  <a:cubicBezTo>
                    <a:pt x="25976" y="10522"/>
                    <a:pt x="24538" y="9221"/>
                    <a:pt x="23922" y="8400"/>
                  </a:cubicBezTo>
                  <a:cubicBezTo>
                    <a:pt x="21822" y="5592"/>
                    <a:pt x="19699" y="2808"/>
                    <a:pt x="1759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4" name="Google Shape;3584;p43"/>
            <p:cNvSpPr/>
            <p:nvPr/>
          </p:nvSpPr>
          <p:spPr>
            <a:xfrm>
              <a:off x="3203125" y="2659775"/>
              <a:ext cx="400025" cy="315375"/>
            </a:xfrm>
            <a:custGeom>
              <a:avLst/>
              <a:gdLst/>
              <a:ahLst/>
              <a:cxnLst/>
              <a:rect l="l" t="t" r="r" b="b"/>
              <a:pathLst>
                <a:path w="16001" h="12615" extrusionOk="0">
                  <a:moveTo>
                    <a:pt x="7624" y="0"/>
                  </a:moveTo>
                  <a:lnTo>
                    <a:pt x="6962" y="205"/>
                  </a:lnTo>
                  <a:lnTo>
                    <a:pt x="14882" y="10751"/>
                  </a:lnTo>
                  <a:cubicBezTo>
                    <a:pt x="14650" y="11598"/>
                    <a:pt x="14186" y="11835"/>
                    <a:pt x="13741" y="11835"/>
                  </a:cubicBezTo>
                  <a:cubicBezTo>
                    <a:pt x="13178" y="11835"/>
                    <a:pt x="12646" y="11458"/>
                    <a:pt x="12646" y="11458"/>
                  </a:cubicBezTo>
                  <a:lnTo>
                    <a:pt x="1301" y="2054"/>
                  </a:lnTo>
                  <a:lnTo>
                    <a:pt x="0" y="2511"/>
                  </a:lnTo>
                  <a:lnTo>
                    <a:pt x="12600" y="12143"/>
                  </a:lnTo>
                  <a:cubicBezTo>
                    <a:pt x="12600" y="12143"/>
                    <a:pt x="13289" y="12615"/>
                    <a:pt x="14062" y="12615"/>
                  </a:cubicBezTo>
                  <a:cubicBezTo>
                    <a:pt x="14515" y="12615"/>
                    <a:pt x="14996" y="12452"/>
                    <a:pt x="15385" y="11938"/>
                  </a:cubicBezTo>
                  <a:cubicBezTo>
                    <a:pt x="15453" y="11846"/>
                    <a:pt x="15499" y="11732"/>
                    <a:pt x="15544" y="11641"/>
                  </a:cubicBezTo>
                  <a:cubicBezTo>
                    <a:pt x="16001" y="10522"/>
                    <a:pt x="14563" y="9221"/>
                    <a:pt x="13947" y="8400"/>
                  </a:cubicBezTo>
                  <a:cubicBezTo>
                    <a:pt x="11847" y="5592"/>
                    <a:pt x="9724" y="2808"/>
                    <a:pt x="762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5" name="Google Shape;3585;p43"/>
            <p:cNvSpPr/>
            <p:nvPr/>
          </p:nvSpPr>
          <p:spPr>
            <a:xfrm>
              <a:off x="3259600" y="2936525"/>
              <a:ext cx="334425" cy="464875"/>
            </a:xfrm>
            <a:custGeom>
              <a:avLst/>
              <a:gdLst/>
              <a:ahLst/>
              <a:cxnLst/>
              <a:rect l="l" t="t" r="r" b="b"/>
              <a:pathLst>
                <a:path w="13377" h="18595" extrusionOk="0">
                  <a:moveTo>
                    <a:pt x="13354" y="0"/>
                  </a:moveTo>
                  <a:lnTo>
                    <a:pt x="12327" y="343"/>
                  </a:lnTo>
                  <a:cubicBezTo>
                    <a:pt x="12091" y="657"/>
                    <a:pt x="11790" y="766"/>
                    <a:pt x="11499" y="766"/>
                  </a:cubicBezTo>
                  <a:cubicBezTo>
                    <a:pt x="11368" y="766"/>
                    <a:pt x="11238" y="743"/>
                    <a:pt x="11117" y="708"/>
                  </a:cubicBezTo>
                  <a:lnTo>
                    <a:pt x="10660" y="845"/>
                  </a:lnTo>
                  <a:lnTo>
                    <a:pt x="1" y="18306"/>
                  </a:lnTo>
                  <a:lnTo>
                    <a:pt x="161" y="18443"/>
                  </a:lnTo>
                  <a:cubicBezTo>
                    <a:pt x="569" y="18551"/>
                    <a:pt x="946" y="18594"/>
                    <a:pt x="1288" y="18594"/>
                  </a:cubicBezTo>
                  <a:cubicBezTo>
                    <a:pt x="2683" y="18594"/>
                    <a:pt x="3493" y="17872"/>
                    <a:pt x="3493" y="17872"/>
                  </a:cubicBezTo>
                  <a:cubicBezTo>
                    <a:pt x="3744" y="17462"/>
                    <a:pt x="3973" y="17051"/>
                    <a:pt x="4201" y="16640"/>
                  </a:cubicBezTo>
                  <a:cubicBezTo>
                    <a:pt x="6027" y="13399"/>
                    <a:pt x="7876" y="10135"/>
                    <a:pt x="9702" y="6894"/>
                  </a:cubicBezTo>
                  <a:cubicBezTo>
                    <a:pt x="10615" y="5296"/>
                    <a:pt x="11505" y="3698"/>
                    <a:pt x="12418" y="2100"/>
                  </a:cubicBezTo>
                  <a:cubicBezTo>
                    <a:pt x="12692" y="1598"/>
                    <a:pt x="13057" y="1096"/>
                    <a:pt x="13285" y="571"/>
                  </a:cubicBezTo>
                  <a:cubicBezTo>
                    <a:pt x="13354" y="388"/>
                    <a:pt x="13377" y="206"/>
                    <a:pt x="133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6" name="Google Shape;3586;p43"/>
            <p:cNvSpPr/>
            <p:nvPr/>
          </p:nvSpPr>
          <p:spPr>
            <a:xfrm>
              <a:off x="3344625" y="2687150"/>
              <a:ext cx="207175" cy="233425"/>
            </a:xfrm>
            <a:custGeom>
              <a:avLst/>
              <a:gdLst/>
              <a:ahLst/>
              <a:cxnLst/>
              <a:rect l="l" t="t" r="r" b="b"/>
              <a:pathLst>
                <a:path w="8287" h="9337" extrusionOk="0">
                  <a:moveTo>
                    <a:pt x="1576" y="1"/>
                  </a:moveTo>
                  <a:lnTo>
                    <a:pt x="1" y="2169"/>
                  </a:lnTo>
                  <a:lnTo>
                    <a:pt x="8287" y="9336"/>
                  </a:lnTo>
                  <a:lnTo>
                    <a:pt x="1576"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7" name="Google Shape;3587;p43"/>
            <p:cNvSpPr/>
            <p:nvPr/>
          </p:nvSpPr>
          <p:spPr>
            <a:xfrm>
              <a:off x="3344625" y="2700850"/>
              <a:ext cx="156400" cy="175775"/>
            </a:xfrm>
            <a:custGeom>
              <a:avLst/>
              <a:gdLst/>
              <a:ahLst/>
              <a:cxnLst/>
              <a:rect l="l" t="t" r="r" b="b"/>
              <a:pathLst>
                <a:path w="6256" h="7031" extrusionOk="0">
                  <a:moveTo>
                    <a:pt x="1211" y="0"/>
                  </a:moveTo>
                  <a:lnTo>
                    <a:pt x="1" y="1621"/>
                  </a:lnTo>
                  <a:lnTo>
                    <a:pt x="6255" y="7031"/>
                  </a:lnTo>
                  <a:lnTo>
                    <a:pt x="1211"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8" name="Google Shape;3588;p43"/>
            <p:cNvSpPr/>
            <p:nvPr/>
          </p:nvSpPr>
          <p:spPr>
            <a:xfrm>
              <a:off x="3282450" y="2719100"/>
              <a:ext cx="241400" cy="186050"/>
            </a:xfrm>
            <a:custGeom>
              <a:avLst/>
              <a:gdLst/>
              <a:ahLst/>
              <a:cxnLst/>
              <a:rect l="l" t="t" r="r" b="b"/>
              <a:pathLst>
                <a:path w="9656" h="7442" extrusionOk="0">
                  <a:moveTo>
                    <a:pt x="616" y="1"/>
                  </a:moveTo>
                  <a:lnTo>
                    <a:pt x="0" y="298"/>
                  </a:lnTo>
                  <a:lnTo>
                    <a:pt x="9655" y="7442"/>
                  </a:lnTo>
                  <a:lnTo>
                    <a:pt x="616"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9" name="Google Shape;3589;p43"/>
            <p:cNvSpPr/>
            <p:nvPr/>
          </p:nvSpPr>
          <p:spPr>
            <a:xfrm>
              <a:off x="3269325" y="2726525"/>
              <a:ext cx="66200" cy="51950"/>
            </a:xfrm>
            <a:custGeom>
              <a:avLst/>
              <a:gdLst/>
              <a:ahLst/>
              <a:cxnLst/>
              <a:rect l="l" t="t" r="r" b="b"/>
              <a:pathLst>
                <a:path w="2648" h="2078" extrusionOk="0">
                  <a:moveTo>
                    <a:pt x="479" y="1"/>
                  </a:moveTo>
                  <a:lnTo>
                    <a:pt x="0" y="229"/>
                  </a:lnTo>
                  <a:lnTo>
                    <a:pt x="2648" y="2078"/>
                  </a:lnTo>
                  <a:lnTo>
                    <a:pt x="2648" y="2078"/>
                  </a:lnTo>
                  <a:lnTo>
                    <a:pt x="479"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0" name="Google Shape;3590;p43"/>
            <p:cNvSpPr/>
            <p:nvPr/>
          </p:nvSpPr>
          <p:spPr>
            <a:xfrm>
              <a:off x="2969150" y="2748200"/>
              <a:ext cx="523300" cy="415450"/>
            </a:xfrm>
            <a:custGeom>
              <a:avLst/>
              <a:gdLst/>
              <a:ahLst/>
              <a:cxnLst/>
              <a:rect l="l" t="t" r="r" b="b"/>
              <a:pathLst>
                <a:path w="20932" h="16618" extrusionOk="0">
                  <a:moveTo>
                    <a:pt x="9770" y="1"/>
                  </a:moveTo>
                  <a:lnTo>
                    <a:pt x="1" y="16618"/>
                  </a:lnTo>
                  <a:lnTo>
                    <a:pt x="9953" y="1439"/>
                  </a:lnTo>
                  <a:lnTo>
                    <a:pt x="20932" y="8606"/>
                  </a:lnTo>
                  <a:lnTo>
                    <a:pt x="9770" y="1"/>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1" name="Google Shape;3591;p43"/>
            <p:cNvSpPr/>
            <p:nvPr/>
          </p:nvSpPr>
          <p:spPr>
            <a:xfrm>
              <a:off x="2979425" y="2985600"/>
              <a:ext cx="514175" cy="382350"/>
            </a:xfrm>
            <a:custGeom>
              <a:avLst/>
              <a:gdLst/>
              <a:ahLst/>
              <a:cxnLst/>
              <a:rect l="l" t="t" r="r" b="b"/>
              <a:pathLst>
                <a:path w="20567" h="15294" extrusionOk="0">
                  <a:moveTo>
                    <a:pt x="20566" y="0"/>
                  </a:moveTo>
                  <a:lnTo>
                    <a:pt x="1" y="7350"/>
                  </a:lnTo>
                  <a:lnTo>
                    <a:pt x="389" y="7441"/>
                  </a:lnTo>
                  <a:lnTo>
                    <a:pt x="11254" y="15293"/>
                  </a:lnTo>
                  <a:lnTo>
                    <a:pt x="20566"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2" name="Google Shape;3592;p43"/>
            <p:cNvSpPr/>
            <p:nvPr/>
          </p:nvSpPr>
          <p:spPr>
            <a:xfrm>
              <a:off x="2839275" y="3043225"/>
              <a:ext cx="281700" cy="210675"/>
            </a:xfrm>
            <a:custGeom>
              <a:avLst/>
              <a:gdLst/>
              <a:ahLst/>
              <a:cxnLst/>
              <a:rect l="l" t="t" r="r" b="b"/>
              <a:pathLst>
                <a:path w="11268" h="8427" extrusionOk="0">
                  <a:moveTo>
                    <a:pt x="6996" y="1"/>
                  </a:moveTo>
                  <a:cubicBezTo>
                    <a:pt x="5236" y="1"/>
                    <a:pt x="1932" y="2215"/>
                    <a:pt x="1932" y="2215"/>
                  </a:cubicBezTo>
                  <a:cubicBezTo>
                    <a:pt x="0" y="4326"/>
                    <a:pt x="1561" y="8426"/>
                    <a:pt x="5526" y="8426"/>
                  </a:cubicBezTo>
                  <a:cubicBezTo>
                    <a:pt x="5590" y="8426"/>
                    <a:pt x="5655" y="8425"/>
                    <a:pt x="5721" y="8423"/>
                  </a:cubicBezTo>
                  <a:cubicBezTo>
                    <a:pt x="6063" y="8400"/>
                    <a:pt x="6406" y="8355"/>
                    <a:pt x="6748" y="8286"/>
                  </a:cubicBezTo>
                  <a:cubicBezTo>
                    <a:pt x="9008" y="7830"/>
                    <a:pt x="10788" y="5844"/>
                    <a:pt x="11062" y="3584"/>
                  </a:cubicBezTo>
                  <a:cubicBezTo>
                    <a:pt x="11108" y="3265"/>
                    <a:pt x="11130" y="2945"/>
                    <a:pt x="11153" y="2626"/>
                  </a:cubicBezTo>
                  <a:cubicBezTo>
                    <a:pt x="11199" y="2101"/>
                    <a:pt x="11267" y="1210"/>
                    <a:pt x="10811" y="845"/>
                  </a:cubicBezTo>
                  <a:cubicBezTo>
                    <a:pt x="10263" y="1393"/>
                    <a:pt x="10012" y="2146"/>
                    <a:pt x="9168" y="2534"/>
                  </a:cubicBezTo>
                  <a:cubicBezTo>
                    <a:pt x="8791" y="2697"/>
                    <a:pt x="8214" y="2861"/>
                    <a:pt x="7677" y="2861"/>
                  </a:cubicBezTo>
                  <a:cubicBezTo>
                    <a:pt x="7236" y="2861"/>
                    <a:pt x="6822" y="2751"/>
                    <a:pt x="6565" y="2443"/>
                  </a:cubicBezTo>
                  <a:cubicBezTo>
                    <a:pt x="6771" y="2192"/>
                    <a:pt x="7068" y="2192"/>
                    <a:pt x="7296" y="2055"/>
                  </a:cubicBezTo>
                  <a:cubicBezTo>
                    <a:pt x="7524" y="1941"/>
                    <a:pt x="7730" y="1690"/>
                    <a:pt x="7866" y="1507"/>
                  </a:cubicBezTo>
                  <a:cubicBezTo>
                    <a:pt x="8186" y="1051"/>
                    <a:pt x="8186" y="594"/>
                    <a:pt x="7752" y="229"/>
                  </a:cubicBezTo>
                  <a:cubicBezTo>
                    <a:pt x="7565" y="69"/>
                    <a:pt x="7304" y="1"/>
                    <a:pt x="6996" y="1"/>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3" name="Google Shape;3593;p43"/>
            <p:cNvSpPr/>
            <p:nvPr/>
          </p:nvSpPr>
          <p:spPr>
            <a:xfrm>
              <a:off x="2839275" y="3077475"/>
              <a:ext cx="276000" cy="176425"/>
            </a:xfrm>
            <a:custGeom>
              <a:avLst/>
              <a:gdLst/>
              <a:ahLst/>
              <a:cxnLst/>
              <a:rect l="l" t="t" r="r" b="b"/>
              <a:pathLst>
                <a:path w="11040" h="7057" extrusionOk="0">
                  <a:moveTo>
                    <a:pt x="3324" y="0"/>
                  </a:moveTo>
                  <a:lnTo>
                    <a:pt x="3324" y="0"/>
                  </a:lnTo>
                  <a:cubicBezTo>
                    <a:pt x="2525" y="457"/>
                    <a:pt x="1932" y="845"/>
                    <a:pt x="1932" y="845"/>
                  </a:cubicBezTo>
                  <a:cubicBezTo>
                    <a:pt x="0" y="2956"/>
                    <a:pt x="1561" y="7056"/>
                    <a:pt x="5526" y="7056"/>
                  </a:cubicBezTo>
                  <a:cubicBezTo>
                    <a:pt x="5590" y="7056"/>
                    <a:pt x="5655" y="7055"/>
                    <a:pt x="5721" y="7053"/>
                  </a:cubicBezTo>
                  <a:cubicBezTo>
                    <a:pt x="6063" y="7030"/>
                    <a:pt x="6406" y="6985"/>
                    <a:pt x="6748" y="6916"/>
                  </a:cubicBezTo>
                  <a:cubicBezTo>
                    <a:pt x="8962" y="6483"/>
                    <a:pt x="10720" y="4542"/>
                    <a:pt x="11039" y="2351"/>
                  </a:cubicBezTo>
                  <a:lnTo>
                    <a:pt x="11039" y="2351"/>
                  </a:lnTo>
                  <a:cubicBezTo>
                    <a:pt x="10354" y="3463"/>
                    <a:pt x="9139" y="4179"/>
                    <a:pt x="7525" y="4179"/>
                  </a:cubicBezTo>
                  <a:cubicBezTo>
                    <a:pt x="6721" y="4179"/>
                    <a:pt x="5817" y="4001"/>
                    <a:pt x="4831" y="3607"/>
                  </a:cubicBezTo>
                  <a:cubicBezTo>
                    <a:pt x="2754" y="2762"/>
                    <a:pt x="2822" y="1233"/>
                    <a:pt x="332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4" name="Google Shape;3594;p43"/>
            <p:cNvSpPr/>
            <p:nvPr/>
          </p:nvSpPr>
          <p:spPr>
            <a:xfrm>
              <a:off x="3062175" y="3064350"/>
              <a:ext cx="61075" cy="89850"/>
            </a:xfrm>
            <a:custGeom>
              <a:avLst/>
              <a:gdLst/>
              <a:ahLst/>
              <a:cxnLst/>
              <a:rect l="l" t="t" r="r" b="b"/>
              <a:pathLst>
                <a:path w="2443" h="3594" extrusionOk="0">
                  <a:moveTo>
                    <a:pt x="1918" y="0"/>
                  </a:moveTo>
                  <a:cubicBezTo>
                    <a:pt x="1872" y="23"/>
                    <a:pt x="2078" y="594"/>
                    <a:pt x="2123" y="1164"/>
                  </a:cubicBezTo>
                  <a:cubicBezTo>
                    <a:pt x="2123" y="1438"/>
                    <a:pt x="2055" y="1712"/>
                    <a:pt x="1963" y="1872"/>
                  </a:cubicBezTo>
                  <a:cubicBezTo>
                    <a:pt x="1918" y="1963"/>
                    <a:pt x="1872" y="2054"/>
                    <a:pt x="1826" y="2100"/>
                  </a:cubicBezTo>
                  <a:cubicBezTo>
                    <a:pt x="1804" y="2146"/>
                    <a:pt x="1781" y="2169"/>
                    <a:pt x="1781" y="2169"/>
                  </a:cubicBezTo>
                  <a:cubicBezTo>
                    <a:pt x="1781" y="2169"/>
                    <a:pt x="1712" y="2306"/>
                    <a:pt x="1575" y="2465"/>
                  </a:cubicBezTo>
                  <a:cubicBezTo>
                    <a:pt x="1530" y="2557"/>
                    <a:pt x="1438" y="2648"/>
                    <a:pt x="1347" y="2739"/>
                  </a:cubicBezTo>
                  <a:cubicBezTo>
                    <a:pt x="1256" y="2853"/>
                    <a:pt x="1142" y="2945"/>
                    <a:pt x="1028" y="3036"/>
                  </a:cubicBezTo>
                  <a:cubicBezTo>
                    <a:pt x="822" y="3219"/>
                    <a:pt x="548" y="3355"/>
                    <a:pt x="366" y="3447"/>
                  </a:cubicBezTo>
                  <a:cubicBezTo>
                    <a:pt x="160" y="3492"/>
                    <a:pt x="0" y="3538"/>
                    <a:pt x="0" y="3561"/>
                  </a:cubicBezTo>
                  <a:cubicBezTo>
                    <a:pt x="0" y="3577"/>
                    <a:pt x="80" y="3593"/>
                    <a:pt x="208" y="3593"/>
                  </a:cubicBezTo>
                  <a:cubicBezTo>
                    <a:pt x="261" y="3593"/>
                    <a:pt x="322" y="3590"/>
                    <a:pt x="388" y="3584"/>
                  </a:cubicBezTo>
                  <a:cubicBezTo>
                    <a:pt x="640" y="3538"/>
                    <a:pt x="936" y="3424"/>
                    <a:pt x="1187" y="3241"/>
                  </a:cubicBezTo>
                  <a:cubicBezTo>
                    <a:pt x="1324" y="3173"/>
                    <a:pt x="1461" y="3082"/>
                    <a:pt x="1575" y="2967"/>
                  </a:cubicBezTo>
                  <a:cubicBezTo>
                    <a:pt x="1690" y="2876"/>
                    <a:pt x="1781" y="2785"/>
                    <a:pt x="1849" y="2694"/>
                  </a:cubicBezTo>
                  <a:cubicBezTo>
                    <a:pt x="2032" y="2511"/>
                    <a:pt x="2100" y="2374"/>
                    <a:pt x="2100" y="2374"/>
                  </a:cubicBezTo>
                  <a:cubicBezTo>
                    <a:pt x="2100" y="2374"/>
                    <a:pt x="2123" y="2351"/>
                    <a:pt x="2169" y="2283"/>
                  </a:cubicBezTo>
                  <a:cubicBezTo>
                    <a:pt x="2192" y="2237"/>
                    <a:pt x="2237" y="2123"/>
                    <a:pt x="2283" y="2009"/>
                  </a:cubicBezTo>
                  <a:cubicBezTo>
                    <a:pt x="2397" y="1803"/>
                    <a:pt x="2443" y="1461"/>
                    <a:pt x="2374" y="1141"/>
                  </a:cubicBezTo>
                  <a:cubicBezTo>
                    <a:pt x="2329" y="822"/>
                    <a:pt x="2214" y="525"/>
                    <a:pt x="2123" y="320"/>
                  </a:cubicBezTo>
                  <a:cubicBezTo>
                    <a:pt x="2032" y="114"/>
                    <a:pt x="1963" y="0"/>
                    <a:pt x="19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5" name="Google Shape;3595;p43"/>
            <p:cNvSpPr/>
            <p:nvPr/>
          </p:nvSpPr>
          <p:spPr>
            <a:xfrm>
              <a:off x="3031925" y="3116825"/>
              <a:ext cx="86100" cy="92350"/>
            </a:xfrm>
            <a:custGeom>
              <a:avLst/>
              <a:gdLst/>
              <a:ahLst/>
              <a:cxnLst/>
              <a:rect l="l" t="t" r="r" b="b"/>
              <a:pathLst>
                <a:path w="3444" h="3694" extrusionOk="0">
                  <a:moveTo>
                    <a:pt x="3244" y="1"/>
                  </a:moveTo>
                  <a:cubicBezTo>
                    <a:pt x="3243" y="1"/>
                    <a:pt x="3243" y="1"/>
                    <a:pt x="3242" y="1"/>
                  </a:cubicBezTo>
                  <a:cubicBezTo>
                    <a:pt x="3173" y="1"/>
                    <a:pt x="3242" y="686"/>
                    <a:pt x="2991" y="1279"/>
                  </a:cubicBezTo>
                  <a:cubicBezTo>
                    <a:pt x="2877" y="1576"/>
                    <a:pt x="2717" y="1850"/>
                    <a:pt x="2557" y="2033"/>
                  </a:cubicBezTo>
                  <a:cubicBezTo>
                    <a:pt x="2397" y="2215"/>
                    <a:pt x="2283" y="2329"/>
                    <a:pt x="2283" y="2329"/>
                  </a:cubicBezTo>
                  <a:cubicBezTo>
                    <a:pt x="2283" y="2329"/>
                    <a:pt x="2260" y="2352"/>
                    <a:pt x="2192" y="2398"/>
                  </a:cubicBezTo>
                  <a:cubicBezTo>
                    <a:pt x="2146" y="2443"/>
                    <a:pt x="2078" y="2512"/>
                    <a:pt x="1987" y="2603"/>
                  </a:cubicBezTo>
                  <a:cubicBezTo>
                    <a:pt x="1804" y="2763"/>
                    <a:pt x="1530" y="2923"/>
                    <a:pt x="1233" y="3105"/>
                  </a:cubicBezTo>
                  <a:cubicBezTo>
                    <a:pt x="663" y="3425"/>
                    <a:pt x="1" y="3630"/>
                    <a:pt x="24" y="3676"/>
                  </a:cubicBezTo>
                  <a:cubicBezTo>
                    <a:pt x="27" y="3688"/>
                    <a:pt x="50" y="3693"/>
                    <a:pt x="88" y="3693"/>
                  </a:cubicBezTo>
                  <a:cubicBezTo>
                    <a:pt x="273" y="3693"/>
                    <a:pt x="822" y="3560"/>
                    <a:pt x="1370" y="3334"/>
                  </a:cubicBezTo>
                  <a:cubicBezTo>
                    <a:pt x="1690" y="3197"/>
                    <a:pt x="1987" y="3037"/>
                    <a:pt x="2215" y="2877"/>
                  </a:cubicBezTo>
                  <a:cubicBezTo>
                    <a:pt x="2306" y="2786"/>
                    <a:pt x="2397" y="2717"/>
                    <a:pt x="2466" y="2672"/>
                  </a:cubicBezTo>
                  <a:cubicBezTo>
                    <a:pt x="2511" y="2626"/>
                    <a:pt x="2557" y="2580"/>
                    <a:pt x="2557" y="2580"/>
                  </a:cubicBezTo>
                  <a:cubicBezTo>
                    <a:pt x="2557" y="2580"/>
                    <a:pt x="2671" y="2466"/>
                    <a:pt x="2831" y="2238"/>
                  </a:cubicBezTo>
                  <a:cubicBezTo>
                    <a:pt x="2991" y="2033"/>
                    <a:pt x="3151" y="1690"/>
                    <a:pt x="3242" y="1371"/>
                  </a:cubicBezTo>
                  <a:cubicBezTo>
                    <a:pt x="3444" y="675"/>
                    <a:pt x="3293" y="1"/>
                    <a:pt x="324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6" name="Google Shape;3596;p43"/>
            <p:cNvSpPr/>
            <p:nvPr/>
          </p:nvSpPr>
          <p:spPr>
            <a:xfrm>
              <a:off x="3002250" y="3156725"/>
              <a:ext cx="105025" cy="94400"/>
            </a:xfrm>
            <a:custGeom>
              <a:avLst/>
              <a:gdLst/>
              <a:ahLst/>
              <a:cxnLst/>
              <a:rect l="l" t="t" r="r" b="b"/>
              <a:pathLst>
                <a:path w="4201" h="3776" extrusionOk="0">
                  <a:moveTo>
                    <a:pt x="4174" y="1"/>
                  </a:moveTo>
                  <a:cubicBezTo>
                    <a:pt x="4150" y="1"/>
                    <a:pt x="4104" y="178"/>
                    <a:pt x="4018" y="437"/>
                  </a:cubicBezTo>
                  <a:cubicBezTo>
                    <a:pt x="3927" y="688"/>
                    <a:pt x="3767" y="1007"/>
                    <a:pt x="3584" y="1327"/>
                  </a:cubicBezTo>
                  <a:cubicBezTo>
                    <a:pt x="3379" y="1623"/>
                    <a:pt x="3128" y="1875"/>
                    <a:pt x="2922" y="2057"/>
                  </a:cubicBezTo>
                  <a:cubicBezTo>
                    <a:pt x="2831" y="2126"/>
                    <a:pt x="2740" y="2194"/>
                    <a:pt x="2671" y="2263"/>
                  </a:cubicBezTo>
                  <a:cubicBezTo>
                    <a:pt x="2626" y="2308"/>
                    <a:pt x="2580" y="2331"/>
                    <a:pt x="2580" y="2331"/>
                  </a:cubicBezTo>
                  <a:cubicBezTo>
                    <a:pt x="2580" y="2331"/>
                    <a:pt x="2534" y="2354"/>
                    <a:pt x="2489" y="2400"/>
                  </a:cubicBezTo>
                  <a:cubicBezTo>
                    <a:pt x="2420" y="2445"/>
                    <a:pt x="2329" y="2514"/>
                    <a:pt x="2215" y="2582"/>
                  </a:cubicBezTo>
                  <a:cubicBezTo>
                    <a:pt x="1987" y="2742"/>
                    <a:pt x="1690" y="2924"/>
                    <a:pt x="1347" y="3107"/>
                  </a:cubicBezTo>
                  <a:cubicBezTo>
                    <a:pt x="686" y="3449"/>
                    <a:pt x="1" y="3723"/>
                    <a:pt x="24" y="3769"/>
                  </a:cubicBezTo>
                  <a:cubicBezTo>
                    <a:pt x="24" y="3774"/>
                    <a:pt x="31" y="3776"/>
                    <a:pt x="46" y="3776"/>
                  </a:cubicBezTo>
                  <a:cubicBezTo>
                    <a:pt x="173" y="3776"/>
                    <a:pt x="827" y="3602"/>
                    <a:pt x="1462" y="3335"/>
                  </a:cubicBezTo>
                  <a:cubicBezTo>
                    <a:pt x="1827" y="3198"/>
                    <a:pt x="2169" y="3039"/>
                    <a:pt x="2420" y="2879"/>
                  </a:cubicBezTo>
                  <a:cubicBezTo>
                    <a:pt x="2534" y="2810"/>
                    <a:pt x="2649" y="2742"/>
                    <a:pt x="2717" y="2696"/>
                  </a:cubicBezTo>
                  <a:cubicBezTo>
                    <a:pt x="2785" y="2651"/>
                    <a:pt x="2808" y="2628"/>
                    <a:pt x="2808" y="2628"/>
                  </a:cubicBezTo>
                  <a:cubicBezTo>
                    <a:pt x="2808" y="2628"/>
                    <a:pt x="2854" y="2582"/>
                    <a:pt x="2922" y="2536"/>
                  </a:cubicBezTo>
                  <a:cubicBezTo>
                    <a:pt x="2991" y="2491"/>
                    <a:pt x="3082" y="2400"/>
                    <a:pt x="3174" y="2308"/>
                  </a:cubicBezTo>
                  <a:cubicBezTo>
                    <a:pt x="3379" y="2103"/>
                    <a:pt x="3630" y="1783"/>
                    <a:pt x="3813" y="1464"/>
                  </a:cubicBezTo>
                  <a:cubicBezTo>
                    <a:pt x="3995" y="1121"/>
                    <a:pt x="4109" y="756"/>
                    <a:pt x="4155" y="459"/>
                  </a:cubicBezTo>
                  <a:cubicBezTo>
                    <a:pt x="4201" y="185"/>
                    <a:pt x="4201" y="3"/>
                    <a:pt x="4178" y="3"/>
                  </a:cubicBezTo>
                  <a:cubicBezTo>
                    <a:pt x="4177" y="2"/>
                    <a:pt x="4175" y="1"/>
                    <a:pt x="417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7" name="Google Shape;3597;p43"/>
            <p:cNvSpPr/>
            <p:nvPr/>
          </p:nvSpPr>
          <p:spPr>
            <a:xfrm>
              <a:off x="2880700" y="3038675"/>
              <a:ext cx="166100" cy="70775"/>
            </a:xfrm>
            <a:custGeom>
              <a:avLst/>
              <a:gdLst/>
              <a:ahLst/>
              <a:cxnLst/>
              <a:rect l="l" t="t" r="r" b="b"/>
              <a:pathLst>
                <a:path w="6644" h="2831" extrusionOk="0">
                  <a:moveTo>
                    <a:pt x="5228" y="0"/>
                  </a:moveTo>
                  <a:cubicBezTo>
                    <a:pt x="4977" y="0"/>
                    <a:pt x="4749" y="23"/>
                    <a:pt x="4612" y="68"/>
                  </a:cubicBezTo>
                  <a:cubicBezTo>
                    <a:pt x="4452" y="91"/>
                    <a:pt x="4383" y="114"/>
                    <a:pt x="4383" y="114"/>
                  </a:cubicBezTo>
                  <a:cubicBezTo>
                    <a:pt x="4383" y="114"/>
                    <a:pt x="4041" y="205"/>
                    <a:pt x="3585" y="411"/>
                  </a:cubicBezTo>
                  <a:cubicBezTo>
                    <a:pt x="3128" y="593"/>
                    <a:pt x="2557" y="959"/>
                    <a:pt x="2010" y="1255"/>
                  </a:cubicBezTo>
                  <a:cubicBezTo>
                    <a:pt x="1439" y="1552"/>
                    <a:pt x="846" y="1826"/>
                    <a:pt x="457" y="2146"/>
                  </a:cubicBezTo>
                  <a:cubicBezTo>
                    <a:pt x="275" y="2305"/>
                    <a:pt x="138" y="2488"/>
                    <a:pt x="69" y="2625"/>
                  </a:cubicBezTo>
                  <a:cubicBezTo>
                    <a:pt x="1" y="2739"/>
                    <a:pt x="1" y="2830"/>
                    <a:pt x="24" y="2830"/>
                  </a:cubicBezTo>
                  <a:cubicBezTo>
                    <a:pt x="24" y="2830"/>
                    <a:pt x="47" y="2762"/>
                    <a:pt x="138" y="2648"/>
                  </a:cubicBezTo>
                  <a:cubicBezTo>
                    <a:pt x="206" y="2534"/>
                    <a:pt x="343" y="2397"/>
                    <a:pt x="549" y="2283"/>
                  </a:cubicBezTo>
                  <a:cubicBezTo>
                    <a:pt x="937" y="2009"/>
                    <a:pt x="1530" y="1758"/>
                    <a:pt x="2147" y="1506"/>
                  </a:cubicBezTo>
                  <a:cubicBezTo>
                    <a:pt x="2740" y="1210"/>
                    <a:pt x="3288" y="890"/>
                    <a:pt x="3722" y="730"/>
                  </a:cubicBezTo>
                  <a:cubicBezTo>
                    <a:pt x="4178" y="548"/>
                    <a:pt x="4475" y="479"/>
                    <a:pt x="4475" y="479"/>
                  </a:cubicBezTo>
                  <a:cubicBezTo>
                    <a:pt x="4475" y="479"/>
                    <a:pt x="4543" y="457"/>
                    <a:pt x="4680" y="434"/>
                  </a:cubicBezTo>
                  <a:cubicBezTo>
                    <a:pt x="4817" y="388"/>
                    <a:pt x="5000" y="365"/>
                    <a:pt x="5228" y="342"/>
                  </a:cubicBezTo>
                  <a:cubicBezTo>
                    <a:pt x="5456" y="342"/>
                    <a:pt x="5730" y="342"/>
                    <a:pt x="5981" y="457"/>
                  </a:cubicBezTo>
                  <a:cubicBezTo>
                    <a:pt x="6209" y="548"/>
                    <a:pt x="6369" y="753"/>
                    <a:pt x="6369" y="1050"/>
                  </a:cubicBezTo>
                  <a:cubicBezTo>
                    <a:pt x="6369" y="1347"/>
                    <a:pt x="6232" y="1598"/>
                    <a:pt x="6004" y="1780"/>
                  </a:cubicBezTo>
                  <a:cubicBezTo>
                    <a:pt x="5799" y="1986"/>
                    <a:pt x="5548" y="2100"/>
                    <a:pt x="5342" y="2214"/>
                  </a:cubicBezTo>
                  <a:cubicBezTo>
                    <a:pt x="4908" y="2465"/>
                    <a:pt x="4635" y="2625"/>
                    <a:pt x="4635" y="2648"/>
                  </a:cubicBezTo>
                  <a:cubicBezTo>
                    <a:pt x="4636" y="2650"/>
                    <a:pt x="4640" y="2651"/>
                    <a:pt x="4646" y="2651"/>
                  </a:cubicBezTo>
                  <a:cubicBezTo>
                    <a:pt x="4709" y="2651"/>
                    <a:pt x="4993" y="2539"/>
                    <a:pt x="5411" y="2351"/>
                  </a:cubicBezTo>
                  <a:cubicBezTo>
                    <a:pt x="5616" y="2260"/>
                    <a:pt x="5890" y="2146"/>
                    <a:pt x="6141" y="1940"/>
                  </a:cubicBezTo>
                  <a:cubicBezTo>
                    <a:pt x="6415" y="1758"/>
                    <a:pt x="6620" y="1438"/>
                    <a:pt x="6643" y="1050"/>
                  </a:cubicBezTo>
                  <a:cubicBezTo>
                    <a:pt x="6643" y="959"/>
                    <a:pt x="6643" y="890"/>
                    <a:pt x="6620" y="799"/>
                  </a:cubicBezTo>
                  <a:cubicBezTo>
                    <a:pt x="6598" y="708"/>
                    <a:pt x="6575" y="593"/>
                    <a:pt x="6529" y="525"/>
                  </a:cubicBezTo>
                  <a:cubicBezTo>
                    <a:pt x="6461" y="434"/>
                    <a:pt x="6415" y="365"/>
                    <a:pt x="6346" y="320"/>
                  </a:cubicBezTo>
                  <a:lnTo>
                    <a:pt x="6232" y="228"/>
                  </a:lnTo>
                  <a:lnTo>
                    <a:pt x="6118" y="160"/>
                  </a:lnTo>
                  <a:cubicBezTo>
                    <a:pt x="5799" y="23"/>
                    <a:pt x="5479" y="0"/>
                    <a:pt x="522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8" name="Google Shape;3598;p43"/>
            <p:cNvSpPr/>
            <p:nvPr/>
          </p:nvSpPr>
          <p:spPr>
            <a:xfrm>
              <a:off x="2985700" y="3079750"/>
              <a:ext cx="112450" cy="37125"/>
            </a:xfrm>
            <a:custGeom>
              <a:avLst/>
              <a:gdLst/>
              <a:ahLst/>
              <a:cxnLst/>
              <a:rect l="l" t="t" r="r" b="b"/>
              <a:pathLst>
                <a:path w="4498" h="1485" extrusionOk="0">
                  <a:moveTo>
                    <a:pt x="4475" y="0"/>
                  </a:moveTo>
                  <a:cubicBezTo>
                    <a:pt x="4452" y="0"/>
                    <a:pt x="4383" y="137"/>
                    <a:pt x="4246" y="320"/>
                  </a:cubicBezTo>
                  <a:cubicBezTo>
                    <a:pt x="4087" y="480"/>
                    <a:pt x="3836" y="640"/>
                    <a:pt x="3539" y="777"/>
                  </a:cubicBezTo>
                  <a:cubicBezTo>
                    <a:pt x="2968" y="1028"/>
                    <a:pt x="2352" y="1073"/>
                    <a:pt x="2352" y="1073"/>
                  </a:cubicBezTo>
                  <a:cubicBezTo>
                    <a:pt x="2352" y="1073"/>
                    <a:pt x="2192" y="1119"/>
                    <a:pt x="1964" y="1142"/>
                  </a:cubicBezTo>
                  <a:cubicBezTo>
                    <a:pt x="1888" y="1142"/>
                    <a:pt x="1802" y="1152"/>
                    <a:pt x="1712" y="1152"/>
                  </a:cubicBezTo>
                  <a:cubicBezTo>
                    <a:pt x="1667" y="1152"/>
                    <a:pt x="1621" y="1149"/>
                    <a:pt x="1576" y="1142"/>
                  </a:cubicBezTo>
                  <a:cubicBezTo>
                    <a:pt x="1439" y="1119"/>
                    <a:pt x="1279" y="1142"/>
                    <a:pt x="1142" y="1073"/>
                  </a:cubicBezTo>
                  <a:cubicBezTo>
                    <a:pt x="845" y="1005"/>
                    <a:pt x="571" y="868"/>
                    <a:pt x="366" y="731"/>
                  </a:cubicBezTo>
                  <a:cubicBezTo>
                    <a:pt x="202" y="608"/>
                    <a:pt x="75" y="522"/>
                    <a:pt x="34" y="522"/>
                  </a:cubicBezTo>
                  <a:cubicBezTo>
                    <a:pt x="30" y="522"/>
                    <a:pt x="26" y="523"/>
                    <a:pt x="24" y="525"/>
                  </a:cubicBezTo>
                  <a:cubicBezTo>
                    <a:pt x="1" y="548"/>
                    <a:pt x="115" y="662"/>
                    <a:pt x="275" y="845"/>
                  </a:cubicBezTo>
                  <a:cubicBezTo>
                    <a:pt x="457" y="1028"/>
                    <a:pt x="731" y="1233"/>
                    <a:pt x="1051" y="1324"/>
                  </a:cubicBezTo>
                  <a:cubicBezTo>
                    <a:pt x="1211" y="1416"/>
                    <a:pt x="1393" y="1416"/>
                    <a:pt x="1553" y="1461"/>
                  </a:cubicBezTo>
                  <a:cubicBezTo>
                    <a:pt x="1713" y="1484"/>
                    <a:pt x="1850" y="1484"/>
                    <a:pt x="1987" y="1484"/>
                  </a:cubicBezTo>
                  <a:cubicBezTo>
                    <a:pt x="2238" y="1484"/>
                    <a:pt x="2398" y="1461"/>
                    <a:pt x="2398" y="1461"/>
                  </a:cubicBezTo>
                  <a:cubicBezTo>
                    <a:pt x="2398" y="1461"/>
                    <a:pt x="3082" y="1347"/>
                    <a:pt x="3676" y="1005"/>
                  </a:cubicBezTo>
                  <a:cubicBezTo>
                    <a:pt x="3950" y="845"/>
                    <a:pt x="4224" y="617"/>
                    <a:pt x="4360" y="388"/>
                  </a:cubicBezTo>
                  <a:cubicBezTo>
                    <a:pt x="4497" y="183"/>
                    <a:pt x="4497" y="0"/>
                    <a:pt x="447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9" name="Google Shape;3599;p43"/>
            <p:cNvSpPr/>
            <p:nvPr/>
          </p:nvSpPr>
          <p:spPr>
            <a:xfrm>
              <a:off x="2463575" y="2470225"/>
              <a:ext cx="458825" cy="755075"/>
            </a:xfrm>
            <a:custGeom>
              <a:avLst/>
              <a:gdLst/>
              <a:ahLst/>
              <a:cxnLst/>
              <a:rect l="l" t="t" r="r" b="b"/>
              <a:pathLst>
                <a:path w="18353" h="30203" extrusionOk="0">
                  <a:moveTo>
                    <a:pt x="10425" y="1"/>
                  </a:moveTo>
                  <a:cubicBezTo>
                    <a:pt x="10161" y="1"/>
                    <a:pt x="9875" y="59"/>
                    <a:pt x="9564" y="187"/>
                  </a:cubicBezTo>
                  <a:cubicBezTo>
                    <a:pt x="8515" y="620"/>
                    <a:pt x="7624" y="1282"/>
                    <a:pt x="6871" y="2081"/>
                  </a:cubicBezTo>
                  <a:cubicBezTo>
                    <a:pt x="5707" y="3314"/>
                    <a:pt x="4885" y="4843"/>
                    <a:pt x="4246" y="6349"/>
                  </a:cubicBezTo>
                  <a:cubicBezTo>
                    <a:pt x="2648" y="10138"/>
                    <a:pt x="1507" y="14110"/>
                    <a:pt x="959" y="18082"/>
                  </a:cubicBezTo>
                  <a:cubicBezTo>
                    <a:pt x="663" y="20250"/>
                    <a:pt x="1" y="25682"/>
                    <a:pt x="2831" y="26801"/>
                  </a:cubicBezTo>
                  <a:lnTo>
                    <a:pt x="2808" y="26801"/>
                  </a:lnTo>
                  <a:cubicBezTo>
                    <a:pt x="8227" y="29454"/>
                    <a:pt x="12715" y="30202"/>
                    <a:pt x="16077" y="30202"/>
                  </a:cubicBezTo>
                  <a:cubicBezTo>
                    <a:pt x="16128" y="30202"/>
                    <a:pt x="16179" y="30202"/>
                    <a:pt x="16229" y="30202"/>
                  </a:cubicBezTo>
                  <a:cubicBezTo>
                    <a:pt x="16435" y="29905"/>
                    <a:pt x="16618" y="29631"/>
                    <a:pt x="16800" y="29335"/>
                  </a:cubicBezTo>
                  <a:cubicBezTo>
                    <a:pt x="17553" y="28102"/>
                    <a:pt x="18352" y="26710"/>
                    <a:pt x="18170" y="25180"/>
                  </a:cubicBezTo>
                  <a:cubicBezTo>
                    <a:pt x="18147" y="24975"/>
                    <a:pt x="18101" y="24769"/>
                    <a:pt x="18056" y="24541"/>
                  </a:cubicBezTo>
                  <a:cubicBezTo>
                    <a:pt x="17667" y="24518"/>
                    <a:pt x="17279" y="24473"/>
                    <a:pt x="16891" y="24427"/>
                  </a:cubicBezTo>
                  <a:cubicBezTo>
                    <a:pt x="14426" y="24130"/>
                    <a:pt x="9473" y="21254"/>
                    <a:pt x="8537" y="20707"/>
                  </a:cubicBezTo>
                  <a:cubicBezTo>
                    <a:pt x="8537" y="20661"/>
                    <a:pt x="8560" y="20615"/>
                    <a:pt x="8560" y="20592"/>
                  </a:cubicBezTo>
                  <a:cubicBezTo>
                    <a:pt x="9085" y="17716"/>
                    <a:pt x="10592" y="15251"/>
                    <a:pt x="11436" y="12467"/>
                  </a:cubicBezTo>
                  <a:cubicBezTo>
                    <a:pt x="12075" y="10298"/>
                    <a:pt x="13034" y="8198"/>
                    <a:pt x="13194" y="5916"/>
                  </a:cubicBezTo>
                  <a:cubicBezTo>
                    <a:pt x="13316" y="4361"/>
                    <a:pt x="12706" y="1"/>
                    <a:pt x="1042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0" name="Google Shape;3600;p43"/>
            <p:cNvSpPr/>
            <p:nvPr/>
          </p:nvSpPr>
          <p:spPr>
            <a:xfrm>
              <a:off x="2463575" y="2470150"/>
              <a:ext cx="438275" cy="755150"/>
            </a:xfrm>
            <a:custGeom>
              <a:avLst/>
              <a:gdLst/>
              <a:ahLst/>
              <a:cxnLst/>
              <a:rect l="l" t="t" r="r" b="b"/>
              <a:pathLst>
                <a:path w="17531" h="30206" extrusionOk="0">
                  <a:moveTo>
                    <a:pt x="10430" y="1"/>
                  </a:moveTo>
                  <a:cubicBezTo>
                    <a:pt x="10164" y="1"/>
                    <a:pt x="9876" y="60"/>
                    <a:pt x="9564" y="190"/>
                  </a:cubicBezTo>
                  <a:cubicBezTo>
                    <a:pt x="8515" y="623"/>
                    <a:pt x="7624" y="1285"/>
                    <a:pt x="6871" y="2084"/>
                  </a:cubicBezTo>
                  <a:cubicBezTo>
                    <a:pt x="5707" y="3317"/>
                    <a:pt x="4885" y="4846"/>
                    <a:pt x="4246" y="6352"/>
                  </a:cubicBezTo>
                  <a:cubicBezTo>
                    <a:pt x="2648" y="10141"/>
                    <a:pt x="1507" y="14113"/>
                    <a:pt x="959" y="18085"/>
                  </a:cubicBezTo>
                  <a:cubicBezTo>
                    <a:pt x="663" y="20253"/>
                    <a:pt x="1" y="25685"/>
                    <a:pt x="2831" y="26804"/>
                  </a:cubicBezTo>
                  <a:lnTo>
                    <a:pt x="2808" y="26804"/>
                  </a:lnTo>
                  <a:cubicBezTo>
                    <a:pt x="8227" y="29457"/>
                    <a:pt x="12715" y="30205"/>
                    <a:pt x="16077" y="30205"/>
                  </a:cubicBezTo>
                  <a:cubicBezTo>
                    <a:pt x="16128" y="30205"/>
                    <a:pt x="16179" y="30205"/>
                    <a:pt x="16229" y="30205"/>
                  </a:cubicBezTo>
                  <a:cubicBezTo>
                    <a:pt x="16435" y="29908"/>
                    <a:pt x="16618" y="29634"/>
                    <a:pt x="16800" y="29338"/>
                  </a:cubicBezTo>
                  <a:cubicBezTo>
                    <a:pt x="17051" y="28927"/>
                    <a:pt x="17302" y="28493"/>
                    <a:pt x="17531" y="28036"/>
                  </a:cubicBezTo>
                  <a:cubicBezTo>
                    <a:pt x="13536" y="27831"/>
                    <a:pt x="8195" y="26553"/>
                    <a:pt x="6962" y="24636"/>
                  </a:cubicBezTo>
                  <a:cubicBezTo>
                    <a:pt x="5639" y="22650"/>
                    <a:pt x="8286" y="21919"/>
                    <a:pt x="10204" y="21645"/>
                  </a:cubicBezTo>
                  <a:cubicBezTo>
                    <a:pt x="9428" y="21212"/>
                    <a:pt x="8811" y="20869"/>
                    <a:pt x="8537" y="20710"/>
                  </a:cubicBezTo>
                  <a:cubicBezTo>
                    <a:pt x="8537" y="20664"/>
                    <a:pt x="8560" y="20618"/>
                    <a:pt x="8560" y="20595"/>
                  </a:cubicBezTo>
                  <a:cubicBezTo>
                    <a:pt x="8788" y="19340"/>
                    <a:pt x="9199" y="18176"/>
                    <a:pt x="9679" y="17012"/>
                  </a:cubicBezTo>
                  <a:lnTo>
                    <a:pt x="9679" y="17012"/>
                  </a:lnTo>
                  <a:cubicBezTo>
                    <a:pt x="8993" y="17569"/>
                    <a:pt x="8067" y="18045"/>
                    <a:pt x="6880" y="18045"/>
                  </a:cubicBezTo>
                  <a:cubicBezTo>
                    <a:pt x="6802" y="18045"/>
                    <a:pt x="6723" y="18043"/>
                    <a:pt x="6643" y="18039"/>
                  </a:cubicBezTo>
                  <a:cubicBezTo>
                    <a:pt x="3424" y="17902"/>
                    <a:pt x="6027" y="4800"/>
                    <a:pt x="9838" y="2495"/>
                  </a:cubicBezTo>
                  <a:cubicBezTo>
                    <a:pt x="10517" y="2088"/>
                    <a:pt x="11079" y="1921"/>
                    <a:pt x="11547" y="1921"/>
                  </a:cubicBezTo>
                  <a:cubicBezTo>
                    <a:pt x="12023" y="1921"/>
                    <a:pt x="12404" y="2093"/>
                    <a:pt x="12714" y="2358"/>
                  </a:cubicBezTo>
                  <a:cubicBezTo>
                    <a:pt x="12289" y="1082"/>
                    <a:pt x="11564" y="1"/>
                    <a:pt x="1043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1" name="Google Shape;3601;p43"/>
            <p:cNvSpPr/>
            <p:nvPr/>
          </p:nvSpPr>
          <p:spPr>
            <a:xfrm>
              <a:off x="2584550" y="2975900"/>
              <a:ext cx="105600" cy="24800"/>
            </a:xfrm>
            <a:custGeom>
              <a:avLst/>
              <a:gdLst/>
              <a:ahLst/>
              <a:cxnLst/>
              <a:rect l="l" t="t" r="r" b="b"/>
              <a:pathLst>
                <a:path w="4224" h="992" extrusionOk="0">
                  <a:moveTo>
                    <a:pt x="2169" y="0"/>
                  </a:moveTo>
                  <a:cubicBezTo>
                    <a:pt x="2169" y="0"/>
                    <a:pt x="2009" y="23"/>
                    <a:pt x="1804" y="46"/>
                  </a:cubicBezTo>
                  <a:cubicBezTo>
                    <a:pt x="1576" y="69"/>
                    <a:pt x="1302" y="160"/>
                    <a:pt x="1028" y="228"/>
                  </a:cubicBezTo>
                  <a:cubicBezTo>
                    <a:pt x="503" y="411"/>
                    <a:pt x="1" y="639"/>
                    <a:pt x="23" y="708"/>
                  </a:cubicBezTo>
                  <a:cubicBezTo>
                    <a:pt x="28" y="722"/>
                    <a:pt x="57" y="729"/>
                    <a:pt x="104" y="729"/>
                  </a:cubicBezTo>
                  <a:cubicBezTo>
                    <a:pt x="279" y="729"/>
                    <a:pt x="706" y="643"/>
                    <a:pt x="1119" y="571"/>
                  </a:cubicBezTo>
                  <a:cubicBezTo>
                    <a:pt x="1393" y="548"/>
                    <a:pt x="1644" y="502"/>
                    <a:pt x="1850" y="502"/>
                  </a:cubicBezTo>
                  <a:lnTo>
                    <a:pt x="2489" y="502"/>
                  </a:lnTo>
                  <a:cubicBezTo>
                    <a:pt x="2580" y="502"/>
                    <a:pt x="2694" y="502"/>
                    <a:pt x="2808" y="525"/>
                  </a:cubicBezTo>
                  <a:cubicBezTo>
                    <a:pt x="2922" y="548"/>
                    <a:pt x="3059" y="571"/>
                    <a:pt x="3173" y="594"/>
                  </a:cubicBezTo>
                  <a:cubicBezTo>
                    <a:pt x="3628" y="718"/>
                    <a:pt x="4026" y="991"/>
                    <a:pt x="4149" y="991"/>
                  </a:cubicBezTo>
                  <a:cubicBezTo>
                    <a:pt x="4161" y="991"/>
                    <a:pt x="4171" y="988"/>
                    <a:pt x="4178" y="982"/>
                  </a:cubicBezTo>
                  <a:cubicBezTo>
                    <a:pt x="4223" y="959"/>
                    <a:pt x="3858" y="502"/>
                    <a:pt x="3310" y="251"/>
                  </a:cubicBezTo>
                  <a:cubicBezTo>
                    <a:pt x="3173" y="206"/>
                    <a:pt x="3036" y="160"/>
                    <a:pt x="2899" y="114"/>
                  </a:cubicBezTo>
                  <a:cubicBezTo>
                    <a:pt x="2785" y="69"/>
                    <a:pt x="2648" y="46"/>
                    <a:pt x="2534" y="46"/>
                  </a:cubicBezTo>
                  <a:cubicBezTo>
                    <a:pt x="2306" y="23"/>
                    <a:pt x="2169" y="0"/>
                    <a:pt x="216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2" name="Google Shape;3602;p43"/>
            <p:cNvSpPr/>
            <p:nvPr/>
          </p:nvSpPr>
          <p:spPr>
            <a:xfrm>
              <a:off x="2610225" y="2957750"/>
              <a:ext cx="70225" cy="33900"/>
            </a:xfrm>
            <a:custGeom>
              <a:avLst/>
              <a:gdLst/>
              <a:ahLst/>
              <a:cxnLst/>
              <a:rect l="l" t="t" r="r" b="b"/>
              <a:pathLst>
                <a:path w="2809" h="1356" extrusionOk="0">
                  <a:moveTo>
                    <a:pt x="336" y="0"/>
                  </a:moveTo>
                  <a:cubicBezTo>
                    <a:pt x="140" y="0"/>
                    <a:pt x="1" y="25"/>
                    <a:pt x="1" y="64"/>
                  </a:cubicBezTo>
                  <a:cubicBezTo>
                    <a:pt x="1" y="133"/>
                    <a:pt x="366" y="247"/>
                    <a:pt x="708" y="384"/>
                  </a:cubicBezTo>
                  <a:cubicBezTo>
                    <a:pt x="1074" y="521"/>
                    <a:pt x="1370" y="703"/>
                    <a:pt x="1370" y="703"/>
                  </a:cubicBezTo>
                  <a:cubicBezTo>
                    <a:pt x="1370" y="703"/>
                    <a:pt x="1713" y="840"/>
                    <a:pt x="2055" y="1023"/>
                  </a:cubicBezTo>
                  <a:cubicBezTo>
                    <a:pt x="2335" y="1163"/>
                    <a:pt x="2632" y="1355"/>
                    <a:pt x="2732" y="1355"/>
                  </a:cubicBezTo>
                  <a:cubicBezTo>
                    <a:pt x="2747" y="1355"/>
                    <a:pt x="2757" y="1351"/>
                    <a:pt x="2763" y="1343"/>
                  </a:cubicBezTo>
                  <a:cubicBezTo>
                    <a:pt x="2808" y="1297"/>
                    <a:pt x="2580" y="1000"/>
                    <a:pt x="2283" y="726"/>
                  </a:cubicBezTo>
                  <a:cubicBezTo>
                    <a:pt x="1964" y="475"/>
                    <a:pt x="1621" y="270"/>
                    <a:pt x="1621" y="270"/>
                  </a:cubicBezTo>
                  <a:cubicBezTo>
                    <a:pt x="1621" y="270"/>
                    <a:pt x="1233" y="110"/>
                    <a:pt x="823" y="41"/>
                  </a:cubicBezTo>
                  <a:cubicBezTo>
                    <a:pt x="650" y="13"/>
                    <a:pt x="478" y="0"/>
                    <a:pt x="33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603" name="Google Shape;3603;p43"/>
          <p:cNvGrpSpPr/>
          <p:nvPr/>
        </p:nvGrpSpPr>
        <p:grpSpPr>
          <a:xfrm>
            <a:off x="8492497" y="3515914"/>
            <a:ext cx="3167809" cy="3361597"/>
            <a:chOff x="6280422" y="2636935"/>
            <a:chExt cx="2375857" cy="2521198"/>
          </a:xfrm>
        </p:grpSpPr>
        <p:sp>
          <p:nvSpPr>
            <p:cNvPr id="3604" name="Google Shape;3604;p43"/>
            <p:cNvSpPr/>
            <p:nvPr/>
          </p:nvSpPr>
          <p:spPr>
            <a:xfrm>
              <a:off x="6445650" y="4366118"/>
              <a:ext cx="27" cy="619"/>
            </a:xfrm>
            <a:custGeom>
              <a:avLst/>
              <a:gdLst/>
              <a:ahLst/>
              <a:cxnLst/>
              <a:rect l="l" t="t" r="r" b="b"/>
              <a:pathLst>
                <a:path w="1" h="23" extrusionOk="0">
                  <a:moveTo>
                    <a:pt x="0" y="23"/>
                  </a:moveTo>
                  <a:cubicBezTo>
                    <a:pt x="0" y="23"/>
                    <a:pt x="0" y="23"/>
                    <a:pt x="0" y="23"/>
                  </a:cubicBezTo>
                  <a:cubicBezTo>
                    <a:pt x="0" y="23"/>
                    <a:pt x="0" y="23"/>
                    <a:pt x="0" y="0"/>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5" name="Google Shape;3605;p43"/>
            <p:cNvSpPr/>
            <p:nvPr/>
          </p:nvSpPr>
          <p:spPr>
            <a:xfrm>
              <a:off x="8342374" y="4566355"/>
              <a:ext cx="27" cy="619"/>
            </a:xfrm>
            <a:custGeom>
              <a:avLst/>
              <a:gdLst/>
              <a:ahLst/>
              <a:cxnLst/>
              <a:rect l="l" t="t" r="r" b="b"/>
              <a:pathLst>
                <a:path w="1" h="23" extrusionOk="0">
                  <a:moveTo>
                    <a:pt x="1" y="0"/>
                  </a:moveTo>
                  <a:cubicBezTo>
                    <a:pt x="1" y="0"/>
                    <a:pt x="1" y="0"/>
                    <a:pt x="1" y="0"/>
                  </a:cubicBezTo>
                  <a:cubicBezTo>
                    <a:pt x="1" y="0"/>
                    <a:pt x="1" y="0"/>
                    <a:pt x="1" y="23"/>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6" name="Google Shape;3606;p43"/>
            <p:cNvSpPr/>
            <p:nvPr/>
          </p:nvSpPr>
          <p:spPr>
            <a:xfrm>
              <a:off x="6494168" y="4150353"/>
              <a:ext cx="1948365" cy="1007779"/>
            </a:xfrm>
            <a:custGeom>
              <a:avLst/>
              <a:gdLst/>
              <a:ahLst/>
              <a:cxnLst/>
              <a:rect l="l" t="t" r="r" b="b"/>
              <a:pathLst>
                <a:path w="72403" h="37450" extrusionOk="0">
                  <a:moveTo>
                    <a:pt x="54370" y="5850"/>
                  </a:moveTo>
                  <a:cubicBezTo>
                    <a:pt x="54736" y="6146"/>
                    <a:pt x="55101" y="6489"/>
                    <a:pt x="55466" y="6854"/>
                  </a:cubicBezTo>
                  <a:cubicBezTo>
                    <a:pt x="55626" y="6991"/>
                    <a:pt x="55763" y="7128"/>
                    <a:pt x="55900" y="7265"/>
                  </a:cubicBezTo>
                  <a:cubicBezTo>
                    <a:pt x="55398" y="6785"/>
                    <a:pt x="54873" y="6329"/>
                    <a:pt x="54370" y="5850"/>
                  </a:cubicBezTo>
                  <a:close/>
                  <a:moveTo>
                    <a:pt x="20041" y="3864"/>
                  </a:moveTo>
                  <a:cubicBezTo>
                    <a:pt x="19859" y="4686"/>
                    <a:pt x="19653" y="5553"/>
                    <a:pt x="19516" y="6169"/>
                  </a:cubicBezTo>
                  <a:lnTo>
                    <a:pt x="19699" y="6169"/>
                  </a:lnTo>
                  <a:cubicBezTo>
                    <a:pt x="19699" y="6192"/>
                    <a:pt x="19699" y="6215"/>
                    <a:pt x="19676" y="6238"/>
                  </a:cubicBezTo>
                  <a:cubicBezTo>
                    <a:pt x="19676" y="6283"/>
                    <a:pt x="19676" y="6329"/>
                    <a:pt x="19653" y="6375"/>
                  </a:cubicBezTo>
                  <a:cubicBezTo>
                    <a:pt x="19630" y="6489"/>
                    <a:pt x="19630" y="6580"/>
                    <a:pt x="19608" y="6671"/>
                  </a:cubicBezTo>
                  <a:cubicBezTo>
                    <a:pt x="19608" y="6717"/>
                    <a:pt x="19585" y="6763"/>
                    <a:pt x="19585" y="6808"/>
                  </a:cubicBezTo>
                  <a:cubicBezTo>
                    <a:pt x="19562" y="6922"/>
                    <a:pt x="19539" y="7059"/>
                    <a:pt x="19516" y="7174"/>
                  </a:cubicBezTo>
                  <a:cubicBezTo>
                    <a:pt x="19516" y="7196"/>
                    <a:pt x="19516" y="7242"/>
                    <a:pt x="19493" y="7288"/>
                  </a:cubicBezTo>
                  <a:cubicBezTo>
                    <a:pt x="19493" y="7356"/>
                    <a:pt x="19471" y="7447"/>
                    <a:pt x="19448" y="7516"/>
                  </a:cubicBezTo>
                  <a:cubicBezTo>
                    <a:pt x="19448" y="7562"/>
                    <a:pt x="19448" y="7607"/>
                    <a:pt x="19448" y="7630"/>
                  </a:cubicBezTo>
                  <a:cubicBezTo>
                    <a:pt x="19425" y="7744"/>
                    <a:pt x="19402" y="7835"/>
                    <a:pt x="19402" y="7927"/>
                  </a:cubicBezTo>
                  <a:cubicBezTo>
                    <a:pt x="19379" y="7950"/>
                    <a:pt x="19379" y="7972"/>
                    <a:pt x="19379" y="7995"/>
                  </a:cubicBezTo>
                  <a:cubicBezTo>
                    <a:pt x="19379" y="8064"/>
                    <a:pt x="19356" y="8109"/>
                    <a:pt x="19356" y="8178"/>
                  </a:cubicBezTo>
                  <a:cubicBezTo>
                    <a:pt x="19356" y="8201"/>
                    <a:pt x="19334" y="8223"/>
                    <a:pt x="19334" y="8246"/>
                  </a:cubicBezTo>
                  <a:cubicBezTo>
                    <a:pt x="19334" y="8315"/>
                    <a:pt x="19311" y="8383"/>
                    <a:pt x="19311" y="8429"/>
                  </a:cubicBezTo>
                  <a:cubicBezTo>
                    <a:pt x="19311" y="8429"/>
                    <a:pt x="19311" y="8429"/>
                    <a:pt x="19311" y="8452"/>
                  </a:cubicBezTo>
                  <a:cubicBezTo>
                    <a:pt x="19311" y="8475"/>
                    <a:pt x="19311" y="8520"/>
                    <a:pt x="19311" y="8543"/>
                  </a:cubicBezTo>
                  <a:cubicBezTo>
                    <a:pt x="19311" y="8543"/>
                    <a:pt x="19311" y="8566"/>
                    <a:pt x="19311" y="8566"/>
                  </a:cubicBezTo>
                  <a:cubicBezTo>
                    <a:pt x="19288" y="8589"/>
                    <a:pt x="19311" y="8612"/>
                    <a:pt x="19311" y="8612"/>
                  </a:cubicBezTo>
                  <a:cubicBezTo>
                    <a:pt x="18923" y="8566"/>
                    <a:pt x="18558" y="8497"/>
                    <a:pt x="18192" y="8452"/>
                  </a:cubicBezTo>
                  <a:cubicBezTo>
                    <a:pt x="18101" y="8452"/>
                    <a:pt x="18010" y="8429"/>
                    <a:pt x="17918" y="8429"/>
                  </a:cubicBezTo>
                  <a:cubicBezTo>
                    <a:pt x="17645" y="8383"/>
                    <a:pt x="17371" y="8338"/>
                    <a:pt x="17097" y="8315"/>
                  </a:cubicBezTo>
                  <a:cubicBezTo>
                    <a:pt x="17051" y="8315"/>
                    <a:pt x="17028" y="8292"/>
                    <a:pt x="16983" y="8292"/>
                  </a:cubicBezTo>
                  <a:cubicBezTo>
                    <a:pt x="16663" y="8246"/>
                    <a:pt x="16344" y="8223"/>
                    <a:pt x="16024" y="8178"/>
                  </a:cubicBezTo>
                  <a:lnTo>
                    <a:pt x="15978" y="8178"/>
                  </a:lnTo>
                  <a:cubicBezTo>
                    <a:pt x="15659" y="8132"/>
                    <a:pt x="15339" y="8087"/>
                    <a:pt x="15020" y="8064"/>
                  </a:cubicBezTo>
                  <a:lnTo>
                    <a:pt x="14997" y="8064"/>
                  </a:lnTo>
                  <a:cubicBezTo>
                    <a:pt x="14540" y="8018"/>
                    <a:pt x="14107" y="7972"/>
                    <a:pt x="13673" y="7927"/>
                  </a:cubicBezTo>
                  <a:cubicBezTo>
                    <a:pt x="14038" y="7790"/>
                    <a:pt x="14403" y="7653"/>
                    <a:pt x="14769" y="7516"/>
                  </a:cubicBezTo>
                  <a:cubicBezTo>
                    <a:pt x="16138" y="6968"/>
                    <a:pt x="17667" y="6352"/>
                    <a:pt x="18763" y="5279"/>
                  </a:cubicBezTo>
                  <a:cubicBezTo>
                    <a:pt x="19151" y="4891"/>
                    <a:pt x="19585" y="4412"/>
                    <a:pt x="20041" y="3864"/>
                  </a:cubicBezTo>
                  <a:close/>
                  <a:moveTo>
                    <a:pt x="44282" y="714"/>
                  </a:moveTo>
                  <a:cubicBezTo>
                    <a:pt x="45309" y="3476"/>
                    <a:pt x="47249" y="7402"/>
                    <a:pt x="48778" y="9433"/>
                  </a:cubicBezTo>
                  <a:cubicBezTo>
                    <a:pt x="49691" y="10666"/>
                    <a:pt x="51106" y="11510"/>
                    <a:pt x="52385" y="12264"/>
                  </a:cubicBezTo>
                  <a:cubicBezTo>
                    <a:pt x="52522" y="12355"/>
                    <a:pt x="52659" y="12423"/>
                    <a:pt x="52796" y="12515"/>
                  </a:cubicBezTo>
                  <a:cubicBezTo>
                    <a:pt x="52773" y="12515"/>
                    <a:pt x="52750" y="12492"/>
                    <a:pt x="52727" y="12492"/>
                  </a:cubicBezTo>
                  <a:cubicBezTo>
                    <a:pt x="52590" y="12469"/>
                    <a:pt x="52453" y="12446"/>
                    <a:pt x="52316" y="12423"/>
                  </a:cubicBezTo>
                  <a:cubicBezTo>
                    <a:pt x="52248" y="12401"/>
                    <a:pt x="52179" y="12401"/>
                    <a:pt x="52111" y="12378"/>
                  </a:cubicBezTo>
                  <a:cubicBezTo>
                    <a:pt x="51974" y="12355"/>
                    <a:pt x="51837" y="12355"/>
                    <a:pt x="51677" y="12332"/>
                  </a:cubicBezTo>
                  <a:cubicBezTo>
                    <a:pt x="51631" y="12309"/>
                    <a:pt x="51563" y="12309"/>
                    <a:pt x="51494" y="12286"/>
                  </a:cubicBezTo>
                  <a:cubicBezTo>
                    <a:pt x="51358" y="12286"/>
                    <a:pt x="51198" y="12264"/>
                    <a:pt x="51061" y="12241"/>
                  </a:cubicBezTo>
                  <a:cubicBezTo>
                    <a:pt x="50992" y="12241"/>
                    <a:pt x="50924" y="12218"/>
                    <a:pt x="50855" y="12218"/>
                  </a:cubicBezTo>
                  <a:cubicBezTo>
                    <a:pt x="50718" y="12195"/>
                    <a:pt x="50581" y="12195"/>
                    <a:pt x="50445" y="12172"/>
                  </a:cubicBezTo>
                  <a:cubicBezTo>
                    <a:pt x="50376" y="12172"/>
                    <a:pt x="50308" y="12172"/>
                    <a:pt x="50239" y="12149"/>
                  </a:cubicBezTo>
                  <a:cubicBezTo>
                    <a:pt x="50102" y="12149"/>
                    <a:pt x="49965" y="12127"/>
                    <a:pt x="49805" y="12127"/>
                  </a:cubicBezTo>
                  <a:cubicBezTo>
                    <a:pt x="49737" y="12127"/>
                    <a:pt x="49691" y="12104"/>
                    <a:pt x="49623" y="12104"/>
                  </a:cubicBezTo>
                  <a:cubicBezTo>
                    <a:pt x="49486" y="12104"/>
                    <a:pt x="49326" y="12081"/>
                    <a:pt x="49189" y="12081"/>
                  </a:cubicBezTo>
                  <a:lnTo>
                    <a:pt x="49007" y="12081"/>
                  </a:lnTo>
                  <a:cubicBezTo>
                    <a:pt x="48870" y="12058"/>
                    <a:pt x="48733" y="12058"/>
                    <a:pt x="48596" y="12058"/>
                  </a:cubicBezTo>
                  <a:cubicBezTo>
                    <a:pt x="48527" y="12058"/>
                    <a:pt x="48459" y="12058"/>
                    <a:pt x="48390" y="12035"/>
                  </a:cubicBezTo>
                  <a:lnTo>
                    <a:pt x="47820" y="12035"/>
                  </a:lnTo>
                  <a:cubicBezTo>
                    <a:pt x="47683" y="12035"/>
                    <a:pt x="47546" y="12035"/>
                    <a:pt x="47432" y="12012"/>
                  </a:cubicBezTo>
                  <a:lnTo>
                    <a:pt x="46701" y="12012"/>
                  </a:lnTo>
                  <a:cubicBezTo>
                    <a:pt x="46587" y="12012"/>
                    <a:pt x="46473" y="12012"/>
                    <a:pt x="46359" y="12035"/>
                  </a:cubicBezTo>
                  <a:lnTo>
                    <a:pt x="45720" y="12035"/>
                  </a:lnTo>
                  <a:cubicBezTo>
                    <a:pt x="45606" y="12035"/>
                    <a:pt x="45514" y="12035"/>
                    <a:pt x="45400" y="12058"/>
                  </a:cubicBezTo>
                  <a:lnTo>
                    <a:pt x="44989" y="12058"/>
                  </a:lnTo>
                  <a:cubicBezTo>
                    <a:pt x="44944" y="12058"/>
                    <a:pt x="44898" y="12058"/>
                    <a:pt x="44852" y="12081"/>
                  </a:cubicBezTo>
                  <a:lnTo>
                    <a:pt x="44510" y="12081"/>
                  </a:lnTo>
                  <a:cubicBezTo>
                    <a:pt x="44441" y="12081"/>
                    <a:pt x="44350" y="12104"/>
                    <a:pt x="44282" y="12104"/>
                  </a:cubicBezTo>
                  <a:lnTo>
                    <a:pt x="44190" y="12104"/>
                  </a:lnTo>
                  <a:cubicBezTo>
                    <a:pt x="44122" y="12104"/>
                    <a:pt x="44053" y="12104"/>
                    <a:pt x="44008" y="12127"/>
                  </a:cubicBezTo>
                  <a:lnTo>
                    <a:pt x="43780" y="12127"/>
                  </a:lnTo>
                  <a:cubicBezTo>
                    <a:pt x="43757" y="12127"/>
                    <a:pt x="43734" y="12149"/>
                    <a:pt x="43711" y="12149"/>
                  </a:cubicBezTo>
                  <a:lnTo>
                    <a:pt x="43528" y="12149"/>
                  </a:lnTo>
                  <a:cubicBezTo>
                    <a:pt x="43665" y="12127"/>
                    <a:pt x="43734" y="12104"/>
                    <a:pt x="43734" y="12081"/>
                  </a:cubicBezTo>
                  <a:cubicBezTo>
                    <a:pt x="43734" y="12058"/>
                    <a:pt x="43643" y="12035"/>
                    <a:pt x="43506" y="12035"/>
                  </a:cubicBezTo>
                  <a:cubicBezTo>
                    <a:pt x="43894" y="10095"/>
                    <a:pt x="44168" y="7721"/>
                    <a:pt x="44259" y="5188"/>
                  </a:cubicBezTo>
                  <a:lnTo>
                    <a:pt x="44259" y="5188"/>
                  </a:lnTo>
                  <a:cubicBezTo>
                    <a:pt x="44236" y="5211"/>
                    <a:pt x="44213" y="5233"/>
                    <a:pt x="44190" y="5256"/>
                  </a:cubicBezTo>
                  <a:cubicBezTo>
                    <a:pt x="44282" y="3750"/>
                    <a:pt x="44327" y="2220"/>
                    <a:pt x="44282" y="714"/>
                  </a:cubicBezTo>
                  <a:close/>
                  <a:moveTo>
                    <a:pt x="63021" y="13702"/>
                  </a:moveTo>
                  <a:lnTo>
                    <a:pt x="63021" y="13702"/>
                  </a:lnTo>
                  <a:cubicBezTo>
                    <a:pt x="63204" y="13838"/>
                    <a:pt x="63386" y="13975"/>
                    <a:pt x="63569" y="14090"/>
                  </a:cubicBezTo>
                  <a:cubicBezTo>
                    <a:pt x="63911" y="14318"/>
                    <a:pt x="64208" y="14478"/>
                    <a:pt x="64391" y="14592"/>
                  </a:cubicBezTo>
                  <a:lnTo>
                    <a:pt x="64368" y="14592"/>
                  </a:lnTo>
                  <a:cubicBezTo>
                    <a:pt x="64254" y="14546"/>
                    <a:pt x="64163" y="14523"/>
                    <a:pt x="64071" y="14478"/>
                  </a:cubicBezTo>
                  <a:cubicBezTo>
                    <a:pt x="63957" y="14432"/>
                    <a:pt x="63866" y="14386"/>
                    <a:pt x="63774" y="14341"/>
                  </a:cubicBezTo>
                  <a:cubicBezTo>
                    <a:pt x="63752" y="14318"/>
                    <a:pt x="63706" y="14295"/>
                    <a:pt x="63683" y="14272"/>
                  </a:cubicBezTo>
                  <a:cubicBezTo>
                    <a:pt x="63615" y="14227"/>
                    <a:pt x="63569" y="14204"/>
                    <a:pt x="63523" y="14158"/>
                  </a:cubicBezTo>
                  <a:cubicBezTo>
                    <a:pt x="63432" y="14112"/>
                    <a:pt x="63341" y="14021"/>
                    <a:pt x="63272" y="13953"/>
                  </a:cubicBezTo>
                  <a:cubicBezTo>
                    <a:pt x="63181" y="13861"/>
                    <a:pt x="63090" y="13793"/>
                    <a:pt x="63021" y="13702"/>
                  </a:cubicBezTo>
                  <a:close/>
                  <a:moveTo>
                    <a:pt x="68271" y="15870"/>
                  </a:moveTo>
                  <a:lnTo>
                    <a:pt x="68271" y="15870"/>
                  </a:lnTo>
                  <a:cubicBezTo>
                    <a:pt x="68225" y="15938"/>
                    <a:pt x="68180" y="15984"/>
                    <a:pt x="68134" y="16007"/>
                  </a:cubicBezTo>
                  <a:cubicBezTo>
                    <a:pt x="68088" y="16007"/>
                    <a:pt x="68043" y="15984"/>
                    <a:pt x="67997" y="15984"/>
                  </a:cubicBezTo>
                  <a:cubicBezTo>
                    <a:pt x="68088" y="15938"/>
                    <a:pt x="68180" y="15916"/>
                    <a:pt x="68271" y="15870"/>
                  </a:cubicBezTo>
                  <a:close/>
                  <a:moveTo>
                    <a:pt x="69932" y="17340"/>
                  </a:moveTo>
                  <a:cubicBezTo>
                    <a:pt x="70133" y="17454"/>
                    <a:pt x="70354" y="17610"/>
                    <a:pt x="70554" y="17787"/>
                  </a:cubicBezTo>
                  <a:cubicBezTo>
                    <a:pt x="70829" y="18041"/>
                    <a:pt x="71064" y="18354"/>
                    <a:pt x="71243" y="18598"/>
                  </a:cubicBezTo>
                  <a:lnTo>
                    <a:pt x="71243" y="18598"/>
                  </a:lnTo>
                  <a:cubicBezTo>
                    <a:pt x="71087" y="18407"/>
                    <a:pt x="70954" y="18253"/>
                    <a:pt x="70873" y="18152"/>
                  </a:cubicBezTo>
                  <a:cubicBezTo>
                    <a:pt x="70622" y="17901"/>
                    <a:pt x="70325" y="17673"/>
                    <a:pt x="70051" y="17445"/>
                  </a:cubicBezTo>
                  <a:cubicBezTo>
                    <a:pt x="70012" y="17405"/>
                    <a:pt x="69972" y="17365"/>
                    <a:pt x="69932" y="17340"/>
                  </a:cubicBezTo>
                  <a:close/>
                  <a:moveTo>
                    <a:pt x="19790" y="22010"/>
                  </a:moveTo>
                  <a:cubicBezTo>
                    <a:pt x="19813" y="22033"/>
                    <a:pt x="19836" y="22056"/>
                    <a:pt x="19859" y="22078"/>
                  </a:cubicBezTo>
                  <a:cubicBezTo>
                    <a:pt x="19813" y="22056"/>
                    <a:pt x="19767" y="22033"/>
                    <a:pt x="19744" y="22010"/>
                  </a:cubicBezTo>
                  <a:close/>
                  <a:moveTo>
                    <a:pt x="20914" y="22002"/>
                  </a:moveTo>
                  <a:cubicBezTo>
                    <a:pt x="21671" y="22002"/>
                    <a:pt x="22434" y="22039"/>
                    <a:pt x="23168" y="22147"/>
                  </a:cubicBezTo>
                  <a:cubicBezTo>
                    <a:pt x="23397" y="22193"/>
                    <a:pt x="23648" y="22261"/>
                    <a:pt x="23899" y="22329"/>
                  </a:cubicBezTo>
                  <a:cubicBezTo>
                    <a:pt x="24994" y="22626"/>
                    <a:pt x="26090" y="22923"/>
                    <a:pt x="26957" y="23037"/>
                  </a:cubicBezTo>
                  <a:cubicBezTo>
                    <a:pt x="27391" y="23106"/>
                    <a:pt x="27756" y="23151"/>
                    <a:pt x="28007" y="23174"/>
                  </a:cubicBezTo>
                  <a:lnTo>
                    <a:pt x="28395" y="23174"/>
                  </a:lnTo>
                  <a:cubicBezTo>
                    <a:pt x="28395" y="23174"/>
                    <a:pt x="28532" y="23197"/>
                    <a:pt x="28783" y="23197"/>
                  </a:cubicBezTo>
                  <a:cubicBezTo>
                    <a:pt x="29057" y="23197"/>
                    <a:pt x="29400" y="23197"/>
                    <a:pt x="29833" y="23174"/>
                  </a:cubicBezTo>
                  <a:cubicBezTo>
                    <a:pt x="30077" y="23174"/>
                    <a:pt x="30351" y="23164"/>
                    <a:pt x="30648" y="23164"/>
                  </a:cubicBezTo>
                  <a:cubicBezTo>
                    <a:pt x="30797" y="23164"/>
                    <a:pt x="30952" y="23166"/>
                    <a:pt x="31111" y="23174"/>
                  </a:cubicBezTo>
                  <a:cubicBezTo>
                    <a:pt x="31888" y="23288"/>
                    <a:pt x="32641" y="23471"/>
                    <a:pt x="33417" y="23562"/>
                  </a:cubicBezTo>
                  <a:cubicBezTo>
                    <a:pt x="34239" y="23676"/>
                    <a:pt x="35083" y="23973"/>
                    <a:pt x="35905" y="24019"/>
                  </a:cubicBezTo>
                  <a:lnTo>
                    <a:pt x="35950" y="24019"/>
                  </a:lnTo>
                  <a:cubicBezTo>
                    <a:pt x="36065" y="24041"/>
                    <a:pt x="36179" y="24064"/>
                    <a:pt x="36293" y="24087"/>
                  </a:cubicBezTo>
                  <a:cubicBezTo>
                    <a:pt x="36202" y="24133"/>
                    <a:pt x="36110" y="24178"/>
                    <a:pt x="35996" y="24224"/>
                  </a:cubicBezTo>
                  <a:cubicBezTo>
                    <a:pt x="35448" y="24475"/>
                    <a:pt x="34969" y="24749"/>
                    <a:pt x="34604" y="25069"/>
                  </a:cubicBezTo>
                  <a:cubicBezTo>
                    <a:pt x="34398" y="25183"/>
                    <a:pt x="34261" y="25342"/>
                    <a:pt x="34124" y="25479"/>
                  </a:cubicBezTo>
                  <a:cubicBezTo>
                    <a:pt x="34094" y="25479"/>
                    <a:pt x="34074" y="25469"/>
                    <a:pt x="34064" y="25469"/>
                  </a:cubicBezTo>
                  <a:cubicBezTo>
                    <a:pt x="34058" y="25469"/>
                    <a:pt x="34056" y="25472"/>
                    <a:pt x="34056" y="25479"/>
                  </a:cubicBezTo>
                  <a:cubicBezTo>
                    <a:pt x="34033" y="25479"/>
                    <a:pt x="34056" y="25502"/>
                    <a:pt x="34079" y="25525"/>
                  </a:cubicBezTo>
                  <a:cubicBezTo>
                    <a:pt x="33736" y="25799"/>
                    <a:pt x="33417" y="26096"/>
                    <a:pt x="33166" y="26529"/>
                  </a:cubicBezTo>
                  <a:cubicBezTo>
                    <a:pt x="33554" y="26758"/>
                    <a:pt x="33965" y="26986"/>
                    <a:pt x="34421" y="27237"/>
                  </a:cubicBezTo>
                  <a:cubicBezTo>
                    <a:pt x="33371" y="27922"/>
                    <a:pt x="31956" y="28858"/>
                    <a:pt x="30586" y="29839"/>
                  </a:cubicBezTo>
                  <a:cubicBezTo>
                    <a:pt x="30472" y="29930"/>
                    <a:pt x="30358" y="29999"/>
                    <a:pt x="30244" y="30090"/>
                  </a:cubicBezTo>
                  <a:cubicBezTo>
                    <a:pt x="29902" y="30341"/>
                    <a:pt x="29582" y="30592"/>
                    <a:pt x="29263" y="30820"/>
                  </a:cubicBezTo>
                  <a:cubicBezTo>
                    <a:pt x="29263" y="30820"/>
                    <a:pt x="29263" y="30843"/>
                    <a:pt x="29240" y="30843"/>
                  </a:cubicBezTo>
                  <a:cubicBezTo>
                    <a:pt x="29194" y="30889"/>
                    <a:pt x="29126" y="30935"/>
                    <a:pt x="29080" y="30980"/>
                  </a:cubicBezTo>
                  <a:cubicBezTo>
                    <a:pt x="29080" y="30957"/>
                    <a:pt x="29057" y="30957"/>
                    <a:pt x="29057" y="30935"/>
                  </a:cubicBezTo>
                  <a:cubicBezTo>
                    <a:pt x="29034" y="30912"/>
                    <a:pt x="29012" y="30889"/>
                    <a:pt x="28989" y="30866"/>
                  </a:cubicBezTo>
                  <a:cubicBezTo>
                    <a:pt x="28966" y="30843"/>
                    <a:pt x="28920" y="30820"/>
                    <a:pt x="28897" y="30775"/>
                  </a:cubicBezTo>
                  <a:cubicBezTo>
                    <a:pt x="28875" y="30752"/>
                    <a:pt x="28829" y="30729"/>
                    <a:pt x="28806" y="30706"/>
                  </a:cubicBezTo>
                  <a:cubicBezTo>
                    <a:pt x="28783" y="30684"/>
                    <a:pt x="28738" y="30638"/>
                    <a:pt x="28715" y="30615"/>
                  </a:cubicBezTo>
                  <a:cubicBezTo>
                    <a:pt x="28646" y="30547"/>
                    <a:pt x="28601" y="30501"/>
                    <a:pt x="28532" y="30432"/>
                  </a:cubicBezTo>
                  <a:cubicBezTo>
                    <a:pt x="28509" y="30410"/>
                    <a:pt x="28464" y="30387"/>
                    <a:pt x="28441" y="30341"/>
                  </a:cubicBezTo>
                  <a:cubicBezTo>
                    <a:pt x="28418" y="30341"/>
                    <a:pt x="28418" y="30318"/>
                    <a:pt x="28395" y="30318"/>
                  </a:cubicBezTo>
                  <a:cubicBezTo>
                    <a:pt x="28327" y="30250"/>
                    <a:pt x="28281" y="30204"/>
                    <a:pt x="28213" y="30136"/>
                  </a:cubicBezTo>
                  <a:cubicBezTo>
                    <a:pt x="28190" y="30136"/>
                    <a:pt x="28167" y="30113"/>
                    <a:pt x="28144" y="30090"/>
                  </a:cubicBezTo>
                  <a:cubicBezTo>
                    <a:pt x="28144" y="30067"/>
                    <a:pt x="28144" y="30067"/>
                    <a:pt x="28121" y="30067"/>
                  </a:cubicBezTo>
                  <a:cubicBezTo>
                    <a:pt x="27756" y="29725"/>
                    <a:pt x="27368" y="29383"/>
                    <a:pt x="26957" y="29040"/>
                  </a:cubicBezTo>
                  <a:lnTo>
                    <a:pt x="26934" y="29040"/>
                  </a:lnTo>
                  <a:cubicBezTo>
                    <a:pt x="26843" y="28949"/>
                    <a:pt x="26729" y="28858"/>
                    <a:pt x="26638" y="28766"/>
                  </a:cubicBezTo>
                  <a:lnTo>
                    <a:pt x="26615" y="28766"/>
                  </a:lnTo>
                  <a:cubicBezTo>
                    <a:pt x="25314" y="27671"/>
                    <a:pt x="23922" y="26598"/>
                    <a:pt x="22917" y="25867"/>
                  </a:cubicBezTo>
                  <a:cubicBezTo>
                    <a:pt x="22826" y="25799"/>
                    <a:pt x="22757" y="25753"/>
                    <a:pt x="22689" y="25685"/>
                  </a:cubicBezTo>
                  <a:cubicBezTo>
                    <a:pt x="22689" y="25685"/>
                    <a:pt x="22666" y="25685"/>
                    <a:pt x="22666" y="25662"/>
                  </a:cubicBezTo>
                  <a:cubicBezTo>
                    <a:pt x="22598" y="25616"/>
                    <a:pt x="22529" y="25571"/>
                    <a:pt x="22461" y="25525"/>
                  </a:cubicBezTo>
                  <a:cubicBezTo>
                    <a:pt x="22461" y="25525"/>
                    <a:pt x="22438" y="25502"/>
                    <a:pt x="22438" y="25502"/>
                  </a:cubicBezTo>
                  <a:cubicBezTo>
                    <a:pt x="22164" y="25320"/>
                    <a:pt x="21959" y="25160"/>
                    <a:pt x="21799" y="25046"/>
                  </a:cubicBezTo>
                  <a:cubicBezTo>
                    <a:pt x="21799" y="25046"/>
                    <a:pt x="21799" y="25023"/>
                    <a:pt x="21799" y="25023"/>
                  </a:cubicBezTo>
                  <a:cubicBezTo>
                    <a:pt x="22164" y="24817"/>
                    <a:pt x="22552" y="24680"/>
                    <a:pt x="22986" y="24635"/>
                  </a:cubicBezTo>
                  <a:cubicBezTo>
                    <a:pt x="22438" y="23790"/>
                    <a:pt x="21548" y="23128"/>
                    <a:pt x="20749" y="22603"/>
                  </a:cubicBezTo>
                  <a:cubicBezTo>
                    <a:pt x="20612" y="22421"/>
                    <a:pt x="20452" y="22215"/>
                    <a:pt x="20292" y="22010"/>
                  </a:cubicBezTo>
                  <a:cubicBezTo>
                    <a:pt x="20499" y="22005"/>
                    <a:pt x="20706" y="22002"/>
                    <a:pt x="20914" y="22002"/>
                  </a:cubicBezTo>
                  <a:close/>
                  <a:moveTo>
                    <a:pt x="38807" y="1"/>
                  </a:moveTo>
                  <a:cubicBezTo>
                    <a:pt x="36532" y="1"/>
                    <a:pt x="34178" y="131"/>
                    <a:pt x="31751" y="417"/>
                  </a:cubicBezTo>
                  <a:cubicBezTo>
                    <a:pt x="31157" y="509"/>
                    <a:pt x="30564" y="623"/>
                    <a:pt x="29947" y="737"/>
                  </a:cubicBezTo>
                  <a:cubicBezTo>
                    <a:pt x="20155" y="2700"/>
                    <a:pt x="9770" y="7288"/>
                    <a:pt x="138" y="12652"/>
                  </a:cubicBezTo>
                  <a:cubicBezTo>
                    <a:pt x="69" y="12880"/>
                    <a:pt x="1" y="13131"/>
                    <a:pt x="23" y="13405"/>
                  </a:cubicBezTo>
                  <a:cubicBezTo>
                    <a:pt x="46" y="13770"/>
                    <a:pt x="183" y="14135"/>
                    <a:pt x="411" y="14432"/>
                  </a:cubicBezTo>
                  <a:cubicBezTo>
                    <a:pt x="640" y="14729"/>
                    <a:pt x="959" y="14934"/>
                    <a:pt x="1279" y="15048"/>
                  </a:cubicBezTo>
                  <a:cubicBezTo>
                    <a:pt x="1279" y="15094"/>
                    <a:pt x="1279" y="15140"/>
                    <a:pt x="1279" y="15208"/>
                  </a:cubicBezTo>
                  <a:cubicBezTo>
                    <a:pt x="1279" y="18289"/>
                    <a:pt x="3539" y="21371"/>
                    <a:pt x="6392" y="24019"/>
                  </a:cubicBezTo>
                  <a:cubicBezTo>
                    <a:pt x="6392" y="24019"/>
                    <a:pt x="6392" y="24041"/>
                    <a:pt x="6414" y="24041"/>
                  </a:cubicBezTo>
                  <a:cubicBezTo>
                    <a:pt x="6529" y="24156"/>
                    <a:pt x="6666" y="24270"/>
                    <a:pt x="6780" y="24384"/>
                  </a:cubicBezTo>
                  <a:cubicBezTo>
                    <a:pt x="6825" y="24429"/>
                    <a:pt x="6871" y="24475"/>
                    <a:pt x="6917" y="24521"/>
                  </a:cubicBezTo>
                  <a:cubicBezTo>
                    <a:pt x="7008" y="24589"/>
                    <a:pt x="7122" y="24680"/>
                    <a:pt x="7213" y="24772"/>
                  </a:cubicBezTo>
                  <a:cubicBezTo>
                    <a:pt x="7259" y="24817"/>
                    <a:pt x="7305" y="24863"/>
                    <a:pt x="7350" y="24886"/>
                  </a:cubicBezTo>
                  <a:cubicBezTo>
                    <a:pt x="7464" y="24977"/>
                    <a:pt x="7556" y="25069"/>
                    <a:pt x="7670" y="25160"/>
                  </a:cubicBezTo>
                  <a:cubicBezTo>
                    <a:pt x="7693" y="25183"/>
                    <a:pt x="7738" y="25228"/>
                    <a:pt x="7784" y="25251"/>
                  </a:cubicBezTo>
                  <a:cubicBezTo>
                    <a:pt x="7921" y="25388"/>
                    <a:pt x="8081" y="25502"/>
                    <a:pt x="8218" y="25616"/>
                  </a:cubicBezTo>
                  <a:cubicBezTo>
                    <a:pt x="8218" y="25616"/>
                    <a:pt x="8241" y="25639"/>
                    <a:pt x="8241" y="25639"/>
                  </a:cubicBezTo>
                  <a:cubicBezTo>
                    <a:pt x="8377" y="25753"/>
                    <a:pt x="8514" y="25845"/>
                    <a:pt x="8651" y="25959"/>
                  </a:cubicBezTo>
                  <a:cubicBezTo>
                    <a:pt x="8697" y="26004"/>
                    <a:pt x="8743" y="26027"/>
                    <a:pt x="8788" y="26073"/>
                  </a:cubicBezTo>
                  <a:cubicBezTo>
                    <a:pt x="8880" y="26141"/>
                    <a:pt x="8994" y="26233"/>
                    <a:pt x="9085" y="26301"/>
                  </a:cubicBezTo>
                  <a:cubicBezTo>
                    <a:pt x="9131" y="26347"/>
                    <a:pt x="9176" y="26392"/>
                    <a:pt x="9222" y="26415"/>
                  </a:cubicBezTo>
                  <a:cubicBezTo>
                    <a:pt x="9336" y="26507"/>
                    <a:pt x="9450" y="26575"/>
                    <a:pt x="9564" y="26666"/>
                  </a:cubicBezTo>
                  <a:cubicBezTo>
                    <a:pt x="9587" y="26689"/>
                    <a:pt x="9633" y="26735"/>
                    <a:pt x="9679" y="26758"/>
                  </a:cubicBezTo>
                  <a:cubicBezTo>
                    <a:pt x="9975" y="26963"/>
                    <a:pt x="10249" y="27191"/>
                    <a:pt x="10546" y="27397"/>
                  </a:cubicBezTo>
                  <a:cubicBezTo>
                    <a:pt x="10592" y="27420"/>
                    <a:pt x="10637" y="27465"/>
                    <a:pt x="10660" y="27488"/>
                  </a:cubicBezTo>
                  <a:cubicBezTo>
                    <a:pt x="10774" y="27556"/>
                    <a:pt x="10888" y="27625"/>
                    <a:pt x="10980" y="27716"/>
                  </a:cubicBezTo>
                  <a:cubicBezTo>
                    <a:pt x="11025" y="27739"/>
                    <a:pt x="11071" y="27762"/>
                    <a:pt x="11117" y="27808"/>
                  </a:cubicBezTo>
                  <a:cubicBezTo>
                    <a:pt x="11231" y="27876"/>
                    <a:pt x="11345" y="27945"/>
                    <a:pt x="11436" y="28036"/>
                  </a:cubicBezTo>
                  <a:cubicBezTo>
                    <a:pt x="11482" y="28059"/>
                    <a:pt x="11505" y="28081"/>
                    <a:pt x="11550" y="28104"/>
                  </a:cubicBezTo>
                  <a:cubicBezTo>
                    <a:pt x="11824" y="28287"/>
                    <a:pt x="12121" y="28492"/>
                    <a:pt x="12395" y="28675"/>
                  </a:cubicBezTo>
                  <a:cubicBezTo>
                    <a:pt x="12440" y="28698"/>
                    <a:pt x="12463" y="28721"/>
                    <a:pt x="12486" y="28743"/>
                  </a:cubicBezTo>
                  <a:cubicBezTo>
                    <a:pt x="12600" y="28812"/>
                    <a:pt x="12714" y="28880"/>
                    <a:pt x="12806" y="28949"/>
                  </a:cubicBezTo>
                  <a:cubicBezTo>
                    <a:pt x="12851" y="28972"/>
                    <a:pt x="12897" y="28994"/>
                    <a:pt x="12920" y="29017"/>
                  </a:cubicBezTo>
                  <a:cubicBezTo>
                    <a:pt x="13034" y="29086"/>
                    <a:pt x="13125" y="29154"/>
                    <a:pt x="13239" y="29200"/>
                  </a:cubicBezTo>
                  <a:cubicBezTo>
                    <a:pt x="13262" y="29223"/>
                    <a:pt x="13285" y="29246"/>
                    <a:pt x="13331" y="29268"/>
                  </a:cubicBezTo>
                  <a:cubicBezTo>
                    <a:pt x="13582" y="29428"/>
                    <a:pt x="13856" y="29588"/>
                    <a:pt x="14107" y="29748"/>
                  </a:cubicBezTo>
                  <a:cubicBezTo>
                    <a:pt x="14129" y="29771"/>
                    <a:pt x="14152" y="29793"/>
                    <a:pt x="14175" y="29793"/>
                  </a:cubicBezTo>
                  <a:cubicBezTo>
                    <a:pt x="14266" y="29862"/>
                    <a:pt x="14381" y="29907"/>
                    <a:pt x="14472" y="29976"/>
                  </a:cubicBezTo>
                  <a:cubicBezTo>
                    <a:pt x="14495" y="29999"/>
                    <a:pt x="14517" y="30022"/>
                    <a:pt x="14563" y="30022"/>
                  </a:cubicBezTo>
                  <a:cubicBezTo>
                    <a:pt x="14654" y="30090"/>
                    <a:pt x="14746" y="30136"/>
                    <a:pt x="14837" y="30204"/>
                  </a:cubicBezTo>
                  <a:cubicBezTo>
                    <a:pt x="14860" y="30204"/>
                    <a:pt x="14883" y="30227"/>
                    <a:pt x="14906" y="30250"/>
                  </a:cubicBezTo>
                  <a:cubicBezTo>
                    <a:pt x="15134" y="30387"/>
                    <a:pt x="15362" y="30501"/>
                    <a:pt x="15567" y="30615"/>
                  </a:cubicBezTo>
                  <a:cubicBezTo>
                    <a:pt x="15590" y="30638"/>
                    <a:pt x="15590" y="30638"/>
                    <a:pt x="15613" y="30661"/>
                  </a:cubicBezTo>
                  <a:cubicBezTo>
                    <a:pt x="15704" y="30706"/>
                    <a:pt x="15773" y="30752"/>
                    <a:pt x="15864" y="30798"/>
                  </a:cubicBezTo>
                  <a:cubicBezTo>
                    <a:pt x="15887" y="30820"/>
                    <a:pt x="15910" y="30820"/>
                    <a:pt x="15933" y="30843"/>
                  </a:cubicBezTo>
                  <a:cubicBezTo>
                    <a:pt x="16001" y="30889"/>
                    <a:pt x="16092" y="30935"/>
                    <a:pt x="16161" y="30957"/>
                  </a:cubicBezTo>
                  <a:cubicBezTo>
                    <a:pt x="16184" y="30980"/>
                    <a:pt x="16184" y="30980"/>
                    <a:pt x="16207" y="30980"/>
                  </a:cubicBezTo>
                  <a:cubicBezTo>
                    <a:pt x="16389" y="31094"/>
                    <a:pt x="16549" y="31186"/>
                    <a:pt x="16709" y="31277"/>
                  </a:cubicBezTo>
                  <a:lnTo>
                    <a:pt x="16732" y="31277"/>
                  </a:lnTo>
                  <a:cubicBezTo>
                    <a:pt x="16800" y="31323"/>
                    <a:pt x="16846" y="31345"/>
                    <a:pt x="16914" y="31391"/>
                  </a:cubicBezTo>
                  <a:lnTo>
                    <a:pt x="16937" y="31391"/>
                  </a:lnTo>
                  <a:cubicBezTo>
                    <a:pt x="17005" y="31437"/>
                    <a:pt x="17051" y="31460"/>
                    <a:pt x="17120" y="31482"/>
                  </a:cubicBezTo>
                  <a:cubicBezTo>
                    <a:pt x="17120" y="31482"/>
                    <a:pt x="17120" y="31505"/>
                    <a:pt x="17120" y="31505"/>
                  </a:cubicBezTo>
                  <a:cubicBezTo>
                    <a:pt x="17234" y="31551"/>
                    <a:pt x="17348" y="31619"/>
                    <a:pt x="17416" y="31642"/>
                  </a:cubicBezTo>
                  <a:cubicBezTo>
                    <a:pt x="17416" y="31665"/>
                    <a:pt x="17416" y="31665"/>
                    <a:pt x="17439" y="31665"/>
                  </a:cubicBezTo>
                  <a:cubicBezTo>
                    <a:pt x="17462" y="31665"/>
                    <a:pt x="17485" y="31688"/>
                    <a:pt x="17508" y="31711"/>
                  </a:cubicBezTo>
                  <a:lnTo>
                    <a:pt x="17530" y="31711"/>
                  </a:lnTo>
                  <a:cubicBezTo>
                    <a:pt x="17576" y="31734"/>
                    <a:pt x="17622" y="31756"/>
                    <a:pt x="17622" y="31756"/>
                  </a:cubicBezTo>
                  <a:cubicBezTo>
                    <a:pt x="17576" y="31734"/>
                    <a:pt x="17781" y="31209"/>
                    <a:pt x="18055" y="30569"/>
                  </a:cubicBezTo>
                  <a:lnTo>
                    <a:pt x="18306" y="30638"/>
                  </a:lnTo>
                  <a:lnTo>
                    <a:pt x="20292" y="31209"/>
                  </a:lnTo>
                  <a:lnTo>
                    <a:pt x="21936" y="31688"/>
                  </a:lnTo>
                  <a:cubicBezTo>
                    <a:pt x="21753" y="31779"/>
                    <a:pt x="21616" y="31893"/>
                    <a:pt x="21639" y="31939"/>
                  </a:cubicBezTo>
                  <a:cubicBezTo>
                    <a:pt x="21644" y="31948"/>
                    <a:pt x="21656" y="31952"/>
                    <a:pt x="21676" y="31952"/>
                  </a:cubicBezTo>
                  <a:cubicBezTo>
                    <a:pt x="21753" y="31952"/>
                    <a:pt x="21936" y="31893"/>
                    <a:pt x="22118" y="31893"/>
                  </a:cubicBezTo>
                  <a:lnTo>
                    <a:pt x="22164" y="31893"/>
                  </a:lnTo>
                  <a:cubicBezTo>
                    <a:pt x="22050" y="31916"/>
                    <a:pt x="21913" y="31962"/>
                    <a:pt x="21730" y="32007"/>
                  </a:cubicBezTo>
                  <a:cubicBezTo>
                    <a:pt x="21571" y="31962"/>
                    <a:pt x="21411" y="31962"/>
                    <a:pt x="21411" y="31962"/>
                  </a:cubicBezTo>
                  <a:cubicBezTo>
                    <a:pt x="21411" y="31962"/>
                    <a:pt x="21182" y="32007"/>
                    <a:pt x="20954" y="32099"/>
                  </a:cubicBezTo>
                  <a:cubicBezTo>
                    <a:pt x="20817" y="32167"/>
                    <a:pt x="20680" y="32236"/>
                    <a:pt x="20612" y="32304"/>
                  </a:cubicBezTo>
                  <a:cubicBezTo>
                    <a:pt x="19356" y="32647"/>
                    <a:pt x="17736" y="33171"/>
                    <a:pt x="16754" y="33719"/>
                  </a:cubicBezTo>
                  <a:cubicBezTo>
                    <a:pt x="16732" y="33719"/>
                    <a:pt x="16709" y="33742"/>
                    <a:pt x="16709" y="33742"/>
                  </a:cubicBezTo>
                  <a:cubicBezTo>
                    <a:pt x="16640" y="33788"/>
                    <a:pt x="16595" y="33811"/>
                    <a:pt x="16526" y="33856"/>
                  </a:cubicBezTo>
                  <a:lnTo>
                    <a:pt x="16503" y="33856"/>
                  </a:lnTo>
                  <a:cubicBezTo>
                    <a:pt x="16412" y="33925"/>
                    <a:pt x="16321" y="33993"/>
                    <a:pt x="16229" y="34062"/>
                  </a:cubicBezTo>
                  <a:cubicBezTo>
                    <a:pt x="16229" y="34062"/>
                    <a:pt x="16207" y="34085"/>
                    <a:pt x="16207" y="34085"/>
                  </a:cubicBezTo>
                  <a:cubicBezTo>
                    <a:pt x="16161" y="34107"/>
                    <a:pt x="16138" y="34130"/>
                    <a:pt x="16115" y="34176"/>
                  </a:cubicBezTo>
                  <a:cubicBezTo>
                    <a:pt x="16092" y="34176"/>
                    <a:pt x="16070" y="34199"/>
                    <a:pt x="16047" y="34221"/>
                  </a:cubicBezTo>
                  <a:cubicBezTo>
                    <a:pt x="16024" y="34244"/>
                    <a:pt x="16001" y="34267"/>
                    <a:pt x="15978" y="34290"/>
                  </a:cubicBezTo>
                  <a:cubicBezTo>
                    <a:pt x="15978" y="34313"/>
                    <a:pt x="15955" y="34336"/>
                    <a:pt x="15933" y="34358"/>
                  </a:cubicBezTo>
                  <a:cubicBezTo>
                    <a:pt x="15933" y="34381"/>
                    <a:pt x="15910" y="34404"/>
                    <a:pt x="15910" y="34427"/>
                  </a:cubicBezTo>
                  <a:cubicBezTo>
                    <a:pt x="15887" y="34473"/>
                    <a:pt x="15864" y="34518"/>
                    <a:pt x="15841" y="34564"/>
                  </a:cubicBezTo>
                  <a:cubicBezTo>
                    <a:pt x="15841" y="34564"/>
                    <a:pt x="15841" y="34587"/>
                    <a:pt x="15841" y="34609"/>
                  </a:cubicBezTo>
                  <a:cubicBezTo>
                    <a:pt x="15841" y="34632"/>
                    <a:pt x="15841" y="34655"/>
                    <a:pt x="15841" y="34701"/>
                  </a:cubicBezTo>
                  <a:cubicBezTo>
                    <a:pt x="15841" y="34701"/>
                    <a:pt x="15841" y="34724"/>
                    <a:pt x="15841" y="34746"/>
                  </a:cubicBezTo>
                  <a:cubicBezTo>
                    <a:pt x="15864" y="34769"/>
                    <a:pt x="15864" y="34815"/>
                    <a:pt x="15887" y="34838"/>
                  </a:cubicBezTo>
                  <a:cubicBezTo>
                    <a:pt x="15887" y="34861"/>
                    <a:pt x="15887" y="34861"/>
                    <a:pt x="15910" y="34883"/>
                  </a:cubicBezTo>
                  <a:cubicBezTo>
                    <a:pt x="15933" y="34929"/>
                    <a:pt x="15955" y="34975"/>
                    <a:pt x="16001" y="34998"/>
                  </a:cubicBezTo>
                  <a:cubicBezTo>
                    <a:pt x="16001" y="35020"/>
                    <a:pt x="16024" y="35020"/>
                    <a:pt x="16024" y="35043"/>
                  </a:cubicBezTo>
                  <a:cubicBezTo>
                    <a:pt x="16070" y="35066"/>
                    <a:pt x="16115" y="35112"/>
                    <a:pt x="16161" y="35134"/>
                  </a:cubicBezTo>
                  <a:cubicBezTo>
                    <a:pt x="16184" y="35157"/>
                    <a:pt x="16207" y="35157"/>
                    <a:pt x="16229" y="35180"/>
                  </a:cubicBezTo>
                  <a:cubicBezTo>
                    <a:pt x="16275" y="35226"/>
                    <a:pt x="16344" y="35249"/>
                    <a:pt x="16389" y="35271"/>
                  </a:cubicBezTo>
                  <a:cubicBezTo>
                    <a:pt x="16412" y="35294"/>
                    <a:pt x="16435" y="35294"/>
                    <a:pt x="16458" y="35317"/>
                  </a:cubicBezTo>
                  <a:lnTo>
                    <a:pt x="16480" y="35317"/>
                  </a:lnTo>
                  <a:cubicBezTo>
                    <a:pt x="16572" y="35363"/>
                    <a:pt x="16663" y="35408"/>
                    <a:pt x="16754" y="35431"/>
                  </a:cubicBezTo>
                  <a:cubicBezTo>
                    <a:pt x="16891" y="35477"/>
                    <a:pt x="17005" y="35522"/>
                    <a:pt x="17142" y="35568"/>
                  </a:cubicBezTo>
                  <a:cubicBezTo>
                    <a:pt x="17188" y="35568"/>
                    <a:pt x="17234" y="35591"/>
                    <a:pt x="17279" y="35591"/>
                  </a:cubicBezTo>
                  <a:cubicBezTo>
                    <a:pt x="17371" y="35614"/>
                    <a:pt x="17462" y="35637"/>
                    <a:pt x="17553" y="35659"/>
                  </a:cubicBezTo>
                  <a:cubicBezTo>
                    <a:pt x="17622" y="35682"/>
                    <a:pt x="17667" y="35682"/>
                    <a:pt x="17736" y="35705"/>
                  </a:cubicBezTo>
                  <a:cubicBezTo>
                    <a:pt x="17827" y="35705"/>
                    <a:pt x="17918" y="35728"/>
                    <a:pt x="18010" y="35751"/>
                  </a:cubicBezTo>
                  <a:cubicBezTo>
                    <a:pt x="18078" y="35751"/>
                    <a:pt x="18124" y="35751"/>
                    <a:pt x="18192" y="35774"/>
                  </a:cubicBezTo>
                  <a:cubicBezTo>
                    <a:pt x="18284" y="35774"/>
                    <a:pt x="18375" y="35796"/>
                    <a:pt x="18489" y="35796"/>
                  </a:cubicBezTo>
                  <a:cubicBezTo>
                    <a:pt x="18558" y="35819"/>
                    <a:pt x="18626" y="35819"/>
                    <a:pt x="18695" y="35819"/>
                  </a:cubicBezTo>
                  <a:cubicBezTo>
                    <a:pt x="18786" y="35842"/>
                    <a:pt x="18877" y="35842"/>
                    <a:pt x="18991" y="35842"/>
                  </a:cubicBezTo>
                  <a:cubicBezTo>
                    <a:pt x="19060" y="35842"/>
                    <a:pt x="19128" y="35865"/>
                    <a:pt x="19197" y="35865"/>
                  </a:cubicBezTo>
                  <a:lnTo>
                    <a:pt x="19722" y="35865"/>
                  </a:lnTo>
                  <a:cubicBezTo>
                    <a:pt x="19836" y="35865"/>
                    <a:pt x="19950" y="35888"/>
                    <a:pt x="20041" y="35888"/>
                  </a:cubicBezTo>
                  <a:cubicBezTo>
                    <a:pt x="20133" y="35888"/>
                    <a:pt x="20201" y="35865"/>
                    <a:pt x="20269" y="35865"/>
                  </a:cubicBezTo>
                  <a:lnTo>
                    <a:pt x="20612" y="35865"/>
                  </a:lnTo>
                  <a:cubicBezTo>
                    <a:pt x="20680" y="35865"/>
                    <a:pt x="20772" y="35865"/>
                    <a:pt x="20863" y="35842"/>
                  </a:cubicBezTo>
                  <a:lnTo>
                    <a:pt x="21160" y="35842"/>
                  </a:lnTo>
                  <a:cubicBezTo>
                    <a:pt x="21274" y="35842"/>
                    <a:pt x="21365" y="35819"/>
                    <a:pt x="21456" y="35819"/>
                  </a:cubicBezTo>
                  <a:cubicBezTo>
                    <a:pt x="21548" y="35819"/>
                    <a:pt x="21639" y="35796"/>
                    <a:pt x="21753" y="35796"/>
                  </a:cubicBezTo>
                  <a:cubicBezTo>
                    <a:pt x="21844" y="35796"/>
                    <a:pt x="21959" y="35774"/>
                    <a:pt x="22050" y="35774"/>
                  </a:cubicBezTo>
                  <a:cubicBezTo>
                    <a:pt x="22141" y="35751"/>
                    <a:pt x="22232" y="35751"/>
                    <a:pt x="22324" y="35728"/>
                  </a:cubicBezTo>
                  <a:cubicBezTo>
                    <a:pt x="22438" y="35728"/>
                    <a:pt x="22552" y="35705"/>
                    <a:pt x="22666" y="35705"/>
                  </a:cubicBezTo>
                  <a:cubicBezTo>
                    <a:pt x="22757" y="35682"/>
                    <a:pt x="22826" y="35682"/>
                    <a:pt x="22917" y="35659"/>
                  </a:cubicBezTo>
                  <a:cubicBezTo>
                    <a:pt x="23031" y="35659"/>
                    <a:pt x="23168" y="35637"/>
                    <a:pt x="23282" y="35614"/>
                  </a:cubicBezTo>
                  <a:cubicBezTo>
                    <a:pt x="23351" y="35614"/>
                    <a:pt x="23419" y="35591"/>
                    <a:pt x="23488" y="35591"/>
                  </a:cubicBezTo>
                  <a:cubicBezTo>
                    <a:pt x="23625" y="35568"/>
                    <a:pt x="23762" y="35545"/>
                    <a:pt x="23899" y="35522"/>
                  </a:cubicBezTo>
                  <a:cubicBezTo>
                    <a:pt x="23944" y="35500"/>
                    <a:pt x="24013" y="35500"/>
                    <a:pt x="24081" y="35500"/>
                  </a:cubicBezTo>
                  <a:cubicBezTo>
                    <a:pt x="24218" y="35454"/>
                    <a:pt x="24355" y="35431"/>
                    <a:pt x="24492" y="35408"/>
                  </a:cubicBezTo>
                  <a:cubicBezTo>
                    <a:pt x="24538" y="35408"/>
                    <a:pt x="24606" y="35386"/>
                    <a:pt x="24652" y="35386"/>
                  </a:cubicBezTo>
                  <a:cubicBezTo>
                    <a:pt x="24789" y="35363"/>
                    <a:pt x="24949" y="35317"/>
                    <a:pt x="25108" y="35294"/>
                  </a:cubicBezTo>
                  <a:cubicBezTo>
                    <a:pt x="25131" y="35271"/>
                    <a:pt x="25177" y="35271"/>
                    <a:pt x="25200" y="35271"/>
                  </a:cubicBezTo>
                  <a:cubicBezTo>
                    <a:pt x="25360" y="35226"/>
                    <a:pt x="25519" y="35203"/>
                    <a:pt x="25679" y="35157"/>
                  </a:cubicBezTo>
                  <a:cubicBezTo>
                    <a:pt x="25702" y="35157"/>
                    <a:pt x="25725" y="35134"/>
                    <a:pt x="25748" y="35134"/>
                  </a:cubicBezTo>
                  <a:cubicBezTo>
                    <a:pt x="25930" y="35089"/>
                    <a:pt x="26090" y="35066"/>
                    <a:pt x="26250" y="35020"/>
                  </a:cubicBezTo>
                  <a:cubicBezTo>
                    <a:pt x="26250" y="35020"/>
                    <a:pt x="26273" y="34998"/>
                    <a:pt x="26295" y="34998"/>
                  </a:cubicBezTo>
                  <a:cubicBezTo>
                    <a:pt x="26455" y="34952"/>
                    <a:pt x="26638" y="34906"/>
                    <a:pt x="26797" y="34861"/>
                  </a:cubicBezTo>
                  <a:cubicBezTo>
                    <a:pt x="27026" y="34792"/>
                    <a:pt x="27231" y="34724"/>
                    <a:pt x="27459" y="34655"/>
                  </a:cubicBezTo>
                  <a:cubicBezTo>
                    <a:pt x="28350" y="35294"/>
                    <a:pt x="29856" y="35933"/>
                    <a:pt x="31591" y="36436"/>
                  </a:cubicBezTo>
                  <a:lnTo>
                    <a:pt x="31614" y="36436"/>
                  </a:lnTo>
                  <a:cubicBezTo>
                    <a:pt x="31796" y="36481"/>
                    <a:pt x="31956" y="36550"/>
                    <a:pt x="32139" y="36595"/>
                  </a:cubicBezTo>
                  <a:lnTo>
                    <a:pt x="32207" y="36595"/>
                  </a:lnTo>
                  <a:cubicBezTo>
                    <a:pt x="32367" y="36641"/>
                    <a:pt x="32527" y="36687"/>
                    <a:pt x="32709" y="36732"/>
                  </a:cubicBezTo>
                  <a:cubicBezTo>
                    <a:pt x="32732" y="36755"/>
                    <a:pt x="32778" y="36755"/>
                    <a:pt x="32823" y="36755"/>
                  </a:cubicBezTo>
                  <a:cubicBezTo>
                    <a:pt x="32960" y="36801"/>
                    <a:pt x="33120" y="36846"/>
                    <a:pt x="33280" y="36869"/>
                  </a:cubicBezTo>
                  <a:cubicBezTo>
                    <a:pt x="33326" y="36892"/>
                    <a:pt x="33371" y="36892"/>
                    <a:pt x="33417" y="36915"/>
                  </a:cubicBezTo>
                  <a:lnTo>
                    <a:pt x="33508" y="36915"/>
                  </a:lnTo>
                  <a:cubicBezTo>
                    <a:pt x="33622" y="36938"/>
                    <a:pt x="33736" y="36983"/>
                    <a:pt x="33851" y="36983"/>
                  </a:cubicBezTo>
                  <a:cubicBezTo>
                    <a:pt x="33919" y="37006"/>
                    <a:pt x="33965" y="37029"/>
                    <a:pt x="34033" y="37029"/>
                  </a:cubicBezTo>
                  <a:cubicBezTo>
                    <a:pt x="34170" y="37052"/>
                    <a:pt x="34307" y="37075"/>
                    <a:pt x="34421" y="37097"/>
                  </a:cubicBezTo>
                  <a:cubicBezTo>
                    <a:pt x="34512" y="37120"/>
                    <a:pt x="34581" y="37143"/>
                    <a:pt x="34649" y="37143"/>
                  </a:cubicBezTo>
                  <a:cubicBezTo>
                    <a:pt x="34764" y="37166"/>
                    <a:pt x="34878" y="37189"/>
                    <a:pt x="34992" y="37212"/>
                  </a:cubicBezTo>
                  <a:cubicBezTo>
                    <a:pt x="35083" y="37212"/>
                    <a:pt x="35174" y="37234"/>
                    <a:pt x="35266" y="37234"/>
                  </a:cubicBezTo>
                  <a:cubicBezTo>
                    <a:pt x="35357" y="37257"/>
                    <a:pt x="35471" y="37280"/>
                    <a:pt x="35562" y="37280"/>
                  </a:cubicBezTo>
                  <a:cubicBezTo>
                    <a:pt x="35677" y="37303"/>
                    <a:pt x="35768" y="37303"/>
                    <a:pt x="35859" y="37326"/>
                  </a:cubicBezTo>
                  <a:cubicBezTo>
                    <a:pt x="35950" y="37326"/>
                    <a:pt x="36042" y="37349"/>
                    <a:pt x="36133" y="37349"/>
                  </a:cubicBezTo>
                  <a:cubicBezTo>
                    <a:pt x="36247" y="37371"/>
                    <a:pt x="36338" y="37371"/>
                    <a:pt x="36430" y="37371"/>
                  </a:cubicBezTo>
                  <a:cubicBezTo>
                    <a:pt x="36521" y="37394"/>
                    <a:pt x="36612" y="37394"/>
                    <a:pt x="36681" y="37394"/>
                  </a:cubicBezTo>
                  <a:cubicBezTo>
                    <a:pt x="36795" y="37417"/>
                    <a:pt x="36886" y="37417"/>
                    <a:pt x="36978" y="37417"/>
                  </a:cubicBezTo>
                  <a:lnTo>
                    <a:pt x="37000" y="37417"/>
                  </a:lnTo>
                  <a:cubicBezTo>
                    <a:pt x="37092" y="37417"/>
                    <a:pt x="37160" y="37440"/>
                    <a:pt x="37229" y="37440"/>
                  </a:cubicBezTo>
                  <a:lnTo>
                    <a:pt x="37754" y="37440"/>
                  </a:lnTo>
                  <a:cubicBezTo>
                    <a:pt x="37792" y="37447"/>
                    <a:pt x="37827" y="37450"/>
                    <a:pt x="37862" y="37450"/>
                  </a:cubicBezTo>
                  <a:cubicBezTo>
                    <a:pt x="37931" y="37450"/>
                    <a:pt x="37997" y="37440"/>
                    <a:pt x="38073" y="37440"/>
                  </a:cubicBezTo>
                  <a:lnTo>
                    <a:pt x="38256" y="37440"/>
                  </a:lnTo>
                  <a:cubicBezTo>
                    <a:pt x="38347" y="37440"/>
                    <a:pt x="38461" y="37440"/>
                    <a:pt x="38553" y="37417"/>
                  </a:cubicBezTo>
                  <a:lnTo>
                    <a:pt x="38735" y="37417"/>
                  </a:lnTo>
                  <a:cubicBezTo>
                    <a:pt x="38826" y="37417"/>
                    <a:pt x="38941" y="37394"/>
                    <a:pt x="39032" y="37394"/>
                  </a:cubicBezTo>
                  <a:cubicBezTo>
                    <a:pt x="39078" y="37371"/>
                    <a:pt x="39123" y="37371"/>
                    <a:pt x="39192" y="37371"/>
                  </a:cubicBezTo>
                  <a:cubicBezTo>
                    <a:pt x="39283" y="37349"/>
                    <a:pt x="39397" y="37326"/>
                    <a:pt x="39488" y="37303"/>
                  </a:cubicBezTo>
                  <a:lnTo>
                    <a:pt x="39602" y="37303"/>
                  </a:lnTo>
                  <a:cubicBezTo>
                    <a:pt x="39694" y="37280"/>
                    <a:pt x="39785" y="37257"/>
                    <a:pt x="39876" y="37234"/>
                  </a:cubicBezTo>
                  <a:cubicBezTo>
                    <a:pt x="39899" y="37212"/>
                    <a:pt x="39945" y="37212"/>
                    <a:pt x="39991" y="37189"/>
                  </a:cubicBezTo>
                  <a:cubicBezTo>
                    <a:pt x="40105" y="37166"/>
                    <a:pt x="40196" y="37143"/>
                    <a:pt x="40287" y="37097"/>
                  </a:cubicBezTo>
                  <a:lnTo>
                    <a:pt x="40310" y="37097"/>
                  </a:lnTo>
                  <a:cubicBezTo>
                    <a:pt x="40333" y="37075"/>
                    <a:pt x="40356" y="37075"/>
                    <a:pt x="40379" y="37052"/>
                  </a:cubicBezTo>
                  <a:cubicBezTo>
                    <a:pt x="40424" y="37029"/>
                    <a:pt x="40493" y="37006"/>
                    <a:pt x="40538" y="36983"/>
                  </a:cubicBezTo>
                  <a:cubicBezTo>
                    <a:pt x="40561" y="36960"/>
                    <a:pt x="40584" y="36960"/>
                    <a:pt x="40607" y="36938"/>
                  </a:cubicBezTo>
                  <a:cubicBezTo>
                    <a:pt x="40652" y="36915"/>
                    <a:pt x="40698" y="36892"/>
                    <a:pt x="40744" y="36846"/>
                  </a:cubicBezTo>
                  <a:cubicBezTo>
                    <a:pt x="40767" y="36846"/>
                    <a:pt x="40767" y="36824"/>
                    <a:pt x="40789" y="36824"/>
                  </a:cubicBezTo>
                  <a:cubicBezTo>
                    <a:pt x="40812" y="36778"/>
                    <a:pt x="40858" y="36755"/>
                    <a:pt x="40881" y="36709"/>
                  </a:cubicBezTo>
                  <a:cubicBezTo>
                    <a:pt x="40904" y="36687"/>
                    <a:pt x="40904" y="36664"/>
                    <a:pt x="40904" y="36664"/>
                  </a:cubicBezTo>
                  <a:cubicBezTo>
                    <a:pt x="40926" y="36641"/>
                    <a:pt x="40949" y="36595"/>
                    <a:pt x="40949" y="36572"/>
                  </a:cubicBezTo>
                  <a:cubicBezTo>
                    <a:pt x="40949" y="36550"/>
                    <a:pt x="40949" y="36527"/>
                    <a:pt x="40949" y="36527"/>
                  </a:cubicBezTo>
                  <a:cubicBezTo>
                    <a:pt x="40972" y="36481"/>
                    <a:pt x="40972" y="36458"/>
                    <a:pt x="40972" y="36436"/>
                  </a:cubicBezTo>
                  <a:cubicBezTo>
                    <a:pt x="40972" y="36413"/>
                    <a:pt x="40972" y="36390"/>
                    <a:pt x="40949" y="36390"/>
                  </a:cubicBezTo>
                  <a:cubicBezTo>
                    <a:pt x="40949" y="36344"/>
                    <a:pt x="40949" y="36299"/>
                    <a:pt x="40926" y="36253"/>
                  </a:cubicBezTo>
                  <a:cubicBezTo>
                    <a:pt x="40904" y="36230"/>
                    <a:pt x="40904" y="36207"/>
                    <a:pt x="40881" y="36184"/>
                  </a:cubicBezTo>
                  <a:cubicBezTo>
                    <a:pt x="40858" y="36162"/>
                    <a:pt x="40858" y="36139"/>
                    <a:pt x="40835" y="36116"/>
                  </a:cubicBezTo>
                  <a:cubicBezTo>
                    <a:pt x="40812" y="36093"/>
                    <a:pt x="40789" y="36070"/>
                    <a:pt x="40767" y="36025"/>
                  </a:cubicBezTo>
                  <a:cubicBezTo>
                    <a:pt x="40767" y="36025"/>
                    <a:pt x="40744" y="36002"/>
                    <a:pt x="40721" y="35979"/>
                  </a:cubicBezTo>
                  <a:cubicBezTo>
                    <a:pt x="40698" y="35956"/>
                    <a:pt x="40675" y="35911"/>
                    <a:pt x="40652" y="35888"/>
                  </a:cubicBezTo>
                  <a:cubicBezTo>
                    <a:pt x="40630" y="35888"/>
                    <a:pt x="40607" y="35865"/>
                    <a:pt x="40607" y="35865"/>
                  </a:cubicBezTo>
                  <a:cubicBezTo>
                    <a:pt x="40538" y="35796"/>
                    <a:pt x="40447" y="35728"/>
                    <a:pt x="40356" y="35659"/>
                  </a:cubicBezTo>
                  <a:cubicBezTo>
                    <a:pt x="40356" y="35637"/>
                    <a:pt x="40333" y="35637"/>
                    <a:pt x="40310" y="35637"/>
                  </a:cubicBezTo>
                  <a:cubicBezTo>
                    <a:pt x="40264" y="35591"/>
                    <a:pt x="40219" y="35545"/>
                    <a:pt x="40173" y="35522"/>
                  </a:cubicBezTo>
                  <a:cubicBezTo>
                    <a:pt x="40150" y="35500"/>
                    <a:pt x="40127" y="35500"/>
                    <a:pt x="40127" y="35477"/>
                  </a:cubicBezTo>
                  <a:cubicBezTo>
                    <a:pt x="40059" y="35454"/>
                    <a:pt x="40013" y="35408"/>
                    <a:pt x="39945" y="35386"/>
                  </a:cubicBezTo>
                  <a:cubicBezTo>
                    <a:pt x="38986" y="34792"/>
                    <a:pt x="37503" y="34199"/>
                    <a:pt x="36361" y="33788"/>
                  </a:cubicBezTo>
                  <a:cubicBezTo>
                    <a:pt x="36293" y="33719"/>
                    <a:pt x="36156" y="33651"/>
                    <a:pt x="36042" y="33560"/>
                  </a:cubicBezTo>
                  <a:cubicBezTo>
                    <a:pt x="35813" y="33468"/>
                    <a:pt x="35562" y="33400"/>
                    <a:pt x="35562" y="33400"/>
                  </a:cubicBezTo>
                  <a:cubicBezTo>
                    <a:pt x="35562" y="33400"/>
                    <a:pt x="35425" y="33400"/>
                    <a:pt x="35266" y="33423"/>
                  </a:cubicBezTo>
                  <a:cubicBezTo>
                    <a:pt x="35083" y="33354"/>
                    <a:pt x="34946" y="33308"/>
                    <a:pt x="34832" y="33286"/>
                  </a:cubicBezTo>
                  <a:lnTo>
                    <a:pt x="34878" y="33286"/>
                  </a:lnTo>
                  <a:cubicBezTo>
                    <a:pt x="35061" y="33304"/>
                    <a:pt x="35230" y="33367"/>
                    <a:pt x="35313" y="33367"/>
                  </a:cubicBezTo>
                  <a:cubicBezTo>
                    <a:pt x="35333" y="33367"/>
                    <a:pt x="35348" y="33363"/>
                    <a:pt x="35357" y="33354"/>
                  </a:cubicBezTo>
                  <a:cubicBezTo>
                    <a:pt x="35380" y="33331"/>
                    <a:pt x="35266" y="33194"/>
                    <a:pt x="35083" y="33080"/>
                  </a:cubicBezTo>
                  <a:lnTo>
                    <a:pt x="36749" y="32738"/>
                  </a:lnTo>
                  <a:lnTo>
                    <a:pt x="38735" y="32304"/>
                  </a:lnTo>
                  <a:cubicBezTo>
                    <a:pt x="38781" y="32464"/>
                    <a:pt x="38781" y="32578"/>
                    <a:pt x="38735" y="32601"/>
                  </a:cubicBezTo>
                  <a:lnTo>
                    <a:pt x="38758" y="32601"/>
                  </a:lnTo>
                  <a:cubicBezTo>
                    <a:pt x="38826" y="32578"/>
                    <a:pt x="39055" y="32487"/>
                    <a:pt x="39397" y="32373"/>
                  </a:cubicBezTo>
                  <a:cubicBezTo>
                    <a:pt x="39420" y="32350"/>
                    <a:pt x="39420" y="32350"/>
                    <a:pt x="39420" y="32350"/>
                  </a:cubicBezTo>
                  <a:cubicBezTo>
                    <a:pt x="39808" y="32213"/>
                    <a:pt x="40310" y="32030"/>
                    <a:pt x="40949" y="31802"/>
                  </a:cubicBezTo>
                  <a:cubicBezTo>
                    <a:pt x="40949" y="31802"/>
                    <a:pt x="40949" y="31779"/>
                    <a:pt x="40972" y="31779"/>
                  </a:cubicBezTo>
                  <a:cubicBezTo>
                    <a:pt x="41040" y="31756"/>
                    <a:pt x="41109" y="31734"/>
                    <a:pt x="41200" y="31711"/>
                  </a:cubicBezTo>
                  <a:cubicBezTo>
                    <a:pt x="41223" y="31688"/>
                    <a:pt x="41246" y="31688"/>
                    <a:pt x="41292" y="31665"/>
                  </a:cubicBezTo>
                  <a:cubicBezTo>
                    <a:pt x="41360" y="31642"/>
                    <a:pt x="41429" y="31619"/>
                    <a:pt x="41497" y="31574"/>
                  </a:cubicBezTo>
                  <a:cubicBezTo>
                    <a:pt x="41565" y="31574"/>
                    <a:pt x="41611" y="31551"/>
                    <a:pt x="41657" y="31528"/>
                  </a:cubicBezTo>
                  <a:cubicBezTo>
                    <a:pt x="41702" y="31505"/>
                    <a:pt x="41748" y="31505"/>
                    <a:pt x="41794" y="31482"/>
                  </a:cubicBezTo>
                  <a:cubicBezTo>
                    <a:pt x="41885" y="31437"/>
                    <a:pt x="41999" y="31414"/>
                    <a:pt x="42090" y="31368"/>
                  </a:cubicBezTo>
                  <a:cubicBezTo>
                    <a:pt x="42182" y="31345"/>
                    <a:pt x="42273" y="31300"/>
                    <a:pt x="42342" y="31277"/>
                  </a:cubicBezTo>
                  <a:cubicBezTo>
                    <a:pt x="42387" y="31254"/>
                    <a:pt x="42433" y="31231"/>
                    <a:pt x="42478" y="31231"/>
                  </a:cubicBezTo>
                  <a:cubicBezTo>
                    <a:pt x="42524" y="31209"/>
                    <a:pt x="42593" y="31186"/>
                    <a:pt x="42661" y="31163"/>
                  </a:cubicBezTo>
                  <a:cubicBezTo>
                    <a:pt x="42730" y="31140"/>
                    <a:pt x="42798" y="31094"/>
                    <a:pt x="42867" y="31072"/>
                  </a:cubicBezTo>
                  <a:cubicBezTo>
                    <a:pt x="42912" y="31049"/>
                    <a:pt x="42958" y="31049"/>
                    <a:pt x="43026" y="31026"/>
                  </a:cubicBezTo>
                  <a:cubicBezTo>
                    <a:pt x="43095" y="31003"/>
                    <a:pt x="43186" y="30957"/>
                    <a:pt x="43255" y="30935"/>
                  </a:cubicBezTo>
                  <a:cubicBezTo>
                    <a:pt x="43300" y="30912"/>
                    <a:pt x="43369" y="30889"/>
                    <a:pt x="43414" y="30866"/>
                  </a:cubicBezTo>
                  <a:cubicBezTo>
                    <a:pt x="43483" y="30843"/>
                    <a:pt x="43551" y="30820"/>
                    <a:pt x="43620" y="30798"/>
                  </a:cubicBezTo>
                  <a:cubicBezTo>
                    <a:pt x="43688" y="30775"/>
                    <a:pt x="43757" y="30752"/>
                    <a:pt x="43802" y="30729"/>
                  </a:cubicBezTo>
                  <a:cubicBezTo>
                    <a:pt x="43939" y="30684"/>
                    <a:pt x="44076" y="30638"/>
                    <a:pt x="44190" y="30569"/>
                  </a:cubicBezTo>
                  <a:cubicBezTo>
                    <a:pt x="44236" y="30569"/>
                    <a:pt x="44259" y="30547"/>
                    <a:pt x="44282" y="30547"/>
                  </a:cubicBezTo>
                  <a:cubicBezTo>
                    <a:pt x="44396" y="30501"/>
                    <a:pt x="44487" y="30478"/>
                    <a:pt x="44601" y="30432"/>
                  </a:cubicBezTo>
                  <a:cubicBezTo>
                    <a:pt x="44647" y="30410"/>
                    <a:pt x="44715" y="30387"/>
                    <a:pt x="44784" y="30364"/>
                  </a:cubicBezTo>
                  <a:cubicBezTo>
                    <a:pt x="44852" y="30318"/>
                    <a:pt x="44944" y="30296"/>
                    <a:pt x="45012" y="30273"/>
                  </a:cubicBezTo>
                  <a:cubicBezTo>
                    <a:pt x="45081" y="30250"/>
                    <a:pt x="45126" y="30227"/>
                    <a:pt x="45195" y="30204"/>
                  </a:cubicBezTo>
                  <a:cubicBezTo>
                    <a:pt x="45263" y="30181"/>
                    <a:pt x="45354" y="30136"/>
                    <a:pt x="45423" y="30113"/>
                  </a:cubicBezTo>
                  <a:cubicBezTo>
                    <a:pt x="45491" y="30090"/>
                    <a:pt x="45560" y="30067"/>
                    <a:pt x="45606" y="30044"/>
                  </a:cubicBezTo>
                  <a:cubicBezTo>
                    <a:pt x="45697" y="29999"/>
                    <a:pt x="45788" y="29976"/>
                    <a:pt x="45879" y="29953"/>
                  </a:cubicBezTo>
                  <a:cubicBezTo>
                    <a:pt x="45925" y="29930"/>
                    <a:pt x="45994" y="29907"/>
                    <a:pt x="46062" y="29885"/>
                  </a:cubicBezTo>
                  <a:cubicBezTo>
                    <a:pt x="46131" y="29839"/>
                    <a:pt x="46199" y="29816"/>
                    <a:pt x="46290" y="29793"/>
                  </a:cubicBezTo>
                  <a:cubicBezTo>
                    <a:pt x="46404" y="29748"/>
                    <a:pt x="46519" y="29702"/>
                    <a:pt x="46633" y="29656"/>
                  </a:cubicBezTo>
                  <a:cubicBezTo>
                    <a:pt x="46724" y="29611"/>
                    <a:pt x="46792" y="29588"/>
                    <a:pt x="46884" y="29542"/>
                  </a:cubicBezTo>
                  <a:cubicBezTo>
                    <a:pt x="46952" y="29519"/>
                    <a:pt x="47021" y="29497"/>
                    <a:pt x="47089" y="29474"/>
                  </a:cubicBezTo>
                  <a:cubicBezTo>
                    <a:pt x="47158" y="29451"/>
                    <a:pt x="47226" y="29428"/>
                    <a:pt x="47317" y="29383"/>
                  </a:cubicBezTo>
                  <a:cubicBezTo>
                    <a:pt x="47386" y="29360"/>
                    <a:pt x="47454" y="29337"/>
                    <a:pt x="47523" y="29314"/>
                  </a:cubicBezTo>
                  <a:cubicBezTo>
                    <a:pt x="47614" y="29268"/>
                    <a:pt x="47683" y="29246"/>
                    <a:pt x="47751" y="29223"/>
                  </a:cubicBezTo>
                  <a:cubicBezTo>
                    <a:pt x="47820" y="29200"/>
                    <a:pt x="47888" y="29177"/>
                    <a:pt x="47957" y="29131"/>
                  </a:cubicBezTo>
                  <a:cubicBezTo>
                    <a:pt x="48048" y="29109"/>
                    <a:pt x="48116" y="29086"/>
                    <a:pt x="48208" y="29040"/>
                  </a:cubicBezTo>
                  <a:cubicBezTo>
                    <a:pt x="48276" y="29017"/>
                    <a:pt x="48322" y="28994"/>
                    <a:pt x="48390" y="28972"/>
                  </a:cubicBezTo>
                  <a:cubicBezTo>
                    <a:pt x="48482" y="28949"/>
                    <a:pt x="48550" y="28903"/>
                    <a:pt x="48641" y="28880"/>
                  </a:cubicBezTo>
                  <a:cubicBezTo>
                    <a:pt x="48778" y="28812"/>
                    <a:pt x="48938" y="28766"/>
                    <a:pt x="49075" y="28698"/>
                  </a:cubicBezTo>
                  <a:cubicBezTo>
                    <a:pt x="49121" y="28675"/>
                    <a:pt x="49166" y="28675"/>
                    <a:pt x="49212" y="28652"/>
                  </a:cubicBezTo>
                  <a:cubicBezTo>
                    <a:pt x="49235" y="28652"/>
                    <a:pt x="49258" y="28629"/>
                    <a:pt x="49258" y="28629"/>
                  </a:cubicBezTo>
                  <a:cubicBezTo>
                    <a:pt x="52590" y="27328"/>
                    <a:pt x="55603" y="26050"/>
                    <a:pt x="56356" y="25502"/>
                  </a:cubicBezTo>
                  <a:cubicBezTo>
                    <a:pt x="58159" y="24156"/>
                    <a:pt x="59985" y="20093"/>
                    <a:pt x="58023" y="15528"/>
                  </a:cubicBezTo>
                  <a:cubicBezTo>
                    <a:pt x="57954" y="15345"/>
                    <a:pt x="57840" y="15185"/>
                    <a:pt x="57726" y="15025"/>
                  </a:cubicBezTo>
                  <a:lnTo>
                    <a:pt x="57726" y="15025"/>
                  </a:lnTo>
                  <a:cubicBezTo>
                    <a:pt x="58388" y="15322"/>
                    <a:pt x="59050" y="15619"/>
                    <a:pt x="59712" y="15916"/>
                  </a:cubicBezTo>
                  <a:cubicBezTo>
                    <a:pt x="60008" y="16030"/>
                    <a:pt x="60556" y="16144"/>
                    <a:pt x="60784" y="16349"/>
                  </a:cubicBezTo>
                  <a:cubicBezTo>
                    <a:pt x="60899" y="16463"/>
                    <a:pt x="60990" y="16600"/>
                    <a:pt x="61058" y="16783"/>
                  </a:cubicBezTo>
                  <a:cubicBezTo>
                    <a:pt x="61058" y="16829"/>
                    <a:pt x="61081" y="16851"/>
                    <a:pt x="61081" y="16897"/>
                  </a:cubicBezTo>
                  <a:cubicBezTo>
                    <a:pt x="61172" y="17422"/>
                    <a:pt x="61469" y="18107"/>
                    <a:pt x="61994" y="18632"/>
                  </a:cubicBezTo>
                  <a:cubicBezTo>
                    <a:pt x="62268" y="18883"/>
                    <a:pt x="62588" y="19043"/>
                    <a:pt x="62816" y="19225"/>
                  </a:cubicBezTo>
                  <a:cubicBezTo>
                    <a:pt x="63067" y="19385"/>
                    <a:pt x="63204" y="19568"/>
                    <a:pt x="63295" y="19750"/>
                  </a:cubicBezTo>
                  <a:cubicBezTo>
                    <a:pt x="63386" y="19956"/>
                    <a:pt x="63409" y="20138"/>
                    <a:pt x="63409" y="20275"/>
                  </a:cubicBezTo>
                  <a:cubicBezTo>
                    <a:pt x="63432" y="20389"/>
                    <a:pt x="63432" y="20481"/>
                    <a:pt x="63432" y="20481"/>
                  </a:cubicBezTo>
                  <a:cubicBezTo>
                    <a:pt x="63432" y="20481"/>
                    <a:pt x="63432" y="20572"/>
                    <a:pt x="63432" y="20732"/>
                  </a:cubicBezTo>
                  <a:cubicBezTo>
                    <a:pt x="63455" y="20846"/>
                    <a:pt x="63455" y="21028"/>
                    <a:pt x="63523" y="21257"/>
                  </a:cubicBezTo>
                  <a:cubicBezTo>
                    <a:pt x="63523" y="21416"/>
                    <a:pt x="63592" y="21553"/>
                    <a:pt x="63729" y="21668"/>
                  </a:cubicBezTo>
                  <a:cubicBezTo>
                    <a:pt x="63820" y="21736"/>
                    <a:pt x="63911" y="21805"/>
                    <a:pt x="64003" y="21850"/>
                  </a:cubicBezTo>
                  <a:cubicBezTo>
                    <a:pt x="64119" y="21894"/>
                    <a:pt x="64243" y="21909"/>
                    <a:pt x="64360" y="21909"/>
                  </a:cubicBezTo>
                  <a:cubicBezTo>
                    <a:pt x="64427" y="21909"/>
                    <a:pt x="64492" y="21904"/>
                    <a:pt x="64551" y="21896"/>
                  </a:cubicBezTo>
                  <a:cubicBezTo>
                    <a:pt x="64916" y="21850"/>
                    <a:pt x="65258" y="21690"/>
                    <a:pt x="65532" y="21439"/>
                  </a:cubicBezTo>
                  <a:cubicBezTo>
                    <a:pt x="65829" y="21165"/>
                    <a:pt x="66011" y="20823"/>
                    <a:pt x="66080" y="20481"/>
                  </a:cubicBezTo>
                  <a:cubicBezTo>
                    <a:pt x="66148" y="20115"/>
                    <a:pt x="66126" y="19773"/>
                    <a:pt x="66011" y="19522"/>
                  </a:cubicBezTo>
                  <a:cubicBezTo>
                    <a:pt x="65966" y="19408"/>
                    <a:pt x="65920" y="19317"/>
                    <a:pt x="65874" y="19225"/>
                  </a:cubicBezTo>
                  <a:cubicBezTo>
                    <a:pt x="65874" y="19202"/>
                    <a:pt x="65874" y="19202"/>
                    <a:pt x="65874" y="19180"/>
                  </a:cubicBezTo>
                  <a:cubicBezTo>
                    <a:pt x="66240" y="19362"/>
                    <a:pt x="66582" y="19590"/>
                    <a:pt x="66947" y="19819"/>
                  </a:cubicBezTo>
                  <a:cubicBezTo>
                    <a:pt x="66584" y="19637"/>
                    <a:pt x="66310" y="19491"/>
                    <a:pt x="66236" y="19491"/>
                  </a:cubicBezTo>
                  <a:cubicBezTo>
                    <a:pt x="66226" y="19491"/>
                    <a:pt x="66219" y="19494"/>
                    <a:pt x="66217" y="19499"/>
                  </a:cubicBezTo>
                  <a:cubicBezTo>
                    <a:pt x="66171" y="19545"/>
                    <a:pt x="67061" y="20321"/>
                    <a:pt x="68111" y="20823"/>
                  </a:cubicBezTo>
                  <a:cubicBezTo>
                    <a:pt x="68659" y="21097"/>
                    <a:pt x="69230" y="21280"/>
                    <a:pt x="69686" y="21325"/>
                  </a:cubicBezTo>
                  <a:cubicBezTo>
                    <a:pt x="69804" y="21350"/>
                    <a:pt x="69918" y="21360"/>
                    <a:pt x="70023" y="21360"/>
                  </a:cubicBezTo>
                  <a:cubicBezTo>
                    <a:pt x="70304" y="21360"/>
                    <a:pt x="70514" y="21290"/>
                    <a:pt x="70531" y="21257"/>
                  </a:cubicBezTo>
                  <a:cubicBezTo>
                    <a:pt x="70531" y="21257"/>
                    <a:pt x="70554" y="21257"/>
                    <a:pt x="70599" y="21234"/>
                  </a:cubicBezTo>
                  <a:cubicBezTo>
                    <a:pt x="70599" y="21211"/>
                    <a:pt x="70622" y="21188"/>
                    <a:pt x="70645" y="21188"/>
                  </a:cubicBezTo>
                  <a:lnTo>
                    <a:pt x="70668" y="21188"/>
                  </a:lnTo>
                  <a:cubicBezTo>
                    <a:pt x="70896" y="21074"/>
                    <a:pt x="70896" y="20937"/>
                    <a:pt x="71124" y="20869"/>
                  </a:cubicBezTo>
                  <a:cubicBezTo>
                    <a:pt x="71216" y="20937"/>
                    <a:pt x="71330" y="20983"/>
                    <a:pt x="71512" y="21028"/>
                  </a:cubicBezTo>
                  <a:cubicBezTo>
                    <a:pt x="71569" y="21057"/>
                    <a:pt x="71643" y="21076"/>
                    <a:pt x="71723" y="21076"/>
                  </a:cubicBezTo>
                  <a:cubicBezTo>
                    <a:pt x="71773" y="21076"/>
                    <a:pt x="71825" y="21069"/>
                    <a:pt x="71877" y="21051"/>
                  </a:cubicBezTo>
                  <a:cubicBezTo>
                    <a:pt x="71992" y="21006"/>
                    <a:pt x="72129" y="20960"/>
                    <a:pt x="72243" y="20823"/>
                  </a:cubicBezTo>
                  <a:cubicBezTo>
                    <a:pt x="72357" y="20686"/>
                    <a:pt x="72402" y="20481"/>
                    <a:pt x="72380" y="20321"/>
                  </a:cubicBezTo>
                  <a:cubicBezTo>
                    <a:pt x="72357" y="20138"/>
                    <a:pt x="72288" y="20001"/>
                    <a:pt x="72220" y="19864"/>
                  </a:cubicBezTo>
                  <a:cubicBezTo>
                    <a:pt x="72083" y="19613"/>
                    <a:pt x="71923" y="19385"/>
                    <a:pt x="71763" y="19180"/>
                  </a:cubicBezTo>
                  <a:cubicBezTo>
                    <a:pt x="71718" y="19134"/>
                    <a:pt x="71695" y="19088"/>
                    <a:pt x="71649" y="19043"/>
                  </a:cubicBezTo>
                  <a:lnTo>
                    <a:pt x="71604" y="18974"/>
                  </a:lnTo>
                  <a:cubicBezTo>
                    <a:pt x="71581" y="18883"/>
                    <a:pt x="71558" y="18746"/>
                    <a:pt x="71489" y="18541"/>
                  </a:cubicBezTo>
                  <a:cubicBezTo>
                    <a:pt x="71352" y="18244"/>
                    <a:pt x="71124" y="17833"/>
                    <a:pt x="70828" y="17491"/>
                  </a:cubicBezTo>
                  <a:cubicBezTo>
                    <a:pt x="70531" y="17148"/>
                    <a:pt x="70166" y="16851"/>
                    <a:pt x="69869" y="16692"/>
                  </a:cubicBezTo>
                  <a:cubicBezTo>
                    <a:pt x="69732" y="16578"/>
                    <a:pt x="69618" y="16532"/>
                    <a:pt x="69526" y="16486"/>
                  </a:cubicBezTo>
                  <a:lnTo>
                    <a:pt x="69390" y="16418"/>
                  </a:lnTo>
                  <a:cubicBezTo>
                    <a:pt x="69390" y="16418"/>
                    <a:pt x="69184" y="16326"/>
                    <a:pt x="68865" y="16212"/>
                  </a:cubicBezTo>
                  <a:cubicBezTo>
                    <a:pt x="68728" y="16167"/>
                    <a:pt x="68568" y="16121"/>
                    <a:pt x="68385" y="16075"/>
                  </a:cubicBezTo>
                  <a:cubicBezTo>
                    <a:pt x="68431" y="16053"/>
                    <a:pt x="68477" y="16030"/>
                    <a:pt x="68499" y="15984"/>
                  </a:cubicBezTo>
                  <a:cubicBezTo>
                    <a:pt x="68613" y="15870"/>
                    <a:pt x="68705" y="15687"/>
                    <a:pt x="68682" y="15459"/>
                  </a:cubicBezTo>
                  <a:cubicBezTo>
                    <a:pt x="68659" y="15254"/>
                    <a:pt x="68499" y="15140"/>
                    <a:pt x="68408" y="15071"/>
                  </a:cubicBezTo>
                  <a:cubicBezTo>
                    <a:pt x="68294" y="14980"/>
                    <a:pt x="68157" y="14934"/>
                    <a:pt x="68043" y="14888"/>
                  </a:cubicBezTo>
                  <a:cubicBezTo>
                    <a:pt x="67815" y="14797"/>
                    <a:pt x="67586" y="14752"/>
                    <a:pt x="67404" y="14706"/>
                  </a:cubicBezTo>
                  <a:cubicBezTo>
                    <a:pt x="67244" y="14637"/>
                    <a:pt x="67061" y="14592"/>
                    <a:pt x="66924" y="14546"/>
                  </a:cubicBezTo>
                  <a:cubicBezTo>
                    <a:pt x="66810" y="14523"/>
                    <a:pt x="66742" y="14500"/>
                    <a:pt x="66742" y="14500"/>
                  </a:cubicBezTo>
                  <a:lnTo>
                    <a:pt x="66582" y="14500"/>
                  </a:lnTo>
                  <a:cubicBezTo>
                    <a:pt x="66514" y="14500"/>
                    <a:pt x="66377" y="14478"/>
                    <a:pt x="66217" y="14478"/>
                  </a:cubicBezTo>
                  <a:cubicBezTo>
                    <a:pt x="65920" y="14478"/>
                    <a:pt x="65532" y="14500"/>
                    <a:pt x="65144" y="14523"/>
                  </a:cubicBezTo>
                  <a:cubicBezTo>
                    <a:pt x="64939" y="14546"/>
                    <a:pt x="64733" y="14569"/>
                    <a:pt x="64551" y="14569"/>
                  </a:cubicBezTo>
                  <a:cubicBezTo>
                    <a:pt x="64391" y="14432"/>
                    <a:pt x="64094" y="14204"/>
                    <a:pt x="63706" y="13907"/>
                  </a:cubicBezTo>
                  <a:cubicBezTo>
                    <a:pt x="63409" y="13679"/>
                    <a:pt x="63067" y="13382"/>
                    <a:pt x="62702" y="13085"/>
                  </a:cubicBezTo>
                  <a:cubicBezTo>
                    <a:pt x="62359" y="12789"/>
                    <a:pt x="61994" y="12423"/>
                    <a:pt x="61629" y="12081"/>
                  </a:cubicBezTo>
                  <a:cubicBezTo>
                    <a:pt x="60899" y="11396"/>
                    <a:pt x="60191" y="10689"/>
                    <a:pt x="59666" y="10141"/>
                  </a:cubicBezTo>
                  <a:cubicBezTo>
                    <a:pt x="59118" y="9593"/>
                    <a:pt x="58776" y="9228"/>
                    <a:pt x="58776" y="9228"/>
                  </a:cubicBezTo>
                  <a:cubicBezTo>
                    <a:pt x="58776" y="9228"/>
                    <a:pt x="58388" y="8885"/>
                    <a:pt x="57840" y="8360"/>
                  </a:cubicBezTo>
                  <a:cubicBezTo>
                    <a:pt x="57269" y="7835"/>
                    <a:pt x="56493" y="7174"/>
                    <a:pt x="55740" y="6534"/>
                  </a:cubicBezTo>
                  <a:cubicBezTo>
                    <a:pt x="55032" y="5941"/>
                    <a:pt x="54302" y="5348"/>
                    <a:pt x="53640" y="5005"/>
                  </a:cubicBezTo>
                  <a:cubicBezTo>
                    <a:pt x="53617" y="4959"/>
                    <a:pt x="53572" y="4914"/>
                    <a:pt x="53549" y="4845"/>
                  </a:cubicBezTo>
                  <a:lnTo>
                    <a:pt x="53549" y="4845"/>
                  </a:lnTo>
                  <a:cubicBezTo>
                    <a:pt x="53640" y="4937"/>
                    <a:pt x="53731" y="4959"/>
                    <a:pt x="53731" y="4959"/>
                  </a:cubicBezTo>
                  <a:cubicBezTo>
                    <a:pt x="53754" y="4914"/>
                    <a:pt x="53572" y="4731"/>
                    <a:pt x="53389" y="4389"/>
                  </a:cubicBezTo>
                  <a:cubicBezTo>
                    <a:pt x="53206" y="4046"/>
                    <a:pt x="53001" y="3567"/>
                    <a:pt x="52773" y="3065"/>
                  </a:cubicBezTo>
                  <a:cubicBezTo>
                    <a:pt x="52544" y="2563"/>
                    <a:pt x="52339" y="2106"/>
                    <a:pt x="52202" y="1718"/>
                  </a:cubicBezTo>
                  <a:cubicBezTo>
                    <a:pt x="52156" y="1650"/>
                    <a:pt x="52134" y="1581"/>
                    <a:pt x="52111" y="1513"/>
                  </a:cubicBezTo>
                  <a:cubicBezTo>
                    <a:pt x="48067" y="583"/>
                    <a:pt x="43614" y="1"/>
                    <a:pt x="38807"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7" name="Google Shape;3607;p43"/>
            <p:cNvSpPr/>
            <p:nvPr/>
          </p:nvSpPr>
          <p:spPr>
            <a:xfrm>
              <a:off x="6785927" y="4807738"/>
              <a:ext cx="461803" cy="270768"/>
            </a:xfrm>
            <a:custGeom>
              <a:avLst/>
              <a:gdLst/>
              <a:ahLst/>
              <a:cxnLst/>
              <a:rect l="l" t="t" r="r" b="b"/>
              <a:pathLst>
                <a:path w="17161" h="10062" extrusionOk="0">
                  <a:moveTo>
                    <a:pt x="8263" y="0"/>
                  </a:moveTo>
                  <a:cubicBezTo>
                    <a:pt x="6369" y="548"/>
                    <a:pt x="4748" y="5159"/>
                    <a:pt x="4748" y="5159"/>
                  </a:cubicBezTo>
                  <a:lnTo>
                    <a:pt x="9131" y="6369"/>
                  </a:lnTo>
                  <a:cubicBezTo>
                    <a:pt x="9131" y="6369"/>
                    <a:pt x="1" y="8332"/>
                    <a:pt x="3698" y="9656"/>
                  </a:cubicBezTo>
                  <a:cubicBezTo>
                    <a:pt x="4495" y="9939"/>
                    <a:pt x="5573" y="10061"/>
                    <a:pt x="6771" y="10061"/>
                  </a:cubicBezTo>
                  <a:cubicBezTo>
                    <a:pt x="11167" y="10061"/>
                    <a:pt x="17161" y="8412"/>
                    <a:pt x="16640" y="7031"/>
                  </a:cubicBezTo>
                  <a:cubicBezTo>
                    <a:pt x="15978" y="5273"/>
                    <a:pt x="8263" y="0"/>
                    <a:pt x="8263"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8" name="Google Shape;3608;p43"/>
            <p:cNvSpPr/>
            <p:nvPr/>
          </p:nvSpPr>
          <p:spPr>
            <a:xfrm>
              <a:off x="6913695" y="4807738"/>
              <a:ext cx="297302" cy="207960"/>
            </a:xfrm>
            <a:custGeom>
              <a:avLst/>
              <a:gdLst/>
              <a:ahLst/>
              <a:cxnLst/>
              <a:rect l="l" t="t" r="r" b="b"/>
              <a:pathLst>
                <a:path w="11048" h="7728" extrusionOk="0">
                  <a:moveTo>
                    <a:pt x="3515" y="0"/>
                  </a:moveTo>
                  <a:cubicBezTo>
                    <a:pt x="1621" y="548"/>
                    <a:pt x="0" y="5159"/>
                    <a:pt x="0" y="5159"/>
                  </a:cubicBezTo>
                  <a:lnTo>
                    <a:pt x="434" y="5273"/>
                  </a:lnTo>
                  <a:cubicBezTo>
                    <a:pt x="1094" y="4139"/>
                    <a:pt x="2481" y="2072"/>
                    <a:pt x="3955" y="2072"/>
                  </a:cubicBezTo>
                  <a:cubicBezTo>
                    <a:pt x="4112" y="2072"/>
                    <a:pt x="4270" y="2095"/>
                    <a:pt x="4428" y="2146"/>
                  </a:cubicBezTo>
                  <a:cubicBezTo>
                    <a:pt x="6620" y="2854"/>
                    <a:pt x="7464" y="4292"/>
                    <a:pt x="7236" y="4680"/>
                  </a:cubicBezTo>
                  <a:cubicBezTo>
                    <a:pt x="7030" y="4976"/>
                    <a:pt x="4383" y="5752"/>
                    <a:pt x="3241" y="6049"/>
                  </a:cubicBezTo>
                  <a:lnTo>
                    <a:pt x="4383" y="6369"/>
                  </a:lnTo>
                  <a:cubicBezTo>
                    <a:pt x="4383" y="6369"/>
                    <a:pt x="3881" y="6460"/>
                    <a:pt x="3196" y="6643"/>
                  </a:cubicBezTo>
                  <a:cubicBezTo>
                    <a:pt x="3639" y="7107"/>
                    <a:pt x="4317" y="7728"/>
                    <a:pt x="4633" y="7728"/>
                  </a:cubicBezTo>
                  <a:cubicBezTo>
                    <a:pt x="4659" y="7728"/>
                    <a:pt x="4682" y="7724"/>
                    <a:pt x="4702" y="7715"/>
                  </a:cubicBezTo>
                  <a:cubicBezTo>
                    <a:pt x="5022" y="7578"/>
                    <a:pt x="9062" y="6460"/>
                    <a:pt x="11048" y="5912"/>
                  </a:cubicBezTo>
                  <a:cubicBezTo>
                    <a:pt x="8902" y="3675"/>
                    <a:pt x="3515" y="0"/>
                    <a:pt x="3515"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9" name="Google Shape;3609;p43"/>
            <p:cNvSpPr/>
            <p:nvPr/>
          </p:nvSpPr>
          <p:spPr>
            <a:xfrm>
              <a:off x="6785927" y="4903564"/>
              <a:ext cx="461803" cy="174942"/>
            </a:xfrm>
            <a:custGeom>
              <a:avLst/>
              <a:gdLst/>
              <a:ahLst/>
              <a:cxnLst/>
              <a:rect l="l" t="t" r="r" b="b"/>
              <a:pathLst>
                <a:path w="17161" h="6501" extrusionOk="0">
                  <a:moveTo>
                    <a:pt x="13125" y="0"/>
                  </a:moveTo>
                  <a:cubicBezTo>
                    <a:pt x="10181" y="160"/>
                    <a:pt x="7556" y="1895"/>
                    <a:pt x="7076" y="2237"/>
                  </a:cubicBezTo>
                  <a:lnTo>
                    <a:pt x="9131" y="2808"/>
                  </a:lnTo>
                  <a:cubicBezTo>
                    <a:pt x="9131" y="2808"/>
                    <a:pt x="1" y="4771"/>
                    <a:pt x="3698" y="6095"/>
                  </a:cubicBezTo>
                  <a:cubicBezTo>
                    <a:pt x="4495" y="6378"/>
                    <a:pt x="5573" y="6500"/>
                    <a:pt x="6771" y="6500"/>
                  </a:cubicBezTo>
                  <a:cubicBezTo>
                    <a:pt x="11167" y="6500"/>
                    <a:pt x="17161" y="4851"/>
                    <a:pt x="16640" y="3470"/>
                  </a:cubicBezTo>
                  <a:cubicBezTo>
                    <a:pt x="16344" y="2716"/>
                    <a:pt x="14814" y="1347"/>
                    <a:pt x="1312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0" name="Google Shape;3610;p43"/>
            <p:cNvSpPr/>
            <p:nvPr/>
          </p:nvSpPr>
          <p:spPr>
            <a:xfrm>
              <a:off x="6847362" y="4919522"/>
              <a:ext cx="400367" cy="158984"/>
            </a:xfrm>
            <a:custGeom>
              <a:avLst/>
              <a:gdLst/>
              <a:ahLst/>
              <a:cxnLst/>
              <a:rect l="l" t="t" r="r" b="b"/>
              <a:pathLst>
                <a:path w="14878" h="5908" extrusionOk="0">
                  <a:moveTo>
                    <a:pt x="11550" y="1"/>
                  </a:moveTo>
                  <a:cubicBezTo>
                    <a:pt x="9267" y="457"/>
                    <a:pt x="6094" y="1188"/>
                    <a:pt x="6094" y="1188"/>
                  </a:cubicBezTo>
                  <a:cubicBezTo>
                    <a:pt x="6094" y="1188"/>
                    <a:pt x="5798" y="1735"/>
                    <a:pt x="5980" y="1964"/>
                  </a:cubicBezTo>
                  <a:lnTo>
                    <a:pt x="6323" y="2078"/>
                  </a:lnTo>
                  <a:cubicBezTo>
                    <a:pt x="6346" y="2055"/>
                    <a:pt x="6368" y="2055"/>
                    <a:pt x="6391" y="2055"/>
                  </a:cubicBezTo>
                  <a:cubicBezTo>
                    <a:pt x="6470" y="2042"/>
                    <a:pt x="6564" y="2036"/>
                    <a:pt x="6669" y="2036"/>
                  </a:cubicBezTo>
                  <a:cubicBezTo>
                    <a:pt x="7687" y="2036"/>
                    <a:pt x="9701" y="2584"/>
                    <a:pt x="8377" y="2626"/>
                  </a:cubicBezTo>
                  <a:cubicBezTo>
                    <a:pt x="6939" y="2694"/>
                    <a:pt x="2260" y="4018"/>
                    <a:pt x="1712" y="4132"/>
                  </a:cubicBezTo>
                  <a:cubicBezTo>
                    <a:pt x="1679" y="4138"/>
                    <a:pt x="1651" y="4141"/>
                    <a:pt x="1627" y="4141"/>
                  </a:cubicBezTo>
                  <a:cubicBezTo>
                    <a:pt x="1468" y="4141"/>
                    <a:pt x="1496" y="4017"/>
                    <a:pt x="1575" y="3858"/>
                  </a:cubicBezTo>
                  <a:lnTo>
                    <a:pt x="1575" y="3858"/>
                  </a:lnTo>
                  <a:cubicBezTo>
                    <a:pt x="457" y="4406"/>
                    <a:pt x="0" y="4999"/>
                    <a:pt x="1415" y="5502"/>
                  </a:cubicBezTo>
                  <a:cubicBezTo>
                    <a:pt x="2212" y="5785"/>
                    <a:pt x="3290" y="5907"/>
                    <a:pt x="4488" y="5907"/>
                  </a:cubicBezTo>
                  <a:cubicBezTo>
                    <a:pt x="8884" y="5907"/>
                    <a:pt x="14878" y="4258"/>
                    <a:pt x="14357" y="2877"/>
                  </a:cubicBezTo>
                  <a:cubicBezTo>
                    <a:pt x="14106" y="2237"/>
                    <a:pt x="12942" y="1142"/>
                    <a:pt x="1155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1" name="Google Shape;3611;p43"/>
            <p:cNvSpPr/>
            <p:nvPr/>
          </p:nvSpPr>
          <p:spPr>
            <a:xfrm>
              <a:off x="6888508" y="5010720"/>
              <a:ext cx="340304" cy="67894"/>
            </a:xfrm>
            <a:custGeom>
              <a:avLst/>
              <a:gdLst/>
              <a:ahLst/>
              <a:cxnLst/>
              <a:rect l="l" t="t" r="r" b="b"/>
              <a:pathLst>
                <a:path w="12646" h="2523" extrusionOk="0">
                  <a:moveTo>
                    <a:pt x="11188" y="1"/>
                  </a:moveTo>
                  <a:cubicBezTo>
                    <a:pt x="10174" y="1"/>
                    <a:pt x="8841" y="109"/>
                    <a:pt x="7076" y="355"/>
                  </a:cubicBezTo>
                  <a:cubicBezTo>
                    <a:pt x="3059" y="926"/>
                    <a:pt x="1005" y="1656"/>
                    <a:pt x="0" y="2158"/>
                  </a:cubicBezTo>
                  <a:cubicBezTo>
                    <a:pt x="779" y="2412"/>
                    <a:pt x="1802" y="2523"/>
                    <a:pt x="2932" y="2523"/>
                  </a:cubicBezTo>
                  <a:cubicBezTo>
                    <a:pt x="6671" y="2523"/>
                    <a:pt x="11576" y="1313"/>
                    <a:pt x="12646" y="104"/>
                  </a:cubicBezTo>
                  <a:cubicBezTo>
                    <a:pt x="12253" y="37"/>
                    <a:pt x="11774" y="1"/>
                    <a:pt x="11188" y="1"/>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2" name="Google Shape;3612;p43"/>
            <p:cNvSpPr/>
            <p:nvPr/>
          </p:nvSpPr>
          <p:spPr>
            <a:xfrm>
              <a:off x="6976342" y="4903564"/>
              <a:ext cx="215011" cy="73114"/>
            </a:xfrm>
            <a:custGeom>
              <a:avLst/>
              <a:gdLst/>
              <a:ahLst/>
              <a:cxnLst/>
              <a:rect l="l" t="t" r="r" b="b"/>
              <a:pathLst>
                <a:path w="7990" h="2717" extrusionOk="0">
                  <a:moveTo>
                    <a:pt x="6049" y="0"/>
                  </a:moveTo>
                  <a:cubicBezTo>
                    <a:pt x="3105" y="160"/>
                    <a:pt x="480" y="1895"/>
                    <a:pt x="0" y="2237"/>
                  </a:cubicBezTo>
                  <a:lnTo>
                    <a:pt x="1712" y="2716"/>
                  </a:lnTo>
                  <a:cubicBezTo>
                    <a:pt x="2922" y="2420"/>
                    <a:pt x="5730" y="1758"/>
                    <a:pt x="7989" y="1644"/>
                  </a:cubicBezTo>
                  <a:cubicBezTo>
                    <a:pt x="7419" y="1119"/>
                    <a:pt x="6734" y="571"/>
                    <a:pt x="604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3" name="Google Shape;3613;p43"/>
            <p:cNvSpPr/>
            <p:nvPr/>
          </p:nvSpPr>
          <p:spPr>
            <a:xfrm>
              <a:off x="6863939" y="4990457"/>
              <a:ext cx="381369" cy="88103"/>
            </a:xfrm>
            <a:custGeom>
              <a:avLst/>
              <a:gdLst/>
              <a:ahLst/>
              <a:cxnLst/>
              <a:rect l="l" t="t" r="r" b="b"/>
              <a:pathLst>
                <a:path w="14172" h="3274" extrusionOk="0">
                  <a:moveTo>
                    <a:pt x="11656" y="1"/>
                  </a:moveTo>
                  <a:cubicBezTo>
                    <a:pt x="10647" y="1"/>
                    <a:pt x="9315" y="108"/>
                    <a:pt x="7556" y="355"/>
                  </a:cubicBezTo>
                  <a:cubicBezTo>
                    <a:pt x="2762" y="1039"/>
                    <a:pt x="754" y="1952"/>
                    <a:pt x="0" y="2386"/>
                  </a:cubicBezTo>
                  <a:cubicBezTo>
                    <a:pt x="23" y="2409"/>
                    <a:pt x="46" y="2432"/>
                    <a:pt x="69" y="2455"/>
                  </a:cubicBezTo>
                  <a:cubicBezTo>
                    <a:pt x="2817" y="905"/>
                    <a:pt x="8503" y="384"/>
                    <a:pt x="9741" y="384"/>
                  </a:cubicBezTo>
                  <a:cubicBezTo>
                    <a:pt x="9871" y="384"/>
                    <a:pt x="9951" y="390"/>
                    <a:pt x="9975" y="400"/>
                  </a:cubicBezTo>
                  <a:cubicBezTo>
                    <a:pt x="10249" y="515"/>
                    <a:pt x="9541" y="629"/>
                    <a:pt x="6186" y="1154"/>
                  </a:cubicBezTo>
                  <a:cubicBezTo>
                    <a:pt x="3630" y="1564"/>
                    <a:pt x="1598" y="2432"/>
                    <a:pt x="731" y="2843"/>
                  </a:cubicBezTo>
                  <a:cubicBezTo>
                    <a:pt x="754" y="2843"/>
                    <a:pt x="776" y="2866"/>
                    <a:pt x="799" y="2866"/>
                  </a:cubicBezTo>
                  <a:cubicBezTo>
                    <a:pt x="1596" y="3151"/>
                    <a:pt x="2676" y="3274"/>
                    <a:pt x="3874" y="3274"/>
                  </a:cubicBezTo>
                  <a:cubicBezTo>
                    <a:pt x="8237" y="3274"/>
                    <a:pt x="14171" y="1642"/>
                    <a:pt x="13741" y="263"/>
                  </a:cubicBezTo>
                  <a:cubicBezTo>
                    <a:pt x="13275" y="97"/>
                    <a:pt x="12610" y="1"/>
                    <a:pt x="1165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4" name="Google Shape;3614;p43"/>
            <p:cNvSpPr/>
            <p:nvPr/>
          </p:nvSpPr>
          <p:spPr>
            <a:xfrm>
              <a:off x="7122571" y="4843367"/>
              <a:ext cx="462502" cy="273917"/>
            </a:xfrm>
            <a:custGeom>
              <a:avLst/>
              <a:gdLst/>
              <a:ahLst/>
              <a:cxnLst/>
              <a:rect l="l" t="t" r="r" b="b"/>
              <a:pathLst>
                <a:path w="17187" h="10179" extrusionOk="0">
                  <a:moveTo>
                    <a:pt x="9494" y="0"/>
                  </a:moveTo>
                  <a:cubicBezTo>
                    <a:pt x="9494" y="0"/>
                    <a:pt x="1437" y="4725"/>
                    <a:pt x="661" y="6437"/>
                  </a:cubicBezTo>
                  <a:cubicBezTo>
                    <a:pt x="0" y="7894"/>
                    <a:pt x="6947" y="10178"/>
                    <a:pt x="11366" y="10178"/>
                  </a:cubicBezTo>
                  <a:cubicBezTo>
                    <a:pt x="12138" y="10178"/>
                    <a:pt x="12833" y="10108"/>
                    <a:pt x="13397" y="9952"/>
                  </a:cubicBezTo>
                  <a:cubicBezTo>
                    <a:pt x="17186" y="8879"/>
                    <a:pt x="8193" y="6300"/>
                    <a:pt x="8193" y="6300"/>
                  </a:cubicBezTo>
                  <a:lnTo>
                    <a:pt x="12644" y="5387"/>
                  </a:lnTo>
                  <a:cubicBezTo>
                    <a:pt x="12644" y="5387"/>
                    <a:pt x="11343" y="662"/>
                    <a:pt x="9494"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5" name="Google Shape;3615;p43"/>
            <p:cNvSpPr/>
            <p:nvPr/>
          </p:nvSpPr>
          <p:spPr>
            <a:xfrm>
              <a:off x="7164900" y="4843367"/>
              <a:ext cx="297948" cy="205673"/>
            </a:xfrm>
            <a:custGeom>
              <a:avLst/>
              <a:gdLst/>
              <a:ahLst/>
              <a:cxnLst/>
              <a:rect l="l" t="t" r="r" b="b"/>
              <a:pathLst>
                <a:path w="11072" h="7643" extrusionOk="0">
                  <a:moveTo>
                    <a:pt x="7921" y="0"/>
                  </a:moveTo>
                  <a:cubicBezTo>
                    <a:pt x="7921" y="0"/>
                    <a:pt x="2306" y="3310"/>
                    <a:pt x="1" y="5387"/>
                  </a:cubicBezTo>
                  <a:cubicBezTo>
                    <a:pt x="1941" y="6049"/>
                    <a:pt x="5890" y="7441"/>
                    <a:pt x="6209" y="7624"/>
                  </a:cubicBezTo>
                  <a:cubicBezTo>
                    <a:pt x="6235" y="7637"/>
                    <a:pt x="6265" y="7643"/>
                    <a:pt x="6299" y="7643"/>
                  </a:cubicBezTo>
                  <a:cubicBezTo>
                    <a:pt x="6630" y="7643"/>
                    <a:pt x="7329" y="7077"/>
                    <a:pt x="7784" y="6642"/>
                  </a:cubicBezTo>
                  <a:cubicBezTo>
                    <a:pt x="7099" y="6437"/>
                    <a:pt x="6620" y="6300"/>
                    <a:pt x="6620" y="6300"/>
                  </a:cubicBezTo>
                  <a:lnTo>
                    <a:pt x="7761" y="6049"/>
                  </a:lnTo>
                  <a:cubicBezTo>
                    <a:pt x="6666" y="5661"/>
                    <a:pt x="4064" y="4725"/>
                    <a:pt x="3904" y="4406"/>
                  </a:cubicBezTo>
                  <a:cubicBezTo>
                    <a:pt x="3676" y="4018"/>
                    <a:pt x="4634" y="2648"/>
                    <a:pt x="6871" y="2077"/>
                  </a:cubicBezTo>
                  <a:cubicBezTo>
                    <a:pt x="6995" y="2047"/>
                    <a:pt x="7117" y="2032"/>
                    <a:pt x="7239" y="2032"/>
                  </a:cubicBezTo>
                  <a:cubicBezTo>
                    <a:pt x="8750" y="2032"/>
                    <a:pt x="10046" y="4274"/>
                    <a:pt x="10637" y="5478"/>
                  </a:cubicBezTo>
                  <a:lnTo>
                    <a:pt x="11071" y="5387"/>
                  </a:lnTo>
                  <a:cubicBezTo>
                    <a:pt x="11071" y="5387"/>
                    <a:pt x="9770" y="662"/>
                    <a:pt x="7921"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6" name="Google Shape;3616;p43"/>
            <p:cNvSpPr/>
            <p:nvPr/>
          </p:nvSpPr>
          <p:spPr>
            <a:xfrm>
              <a:off x="7122571" y="4929963"/>
              <a:ext cx="462502" cy="187321"/>
            </a:xfrm>
            <a:custGeom>
              <a:avLst/>
              <a:gdLst/>
              <a:ahLst/>
              <a:cxnLst/>
              <a:rect l="l" t="t" r="r" b="b"/>
              <a:pathLst>
                <a:path w="17187" h="6961" extrusionOk="0">
                  <a:moveTo>
                    <a:pt x="4404" y="1"/>
                  </a:moveTo>
                  <a:cubicBezTo>
                    <a:pt x="2624" y="1233"/>
                    <a:pt x="1003" y="2489"/>
                    <a:pt x="661" y="3219"/>
                  </a:cubicBezTo>
                  <a:cubicBezTo>
                    <a:pt x="0" y="4676"/>
                    <a:pt x="6947" y="6960"/>
                    <a:pt x="11366" y="6960"/>
                  </a:cubicBezTo>
                  <a:cubicBezTo>
                    <a:pt x="12138" y="6960"/>
                    <a:pt x="12833" y="6890"/>
                    <a:pt x="13397" y="6734"/>
                  </a:cubicBezTo>
                  <a:cubicBezTo>
                    <a:pt x="17186" y="5661"/>
                    <a:pt x="8193" y="3082"/>
                    <a:pt x="8193" y="3082"/>
                  </a:cubicBezTo>
                  <a:lnTo>
                    <a:pt x="10293" y="2648"/>
                  </a:lnTo>
                  <a:cubicBezTo>
                    <a:pt x="9814" y="2260"/>
                    <a:pt x="7326" y="366"/>
                    <a:pt x="440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7" name="Google Shape;3617;p43"/>
            <p:cNvSpPr/>
            <p:nvPr/>
          </p:nvSpPr>
          <p:spPr>
            <a:xfrm>
              <a:off x="7122571" y="4944710"/>
              <a:ext cx="399237" cy="172574"/>
            </a:xfrm>
            <a:custGeom>
              <a:avLst/>
              <a:gdLst/>
              <a:ahLst/>
              <a:cxnLst/>
              <a:rect l="l" t="t" r="r" b="b"/>
              <a:pathLst>
                <a:path w="14836" h="6413" extrusionOk="0">
                  <a:moveTo>
                    <a:pt x="3651" y="0"/>
                  </a:moveTo>
                  <a:cubicBezTo>
                    <a:pt x="2190" y="1028"/>
                    <a:pt x="935" y="2055"/>
                    <a:pt x="661" y="2671"/>
                  </a:cubicBezTo>
                  <a:cubicBezTo>
                    <a:pt x="0" y="4128"/>
                    <a:pt x="6947" y="6412"/>
                    <a:pt x="11366" y="6412"/>
                  </a:cubicBezTo>
                  <a:cubicBezTo>
                    <a:pt x="12138" y="6412"/>
                    <a:pt x="12833" y="6342"/>
                    <a:pt x="13397" y="6186"/>
                  </a:cubicBezTo>
                  <a:cubicBezTo>
                    <a:pt x="14835" y="5775"/>
                    <a:pt x="14424" y="5136"/>
                    <a:pt x="13329" y="4520"/>
                  </a:cubicBezTo>
                  <a:lnTo>
                    <a:pt x="13329" y="4520"/>
                  </a:lnTo>
                  <a:cubicBezTo>
                    <a:pt x="13405" y="4673"/>
                    <a:pt x="13418" y="4810"/>
                    <a:pt x="13285" y="4810"/>
                  </a:cubicBezTo>
                  <a:cubicBezTo>
                    <a:pt x="13260" y="4810"/>
                    <a:pt x="13229" y="4805"/>
                    <a:pt x="13192" y="4794"/>
                  </a:cubicBezTo>
                  <a:cubicBezTo>
                    <a:pt x="12644" y="4634"/>
                    <a:pt x="8079" y="2991"/>
                    <a:pt x="6641" y="2831"/>
                  </a:cubicBezTo>
                  <a:cubicBezTo>
                    <a:pt x="5417" y="2697"/>
                    <a:pt x="7078" y="2355"/>
                    <a:pt x="8145" y="2355"/>
                  </a:cubicBezTo>
                  <a:cubicBezTo>
                    <a:pt x="8351" y="2355"/>
                    <a:pt x="8536" y="2368"/>
                    <a:pt x="8672" y="2397"/>
                  </a:cubicBezTo>
                  <a:cubicBezTo>
                    <a:pt x="8695" y="2420"/>
                    <a:pt x="8718" y="2420"/>
                    <a:pt x="8741" y="2420"/>
                  </a:cubicBezTo>
                  <a:lnTo>
                    <a:pt x="9083" y="2351"/>
                  </a:lnTo>
                  <a:cubicBezTo>
                    <a:pt x="9289" y="2123"/>
                    <a:pt x="9015" y="1575"/>
                    <a:pt x="9015" y="1575"/>
                  </a:cubicBezTo>
                  <a:cubicBezTo>
                    <a:pt x="9015" y="1575"/>
                    <a:pt x="5888" y="617"/>
                    <a:pt x="365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8" name="Google Shape;3618;p43"/>
            <p:cNvSpPr/>
            <p:nvPr/>
          </p:nvSpPr>
          <p:spPr>
            <a:xfrm>
              <a:off x="7144018" y="5033082"/>
              <a:ext cx="335406" cy="84174"/>
            </a:xfrm>
            <a:custGeom>
              <a:avLst/>
              <a:gdLst/>
              <a:ahLst/>
              <a:cxnLst/>
              <a:rect l="l" t="t" r="r" b="b"/>
              <a:pathLst>
                <a:path w="12464" h="3128" extrusionOk="0">
                  <a:moveTo>
                    <a:pt x="657" y="0"/>
                  </a:moveTo>
                  <a:cubicBezTo>
                    <a:pt x="415" y="0"/>
                    <a:pt x="197" y="9"/>
                    <a:pt x="1" y="26"/>
                  </a:cubicBezTo>
                  <a:cubicBezTo>
                    <a:pt x="1073" y="1424"/>
                    <a:pt x="6725" y="3127"/>
                    <a:pt x="10525" y="3127"/>
                  </a:cubicBezTo>
                  <a:cubicBezTo>
                    <a:pt x="11255" y="3127"/>
                    <a:pt x="11916" y="3065"/>
                    <a:pt x="12463" y="2925"/>
                  </a:cubicBezTo>
                  <a:cubicBezTo>
                    <a:pt x="11505" y="2377"/>
                    <a:pt x="9496" y="1510"/>
                    <a:pt x="5524" y="665"/>
                  </a:cubicBezTo>
                  <a:cubicBezTo>
                    <a:pt x="3287" y="180"/>
                    <a:pt x="1735" y="0"/>
                    <a:pt x="657" y="0"/>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9" name="Google Shape;3619;p43"/>
            <p:cNvSpPr/>
            <p:nvPr/>
          </p:nvSpPr>
          <p:spPr>
            <a:xfrm>
              <a:off x="7185782" y="4929963"/>
              <a:ext cx="213800" cy="81107"/>
            </a:xfrm>
            <a:custGeom>
              <a:avLst/>
              <a:gdLst/>
              <a:ahLst/>
              <a:cxnLst/>
              <a:rect l="l" t="t" r="r" b="b"/>
              <a:pathLst>
                <a:path w="7945" h="3014" extrusionOk="0">
                  <a:moveTo>
                    <a:pt x="2055" y="1"/>
                  </a:moveTo>
                  <a:cubicBezTo>
                    <a:pt x="1325" y="526"/>
                    <a:pt x="594" y="1028"/>
                    <a:pt x="1" y="1507"/>
                  </a:cubicBezTo>
                  <a:cubicBezTo>
                    <a:pt x="2238" y="1758"/>
                    <a:pt x="5000" y="2626"/>
                    <a:pt x="6187" y="3014"/>
                  </a:cubicBezTo>
                  <a:lnTo>
                    <a:pt x="7944" y="2648"/>
                  </a:lnTo>
                  <a:cubicBezTo>
                    <a:pt x="7465" y="2260"/>
                    <a:pt x="4977" y="366"/>
                    <a:pt x="205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0" name="Google Shape;3620;p43"/>
            <p:cNvSpPr/>
            <p:nvPr/>
          </p:nvSpPr>
          <p:spPr>
            <a:xfrm>
              <a:off x="7125181" y="5013465"/>
              <a:ext cx="380050" cy="103846"/>
            </a:xfrm>
            <a:custGeom>
              <a:avLst/>
              <a:gdLst/>
              <a:ahLst/>
              <a:cxnLst/>
              <a:rect l="l" t="t" r="r" b="b"/>
              <a:pathLst>
                <a:path w="14123" h="3859" extrusionOk="0">
                  <a:moveTo>
                    <a:pt x="1905" y="1"/>
                  </a:moveTo>
                  <a:cubicBezTo>
                    <a:pt x="1339" y="1"/>
                    <a:pt x="903" y="52"/>
                    <a:pt x="564" y="139"/>
                  </a:cubicBezTo>
                  <a:cubicBezTo>
                    <a:pt x="1" y="1594"/>
                    <a:pt x="6864" y="3859"/>
                    <a:pt x="11261" y="3859"/>
                  </a:cubicBezTo>
                  <a:cubicBezTo>
                    <a:pt x="12035" y="3859"/>
                    <a:pt x="12733" y="3788"/>
                    <a:pt x="13300" y="3631"/>
                  </a:cubicBezTo>
                  <a:cubicBezTo>
                    <a:pt x="13323" y="3608"/>
                    <a:pt x="13346" y="3608"/>
                    <a:pt x="13369" y="3608"/>
                  </a:cubicBezTo>
                  <a:cubicBezTo>
                    <a:pt x="12524" y="3129"/>
                    <a:pt x="10561" y="2125"/>
                    <a:pt x="8051" y="1554"/>
                  </a:cubicBezTo>
                  <a:cubicBezTo>
                    <a:pt x="4718" y="801"/>
                    <a:pt x="4033" y="641"/>
                    <a:pt x="4307" y="550"/>
                  </a:cubicBezTo>
                  <a:cubicBezTo>
                    <a:pt x="4321" y="543"/>
                    <a:pt x="4355" y="540"/>
                    <a:pt x="4406" y="540"/>
                  </a:cubicBezTo>
                  <a:cubicBezTo>
                    <a:pt x="5278" y="540"/>
                    <a:pt x="11294" y="1454"/>
                    <a:pt x="14054" y="3243"/>
                  </a:cubicBezTo>
                  <a:cubicBezTo>
                    <a:pt x="14076" y="3243"/>
                    <a:pt x="14099" y="3220"/>
                    <a:pt x="14122" y="3197"/>
                  </a:cubicBezTo>
                  <a:cubicBezTo>
                    <a:pt x="13392" y="2695"/>
                    <a:pt x="11451" y="1668"/>
                    <a:pt x="6727" y="664"/>
                  </a:cubicBezTo>
                  <a:cubicBezTo>
                    <a:pt x="4515" y="186"/>
                    <a:pt x="2978" y="1"/>
                    <a:pt x="190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1" name="Google Shape;3621;p43"/>
            <p:cNvSpPr/>
            <p:nvPr/>
          </p:nvSpPr>
          <p:spPr>
            <a:xfrm>
              <a:off x="6280422" y="4026137"/>
              <a:ext cx="832918" cy="540837"/>
            </a:xfrm>
            <a:custGeom>
              <a:avLst/>
              <a:gdLst/>
              <a:ahLst/>
              <a:cxnLst/>
              <a:rect l="l" t="t" r="r" b="b"/>
              <a:pathLst>
                <a:path w="30952" h="20098" extrusionOk="0">
                  <a:moveTo>
                    <a:pt x="26124" y="0"/>
                  </a:moveTo>
                  <a:cubicBezTo>
                    <a:pt x="25352" y="0"/>
                    <a:pt x="24738" y="92"/>
                    <a:pt x="24538" y="286"/>
                  </a:cubicBezTo>
                  <a:cubicBezTo>
                    <a:pt x="24538" y="286"/>
                    <a:pt x="21068" y="6175"/>
                    <a:pt x="19927" y="6928"/>
                  </a:cubicBezTo>
                  <a:cubicBezTo>
                    <a:pt x="16663" y="9050"/>
                    <a:pt x="13239" y="10899"/>
                    <a:pt x="10066" y="13136"/>
                  </a:cubicBezTo>
                  <a:cubicBezTo>
                    <a:pt x="9556" y="13491"/>
                    <a:pt x="8918" y="13580"/>
                    <a:pt x="8240" y="13580"/>
                  </a:cubicBezTo>
                  <a:cubicBezTo>
                    <a:pt x="7555" y="13580"/>
                    <a:pt x="6830" y="13489"/>
                    <a:pt x="6155" y="13489"/>
                  </a:cubicBezTo>
                  <a:cubicBezTo>
                    <a:pt x="5735" y="13489"/>
                    <a:pt x="5335" y="13524"/>
                    <a:pt x="4976" y="13638"/>
                  </a:cubicBezTo>
                  <a:cubicBezTo>
                    <a:pt x="4314" y="13867"/>
                    <a:pt x="5387" y="14255"/>
                    <a:pt x="5707" y="14460"/>
                  </a:cubicBezTo>
                  <a:cubicBezTo>
                    <a:pt x="5603" y="14452"/>
                    <a:pt x="5504" y="14449"/>
                    <a:pt x="5410" y="14449"/>
                  </a:cubicBezTo>
                  <a:cubicBezTo>
                    <a:pt x="4377" y="14449"/>
                    <a:pt x="3842" y="14883"/>
                    <a:pt x="3173" y="15259"/>
                  </a:cubicBezTo>
                  <a:cubicBezTo>
                    <a:pt x="2876" y="15442"/>
                    <a:pt x="2580" y="15601"/>
                    <a:pt x="2306" y="15807"/>
                  </a:cubicBezTo>
                  <a:cubicBezTo>
                    <a:pt x="1849" y="16126"/>
                    <a:pt x="0" y="17793"/>
                    <a:pt x="982" y="18112"/>
                  </a:cubicBezTo>
                  <a:cubicBezTo>
                    <a:pt x="1187" y="18158"/>
                    <a:pt x="1438" y="18112"/>
                    <a:pt x="1621" y="18181"/>
                  </a:cubicBezTo>
                  <a:cubicBezTo>
                    <a:pt x="1872" y="18295"/>
                    <a:pt x="1849" y="18409"/>
                    <a:pt x="2077" y="18569"/>
                  </a:cubicBezTo>
                  <a:cubicBezTo>
                    <a:pt x="2260" y="18683"/>
                    <a:pt x="2488" y="18683"/>
                    <a:pt x="2694" y="18683"/>
                  </a:cubicBezTo>
                  <a:cubicBezTo>
                    <a:pt x="2751" y="18685"/>
                    <a:pt x="2806" y="18686"/>
                    <a:pt x="2860" y="18686"/>
                  </a:cubicBezTo>
                  <a:cubicBezTo>
                    <a:pt x="3324" y="18686"/>
                    <a:pt x="3682" y="18602"/>
                    <a:pt x="4132" y="18500"/>
                  </a:cubicBezTo>
                  <a:cubicBezTo>
                    <a:pt x="5113" y="18249"/>
                    <a:pt x="5981" y="17724"/>
                    <a:pt x="6871" y="17450"/>
                  </a:cubicBezTo>
                  <a:lnTo>
                    <a:pt x="6871" y="17450"/>
                  </a:lnTo>
                  <a:cubicBezTo>
                    <a:pt x="6734" y="18066"/>
                    <a:pt x="6460" y="18728"/>
                    <a:pt x="6848" y="19299"/>
                  </a:cubicBezTo>
                  <a:cubicBezTo>
                    <a:pt x="7112" y="19644"/>
                    <a:pt x="7773" y="20097"/>
                    <a:pt x="8237" y="20097"/>
                  </a:cubicBezTo>
                  <a:cubicBezTo>
                    <a:pt x="8295" y="20097"/>
                    <a:pt x="8349" y="20090"/>
                    <a:pt x="8400" y="20075"/>
                  </a:cubicBezTo>
                  <a:cubicBezTo>
                    <a:pt x="9016" y="19892"/>
                    <a:pt x="8788" y="19231"/>
                    <a:pt x="8834" y="18774"/>
                  </a:cubicBezTo>
                  <a:cubicBezTo>
                    <a:pt x="8925" y="17975"/>
                    <a:pt x="9473" y="17952"/>
                    <a:pt x="10112" y="17701"/>
                  </a:cubicBezTo>
                  <a:cubicBezTo>
                    <a:pt x="10614" y="17496"/>
                    <a:pt x="10911" y="17222"/>
                    <a:pt x="11230" y="16811"/>
                  </a:cubicBezTo>
                  <a:cubicBezTo>
                    <a:pt x="11482" y="16492"/>
                    <a:pt x="11755" y="15875"/>
                    <a:pt x="12075" y="15647"/>
                  </a:cubicBezTo>
                  <a:cubicBezTo>
                    <a:pt x="12326" y="15487"/>
                    <a:pt x="12851" y="15487"/>
                    <a:pt x="13148" y="15419"/>
                  </a:cubicBezTo>
                  <a:cubicBezTo>
                    <a:pt x="13992" y="15213"/>
                    <a:pt x="14837" y="14985"/>
                    <a:pt x="15681" y="14757"/>
                  </a:cubicBezTo>
                  <a:cubicBezTo>
                    <a:pt x="17325" y="14323"/>
                    <a:pt x="18991" y="13821"/>
                    <a:pt x="20589" y="13205"/>
                  </a:cubicBezTo>
                  <a:cubicBezTo>
                    <a:pt x="21890" y="12703"/>
                    <a:pt x="23351" y="12155"/>
                    <a:pt x="24401" y="11173"/>
                  </a:cubicBezTo>
                  <a:cubicBezTo>
                    <a:pt x="26934" y="8777"/>
                    <a:pt x="30951" y="2819"/>
                    <a:pt x="30860" y="1495"/>
                  </a:cubicBezTo>
                  <a:cubicBezTo>
                    <a:pt x="30796" y="542"/>
                    <a:pt x="27996" y="0"/>
                    <a:pt x="26124"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2" name="Google Shape;3622;p43"/>
            <p:cNvSpPr/>
            <p:nvPr/>
          </p:nvSpPr>
          <p:spPr>
            <a:xfrm>
              <a:off x="6294550" y="4026137"/>
              <a:ext cx="818791" cy="540837"/>
            </a:xfrm>
            <a:custGeom>
              <a:avLst/>
              <a:gdLst/>
              <a:ahLst/>
              <a:cxnLst/>
              <a:rect l="l" t="t" r="r" b="b"/>
              <a:pathLst>
                <a:path w="30427" h="20098" extrusionOk="0">
                  <a:moveTo>
                    <a:pt x="25599" y="0"/>
                  </a:moveTo>
                  <a:cubicBezTo>
                    <a:pt x="24827" y="0"/>
                    <a:pt x="24213" y="92"/>
                    <a:pt x="24013" y="286"/>
                  </a:cubicBezTo>
                  <a:cubicBezTo>
                    <a:pt x="24013" y="286"/>
                    <a:pt x="20543" y="6175"/>
                    <a:pt x="19402" y="6928"/>
                  </a:cubicBezTo>
                  <a:cubicBezTo>
                    <a:pt x="19379" y="6928"/>
                    <a:pt x="19356" y="6951"/>
                    <a:pt x="19333" y="6973"/>
                  </a:cubicBezTo>
                  <a:cubicBezTo>
                    <a:pt x="19394" y="6972"/>
                    <a:pt x="19455" y="6972"/>
                    <a:pt x="19517" y="6972"/>
                  </a:cubicBezTo>
                  <a:cubicBezTo>
                    <a:pt x="20909" y="6972"/>
                    <a:pt x="22688" y="7233"/>
                    <a:pt x="23191" y="8457"/>
                  </a:cubicBezTo>
                  <a:cubicBezTo>
                    <a:pt x="24021" y="10468"/>
                    <a:pt x="16858" y="14048"/>
                    <a:pt x="13442" y="14048"/>
                  </a:cubicBezTo>
                  <a:cubicBezTo>
                    <a:pt x="13291" y="14048"/>
                    <a:pt x="13147" y="14041"/>
                    <a:pt x="13011" y="14026"/>
                  </a:cubicBezTo>
                  <a:cubicBezTo>
                    <a:pt x="11436" y="13867"/>
                    <a:pt x="11093" y="12931"/>
                    <a:pt x="11139" y="12063"/>
                  </a:cubicBezTo>
                  <a:lnTo>
                    <a:pt x="11139" y="12063"/>
                  </a:lnTo>
                  <a:cubicBezTo>
                    <a:pt x="10591" y="12406"/>
                    <a:pt x="10066" y="12748"/>
                    <a:pt x="9541" y="13136"/>
                  </a:cubicBezTo>
                  <a:cubicBezTo>
                    <a:pt x="9199" y="13364"/>
                    <a:pt x="8811" y="13479"/>
                    <a:pt x="8400" y="13547"/>
                  </a:cubicBezTo>
                  <a:cubicBezTo>
                    <a:pt x="8765" y="13775"/>
                    <a:pt x="9176" y="14072"/>
                    <a:pt x="9496" y="14506"/>
                  </a:cubicBezTo>
                  <a:cubicBezTo>
                    <a:pt x="10311" y="15535"/>
                    <a:pt x="8506" y="18539"/>
                    <a:pt x="7339" y="18539"/>
                  </a:cubicBezTo>
                  <a:cubicBezTo>
                    <a:pt x="7263" y="18539"/>
                    <a:pt x="7191" y="18526"/>
                    <a:pt x="7122" y="18500"/>
                  </a:cubicBezTo>
                  <a:cubicBezTo>
                    <a:pt x="5981" y="18066"/>
                    <a:pt x="7259" y="16355"/>
                    <a:pt x="7259" y="16355"/>
                  </a:cubicBezTo>
                  <a:lnTo>
                    <a:pt x="7259" y="16355"/>
                  </a:lnTo>
                  <a:cubicBezTo>
                    <a:pt x="7259" y="16355"/>
                    <a:pt x="4091" y="17685"/>
                    <a:pt x="3057" y="17685"/>
                  </a:cubicBezTo>
                  <a:cubicBezTo>
                    <a:pt x="3016" y="17685"/>
                    <a:pt x="2979" y="17683"/>
                    <a:pt x="2945" y="17678"/>
                  </a:cubicBezTo>
                  <a:cubicBezTo>
                    <a:pt x="2032" y="17587"/>
                    <a:pt x="3721" y="16537"/>
                    <a:pt x="3721" y="16537"/>
                  </a:cubicBezTo>
                  <a:lnTo>
                    <a:pt x="3721" y="16537"/>
                  </a:lnTo>
                  <a:cubicBezTo>
                    <a:pt x="3721" y="16537"/>
                    <a:pt x="1712" y="17450"/>
                    <a:pt x="982" y="17450"/>
                  </a:cubicBezTo>
                  <a:cubicBezTo>
                    <a:pt x="754" y="17450"/>
                    <a:pt x="617" y="17268"/>
                    <a:pt x="525" y="17039"/>
                  </a:cubicBezTo>
                  <a:cubicBezTo>
                    <a:pt x="160" y="17496"/>
                    <a:pt x="0" y="17952"/>
                    <a:pt x="457" y="18112"/>
                  </a:cubicBezTo>
                  <a:cubicBezTo>
                    <a:pt x="662" y="18158"/>
                    <a:pt x="913" y="18112"/>
                    <a:pt x="1096" y="18181"/>
                  </a:cubicBezTo>
                  <a:cubicBezTo>
                    <a:pt x="1347" y="18295"/>
                    <a:pt x="1324" y="18409"/>
                    <a:pt x="1552" y="18569"/>
                  </a:cubicBezTo>
                  <a:cubicBezTo>
                    <a:pt x="1735" y="18683"/>
                    <a:pt x="1963" y="18683"/>
                    <a:pt x="2169" y="18683"/>
                  </a:cubicBezTo>
                  <a:cubicBezTo>
                    <a:pt x="2226" y="18685"/>
                    <a:pt x="2281" y="18686"/>
                    <a:pt x="2335" y="18686"/>
                  </a:cubicBezTo>
                  <a:cubicBezTo>
                    <a:pt x="2799" y="18686"/>
                    <a:pt x="3157" y="18602"/>
                    <a:pt x="3607" y="18500"/>
                  </a:cubicBezTo>
                  <a:cubicBezTo>
                    <a:pt x="4588" y="18249"/>
                    <a:pt x="5456" y="17724"/>
                    <a:pt x="6346" y="17450"/>
                  </a:cubicBezTo>
                  <a:lnTo>
                    <a:pt x="6346" y="17450"/>
                  </a:lnTo>
                  <a:cubicBezTo>
                    <a:pt x="6209" y="18066"/>
                    <a:pt x="5935" y="18728"/>
                    <a:pt x="6323" y="19299"/>
                  </a:cubicBezTo>
                  <a:cubicBezTo>
                    <a:pt x="6587" y="19644"/>
                    <a:pt x="7248" y="20097"/>
                    <a:pt x="7712" y="20097"/>
                  </a:cubicBezTo>
                  <a:cubicBezTo>
                    <a:pt x="7770" y="20097"/>
                    <a:pt x="7824" y="20090"/>
                    <a:pt x="7875" y="20075"/>
                  </a:cubicBezTo>
                  <a:cubicBezTo>
                    <a:pt x="8491" y="19892"/>
                    <a:pt x="8263" y="19231"/>
                    <a:pt x="8309" y="18774"/>
                  </a:cubicBezTo>
                  <a:cubicBezTo>
                    <a:pt x="8400" y="17975"/>
                    <a:pt x="8948" y="17952"/>
                    <a:pt x="9587" y="17701"/>
                  </a:cubicBezTo>
                  <a:cubicBezTo>
                    <a:pt x="10089" y="17496"/>
                    <a:pt x="10386" y="17222"/>
                    <a:pt x="10705" y="16811"/>
                  </a:cubicBezTo>
                  <a:cubicBezTo>
                    <a:pt x="10957" y="16492"/>
                    <a:pt x="11230" y="15875"/>
                    <a:pt x="11550" y="15647"/>
                  </a:cubicBezTo>
                  <a:cubicBezTo>
                    <a:pt x="11801" y="15487"/>
                    <a:pt x="12326" y="15487"/>
                    <a:pt x="12623" y="15419"/>
                  </a:cubicBezTo>
                  <a:cubicBezTo>
                    <a:pt x="13467" y="15213"/>
                    <a:pt x="14312" y="14985"/>
                    <a:pt x="15156" y="14757"/>
                  </a:cubicBezTo>
                  <a:cubicBezTo>
                    <a:pt x="16800" y="14323"/>
                    <a:pt x="18466" y="13821"/>
                    <a:pt x="20064" y="13205"/>
                  </a:cubicBezTo>
                  <a:cubicBezTo>
                    <a:pt x="21365" y="12703"/>
                    <a:pt x="22826" y="12155"/>
                    <a:pt x="23876" y="11173"/>
                  </a:cubicBezTo>
                  <a:cubicBezTo>
                    <a:pt x="26409" y="8777"/>
                    <a:pt x="30426" y="2819"/>
                    <a:pt x="30335" y="1495"/>
                  </a:cubicBezTo>
                  <a:cubicBezTo>
                    <a:pt x="30271" y="542"/>
                    <a:pt x="27471" y="0"/>
                    <a:pt x="25599"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3" name="Google Shape;3623;p43"/>
            <p:cNvSpPr/>
            <p:nvPr/>
          </p:nvSpPr>
          <p:spPr>
            <a:xfrm>
              <a:off x="6332628" y="4458473"/>
              <a:ext cx="123490" cy="74810"/>
            </a:xfrm>
            <a:custGeom>
              <a:avLst/>
              <a:gdLst/>
              <a:ahLst/>
              <a:cxnLst/>
              <a:rect l="l" t="t" r="r" b="b"/>
              <a:pathLst>
                <a:path w="4589" h="2780" extrusionOk="0">
                  <a:moveTo>
                    <a:pt x="3573" y="1"/>
                  </a:moveTo>
                  <a:cubicBezTo>
                    <a:pt x="3488" y="1"/>
                    <a:pt x="3252" y="66"/>
                    <a:pt x="2945" y="174"/>
                  </a:cubicBezTo>
                  <a:cubicBezTo>
                    <a:pt x="2762" y="266"/>
                    <a:pt x="2534" y="380"/>
                    <a:pt x="2306" y="471"/>
                  </a:cubicBezTo>
                  <a:cubicBezTo>
                    <a:pt x="2078" y="585"/>
                    <a:pt x="1849" y="722"/>
                    <a:pt x="1598" y="836"/>
                  </a:cubicBezTo>
                  <a:cubicBezTo>
                    <a:pt x="1347" y="951"/>
                    <a:pt x="1119" y="1042"/>
                    <a:pt x="868" y="1179"/>
                  </a:cubicBezTo>
                  <a:cubicBezTo>
                    <a:pt x="617" y="1293"/>
                    <a:pt x="411" y="1453"/>
                    <a:pt x="229" y="1635"/>
                  </a:cubicBezTo>
                  <a:cubicBezTo>
                    <a:pt x="160" y="1727"/>
                    <a:pt x="92" y="1818"/>
                    <a:pt x="46" y="1955"/>
                  </a:cubicBezTo>
                  <a:cubicBezTo>
                    <a:pt x="1" y="2069"/>
                    <a:pt x="1" y="2229"/>
                    <a:pt x="46" y="2343"/>
                  </a:cubicBezTo>
                  <a:cubicBezTo>
                    <a:pt x="69" y="2434"/>
                    <a:pt x="160" y="2503"/>
                    <a:pt x="183" y="2548"/>
                  </a:cubicBezTo>
                  <a:cubicBezTo>
                    <a:pt x="229" y="2571"/>
                    <a:pt x="252" y="2594"/>
                    <a:pt x="252" y="2594"/>
                  </a:cubicBezTo>
                  <a:cubicBezTo>
                    <a:pt x="252" y="2615"/>
                    <a:pt x="575" y="2778"/>
                    <a:pt x="975" y="2778"/>
                  </a:cubicBezTo>
                  <a:cubicBezTo>
                    <a:pt x="1000" y="2778"/>
                    <a:pt x="1025" y="2778"/>
                    <a:pt x="1050" y="2777"/>
                  </a:cubicBezTo>
                  <a:cubicBezTo>
                    <a:pt x="1095" y="2779"/>
                    <a:pt x="1140" y="2780"/>
                    <a:pt x="1187" y="2780"/>
                  </a:cubicBezTo>
                  <a:cubicBezTo>
                    <a:pt x="1600" y="2780"/>
                    <a:pt x="2108" y="2692"/>
                    <a:pt x="2580" y="2548"/>
                  </a:cubicBezTo>
                  <a:cubicBezTo>
                    <a:pt x="3653" y="2229"/>
                    <a:pt x="4588" y="1681"/>
                    <a:pt x="4566" y="1612"/>
                  </a:cubicBezTo>
                  <a:cubicBezTo>
                    <a:pt x="4564" y="1608"/>
                    <a:pt x="4557" y="1605"/>
                    <a:pt x="4546" y="1605"/>
                  </a:cubicBezTo>
                  <a:cubicBezTo>
                    <a:pt x="4398" y="1605"/>
                    <a:pt x="3463" y="1992"/>
                    <a:pt x="2488" y="2183"/>
                  </a:cubicBezTo>
                  <a:cubicBezTo>
                    <a:pt x="2130" y="2261"/>
                    <a:pt x="1771" y="2296"/>
                    <a:pt x="1463" y="2296"/>
                  </a:cubicBezTo>
                  <a:cubicBezTo>
                    <a:pt x="1321" y="2296"/>
                    <a:pt x="1189" y="2289"/>
                    <a:pt x="1073" y="2274"/>
                  </a:cubicBezTo>
                  <a:cubicBezTo>
                    <a:pt x="733" y="2254"/>
                    <a:pt x="568" y="2164"/>
                    <a:pt x="548" y="2158"/>
                  </a:cubicBezTo>
                  <a:lnTo>
                    <a:pt x="548" y="2158"/>
                  </a:lnTo>
                  <a:cubicBezTo>
                    <a:pt x="547" y="2137"/>
                    <a:pt x="526" y="2137"/>
                    <a:pt x="526" y="2137"/>
                  </a:cubicBezTo>
                  <a:cubicBezTo>
                    <a:pt x="526" y="2137"/>
                    <a:pt x="520" y="2143"/>
                    <a:pt x="517" y="2143"/>
                  </a:cubicBezTo>
                  <a:cubicBezTo>
                    <a:pt x="514" y="2143"/>
                    <a:pt x="514" y="2137"/>
                    <a:pt x="526" y="2115"/>
                  </a:cubicBezTo>
                  <a:cubicBezTo>
                    <a:pt x="526" y="2069"/>
                    <a:pt x="571" y="2023"/>
                    <a:pt x="617" y="1955"/>
                  </a:cubicBezTo>
                  <a:cubicBezTo>
                    <a:pt x="708" y="1818"/>
                    <a:pt x="891" y="1681"/>
                    <a:pt x="1073" y="1544"/>
                  </a:cubicBezTo>
                  <a:cubicBezTo>
                    <a:pt x="1256" y="1430"/>
                    <a:pt x="1530" y="1293"/>
                    <a:pt x="1781" y="1179"/>
                  </a:cubicBezTo>
                  <a:cubicBezTo>
                    <a:pt x="2009" y="1042"/>
                    <a:pt x="2237" y="882"/>
                    <a:pt x="2466" y="745"/>
                  </a:cubicBezTo>
                  <a:cubicBezTo>
                    <a:pt x="2671" y="608"/>
                    <a:pt x="2877" y="471"/>
                    <a:pt x="3036" y="357"/>
                  </a:cubicBezTo>
                  <a:cubicBezTo>
                    <a:pt x="3402" y="174"/>
                    <a:pt x="3630" y="37"/>
                    <a:pt x="3607" y="15"/>
                  </a:cubicBezTo>
                  <a:cubicBezTo>
                    <a:pt x="3607" y="5"/>
                    <a:pt x="3595" y="1"/>
                    <a:pt x="357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4" name="Google Shape;3624;p43"/>
            <p:cNvSpPr/>
            <p:nvPr/>
          </p:nvSpPr>
          <p:spPr>
            <a:xfrm>
              <a:off x="6294550" y="4424916"/>
              <a:ext cx="154813" cy="94158"/>
            </a:xfrm>
            <a:custGeom>
              <a:avLst/>
              <a:gdLst/>
              <a:ahLst/>
              <a:cxnLst/>
              <a:rect l="l" t="t" r="r" b="b"/>
              <a:pathLst>
                <a:path w="5753" h="3499" extrusionOk="0">
                  <a:moveTo>
                    <a:pt x="5721" y="0"/>
                  </a:moveTo>
                  <a:cubicBezTo>
                    <a:pt x="5641" y="0"/>
                    <a:pt x="5420" y="45"/>
                    <a:pt x="5136" y="120"/>
                  </a:cubicBezTo>
                  <a:cubicBezTo>
                    <a:pt x="4771" y="189"/>
                    <a:pt x="4292" y="303"/>
                    <a:pt x="3789" y="440"/>
                  </a:cubicBezTo>
                  <a:cubicBezTo>
                    <a:pt x="3310" y="554"/>
                    <a:pt x="2831" y="691"/>
                    <a:pt x="2465" y="828"/>
                  </a:cubicBezTo>
                  <a:cubicBezTo>
                    <a:pt x="2100" y="942"/>
                    <a:pt x="1872" y="1056"/>
                    <a:pt x="1872" y="1056"/>
                  </a:cubicBezTo>
                  <a:cubicBezTo>
                    <a:pt x="1872" y="1056"/>
                    <a:pt x="1826" y="1079"/>
                    <a:pt x="1712" y="1148"/>
                  </a:cubicBezTo>
                  <a:cubicBezTo>
                    <a:pt x="1621" y="1193"/>
                    <a:pt x="1484" y="1262"/>
                    <a:pt x="1324" y="1376"/>
                  </a:cubicBezTo>
                  <a:cubicBezTo>
                    <a:pt x="1233" y="1421"/>
                    <a:pt x="1142" y="1490"/>
                    <a:pt x="1050" y="1536"/>
                  </a:cubicBezTo>
                  <a:cubicBezTo>
                    <a:pt x="1028" y="1558"/>
                    <a:pt x="1028" y="1558"/>
                    <a:pt x="982" y="1604"/>
                  </a:cubicBezTo>
                  <a:lnTo>
                    <a:pt x="913" y="1650"/>
                  </a:lnTo>
                  <a:cubicBezTo>
                    <a:pt x="868" y="1695"/>
                    <a:pt x="822" y="1741"/>
                    <a:pt x="776" y="1764"/>
                  </a:cubicBezTo>
                  <a:cubicBezTo>
                    <a:pt x="594" y="1924"/>
                    <a:pt x="411" y="2106"/>
                    <a:pt x="251" y="2334"/>
                  </a:cubicBezTo>
                  <a:cubicBezTo>
                    <a:pt x="160" y="2449"/>
                    <a:pt x="92" y="2563"/>
                    <a:pt x="46" y="2700"/>
                  </a:cubicBezTo>
                  <a:cubicBezTo>
                    <a:pt x="0" y="2859"/>
                    <a:pt x="23" y="3042"/>
                    <a:pt x="114" y="3179"/>
                  </a:cubicBezTo>
                  <a:cubicBezTo>
                    <a:pt x="183" y="3316"/>
                    <a:pt x="320" y="3384"/>
                    <a:pt x="411" y="3430"/>
                  </a:cubicBezTo>
                  <a:cubicBezTo>
                    <a:pt x="548" y="3499"/>
                    <a:pt x="685" y="3499"/>
                    <a:pt x="776" y="3499"/>
                  </a:cubicBezTo>
                  <a:cubicBezTo>
                    <a:pt x="1164" y="3430"/>
                    <a:pt x="1393" y="3270"/>
                    <a:pt x="1370" y="3247"/>
                  </a:cubicBezTo>
                  <a:cubicBezTo>
                    <a:pt x="1367" y="3244"/>
                    <a:pt x="1359" y="3243"/>
                    <a:pt x="1347" y="3243"/>
                  </a:cubicBezTo>
                  <a:cubicBezTo>
                    <a:pt x="1290" y="3243"/>
                    <a:pt x="1136" y="3275"/>
                    <a:pt x="919" y="3275"/>
                  </a:cubicBezTo>
                  <a:cubicBezTo>
                    <a:pt x="874" y="3275"/>
                    <a:pt x="827" y="3274"/>
                    <a:pt x="776" y="3270"/>
                  </a:cubicBezTo>
                  <a:cubicBezTo>
                    <a:pt x="685" y="3270"/>
                    <a:pt x="617" y="3270"/>
                    <a:pt x="548" y="3225"/>
                  </a:cubicBezTo>
                  <a:cubicBezTo>
                    <a:pt x="457" y="3156"/>
                    <a:pt x="388" y="3111"/>
                    <a:pt x="366" y="3042"/>
                  </a:cubicBezTo>
                  <a:cubicBezTo>
                    <a:pt x="343" y="2974"/>
                    <a:pt x="343" y="2905"/>
                    <a:pt x="366" y="2814"/>
                  </a:cubicBezTo>
                  <a:cubicBezTo>
                    <a:pt x="411" y="2745"/>
                    <a:pt x="480" y="2654"/>
                    <a:pt x="548" y="2563"/>
                  </a:cubicBezTo>
                  <a:cubicBezTo>
                    <a:pt x="685" y="2403"/>
                    <a:pt x="891" y="2243"/>
                    <a:pt x="1073" y="2129"/>
                  </a:cubicBezTo>
                  <a:cubicBezTo>
                    <a:pt x="1119" y="2083"/>
                    <a:pt x="1164" y="2061"/>
                    <a:pt x="1210" y="2015"/>
                  </a:cubicBezTo>
                  <a:lnTo>
                    <a:pt x="1256" y="1969"/>
                  </a:lnTo>
                  <a:lnTo>
                    <a:pt x="1324" y="1946"/>
                  </a:lnTo>
                  <a:cubicBezTo>
                    <a:pt x="1416" y="1901"/>
                    <a:pt x="1484" y="1855"/>
                    <a:pt x="1575" y="1809"/>
                  </a:cubicBezTo>
                  <a:cubicBezTo>
                    <a:pt x="1735" y="1718"/>
                    <a:pt x="1849" y="1650"/>
                    <a:pt x="1963" y="1604"/>
                  </a:cubicBezTo>
                  <a:lnTo>
                    <a:pt x="2100" y="1536"/>
                  </a:lnTo>
                  <a:cubicBezTo>
                    <a:pt x="2100" y="1536"/>
                    <a:pt x="2306" y="1421"/>
                    <a:pt x="2648" y="1284"/>
                  </a:cubicBezTo>
                  <a:cubicBezTo>
                    <a:pt x="2990" y="1125"/>
                    <a:pt x="3447" y="965"/>
                    <a:pt x="3903" y="782"/>
                  </a:cubicBezTo>
                  <a:cubicBezTo>
                    <a:pt x="4383" y="623"/>
                    <a:pt x="4839" y="463"/>
                    <a:pt x="5182" y="326"/>
                  </a:cubicBezTo>
                  <a:cubicBezTo>
                    <a:pt x="5524" y="166"/>
                    <a:pt x="5752" y="52"/>
                    <a:pt x="5752" y="6"/>
                  </a:cubicBezTo>
                  <a:cubicBezTo>
                    <a:pt x="5748" y="2"/>
                    <a:pt x="5738" y="0"/>
                    <a:pt x="57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5" name="Google Shape;3625;p43"/>
            <p:cNvSpPr/>
            <p:nvPr/>
          </p:nvSpPr>
          <p:spPr>
            <a:xfrm>
              <a:off x="6319119" y="4409497"/>
              <a:ext cx="156024" cy="61732"/>
            </a:xfrm>
            <a:custGeom>
              <a:avLst/>
              <a:gdLst/>
              <a:ahLst/>
              <a:cxnLst/>
              <a:rect l="l" t="t" r="r" b="b"/>
              <a:pathLst>
                <a:path w="5798" h="2294" extrusionOk="0">
                  <a:moveTo>
                    <a:pt x="4754" y="0"/>
                  </a:moveTo>
                  <a:cubicBezTo>
                    <a:pt x="4564" y="0"/>
                    <a:pt x="4360" y="3"/>
                    <a:pt x="4155" y="9"/>
                  </a:cubicBezTo>
                  <a:cubicBezTo>
                    <a:pt x="3744" y="31"/>
                    <a:pt x="3333" y="54"/>
                    <a:pt x="3013" y="100"/>
                  </a:cubicBezTo>
                  <a:cubicBezTo>
                    <a:pt x="2717" y="146"/>
                    <a:pt x="2511" y="191"/>
                    <a:pt x="2511" y="191"/>
                  </a:cubicBezTo>
                  <a:cubicBezTo>
                    <a:pt x="2511" y="191"/>
                    <a:pt x="2443" y="214"/>
                    <a:pt x="2374" y="237"/>
                  </a:cubicBezTo>
                  <a:cubicBezTo>
                    <a:pt x="2283" y="283"/>
                    <a:pt x="2146" y="305"/>
                    <a:pt x="2009" y="374"/>
                  </a:cubicBezTo>
                  <a:cubicBezTo>
                    <a:pt x="1712" y="488"/>
                    <a:pt x="1324" y="693"/>
                    <a:pt x="1005" y="967"/>
                  </a:cubicBezTo>
                  <a:cubicBezTo>
                    <a:pt x="662" y="1218"/>
                    <a:pt x="388" y="1561"/>
                    <a:pt x="229" y="1812"/>
                  </a:cubicBezTo>
                  <a:cubicBezTo>
                    <a:pt x="69" y="2086"/>
                    <a:pt x="0" y="2291"/>
                    <a:pt x="23" y="2291"/>
                  </a:cubicBezTo>
                  <a:cubicBezTo>
                    <a:pt x="27" y="2293"/>
                    <a:pt x="30" y="2294"/>
                    <a:pt x="35" y="2294"/>
                  </a:cubicBezTo>
                  <a:cubicBezTo>
                    <a:pt x="89" y="2294"/>
                    <a:pt x="219" y="2160"/>
                    <a:pt x="388" y="1949"/>
                  </a:cubicBezTo>
                  <a:cubicBezTo>
                    <a:pt x="594" y="1743"/>
                    <a:pt x="891" y="1469"/>
                    <a:pt x="1210" y="1264"/>
                  </a:cubicBezTo>
                  <a:cubicBezTo>
                    <a:pt x="1552" y="1059"/>
                    <a:pt x="1895" y="922"/>
                    <a:pt x="2169" y="830"/>
                  </a:cubicBezTo>
                  <a:cubicBezTo>
                    <a:pt x="2306" y="785"/>
                    <a:pt x="2420" y="762"/>
                    <a:pt x="2511" y="739"/>
                  </a:cubicBezTo>
                  <a:cubicBezTo>
                    <a:pt x="2602" y="716"/>
                    <a:pt x="2648" y="716"/>
                    <a:pt x="2648" y="716"/>
                  </a:cubicBezTo>
                  <a:cubicBezTo>
                    <a:pt x="2648" y="716"/>
                    <a:pt x="2831" y="648"/>
                    <a:pt x="3105" y="579"/>
                  </a:cubicBezTo>
                  <a:cubicBezTo>
                    <a:pt x="3401" y="511"/>
                    <a:pt x="3789" y="442"/>
                    <a:pt x="4177" y="374"/>
                  </a:cubicBezTo>
                  <a:cubicBezTo>
                    <a:pt x="4976" y="260"/>
                    <a:pt x="5798" y="146"/>
                    <a:pt x="5775" y="77"/>
                  </a:cubicBezTo>
                  <a:cubicBezTo>
                    <a:pt x="5775" y="26"/>
                    <a:pt x="5326" y="0"/>
                    <a:pt x="475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6" name="Google Shape;3626;p43"/>
            <p:cNvSpPr/>
            <p:nvPr/>
          </p:nvSpPr>
          <p:spPr>
            <a:xfrm>
              <a:off x="6406334" y="4379008"/>
              <a:ext cx="133931" cy="37835"/>
            </a:xfrm>
            <a:custGeom>
              <a:avLst/>
              <a:gdLst/>
              <a:ahLst/>
              <a:cxnLst/>
              <a:rect l="l" t="t" r="r" b="b"/>
              <a:pathLst>
                <a:path w="4977" h="1406" extrusionOk="0">
                  <a:moveTo>
                    <a:pt x="2032" y="0"/>
                  </a:moveTo>
                  <a:cubicBezTo>
                    <a:pt x="2032" y="0"/>
                    <a:pt x="1964" y="0"/>
                    <a:pt x="1849" y="23"/>
                  </a:cubicBezTo>
                  <a:cubicBezTo>
                    <a:pt x="1712" y="23"/>
                    <a:pt x="1530" y="46"/>
                    <a:pt x="1370" y="69"/>
                  </a:cubicBezTo>
                  <a:cubicBezTo>
                    <a:pt x="1187" y="92"/>
                    <a:pt x="959" y="115"/>
                    <a:pt x="731" y="160"/>
                  </a:cubicBezTo>
                  <a:cubicBezTo>
                    <a:pt x="617" y="183"/>
                    <a:pt x="503" y="206"/>
                    <a:pt x="389" y="274"/>
                  </a:cubicBezTo>
                  <a:cubicBezTo>
                    <a:pt x="274" y="320"/>
                    <a:pt x="115" y="388"/>
                    <a:pt x="69" y="594"/>
                  </a:cubicBezTo>
                  <a:lnTo>
                    <a:pt x="69" y="571"/>
                  </a:lnTo>
                  <a:lnTo>
                    <a:pt x="69" y="571"/>
                  </a:lnTo>
                  <a:cubicBezTo>
                    <a:pt x="1" y="776"/>
                    <a:pt x="69" y="959"/>
                    <a:pt x="160" y="1073"/>
                  </a:cubicBezTo>
                  <a:cubicBezTo>
                    <a:pt x="229" y="1187"/>
                    <a:pt x="343" y="1279"/>
                    <a:pt x="434" y="1324"/>
                  </a:cubicBezTo>
                  <a:cubicBezTo>
                    <a:pt x="541" y="1385"/>
                    <a:pt x="637" y="1405"/>
                    <a:pt x="690" y="1405"/>
                  </a:cubicBezTo>
                  <a:cubicBezTo>
                    <a:pt x="716" y="1405"/>
                    <a:pt x="731" y="1400"/>
                    <a:pt x="731" y="1393"/>
                  </a:cubicBezTo>
                  <a:cubicBezTo>
                    <a:pt x="754" y="1370"/>
                    <a:pt x="640" y="1301"/>
                    <a:pt x="526" y="1187"/>
                  </a:cubicBezTo>
                  <a:cubicBezTo>
                    <a:pt x="411" y="1073"/>
                    <a:pt x="252" y="845"/>
                    <a:pt x="366" y="685"/>
                  </a:cubicBezTo>
                  <a:lnTo>
                    <a:pt x="366" y="662"/>
                  </a:lnTo>
                  <a:cubicBezTo>
                    <a:pt x="366" y="639"/>
                    <a:pt x="594" y="571"/>
                    <a:pt x="799" y="548"/>
                  </a:cubicBezTo>
                  <a:lnTo>
                    <a:pt x="1393" y="548"/>
                  </a:lnTo>
                  <a:cubicBezTo>
                    <a:pt x="1469" y="541"/>
                    <a:pt x="1535" y="538"/>
                    <a:pt x="1593" y="538"/>
                  </a:cubicBezTo>
                  <a:cubicBezTo>
                    <a:pt x="1710" y="538"/>
                    <a:pt x="1796" y="548"/>
                    <a:pt x="1872" y="548"/>
                  </a:cubicBezTo>
                  <a:cubicBezTo>
                    <a:pt x="1903" y="541"/>
                    <a:pt x="1931" y="538"/>
                    <a:pt x="1954" y="538"/>
                  </a:cubicBezTo>
                  <a:cubicBezTo>
                    <a:pt x="2002" y="538"/>
                    <a:pt x="2032" y="548"/>
                    <a:pt x="2032" y="548"/>
                  </a:cubicBezTo>
                  <a:lnTo>
                    <a:pt x="2146" y="548"/>
                  </a:lnTo>
                  <a:cubicBezTo>
                    <a:pt x="2207" y="548"/>
                    <a:pt x="2268" y="538"/>
                    <a:pt x="2342" y="538"/>
                  </a:cubicBezTo>
                  <a:cubicBezTo>
                    <a:pt x="2379" y="538"/>
                    <a:pt x="2420" y="541"/>
                    <a:pt x="2466" y="548"/>
                  </a:cubicBezTo>
                  <a:cubicBezTo>
                    <a:pt x="2740" y="548"/>
                    <a:pt x="3105" y="594"/>
                    <a:pt x="3470" y="639"/>
                  </a:cubicBezTo>
                  <a:cubicBezTo>
                    <a:pt x="3835" y="685"/>
                    <a:pt x="4223" y="685"/>
                    <a:pt x="4497" y="685"/>
                  </a:cubicBezTo>
                  <a:cubicBezTo>
                    <a:pt x="4794" y="662"/>
                    <a:pt x="4976" y="617"/>
                    <a:pt x="4976" y="571"/>
                  </a:cubicBezTo>
                  <a:cubicBezTo>
                    <a:pt x="4976" y="548"/>
                    <a:pt x="4771" y="503"/>
                    <a:pt x="4520" y="480"/>
                  </a:cubicBezTo>
                  <a:cubicBezTo>
                    <a:pt x="4246" y="411"/>
                    <a:pt x="3881" y="343"/>
                    <a:pt x="3538" y="251"/>
                  </a:cubicBezTo>
                  <a:cubicBezTo>
                    <a:pt x="3173" y="183"/>
                    <a:pt x="2808" y="92"/>
                    <a:pt x="2511" y="46"/>
                  </a:cubicBezTo>
                  <a:cubicBezTo>
                    <a:pt x="2374" y="23"/>
                    <a:pt x="2260" y="23"/>
                    <a:pt x="2169" y="23"/>
                  </a:cubicBezTo>
                  <a:cubicBezTo>
                    <a:pt x="2078" y="0"/>
                    <a:pt x="2032" y="0"/>
                    <a:pt x="203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7" name="Google Shape;3627;p43"/>
            <p:cNvSpPr/>
            <p:nvPr/>
          </p:nvSpPr>
          <p:spPr>
            <a:xfrm>
              <a:off x="6454853" y="4437967"/>
              <a:ext cx="145610" cy="130487"/>
            </a:xfrm>
            <a:custGeom>
              <a:avLst/>
              <a:gdLst/>
              <a:ahLst/>
              <a:cxnLst/>
              <a:rect l="l" t="t" r="r" b="b"/>
              <a:pathLst>
                <a:path w="5411" h="4849" extrusionOk="0">
                  <a:moveTo>
                    <a:pt x="5388" y="1"/>
                  </a:moveTo>
                  <a:cubicBezTo>
                    <a:pt x="5342" y="1"/>
                    <a:pt x="5251" y="297"/>
                    <a:pt x="5045" y="708"/>
                  </a:cubicBezTo>
                  <a:cubicBezTo>
                    <a:pt x="4840" y="1119"/>
                    <a:pt x="4452" y="1621"/>
                    <a:pt x="3927" y="1895"/>
                  </a:cubicBezTo>
                  <a:cubicBezTo>
                    <a:pt x="3676" y="2032"/>
                    <a:pt x="3402" y="2123"/>
                    <a:pt x="3082" y="2237"/>
                  </a:cubicBezTo>
                  <a:cubicBezTo>
                    <a:pt x="2785" y="2329"/>
                    <a:pt x="2512" y="2534"/>
                    <a:pt x="2352" y="2762"/>
                  </a:cubicBezTo>
                  <a:cubicBezTo>
                    <a:pt x="2192" y="2991"/>
                    <a:pt x="2078" y="3219"/>
                    <a:pt x="2055" y="3356"/>
                  </a:cubicBezTo>
                  <a:cubicBezTo>
                    <a:pt x="2009" y="3516"/>
                    <a:pt x="1987" y="3584"/>
                    <a:pt x="1987" y="3584"/>
                  </a:cubicBezTo>
                  <a:cubicBezTo>
                    <a:pt x="1987" y="3584"/>
                    <a:pt x="1987" y="3675"/>
                    <a:pt x="1964" y="3812"/>
                  </a:cubicBezTo>
                  <a:cubicBezTo>
                    <a:pt x="1941" y="3927"/>
                    <a:pt x="1918" y="4132"/>
                    <a:pt x="1827" y="4246"/>
                  </a:cubicBezTo>
                  <a:cubicBezTo>
                    <a:pt x="1802" y="4335"/>
                    <a:pt x="1694" y="4378"/>
                    <a:pt x="1550" y="4378"/>
                  </a:cubicBezTo>
                  <a:cubicBezTo>
                    <a:pt x="1288" y="4378"/>
                    <a:pt x="906" y="4237"/>
                    <a:pt x="686" y="3972"/>
                  </a:cubicBezTo>
                  <a:cubicBezTo>
                    <a:pt x="480" y="3790"/>
                    <a:pt x="366" y="3516"/>
                    <a:pt x="320" y="3265"/>
                  </a:cubicBezTo>
                  <a:cubicBezTo>
                    <a:pt x="275" y="2991"/>
                    <a:pt x="297" y="2740"/>
                    <a:pt x="389" y="2534"/>
                  </a:cubicBezTo>
                  <a:cubicBezTo>
                    <a:pt x="549" y="2123"/>
                    <a:pt x="845" y="1941"/>
                    <a:pt x="822" y="1918"/>
                  </a:cubicBezTo>
                  <a:cubicBezTo>
                    <a:pt x="822" y="1916"/>
                    <a:pt x="819" y="1915"/>
                    <a:pt x="814" y="1915"/>
                  </a:cubicBezTo>
                  <a:cubicBezTo>
                    <a:pt x="757" y="1915"/>
                    <a:pt x="434" y="2028"/>
                    <a:pt x="206" y="2443"/>
                  </a:cubicBezTo>
                  <a:cubicBezTo>
                    <a:pt x="69" y="2671"/>
                    <a:pt x="1" y="2968"/>
                    <a:pt x="24" y="3287"/>
                  </a:cubicBezTo>
                  <a:cubicBezTo>
                    <a:pt x="46" y="3607"/>
                    <a:pt x="161" y="3949"/>
                    <a:pt x="389" y="4223"/>
                  </a:cubicBezTo>
                  <a:cubicBezTo>
                    <a:pt x="617" y="4520"/>
                    <a:pt x="937" y="4703"/>
                    <a:pt x="1256" y="4794"/>
                  </a:cubicBezTo>
                  <a:cubicBezTo>
                    <a:pt x="1373" y="4827"/>
                    <a:pt x="1502" y="4849"/>
                    <a:pt x="1635" y="4849"/>
                  </a:cubicBezTo>
                  <a:cubicBezTo>
                    <a:pt x="1683" y="4849"/>
                    <a:pt x="1732" y="4846"/>
                    <a:pt x="1781" y="4840"/>
                  </a:cubicBezTo>
                  <a:cubicBezTo>
                    <a:pt x="1964" y="4794"/>
                    <a:pt x="2146" y="4657"/>
                    <a:pt x="2238" y="4520"/>
                  </a:cubicBezTo>
                  <a:cubicBezTo>
                    <a:pt x="2420" y="4246"/>
                    <a:pt x="2443" y="4041"/>
                    <a:pt x="2466" y="3904"/>
                  </a:cubicBezTo>
                  <a:cubicBezTo>
                    <a:pt x="2512" y="3767"/>
                    <a:pt x="2512" y="3698"/>
                    <a:pt x="2512" y="3698"/>
                  </a:cubicBezTo>
                  <a:cubicBezTo>
                    <a:pt x="2512" y="3698"/>
                    <a:pt x="2534" y="3607"/>
                    <a:pt x="2557" y="3493"/>
                  </a:cubicBezTo>
                  <a:cubicBezTo>
                    <a:pt x="2580" y="3379"/>
                    <a:pt x="2626" y="3242"/>
                    <a:pt x="2740" y="3059"/>
                  </a:cubicBezTo>
                  <a:cubicBezTo>
                    <a:pt x="2854" y="2899"/>
                    <a:pt x="3014" y="2740"/>
                    <a:pt x="3265" y="2626"/>
                  </a:cubicBezTo>
                  <a:cubicBezTo>
                    <a:pt x="3516" y="2511"/>
                    <a:pt x="3835" y="2420"/>
                    <a:pt x="4132" y="2237"/>
                  </a:cubicBezTo>
                  <a:cubicBezTo>
                    <a:pt x="4703" y="1849"/>
                    <a:pt x="5068" y="1256"/>
                    <a:pt x="5228" y="799"/>
                  </a:cubicBezTo>
                  <a:cubicBezTo>
                    <a:pt x="5410" y="343"/>
                    <a:pt x="5410" y="1"/>
                    <a:pt x="538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8" name="Google Shape;3628;p43"/>
            <p:cNvSpPr/>
            <p:nvPr/>
          </p:nvSpPr>
          <p:spPr>
            <a:xfrm>
              <a:off x="6903254" y="3833811"/>
              <a:ext cx="412073" cy="336698"/>
            </a:xfrm>
            <a:custGeom>
              <a:avLst/>
              <a:gdLst/>
              <a:ahLst/>
              <a:cxnLst/>
              <a:rect l="l" t="t" r="r" b="b"/>
              <a:pathLst>
                <a:path w="15313" h="12512" extrusionOk="0">
                  <a:moveTo>
                    <a:pt x="10129" y="1"/>
                  </a:moveTo>
                  <a:cubicBezTo>
                    <a:pt x="8786" y="1"/>
                    <a:pt x="6853" y="427"/>
                    <a:pt x="4885" y="2320"/>
                  </a:cubicBezTo>
                  <a:cubicBezTo>
                    <a:pt x="1301" y="5766"/>
                    <a:pt x="0" y="8117"/>
                    <a:pt x="0" y="8117"/>
                  </a:cubicBezTo>
                  <a:cubicBezTo>
                    <a:pt x="0" y="8117"/>
                    <a:pt x="5501" y="10788"/>
                    <a:pt x="6323" y="12363"/>
                  </a:cubicBezTo>
                  <a:cubicBezTo>
                    <a:pt x="6377" y="12464"/>
                    <a:pt x="6462" y="12511"/>
                    <a:pt x="6573" y="12511"/>
                  </a:cubicBezTo>
                  <a:cubicBezTo>
                    <a:pt x="8193" y="12511"/>
                    <a:pt x="15313" y="2382"/>
                    <a:pt x="11938" y="288"/>
                  </a:cubicBezTo>
                  <a:cubicBezTo>
                    <a:pt x="11938" y="288"/>
                    <a:pt x="11232" y="1"/>
                    <a:pt x="1012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9" name="Google Shape;3629;p43"/>
            <p:cNvSpPr/>
            <p:nvPr/>
          </p:nvSpPr>
          <p:spPr>
            <a:xfrm>
              <a:off x="6903254" y="3833865"/>
              <a:ext cx="412073" cy="336644"/>
            </a:xfrm>
            <a:custGeom>
              <a:avLst/>
              <a:gdLst/>
              <a:ahLst/>
              <a:cxnLst/>
              <a:rect l="l" t="t" r="r" b="b"/>
              <a:pathLst>
                <a:path w="15313" h="12510" extrusionOk="0">
                  <a:moveTo>
                    <a:pt x="10124" y="0"/>
                  </a:moveTo>
                  <a:cubicBezTo>
                    <a:pt x="9408" y="0"/>
                    <a:pt x="8524" y="120"/>
                    <a:pt x="7555" y="515"/>
                  </a:cubicBezTo>
                  <a:cubicBezTo>
                    <a:pt x="7647" y="629"/>
                    <a:pt x="7692" y="743"/>
                    <a:pt x="7738" y="857"/>
                  </a:cubicBezTo>
                  <a:cubicBezTo>
                    <a:pt x="8058" y="1884"/>
                    <a:pt x="5022" y="6449"/>
                    <a:pt x="2671" y="6883"/>
                  </a:cubicBezTo>
                  <a:cubicBezTo>
                    <a:pt x="2546" y="6906"/>
                    <a:pt x="2433" y="6917"/>
                    <a:pt x="2331" y="6917"/>
                  </a:cubicBezTo>
                  <a:cubicBezTo>
                    <a:pt x="1738" y="6917"/>
                    <a:pt x="1500" y="6544"/>
                    <a:pt x="1461" y="6038"/>
                  </a:cubicBezTo>
                  <a:cubicBezTo>
                    <a:pt x="434" y="7339"/>
                    <a:pt x="0" y="8115"/>
                    <a:pt x="0" y="8115"/>
                  </a:cubicBezTo>
                  <a:cubicBezTo>
                    <a:pt x="0" y="8115"/>
                    <a:pt x="5501" y="10786"/>
                    <a:pt x="6323" y="12361"/>
                  </a:cubicBezTo>
                  <a:cubicBezTo>
                    <a:pt x="6377" y="12462"/>
                    <a:pt x="6462" y="12509"/>
                    <a:pt x="6573" y="12509"/>
                  </a:cubicBezTo>
                  <a:cubicBezTo>
                    <a:pt x="8193" y="12509"/>
                    <a:pt x="15313" y="2380"/>
                    <a:pt x="11938" y="286"/>
                  </a:cubicBezTo>
                  <a:cubicBezTo>
                    <a:pt x="11938" y="286"/>
                    <a:pt x="11231" y="0"/>
                    <a:pt x="1012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0" name="Google Shape;3630;p43"/>
            <p:cNvSpPr/>
            <p:nvPr/>
          </p:nvSpPr>
          <p:spPr>
            <a:xfrm>
              <a:off x="6901559" y="4051809"/>
              <a:ext cx="125185" cy="74864"/>
            </a:xfrm>
            <a:custGeom>
              <a:avLst/>
              <a:gdLst/>
              <a:ahLst/>
              <a:cxnLst/>
              <a:rect l="l" t="t" r="r" b="b"/>
              <a:pathLst>
                <a:path w="4652" h="2782" extrusionOk="0">
                  <a:moveTo>
                    <a:pt x="271" y="1"/>
                  </a:moveTo>
                  <a:cubicBezTo>
                    <a:pt x="101" y="1"/>
                    <a:pt x="0" y="45"/>
                    <a:pt x="18" y="62"/>
                  </a:cubicBezTo>
                  <a:cubicBezTo>
                    <a:pt x="18" y="108"/>
                    <a:pt x="177" y="130"/>
                    <a:pt x="406" y="222"/>
                  </a:cubicBezTo>
                  <a:cubicBezTo>
                    <a:pt x="634" y="290"/>
                    <a:pt x="953" y="427"/>
                    <a:pt x="1250" y="564"/>
                  </a:cubicBezTo>
                  <a:cubicBezTo>
                    <a:pt x="1821" y="861"/>
                    <a:pt x="2369" y="1249"/>
                    <a:pt x="2369" y="1249"/>
                  </a:cubicBezTo>
                  <a:cubicBezTo>
                    <a:pt x="2369" y="1249"/>
                    <a:pt x="2962" y="1568"/>
                    <a:pt x="3487" y="1956"/>
                  </a:cubicBezTo>
                  <a:cubicBezTo>
                    <a:pt x="4032" y="2327"/>
                    <a:pt x="4473" y="2781"/>
                    <a:pt x="4571" y="2781"/>
                  </a:cubicBezTo>
                  <a:cubicBezTo>
                    <a:pt x="4576" y="2781"/>
                    <a:pt x="4580" y="2780"/>
                    <a:pt x="4583" y="2778"/>
                  </a:cubicBezTo>
                  <a:cubicBezTo>
                    <a:pt x="4651" y="2755"/>
                    <a:pt x="4263" y="2139"/>
                    <a:pt x="3738" y="1683"/>
                  </a:cubicBezTo>
                  <a:cubicBezTo>
                    <a:pt x="3236" y="1180"/>
                    <a:pt x="2665" y="792"/>
                    <a:pt x="2665" y="792"/>
                  </a:cubicBezTo>
                  <a:cubicBezTo>
                    <a:pt x="2665" y="792"/>
                    <a:pt x="2049" y="450"/>
                    <a:pt x="1387" y="222"/>
                  </a:cubicBezTo>
                  <a:cubicBezTo>
                    <a:pt x="1068" y="108"/>
                    <a:pt x="702" y="16"/>
                    <a:pt x="451" y="16"/>
                  </a:cubicBezTo>
                  <a:cubicBezTo>
                    <a:pt x="385" y="5"/>
                    <a:pt x="325" y="1"/>
                    <a:pt x="27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1" name="Google Shape;3631;p43"/>
            <p:cNvSpPr/>
            <p:nvPr/>
          </p:nvSpPr>
          <p:spPr>
            <a:xfrm>
              <a:off x="6956079" y="3781067"/>
              <a:ext cx="640646" cy="567263"/>
            </a:xfrm>
            <a:custGeom>
              <a:avLst/>
              <a:gdLst/>
              <a:ahLst/>
              <a:cxnLst/>
              <a:rect l="l" t="t" r="r" b="b"/>
              <a:pathLst>
                <a:path w="23807" h="21080" extrusionOk="0">
                  <a:moveTo>
                    <a:pt x="13412" y="1"/>
                  </a:moveTo>
                  <a:cubicBezTo>
                    <a:pt x="13277" y="1"/>
                    <a:pt x="13144" y="11"/>
                    <a:pt x="13011" y="34"/>
                  </a:cubicBezTo>
                  <a:cubicBezTo>
                    <a:pt x="12600" y="103"/>
                    <a:pt x="12189" y="217"/>
                    <a:pt x="11801" y="354"/>
                  </a:cubicBezTo>
                  <a:cubicBezTo>
                    <a:pt x="11344" y="514"/>
                    <a:pt x="10979" y="719"/>
                    <a:pt x="10591" y="947"/>
                  </a:cubicBezTo>
                  <a:cubicBezTo>
                    <a:pt x="10066" y="1267"/>
                    <a:pt x="9632" y="1312"/>
                    <a:pt x="9085" y="1472"/>
                  </a:cubicBezTo>
                  <a:cubicBezTo>
                    <a:pt x="8514" y="1632"/>
                    <a:pt x="7784" y="1837"/>
                    <a:pt x="7373" y="2294"/>
                  </a:cubicBezTo>
                  <a:cubicBezTo>
                    <a:pt x="6962" y="2728"/>
                    <a:pt x="6848" y="3390"/>
                    <a:pt x="6597" y="3937"/>
                  </a:cubicBezTo>
                  <a:cubicBezTo>
                    <a:pt x="6368" y="4417"/>
                    <a:pt x="6072" y="4850"/>
                    <a:pt x="5889" y="5353"/>
                  </a:cubicBezTo>
                  <a:cubicBezTo>
                    <a:pt x="5592" y="6106"/>
                    <a:pt x="5410" y="6950"/>
                    <a:pt x="4885" y="7589"/>
                  </a:cubicBezTo>
                  <a:cubicBezTo>
                    <a:pt x="4383" y="8160"/>
                    <a:pt x="4063" y="8731"/>
                    <a:pt x="3744" y="9415"/>
                  </a:cubicBezTo>
                  <a:cubicBezTo>
                    <a:pt x="2694" y="11629"/>
                    <a:pt x="1895" y="13958"/>
                    <a:pt x="1187" y="16309"/>
                  </a:cubicBezTo>
                  <a:cubicBezTo>
                    <a:pt x="1119" y="16537"/>
                    <a:pt x="365" y="19550"/>
                    <a:pt x="0" y="21079"/>
                  </a:cubicBezTo>
                  <a:lnTo>
                    <a:pt x="23510" y="21079"/>
                  </a:lnTo>
                  <a:cubicBezTo>
                    <a:pt x="23533" y="20828"/>
                    <a:pt x="23556" y="20645"/>
                    <a:pt x="23556" y="20577"/>
                  </a:cubicBezTo>
                  <a:cubicBezTo>
                    <a:pt x="23807" y="17450"/>
                    <a:pt x="23739" y="14300"/>
                    <a:pt x="23236" y="11196"/>
                  </a:cubicBezTo>
                  <a:cubicBezTo>
                    <a:pt x="22985" y="9689"/>
                    <a:pt x="22574" y="8251"/>
                    <a:pt x="22141" y="6768"/>
                  </a:cubicBezTo>
                  <a:cubicBezTo>
                    <a:pt x="21776" y="5444"/>
                    <a:pt x="22164" y="3869"/>
                    <a:pt x="21319" y="2682"/>
                  </a:cubicBezTo>
                  <a:cubicBezTo>
                    <a:pt x="20885" y="2089"/>
                    <a:pt x="19927" y="2180"/>
                    <a:pt x="19310" y="1906"/>
                  </a:cubicBezTo>
                  <a:cubicBezTo>
                    <a:pt x="18626" y="1632"/>
                    <a:pt x="17987" y="1335"/>
                    <a:pt x="17302" y="1084"/>
                  </a:cubicBezTo>
                  <a:cubicBezTo>
                    <a:pt x="16800" y="879"/>
                    <a:pt x="16320" y="651"/>
                    <a:pt x="15818" y="422"/>
                  </a:cubicBezTo>
                  <a:cubicBezTo>
                    <a:pt x="15544" y="285"/>
                    <a:pt x="15248" y="240"/>
                    <a:pt x="14928" y="217"/>
                  </a:cubicBezTo>
                  <a:cubicBezTo>
                    <a:pt x="14440" y="145"/>
                    <a:pt x="13923" y="1"/>
                    <a:pt x="1341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2" name="Google Shape;3632;p43"/>
            <p:cNvSpPr/>
            <p:nvPr/>
          </p:nvSpPr>
          <p:spPr>
            <a:xfrm>
              <a:off x="7026098" y="3796702"/>
              <a:ext cx="570627" cy="551628"/>
            </a:xfrm>
            <a:custGeom>
              <a:avLst/>
              <a:gdLst/>
              <a:ahLst/>
              <a:cxnLst/>
              <a:rect l="l" t="t" r="r" b="b"/>
              <a:pathLst>
                <a:path w="21205" h="20499" extrusionOk="0">
                  <a:moveTo>
                    <a:pt x="13468" y="1"/>
                  </a:moveTo>
                  <a:cubicBezTo>
                    <a:pt x="9729" y="1"/>
                    <a:pt x="6644" y="1112"/>
                    <a:pt x="6802" y="2626"/>
                  </a:cubicBezTo>
                  <a:cubicBezTo>
                    <a:pt x="6906" y="3496"/>
                    <a:pt x="8190" y="3751"/>
                    <a:pt x="9658" y="3751"/>
                  </a:cubicBezTo>
                  <a:cubicBezTo>
                    <a:pt x="11733" y="3751"/>
                    <a:pt x="14175" y="3242"/>
                    <a:pt x="14175" y="3242"/>
                  </a:cubicBezTo>
                  <a:lnTo>
                    <a:pt x="14175" y="3242"/>
                  </a:lnTo>
                  <a:cubicBezTo>
                    <a:pt x="14472" y="3539"/>
                    <a:pt x="13650" y="13559"/>
                    <a:pt x="8035" y="13605"/>
                  </a:cubicBezTo>
                  <a:cubicBezTo>
                    <a:pt x="8022" y="13605"/>
                    <a:pt x="8010" y="13605"/>
                    <a:pt x="7997" y="13605"/>
                  </a:cubicBezTo>
                  <a:cubicBezTo>
                    <a:pt x="2449" y="13605"/>
                    <a:pt x="3903" y="3540"/>
                    <a:pt x="3903" y="3539"/>
                  </a:cubicBezTo>
                  <a:lnTo>
                    <a:pt x="3903" y="3539"/>
                  </a:lnTo>
                  <a:cubicBezTo>
                    <a:pt x="3698" y="3950"/>
                    <a:pt x="3447" y="4338"/>
                    <a:pt x="3287" y="4772"/>
                  </a:cubicBezTo>
                  <a:cubicBezTo>
                    <a:pt x="2990" y="5525"/>
                    <a:pt x="2808" y="6369"/>
                    <a:pt x="2283" y="7008"/>
                  </a:cubicBezTo>
                  <a:cubicBezTo>
                    <a:pt x="2146" y="7168"/>
                    <a:pt x="2009" y="7328"/>
                    <a:pt x="1895" y="7511"/>
                  </a:cubicBezTo>
                  <a:cubicBezTo>
                    <a:pt x="868" y="11071"/>
                    <a:pt x="69" y="16321"/>
                    <a:pt x="0" y="20498"/>
                  </a:cubicBezTo>
                  <a:lnTo>
                    <a:pt x="20908" y="20498"/>
                  </a:lnTo>
                  <a:cubicBezTo>
                    <a:pt x="20931" y="20247"/>
                    <a:pt x="20954" y="20064"/>
                    <a:pt x="20954" y="19996"/>
                  </a:cubicBezTo>
                  <a:cubicBezTo>
                    <a:pt x="21205" y="16869"/>
                    <a:pt x="21137" y="13719"/>
                    <a:pt x="20634" y="10615"/>
                  </a:cubicBezTo>
                  <a:cubicBezTo>
                    <a:pt x="20383" y="9108"/>
                    <a:pt x="19972" y="7670"/>
                    <a:pt x="19539" y="6187"/>
                  </a:cubicBezTo>
                  <a:cubicBezTo>
                    <a:pt x="19174" y="4863"/>
                    <a:pt x="19562" y="3288"/>
                    <a:pt x="18717" y="2101"/>
                  </a:cubicBezTo>
                  <a:cubicBezTo>
                    <a:pt x="18283" y="1508"/>
                    <a:pt x="17325" y="1599"/>
                    <a:pt x="16708" y="1325"/>
                  </a:cubicBezTo>
                  <a:cubicBezTo>
                    <a:pt x="16024" y="1051"/>
                    <a:pt x="15385" y="754"/>
                    <a:pt x="14700" y="503"/>
                  </a:cubicBezTo>
                  <a:cubicBezTo>
                    <a:pt x="14312" y="343"/>
                    <a:pt x="13947" y="184"/>
                    <a:pt x="13581" y="1"/>
                  </a:cubicBezTo>
                  <a:cubicBezTo>
                    <a:pt x="13543" y="1"/>
                    <a:pt x="13505" y="1"/>
                    <a:pt x="1346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3" name="Google Shape;3633;p43"/>
            <p:cNvSpPr/>
            <p:nvPr/>
          </p:nvSpPr>
          <p:spPr>
            <a:xfrm>
              <a:off x="7223887" y="3863600"/>
              <a:ext cx="231587" cy="47389"/>
            </a:xfrm>
            <a:custGeom>
              <a:avLst/>
              <a:gdLst/>
              <a:ahLst/>
              <a:cxnLst/>
              <a:rect l="l" t="t" r="r" b="b"/>
              <a:pathLst>
                <a:path w="8606" h="1761" extrusionOk="0">
                  <a:moveTo>
                    <a:pt x="8572" y="0"/>
                  </a:moveTo>
                  <a:cubicBezTo>
                    <a:pt x="8516" y="0"/>
                    <a:pt x="8275" y="110"/>
                    <a:pt x="7920" y="277"/>
                  </a:cubicBezTo>
                  <a:cubicBezTo>
                    <a:pt x="7532" y="460"/>
                    <a:pt x="6985" y="665"/>
                    <a:pt x="6460" y="825"/>
                  </a:cubicBezTo>
                  <a:cubicBezTo>
                    <a:pt x="5912" y="984"/>
                    <a:pt x="5364" y="1099"/>
                    <a:pt x="4953" y="1144"/>
                  </a:cubicBezTo>
                  <a:cubicBezTo>
                    <a:pt x="4748" y="1190"/>
                    <a:pt x="4565" y="1190"/>
                    <a:pt x="4451" y="1213"/>
                  </a:cubicBezTo>
                  <a:lnTo>
                    <a:pt x="4268" y="1213"/>
                  </a:lnTo>
                  <a:cubicBezTo>
                    <a:pt x="4268" y="1213"/>
                    <a:pt x="4200" y="1236"/>
                    <a:pt x="4063" y="1236"/>
                  </a:cubicBezTo>
                  <a:cubicBezTo>
                    <a:pt x="3949" y="1236"/>
                    <a:pt x="3789" y="1258"/>
                    <a:pt x="3561" y="1258"/>
                  </a:cubicBezTo>
                  <a:cubicBezTo>
                    <a:pt x="3150" y="1258"/>
                    <a:pt x="2602" y="1236"/>
                    <a:pt x="2054" y="1121"/>
                  </a:cubicBezTo>
                  <a:cubicBezTo>
                    <a:pt x="1529" y="984"/>
                    <a:pt x="1004" y="779"/>
                    <a:pt x="639" y="551"/>
                  </a:cubicBezTo>
                  <a:cubicBezTo>
                    <a:pt x="312" y="367"/>
                    <a:pt x="95" y="201"/>
                    <a:pt x="37" y="201"/>
                  </a:cubicBezTo>
                  <a:cubicBezTo>
                    <a:pt x="30" y="201"/>
                    <a:pt x="25" y="204"/>
                    <a:pt x="23" y="208"/>
                  </a:cubicBezTo>
                  <a:cubicBezTo>
                    <a:pt x="0" y="231"/>
                    <a:pt x="183" y="460"/>
                    <a:pt x="525" y="733"/>
                  </a:cubicBezTo>
                  <a:cubicBezTo>
                    <a:pt x="867" y="1007"/>
                    <a:pt x="1392" y="1281"/>
                    <a:pt x="1963" y="1487"/>
                  </a:cubicBezTo>
                  <a:cubicBezTo>
                    <a:pt x="2534" y="1669"/>
                    <a:pt x="3127" y="1738"/>
                    <a:pt x="3561" y="1761"/>
                  </a:cubicBezTo>
                  <a:lnTo>
                    <a:pt x="4314" y="1761"/>
                  </a:lnTo>
                  <a:cubicBezTo>
                    <a:pt x="4314" y="1761"/>
                    <a:pt x="4383" y="1738"/>
                    <a:pt x="4497" y="1738"/>
                  </a:cubicBezTo>
                  <a:cubicBezTo>
                    <a:pt x="4634" y="1715"/>
                    <a:pt x="4816" y="1692"/>
                    <a:pt x="5044" y="1646"/>
                  </a:cubicBezTo>
                  <a:cubicBezTo>
                    <a:pt x="5478" y="1555"/>
                    <a:pt x="6026" y="1395"/>
                    <a:pt x="6574" y="1190"/>
                  </a:cubicBezTo>
                  <a:cubicBezTo>
                    <a:pt x="7122" y="962"/>
                    <a:pt x="7647" y="688"/>
                    <a:pt x="8012" y="460"/>
                  </a:cubicBezTo>
                  <a:cubicBezTo>
                    <a:pt x="8377" y="231"/>
                    <a:pt x="8605" y="49"/>
                    <a:pt x="8582" y="3"/>
                  </a:cubicBezTo>
                  <a:cubicBezTo>
                    <a:pt x="8580" y="1"/>
                    <a:pt x="8577" y="0"/>
                    <a:pt x="857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4" name="Google Shape;3634;p43"/>
            <p:cNvSpPr/>
            <p:nvPr/>
          </p:nvSpPr>
          <p:spPr>
            <a:xfrm>
              <a:off x="7568469" y="4120618"/>
              <a:ext cx="761042" cy="612525"/>
            </a:xfrm>
            <a:custGeom>
              <a:avLst/>
              <a:gdLst/>
              <a:ahLst/>
              <a:cxnLst/>
              <a:rect l="l" t="t" r="r" b="b"/>
              <a:pathLst>
                <a:path w="28281" h="22762" extrusionOk="0">
                  <a:moveTo>
                    <a:pt x="3290" y="1"/>
                  </a:moveTo>
                  <a:cubicBezTo>
                    <a:pt x="1833" y="1"/>
                    <a:pt x="441" y="250"/>
                    <a:pt x="297" y="883"/>
                  </a:cubicBezTo>
                  <a:cubicBezTo>
                    <a:pt x="0" y="2184"/>
                    <a:pt x="3059" y="8689"/>
                    <a:pt x="5204" y="11451"/>
                  </a:cubicBezTo>
                  <a:cubicBezTo>
                    <a:pt x="6072" y="12570"/>
                    <a:pt x="7441" y="13346"/>
                    <a:pt x="8651" y="14053"/>
                  </a:cubicBezTo>
                  <a:cubicBezTo>
                    <a:pt x="10134" y="14898"/>
                    <a:pt x="11687" y="15628"/>
                    <a:pt x="13262" y="16336"/>
                  </a:cubicBezTo>
                  <a:cubicBezTo>
                    <a:pt x="14060" y="16701"/>
                    <a:pt x="14859" y="17043"/>
                    <a:pt x="15658" y="17363"/>
                  </a:cubicBezTo>
                  <a:cubicBezTo>
                    <a:pt x="15932" y="17477"/>
                    <a:pt x="16457" y="17568"/>
                    <a:pt x="16685" y="17774"/>
                  </a:cubicBezTo>
                  <a:cubicBezTo>
                    <a:pt x="16982" y="18025"/>
                    <a:pt x="17142" y="18687"/>
                    <a:pt x="17347" y="19029"/>
                  </a:cubicBezTo>
                  <a:cubicBezTo>
                    <a:pt x="17598" y="19486"/>
                    <a:pt x="17849" y="19828"/>
                    <a:pt x="18306" y="20102"/>
                  </a:cubicBezTo>
                  <a:cubicBezTo>
                    <a:pt x="18899" y="20444"/>
                    <a:pt x="19424" y="20536"/>
                    <a:pt x="19402" y="21335"/>
                  </a:cubicBezTo>
                  <a:cubicBezTo>
                    <a:pt x="19379" y="21814"/>
                    <a:pt x="19059" y="22430"/>
                    <a:pt x="19630" y="22704"/>
                  </a:cubicBezTo>
                  <a:cubicBezTo>
                    <a:pt x="19714" y="22744"/>
                    <a:pt x="19814" y="22761"/>
                    <a:pt x="19925" y="22761"/>
                  </a:cubicBezTo>
                  <a:cubicBezTo>
                    <a:pt x="20387" y="22761"/>
                    <a:pt x="21020" y="22455"/>
                    <a:pt x="21296" y="22179"/>
                  </a:cubicBezTo>
                  <a:cubicBezTo>
                    <a:pt x="21775" y="21677"/>
                    <a:pt x="21593" y="20969"/>
                    <a:pt x="21547" y="20353"/>
                  </a:cubicBezTo>
                  <a:lnTo>
                    <a:pt x="21547" y="20353"/>
                  </a:lnTo>
                  <a:cubicBezTo>
                    <a:pt x="22392" y="20764"/>
                    <a:pt x="23168" y="21426"/>
                    <a:pt x="24104" y="21791"/>
                  </a:cubicBezTo>
                  <a:cubicBezTo>
                    <a:pt x="24583" y="21997"/>
                    <a:pt x="24948" y="22156"/>
                    <a:pt x="25473" y="22202"/>
                  </a:cubicBezTo>
                  <a:cubicBezTo>
                    <a:pt x="25598" y="22214"/>
                    <a:pt x="25723" y="22234"/>
                    <a:pt x="25840" y="22234"/>
                  </a:cubicBezTo>
                  <a:cubicBezTo>
                    <a:pt x="25937" y="22234"/>
                    <a:pt x="26029" y="22220"/>
                    <a:pt x="26112" y="22179"/>
                  </a:cubicBezTo>
                  <a:cubicBezTo>
                    <a:pt x="26363" y="22065"/>
                    <a:pt x="26340" y="21951"/>
                    <a:pt x="26614" y="21882"/>
                  </a:cubicBezTo>
                  <a:cubicBezTo>
                    <a:pt x="26657" y="21873"/>
                    <a:pt x="26701" y="21869"/>
                    <a:pt x="26746" y="21869"/>
                  </a:cubicBezTo>
                  <a:cubicBezTo>
                    <a:pt x="26896" y="21869"/>
                    <a:pt x="27058" y="21909"/>
                    <a:pt x="27204" y="21909"/>
                  </a:cubicBezTo>
                  <a:cubicBezTo>
                    <a:pt x="27229" y="21909"/>
                    <a:pt x="27253" y="21908"/>
                    <a:pt x="27276" y="21905"/>
                  </a:cubicBezTo>
                  <a:cubicBezTo>
                    <a:pt x="28281" y="21745"/>
                    <a:pt x="26706" y="19805"/>
                    <a:pt x="26318" y="19417"/>
                  </a:cubicBezTo>
                  <a:cubicBezTo>
                    <a:pt x="26067" y="19189"/>
                    <a:pt x="25815" y="18961"/>
                    <a:pt x="25542" y="18755"/>
                  </a:cubicBezTo>
                  <a:cubicBezTo>
                    <a:pt x="24880" y="18230"/>
                    <a:pt x="24400" y="17660"/>
                    <a:pt x="23168" y="17591"/>
                  </a:cubicBezTo>
                  <a:cubicBezTo>
                    <a:pt x="23510" y="17431"/>
                    <a:pt x="24629" y="17180"/>
                    <a:pt x="23989" y="16884"/>
                  </a:cubicBezTo>
                  <a:cubicBezTo>
                    <a:pt x="22597" y="16176"/>
                    <a:pt x="20246" y="16724"/>
                    <a:pt x="19059" y="15583"/>
                  </a:cubicBezTo>
                  <a:cubicBezTo>
                    <a:pt x="16252" y="12889"/>
                    <a:pt x="13170" y="10538"/>
                    <a:pt x="10271" y="7936"/>
                  </a:cubicBezTo>
                  <a:cubicBezTo>
                    <a:pt x="9244" y="7023"/>
                    <a:pt x="6734" y="678"/>
                    <a:pt x="6734" y="678"/>
                  </a:cubicBezTo>
                  <a:cubicBezTo>
                    <a:pt x="6440" y="279"/>
                    <a:pt x="4829" y="1"/>
                    <a:pt x="3290"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5" name="Google Shape;3635;p43"/>
            <p:cNvSpPr/>
            <p:nvPr/>
          </p:nvSpPr>
          <p:spPr>
            <a:xfrm>
              <a:off x="7568469" y="4120618"/>
              <a:ext cx="746914" cy="612525"/>
            </a:xfrm>
            <a:custGeom>
              <a:avLst/>
              <a:gdLst/>
              <a:ahLst/>
              <a:cxnLst/>
              <a:rect l="l" t="t" r="r" b="b"/>
              <a:pathLst>
                <a:path w="27756" h="22762" extrusionOk="0">
                  <a:moveTo>
                    <a:pt x="10328" y="7980"/>
                  </a:moveTo>
                  <a:lnTo>
                    <a:pt x="10328" y="7980"/>
                  </a:lnTo>
                  <a:cubicBezTo>
                    <a:pt x="10332" y="7981"/>
                    <a:pt x="10336" y="7982"/>
                    <a:pt x="10340" y="7982"/>
                  </a:cubicBezTo>
                  <a:cubicBezTo>
                    <a:pt x="10336" y="7981"/>
                    <a:pt x="10332" y="7981"/>
                    <a:pt x="10328" y="7980"/>
                  </a:cubicBezTo>
                  <a:close/>
                  <a:moveTo>
                    <a:pt x="3290" y="1"/>
                  </a:moveTo>
                  <a:cubicBezTo>
                    <a:pt x="1833" y="1"/>
                    <a:pt x="441" y="250"/>
                    <a:pt x="297" y="883"/>
                  </a:cubicBezTo>
                  <a:cubicBezTo>
                    <a:pt x="0" y="2184"/>
                    <a:pt x="3059" y="8689"/>
                    <a:pt x="5204" y="11451"/>
                  </a:cubicBezTo>
                  <a:cubicBezTo>
                    <a:pt x="6072" y="12570"/>
                    <a:pt x="7441" y="13346"/>
                    <a:pt x="8651" y="14053"/>
                  </a:cubicBezTo>
                  <a:cubicBezTo>
                    <a:pt x="10134" y="14898"/>
                    <a:pt x="11687" y="15628"/>
                    <a:pt x="13262" y="16336"/>
                  </a:cubicBezTo>
                  <a:cubicBezTo>
                    <a:pt x="14060" y="16701"/>
                    <a:pt x="14859" y="17043"/>
                    <a:pt x="15658" y="17363"/>
                  </a:cubicBezTo>
                  <a:cubicBezTo>
                    <a:pt x="15932" y="17477"/>
                    <a:pt x="16457" y="17568"/>
                    <a:pt x="16685" y="17774"/>
                  </a:cubicBezTo>
                  <a:cubicBezTo>
                    <a:pt x="16982" y="18025"/>
                    <a:pt x="17142" y="18687"/>
                    <a:pt x="17347" y="19029"/>
                  </a:cubicBezTo>
                  <a:cubicBezTo>
                    <a:pt x="17598" y="19486"/>
                    <a:pt x="17849" y="19828"/>
                    <a:pt x="18306" y="20102"/>
                  </a:cubicBezTo>
                  <a:cubicBezTo>
                    <a:pt x="18899" y="20444"/>
                    <a:pt x="19424" y="20536"/>
                    <a:pt x="19402" y="21335"/>
                  </a:cubicBezTo>
                  <a:cubicBezTo>
                    <a:pt x="19379" y="21814"/>
                    <a:pt x="19059" y="22430"/>
                    <a:pt x="19630" y="22704"/>
                  </a:cubicBezTo>
                  <a:cubicBezTo>
                    <a:pt x="19714" y="22744"/>
                    <a:pt x="19814" y="22761"/>
                    <a:pt x="19925" y="22761"/>
                  </a:cubicBezTo>
                  <a:cubicBezTo>
                    <a:pt x="20387" y="22761"/>
                    <a:pt x="21020" y="22455"/>
                    <a:pt x="21296" y="22179"/>
                  </a:cubicBezTo>
                  <a:cubicBezTo>
                    <a:pt x="21775" y="21677"/>
                    <a:pt x="21593" y="20969"/>
                    <a:pt x="21547" y="20353"/>
                  </a:cubicBezTo>
                  <a:lnTo>
                    <a:pt x="21547" y="20353"/>
                  </a:lnTo>
                  <a:cubicBezTo>
                    <a:pt x="22392" y="20764"/>
                    <a:pt x="23168" y="21426"/>
                    <a:pt x="24104" y="21791"/>
                  </a:cubicBezTo>
                  <a:cubicBezTo>
                    <a:pt x="24583" y="21997"/>
                    <a:pt x="24948" y="22156"/>
                    <a:pt x="25473" y="22202"/>
                  </a:cubicBezTo>
                  <a:cubicBezTo>
                    <a:pt x="25598" y="22214"/>
                    <a:pt x="25723" y="22234"/>
                    <a:pt x="25840" y="22234"/>
                  </a:cubicBezTo>
                  <a:cubicBezTo>
                    <a:pt x="25937" y="22234"/>
                    <a:pt x="26029" y="22220"/>
                    <a:pt x="26112" y="22179"/>
                  </a:cubicBezTo>
                  <a:cubicBezTo>
                    <a:pt x="26363" y="22065"/>
                    <a:pt x="26340" y="21951"/>
                    <a:pt x="26614" y="21882"/>
                  </a:cubicBezTo>
                  <a:cubicBezTo>
                    <a:pt x="26657" y="21873"/>
                    <a:pt x="26701" y="21869"/>
                    <a:pt x="26746" y="21869"/>
                  </a:cubicBezTo>
                  <a:cubicBezTo>
                    <a:pt x="26896" y="21869"/>
                    <a:pt x="27058" y="21909"/>
                    <a:pt x="27204" y="21909"/>
                  </a:cubicBezTo>
                  <a:cubicBezTo>
                    <a:pt x="27229" y="21909"/>
                    <a:pt x="27253" y="21908"/>
                    <a:pt x="27276" y="21905"/>
                  </a:cubicBezTo>
                  <a:cubicBezTo>
                    <a:pt x="27756" y="21814"/>
                    <a:pt x="27641" y="21357"/>
                    <a:pt x="27368" y="20832"/>
                  </a:cubicBezTo>
                  <a:lnTo>
                    <a:pt x="27368" y="20832"/>
                  </a:lnTo>
                  <a:cubicBezTo>
                    <a:pt x="27262" y="21044"/>
                    <a:pt x="27097" y="21177"/>
                    <a:pt x="26892" y="21177"/>
                  </a:cubicBezTo>
                  <a:cubicBezTo>
                    <a:pt x="26875" y="21177"/>
                    <a:pt x="26859" y="21176"/>
                    <a:pt x="26843" y="21175"/>
                  </a:cubicBezTo>
                  <a:cubicBezTo>
                    <a:pt x="26135" y="21061"/>
                    <a:pt x="24287" y="19851"/>
                    <a:pt x="24286" y="19851"/>
                  </a:cubicBezTo>
                  <a:lnTo>
                    <a:pt x="24286" y="19851"/>
                  </a:lnTo>
                  <a:cubicBezTo>
                    <a:pt x="24286" y="19851"/>
                    <a:pt x="25741" y="21107"/>
                    <a:pt x="24925" y="21107"/>
                  </a:cubicBezTo>
                  <a:cubicBezTo>
                    <a:pt x="24910" y="21107"/>
                    <a:pt x="24895" y="21107"/>
                    <a:pt x="24880" y="21106"/>
                  </a:cubicBezTo>
                  <a:cubicBezTo>
                    <a:pt x="23967" y="21061"/>
                    <a:pt x="20817" y="19121"/>
                    <a:pt x="20817" y="19121"/>
                  </a:cubicBezTo>
                  <a:lnTo>
                    <a:pt x="20817" y="19121"/>
                  </a:lnTo>
                  <a:cubicBezTo>
                    <a:pt x="20817" y="19121"/>
                    <a:pt x="21821" y="21015"/>
                    <a:pt x="20611" y="21266"/>
                  </a:cubicBezTo>
                  <a:cubicBezTo>
                    <a:pt x="20572" y="21274"/>
                    <a:pt x="20532" y="21279"/>
                    <a:pt x="20492" y="21279"/>
                  </a:cubicBezTo>
                  <a:cubicBezTo>
                    <a:pt x="19324" y="21279"/>
                    <a:pt x="17906" y="17857"/>
                    <a:pt x="18877" y="16952"/>
                  </a:cubicBezTo>
                  <a:cubicBezTo>
                    <a:pt x="19287" y="16587"/>
                    <a:pt x="19721" y="16336"/>
                    <a:pt x="20109" y="16153"/>
                  </a:cubicBezTo>
                  <a:cubicBezTo>
                    <a:pt x="19721" y="16039"/>
                    <a:pt x="19356" y="15857"/>
                    <a:pt x="19059" y="15583"/>
                  </a:cubicBezTo>
                  <a:cubicBezTo>
                    <a:pt x="18603" y="15126"/>
                    <a:pt x="18123" y="14692"/>
                    <a:pt x="17644" y="14282"/>
                  </a:cubicBezTo>
                  <a:cubicBezTo>
                    <a:pt x="17556" y="15138"/>
                    <a:pt x="17109" y="15952"/>
                    <a:pt x="15654" y="15952"/>
                  </a:cubicBezTo>
                  <a:cubicBezTo>
                    <a:pt x="15596" y="15952"/>
                    <a:pt x="15537" y="15950"/>
                    <a:pt x="15476" y="15948"/>
                  </a:cubicBezTo>
                  <a:cubicBezTo>
                    <a:pt x="12280" y="15765"/>
                    <a:pt x="5113" y="10812"/>
                    <a:pt x="6277" y="8872"/>
                  </a:cubicBezTo>
                  <a:cubicBezTo>
                    <a:pt x="6749" y="8081"/>
                    <a:pt x="7768" y="7847"/>
                    <a:pt x="8815" y="7847"/>
                  </a:cubicBezTo>
                  <a:cubicBezTo>
                    <a:pt x="9334" y="7847"/>
                    <a:pt x="9859" y="7905"/>
                    <a:pt x="10328" y="7980"/>
                  </a:cubicBezTo>
                  <a:lnTo>
                    <a:pt x="10328" y="7980"/>
                  </a:lnTo>
                  <a:cubicBezTo>
                    <a:pt x="10309" y="7974"/>
                    <a:pt x="10290" y="7955"/>
                    <a:pt x="10271" y="7936"/>
                  </a:cubicBezTo>
                  <a:cubicBezTo>
                    <a:pt x="9244" y="7023"/>
                    <a:pt x="6734" y="678"/>
                    <a:pt x="6734" y="678"/>
                  </a:cubicBezTo>
                  <a:cubicBezTo>
                    <a:pt x="6440" y="279"/>
                    <a:pt x="4829" y="1"/>
                    <a:pt x="3290"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6" name="Google Shape;3636;p43"/>
            <p:cNvSpPr/>
            <p:nvPr/>
          </p:nvSpPr>
          <p:spPr>
            <a:xfrm>
              <a:off x="8156265" y="4636725"/>
              <a:ext cx="120422" cy="85359"/>
            </a:xfrm>
            <a:custGeom>
              <a:avLst/>
              <a:gdLst/>
              <a:ahLst/>
              <a:cxnLst/>
              <a:rect l="l" t="t" r="r" b="b"/>
              <a:pathLst>
                <a:path w="4475" h="3172" extrusionOk="0">
                  <a:moveTo>
                    <a:pt x="1235" y="0"/>
                  </a:moveTo>
                  <a:cubicBezTo>
                    <a:pt x="1222" y="0"/>
                    <a:pt x="1214" y="3"/>
                    <a:pt x="1211" y="10"/>
                  </a:cubicBezTo>
                  <a:cubicBezTo>
                    <a:pt x="1211" y="33"/>
                    <a:pt x="1416" y="215"/>
                    <a:pt x="1736" y="444"/>
                  </a:cubicBezTo>
                  <a:cubicBezTo>
                    <a:pt x="1895" y="581"/>
                    <a:pt x="2055" y="740"/>
                    <a:pt x="2261" y="900"/>
                  </a:cubicBezTo>
                  <a:cubicBezTo>
                    <a:pt x="2443" y="1083"/>
                    <a:pt x="2649" y="1265"/>
                    <a:pt x="2854" y="1448"/>
                  </a:cubicBezTo>
                  <a:cubicBezTo>
                    <a:pt x="3082" y="1608"/>
                    <a:pt x="3311" y="1790"/>
                    <a:pt x="3493" y="1927"/>
                  </a:cubicBezTo>
                  <a:cubicBezTo>
                    <a:pt x="3653" y="2087"/>
                    <a:pt x="3813" y="2247"/>
                    <a:pt x="3881" y="2384"/>
                  </a:cubicBezTo>
                  <a:cubicBezTo>
                    <a:pt x="3927" y="2452"/>
                    <a:pt x="3950" y="2521"/>
                    <a:pt x="3950" y="2566"/>
                  </a:cubicBezTo>
                  <a:cubicBezTo>
                    <a:pt x="3950" y="2578"/>
                    <a:pt x="3950" y="2585"/>
                    <a:pt x="3950" y="2589"/>
                  </a:cubicBezTo>
                  <a:lnTo>
                    <a:pt x="3904" y="2589"/>
                  </a:lnTo>
                  <a:cubicBezTo>
                    <a:pt x="3922" y="2589"/>
                    <a:pt x="3838" y="2648"/>
                    <a:pt x="3594" y="2648"/>
                  </a:cubicBezTo>
                  <a:cubicBezTo>
                    <a:pt x="3532" y="2648"/>
                    <a:pt x="3461" y="2644"/>
                    <a:pt x="3379" y="2635"/>
                  </a:cubicBezTo>
                  <a:cubicBezTo>
                    <a:pt x="3014" y="2635"/>
                    <a:pt x="2489" y="2521"/>
                    <a:pt x="2009" y="2338"/>
                  </a:cubicBezTo>
                  <a:cubicBezTo>
                    <a:pt x="1059" y="1993"/>
                    <a:pt x="170" y="1443"/>
                    <a:pt x="39" y="1443"/>
                  </a:cubicBezTo>
                  <a:cubicBezTo>
                    <a:pt x="31" y="1443"/>
                    <a:pt x="26" y="1444"/>
                    <a:pt x="24" y="1448"/>
                  </a:cubicBezTo>
                  <a:cubicBezTo>
                    <a:pt x="1" y="1516"/>
                    <a:pt x="845" y="2201"/>
                    <a:pt x="1850" y="2681"/>
                  </a:cubicBezTo>
                  <a:cubicBezTo>
                    <a:pt x="2352" y="2909"/>
                    <a:pt x="2900" y="3091"/>
                    <a:pt x="3333" y="3137"/>
                  </a:cubicBezTo>
                  <a:cubicBezTo>
                    <a:pt x="3451" y="3162"/>
                    <a:pt x="3564" y="3171"/>
                    <a:pt x="3666" y="3171"/>
                  </a:cubicBezTo>
                  <a:cubicBezTo>
                    <a:pt x="3940" y="3171"/>
                    <a:pt x="4138" y="3102"/>
                    <a:pt x="4155" y="3069"/>
                  </a:cubicBezTo>
                  <a:cubicBezTo>
                    <a:pt x="4155" y="3069"/>
                    <a:pt x="4178" y="3069"/>
                    <a:pt x="4224" y="3046"/>
                  </a:cubicBezTo>
                  <a:cubicBezTo>
                    <a:pt x="4246" y="3023"/>
                    <a:pt x="4338" y="2954"/>
                    <a:pt x="4406" y="2863"/>
                  </a:cubicBezTo>
                  <a:cubicBezTo>
                    <a:pt x="4452" y="2772"/>
                    <a:pt x="4475" y="2589"/>
                    <a:pt x="4452" y="2475"/>
                  </a:cubicBezTo>
                  <a:cubicBezTo>
                    <a:pt x="4429" y="2338"/>
                    <a:pt x="4361" y="2247"/>
                    <a:pt x="4315" y="2133"/>
                  </a:cubicBezTo>
                  <a:cubicBezTo>
                    <a:pt x="4178" y="1927"/>
                    <a:pt x="3972" y="1745"/>
                    <a:pt x="3767" y="1585"/>
                  </a:cubicBezTo>
                  <a:cubicBezTo>
                    <a:pt x="3516" y="1402"/>
                    <a:pt x="3311" y="1288"/>
                    <a:pt x="3082" y="1128"/>
                  </a:cubicBezTo>
                  <a:cubicBezTo>
                    <a:pt x="2854" y="991"/>
                    <a:pt x="2649" y="832"/>
                    <a:pt x="2443" y="672"/>
                  </a:cubicBezTo>
                  <a:cubicBezTo>
                    <a:pt x="2238" y="535"/>
                    <a:pt x="2032" y="398"/>
                    <a:pt x="1850" y="284"/>
                  </a:cubicBezTo>
                  <a:cubicBezTo>
                    <a:pt x="1538" y="109"/>
                    <a:pt x="1310" y="0"/>
                    <a:pt x="123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7" name="Google Shape;3637;p43"/>
            <p:cNvSpPr/>
            <p:nvPr/>
          </p:nvSpPr>
          <p:spPr>
            <a:xfrm>
              <a:off x="8174698" y="4601042"/>
              <a:ext cx="141304" cy="113668"/>
            </a:xfrm>
            <a:custGeom>
              <a:avLst/>
              <a:gdLst/>
              <a:ahLst/>
              <a:cxnLst/>
              <a:rect l="l" t="t" r="r" b="b"/>
              <a:pathLst>
                <a:path w="5251" h="4224" extrusionOk="0">
                  <a:moveTo>
                    <a:pt x="54" y="0"/>
                  </a:moveTo>
                  <a:cubicBezTo>
                    <a:pt x="38" y="0"/>
                    <a:pt x="27" y="4"/>
                    <a:pt x="23" y="12"/>
                  </a:cubicBezTo>
                  <a:cubicBezTo>
                    <a:pt x="1" y="35"/>
                    <a:pt x="206" y="172"/>
                    <a:pt x="526" y="377"/>
                  </a:cubicBezTo>
                  <a:cubicBezTo>
                    <a:pt x="845" y="583"/>
                    <a:pt x="1279" y="811"/>
                    <a:pt x="1713" y="1062"/>
                  </a:cubicBezTo>
                  <a:cubicBezTo>
                    <a:pt x="2146" y="1290"/>
                    <a:pt x="2580" y="1519"/>
                    <a:pt x="2877" y="1724"/>
                  </a:cubicBezTo>
                  <a:cubicBezTo>
                    <a:pt x="3196" y="1907"/>
                    <a:pt x="3379" y="2066"/>
                    <a:pt x="3379" y="2066"/>
                  </a:cubicBezTo>
                  <a:cubicBezTo>
                    <a:pt x="3379" y="2066"/>
                    <a:pt x="3424" y="2089"/>
                    <a:pt x="3516" y="2158"/>
                  </a:cubicBezTo>
                  <a:cubicBezTo>
                    <a:pt x="3607" y="2203"/>
                    <a:pt x="3721" y="2295"/>
                    <a:pt x="3858" y="2409"/>
                  </a:cubicBezTo>
                  <a:cubicBezTo>
                    <a:pt x="3949" y="2454"/>
                    <a:pt x="4018" y="2523"/>
                    <a:pt x="4109" y="2591"/>
                  </a:cubicBezTo>
                  <a:lnTo>
                    <a:pt x="4155" y="2614"/>
                  </a:lnTo>
                  <a:lnTo>
                    <a:pt x="4200" y="2683"/>
                  </a:lnTo>
                  <a:cubicBezTo>
                    <a:pt x="4246" y="2706"/>
                    <a:pt x="4292" y="2751"/>
                    <a:pt x="4315" y="2797"/>
                  </a:cubicBezTo>
                  <a:cubicBezTo>
                    <a:pt x="4474" y="2957"/>
                    <a:pt x="4634" y="3139"/>
                    <a:pt x="4771" y="3322"/>
                  </a:cubicBezTo>
                  <a:cubicBezTo>
                    <a:pt x="4817" y="3413"/>
                    <a:pt x="4862" y="3504"/>
                    <a:pt x="4908" y="3596"/>
                  </a:cubicBezTo>
                  <a:cubicBezTo>
                    <a:pt x="4908" y="3687"/>
                    <a:pt x="4908" y="3755"/>
                    <a:pt x="4862" y="3801"/>
                  </a:cubicBezTo>
                  <a:cubicBezTo>
                    <a:pt x="4840" y="3870"/>
                    <a:pt x="4748" y="3915"/>
                    <a:pt x="4657" y="3961"/>
                  </a:cubicBezTo>
                  <a:cubicBezTo>
                    <a:pt x="4609" y="3977"/>
                    <a:pt x="4560" y="3993"/>
                    <a:pt x="4504" y="3993"/>
                  </a:cubicBezTo>
                  <a:cubicBezTo>
                    <a:pt x="4480" y="3993"/>
                    <a:pt x="4455" y="3990"/>
                    <a:pt x="4429" y="3984"/>
                  </a:cubicBezTo>
                  <a:cubicBezTo>
                    <a:pt x="4117" y="3963"/>
                    <a:pt x="3900" y="3867"/>
                    <a:pt x="3846" y="3867"/>
                  </a:cubicBezTo>
                  <a:cubicBezTo>
                    <a:pt x="3841" y="3867"/>
                    <a:pt x="3837" y="3868"/>
                    <a:pt x="3835" y="3870"/>
                  </a:cubicBezTo>
                  <a:cubicBezTo>
                    <a:pt x="3812" y="3892"/>
                    <a:pt x="4018" y="4075"/>
                    <a:pt x="4406" y="4189"/>
                  </a:cubicBezTo>
                  <a:cubicBezTo>
                    <a:pt x="4452" y="4212"/>
                    <a:pt x="4509" y="4223"/>
                    <a:pt x="4569" y="4223"/>
                  </a:cubicBezTo>
                  <a:cubicBezTo>
                    <a:pt x="4628" y="4223"/>
                    <a:pt x="4691" y="4212"/>
                    <a:pt x="4748" y="4189"/>
                  </a:cubicBezTo>
                  <a:cubicBezTo>
                    <a:pt x="4862" y="4166"/>
                    <a:pt x="4999" y="4121"/>
                    <a:pt x="5113" y="4007"/>
                  </a:cubicBezTo>
                  <a:cubicBezTo>
                    <a:pt x="5228" y="3870"/>
                    <a:pt x="5250" y="3687"/>
                    <a:pt x="5228" y="3527"/>
                  </a:cubicBezTo>
                  <a:cubicBezTo>
                    <a:pt x="5205" y="3390"/>
                    <a:pt x="5159" y="3253"/>
                    <a:pt x="5091" y="3139"/>
                  </a:cubicBezTo>
                  <a:cubicBezTo>
                    <a:pt x="4954" y="2888"/>
                    <a:pt x="4794" y="2683"/>
                    <a:pt x="4657" y="2500"/>
                  </a:cubicBezTo>
                  <a:cubicBezTo>
                    <a:pt x="4611" y="2454"/>
                    <a:pt x="4589" y="2409"/>
                    <a:pt x="4543" y="2363"/>
                  </a:cubicBezTo>
                  <a:lnTo>
                    <a:pt x="4497" y="2295"/>
                  </a:lnTo>
                  <a:cubicBezTo>
                    <a:pt x="4452" y="2272"/>
                    <a:pt x="4429" y="2249"/>
                    <a:pt x="4406" y="2226"/>
                  </a:cubicBezTo>
                  <a:cubicBezTo>
                    <a:pt x="4337" y="2158"/>
                    <a:pt x="4246" y="2089"/>
                    <a:pt x="4178" y="2021"/>
                  </a:cubicBezTo>
                  <a:cubicBezTo>
                    <a:pt x="4041" y="1884"/>
                    <a:pt x="3927" y="1793"/>
                    <a:pt x="3835" y="1724"/>
                  </a:cubicBezTo>
                  <a:cubicBezTo>
                    <a:pt x="3744" y="1656"/>
                    <a:pt x="3676" y="1633"/>
                    <a:pt x="3676" y="1633"/>
                  </a:cubicBezTo>
                  <a:cubicBezTo>
                    <a:pt x="3676" y="1633"/>
                    <a:pt x="3470" y="1473"/>
                    <a:pt x="3128" y="1290"/>
                  </a:cubicBezTo>
                  <a:cubicBezTo>
                    <a:pt x="2808" y="1108"/>
                    <a:pt x="2352" y="902"/>
                    <a:pt x="1872" y="720"/>
                  </a:cubicBezTo>
                  <a:cubicBezTo>
                    <a:pt x="1416" y="514"/>
                    <a:pt x="959" y="332"/>
                    <a:pt x="617" y="195"/>
                  </a:cubicBezTo>
                  <a:cubicBezTo>
                    <a:pt x="335" y="82"/>
                    <a:pt x="131" y="0"/>
                    <a:pt x="5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8" name="Google Shape;3638;p43"/>
            <p:cNvSpPr/>
            <p:nvPr/>
          </p:nvSpPr>
          <p:spPr>
            <a:xfrm>
              <a:off x="8151367" y="4582609"/>
              <a:ext cx="145583" cy="83932"/>
            </a:xfrm>
            <a:custGeom>
              <a:avLst/>
              <a:gdLst/>
              <a:ahLst/>
              <a:cxnLst/>
              <a:rect l="l" t="t" r="r" b="b"/>
              <a:pathLst>
                <a:path w="5410" h="3119" extrusionOk="0">
                  <a:moveTo>
                    <a:pt x="102" y="1"/>
                  </a:moveTo>
                  <a:cubicBezTo>
                    <a:pt x="55" y="1"/>
                    <a:pt x="27" y="4"/>
                    <a:pt x="23" y="12"/>
                  </a:cubicBezTo>
                  <a:cubicBezTo>
                    <a:pt x="0" y="104"/>
                    <a:pt x="776" y="355"/>
                    <a:pt x="1552" y="583"/>
                  </a:cubicBezTo>
                  <a:cubicBezTo>
                    <a:pt x="1940" y="697"/>
                    <a:pt x="2306" y="834"/>
                    <a:pt x="2580" y="948"/>
                  </a:cubicBezTo>
                  <a:cubicBezTo>
                    <a:pt x="2853" y="1062"/>
                    <a:pt x="3036" y="1154"/>
                    <a:pt x="3036" y="1154"/>
                  </a:cubicBezTo>
                  <a:cubicBezTo>
                    <a:pt x="3036" y="1154"/>
                    <a:pt x="3082" y="1154"/>
                    <a:pt x="3150" y="1199"/>
                  </a:cubicBezTo>
                  <a:cubicBezTo>
                    <a:pt x="3241" y="1222"/>
                    <a:pt x="3356" y="1268"/>
                    <a:pt x="3470" y="1336"/>
                  </a:cubicBezTo>
                  <a:cubicBezTo>
                    <a:pt x="3744" y="1450"/>
                    <a:pt x="4063" y="1656"/>
                    <a:pt x="4360" y="1907"/>
                  </a:cubicBezTo>
                  <a:cubicBezTo>
                    <a:pt x="4657" y="2158"/>
                    <a:pt x="4885" y="2478"/>
                    <a:pt x="5067" y="2706"/>
                  </a:cubicBezTo>
                  <a:cubicBezTo>
                    <a:pt x="5218" y="2943"/>
                    <a:pt x="5328" y="3119"/>
                    <a:pt x="5359" y="3119"/>
                  </a:cubicBezTo>
                  <a:cubicBezTo>
                    <a:pt x="5361" y="3119"/>
                    <a:pt x="5363" y="3118"/>
                    <a:pt x="5364" y="3117"/>
                  </a:cubicBezTo>
                  <a:cubicBezTo>
                    <a:pt x="5410" y="3094"/>
                    <a:pt x="5364" y="2911"/>
                    <a:pt x="5250" y="2614"/>
                  </a:cubicBezTo>
                  <a:cubicBezTo>
                    <a:pt x="5113" y="2318"/>
                    <a:pt x="4908" y="1953"/>
                    <a:pt x="4611" y="1633"/>
                  </a:cubicBezTo>
                  <a:cubicBezTo>
                    <a:pt x="4337" y="1336"/>
                    <a:pt x="3995" y="1062"/>
                    <a:pt x="3721" y="903"/>
                  </a:cubicBezTo>
                  <a:cubicBezTo>
                    <a:pt x="3584" y="811"/>
                    <a:pt x="3470" y="766"/>
                    <a:pt x="3378" y="720"/>
                  </a:cubicBezTo>
                  <a:cubicBezTo>
                    <a:pt x="3287" y="674"/>
                    <a:pt x="3241" y="651"/>
                    <a:pt x="3241" y="651"/>
                  </a:cubicBezTo>
                  <a:cubicBezTo>
                    <a:pt x="3241" y="651"/>
                    <a:pt x="3059" y="583"/>
                    <a:pt x="2762" y="492"/>
                  </a:cubicBezTo>
                  <a:cubicBezTo>
                    <a:pt x="2465" y="378"/>
                    <a:pt x="2055" y="286"/>
                    <a:pt x="1644" y="218"/>
                  </a:cubicBezTo>
                  <a:cubicBezTo>
                    <a:pt x="984" y="86"/>
                    <a:pt x="324" y="1"/>
                    <a:pt x="1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9" name="Google Shape;3639;p43"/>
            <p:cNvSpPr/>
            <p:nvPr/>
          </p:nvSpPr>
          <p:spPr>
            <a:xfrm>
              <a:off x="8089931" y="4552819"/>
              <a:ext cx="131482" cy="43648"/>
            </a:xfrm>
            <a:custGeom>
              <a:avLst/>
              <a:gdLst/>
              <a:ahLst/>
              <a:cxnLst/>
              <a:rect l="l" t="t" r="r" b="b"/>
              <a:pathLst>
                <a:path w="4886" h="1622" extrusionOk="0">
                  <a:moveTo>
                    <a:pt x="2512" y="1"/>
                  </a:moveTo>
                  <a:cubicBezTo>
                    <a:pt x="2215" y="1"/>
                    <a:pt x="1850" y="24"/>
                    <a:pt x="1484" y="47"/>
                  </a:cubicBezTo>
                  <a:cubicBezTo>
                    <a:pt x="1119" y="92"/>
                    <a:pt x="754" y="92"/>
                    <a:pt x="480" y="115"/>
                  </a:cubicBezTo>
                  <a:cubicBezTo>
                    <a:pt x="400" y="108"/>
                    <a:pt x="327" y="106"/>
                    <a:pt x="265" y="106"/>
                  </a:cubicBezTo>
                  <a:cubicBezTo>
                    <a:pt x="113" y="106"/>
                    <a:pt x="17" y="122"/>
                    <a:pt x="1" y="138"/>
                  </a:cubicBezTo>
                  <a:cubicBezTo>
                    <a:pt x="1" y="184"/>
                    <a:pt x="183" y="252"/>
                    <a:pt x="457" y="320"/>
                  </a:cubicBezTo>
                  <a:cubicBezTo>
                    <a:pt x="731" y="366"/>
                    <a:pt x="1119" y="412"/>
                    <a:pt x="1484" y="435"/>
                  </a:cubicBezTo>
                  <a:cubicBezTo>
                    <a:pt x="1850" y="457"/>
                    <a:pt x="2215" y="457"/>
                    <a:pt x="2489" y="503"/>
                  </a:cubicBezTo>
                  <a:cubicBezTo>
                    <a:pt x="2603" y="503"/>
                    <a:pt x="2717" y="526"/>
                    <a:pt x="2785" y="549"/>
                  </a:cubicBezTo>
                  <a:lnTo>
                    <a:pt x="2922" y="549"/>
                  </a:lnTo>
                  <a:cubicBezTo>
                    <a:pt x="2922" y="549"/>
                    <a:pt x="2968" y="549"/>
                    <a:pt x="3082" y="572"/>
                  </a:cubicBezTo>
                  <a:cubicBezTo>
                    <a:pt x="3196" y="594"/>
                    <a:pt x="3310" y="617"/>
                    <a:pt x="3539" y="663"/>
                  </a:cubicBezTo>
                  <a:cubicBezTo>
                    <a:pt x="3721" y="686"/>
                    <a:pt x="3927" y="731"/>
                    <a:pt x="4132" y="777"/>
                  </a:cubicBezTo>
                  <a:cubicBezTo>
                    <a:pt x="4338" y="800"/>
                    <a:pt x="4543" y="891"/>
                    <a:pt x="4543" y="937"/>
                  </a:cubicBezTo>
                  <a:lnTo>
                    <a:pt x="4543" y="960"/>
                  </a:lnTo>
                  <a:cubicBezTo>
                    <a:pt x="4611" y="1119"/>
                    <a:pt x="4429" y="1325"/>
                    <a:pt x="4315" y="1416"/>
                  </a:cubicBezTo>
                  <a:cubicBezTo>
                    <a:pt x="4155" y="1530"/>
                    <a:pt x="4064" y="1576"/>
                    <a:pt x="4064" y="1599"/>
                  </a:cubicBezTo>
                  <a:cubicBezTo>
                    <a:pt x="4064" y="1610"/>
                    <a:pt x="4098" y="1622"/>
                    <a:pt x="4155" y="1622"/>
                  </a:cubicBezTo>
                  <a:cubicBezTo>
                    <a:pt x="4212" y="1622"/>
                    <a:pt x="4292" y="1610"/>
                    <a:pt x="4383" y="1576"/>
                  </a:cubicBezTo>
                  <a:cubicBezTo>
                    <a:pt x="4474" y="1530"/>
                    <a:pt x="4589" y="1485"/>
                    <a:pt x="4680" y="1370"/>
                  </a:cubicBezTo>
                  <a:cubicBezTo>
                    <a:pt x="4794" y="1279"/>
                    <a:pt x="4885" y="1097"/>
                    <a:pt x="4840" y="891"/>
                  </a:cubicBezTo>
                  <a:lnTo>
                    <a:pt x="4840" y="891"/>
                  </a:lnTo>
                  <a:lnTo>
                    <a:pt x="4863" y="914"/>
                  </a:lnTo>
                  <a:cubicBezTo>
                    <a:pt x="4840" y="709"/>
                    <a:pt x="4680" y="594"/>
                    <a:pt x="4589" y="526"/>
                  </a:cubicBezTo>
                  <a:cubicBezTo>
                    <a:pt x="4474" y="457"/>
                    <a:pt x="4360" y="412"/>
                    <a:pt x="4246" y="389"/>
                  </a:cubicBezTo>
                  <a:cubicBezTo>
                    <a:pt x="4041" y="298"/>
                    <a:pt x="3813" y="252"/>
                    <a:pt x="3630" y="206"/>
                  </a:cubicBezTo>
                  <a:cubicBezTo>
                    <a:pt x="3493" y="138"/>
                    <a:pt x="3288" y="92"/>
                    <a:pt x="3173" y="69"/>
                  </a:cubicBezTo>
                  <a:cubicBezTo>
                    <a:pt x="3059" y="24"/>
                    <a:pt x="2991" y="24"/>
                    <a:pt x="2991" y="24"/>
                  </a:cubicBezTo>
                  <a:lnTo>
                    <a:pt x="2854" y="24"/>
                  </a:lnTo>
                  <a:cubicBezTo>
                    <a:pt x="2763" y="24"/>
                    <a:pt x="2648" y="1"/>
                    <a:pt x="251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0" name="Google Shape;3640;p43"/>
            <p:cNvSpPr/>
            <p:nvPr/>
          </p:nvSpPr>
          <p:spPr>
            <a:xfrm>
              <a:off x="8022360" y="4590305"/>
              <a:ext cx="133339" cy="145206"/>
            </a:xfrm>
            <a:custGeom>
              <a:avLst/>
              <a:gdLst/>
              <a:ahLst/>
              <a:cxnLst/>
              <a:rect l="l" t="t" r="r" b="b"/>
              <a:pathLst>
                <a:path w="4955" h="5396" extrusionOk="0">
                  <a:moveTo>
                    <a:pt x="69" y="0"/>
                  </a:moveTo>
                  <a:cubicBezTo>
                    <a:pt x="47" y="0"/>
                    <a:pt x="1" y="343"/>
                    <a:pt x="92" y="822"/>
                  </a:cubicBezTo>
                  <a:cubicBezTo>
                    <a:pt x="206" y="1301"/>
                    <a:pt x="457" y="1918"/>
                    <a:pt x="982" y="2397"/>
                  </a:cubicBezTo>
                  <a:cubicBezTo>
                    <a:pt x="1234" y="2625"/>
                    <a:pt x="1530" y="2785"/>
                    <a:pt x="1758" y="2922"/>
                  </a:cubicBezTo>
                  <a:cubicBezTo>
                    <a:pt x="1987" y="3082"/>
                    <a:pt x="2147" y="3241"/>
                    <a:pt x="2215" y="3424"/>
                  </a:cubicBezTo>
                  <a:cubicBezTo>
                    <a:pt x="2306" y="3607"/>
                    <a:pt x="2329" y="3766"/>
                    <a:pt x="2329" y="3881"/>
                  </a:cubicBezTo>
                  <a:cubicBezTo>
                    <a:pt x="2329" y="4018"/>
                    <a:pt x="2329" y="4086"/>
                    <a:pt x="2329" y="4086"/>
                  </a:cubicBezTo>
                  <a:cubicBezTo>
                    <a:pt x="2329" y="4086"/>
                    <a:pt x="2352" y="4177"/>
                    <a:pt x="2352" y="4314"/>
                  </a:cubicBezTo>
                  <a:cubicBezTo>
                    <a:pt x="2375" y="4451"/>
                    <a:pt x="2352" y="4657"/>
                    <a:pt x="2489" y="4953"/>
                  </a:cubicBezTo>
                  <a:cubicBezTo>
                    <a:pt x="2557" y="5113"/>
                    <a:pt x="2717" y="5273"/>
                    <a:pt x="2900" y="5319"/>
                  </a:cubicBezTo>
                  <a:cubicBezTo>
                    <a:pt x="3037" y="5370"/>
                    <a:pt x="3174" y="5396"/>
                    <a:pt x="3301" y="5396"/>
                  </a:cubicBezTo>
                  <a:cubicBezTo>
                    <a:pt x="3343" y="5396"/>
                    <a:pt x="3385" y="5393"/>
                    <a:pt x="3425" y="5387"/>
                  </a:cubicBezTo>
                  <a:cubicBezTo>
                    <a:pt x="3767" y="5341"/>
                    <a:pt x="4110" y="5182"/>
                    <a:pt x="4361" y="4953"/>
                  </a:cubicBezTo>
                  <a:cubicBezTo>
                    <a:pt x="4634" y="4702"/>
                    <a:pt x="4817" y="4406"/>
                    <a:pt x="4886" y="4086"/>
                  </a:cubicBezTo>
                  <a:cubicBezTo>
                    <a:pt x="4954" y="3766"/>
                    <a:pt x="4908" y="3447"/>
                    <a:pt x="4817" y="3219"/>
                  </a:cubicBezTo>
                  <a:cubicBezTo>
                    <a:pt x="4647" y="2751"/>
                    <a:pt x="4338" y="2600"/>
                    <a:pt x="4297" y="2600"/>
                  </a:cubicBezTo>
                  <a:cubicBezTo>
                    <a:pt x="4294" y="2600"/>
                    <a:pt x="4292" y="2601"/>
                    <a:pt x="4292" y="2602"/>
                  </a:cubicBezTo>
                  <a:cubicBezTo>
                    <a:pt x="4246" y="2625"/>
                    <a:pt x="4520" y="2831"/>
                    <a:pt x="4612" y="3264"/>
                  </a:cubicBezTo>
                  <a:cubicBezTo>
                    <a:pt x="4680" y="3493"/>
                    <a:pt x="4680" y="3744"/>
                    <a:pt x="4589" y="3995"/>
                  </a:cubicBezTo>
                  <a:cubicBezTo>
                    <a:pt x="4498" y="4246"/>
                    <a:pt x="4338" y="4497"/>
                    <a:pt x="4110" y="4657"/>
                  </a:cubicBezTo>
                  <a:cubicBezTo>
                    <a:pt x="3905" y="4849"/>
                    <a:pt x="3598" y="4934"/>
                    <a:pt x="3351" y="4934"/>
                  </a:cubicBezTo>
                  <a:cubicBezTo>
                    <a:pt x="3130" y="4934"/>
                    <a:pt x="2956" y="4866"/>
                    <a:pt x="2945" y="4748"/>
                  </a:cubicBezTo>
                  <a:cubicBezTo>
                    <a:pt x="2877" y="4611"/>
                    <a:pt x="2877" y="4406"/>
                    <a:pt x="2877" y="4291"/>
                  </a:cubicBezTo>
                  <a:cubicBezTo>
                    <a:pt x="2877" y="4154"/>
                    <a:pt x="2877" y="4063"/>
                    <a:pt x="2877" y="4063"/>
                  </a:cubicBezTo>
                  <a:cubicBezTo>
                    <a:pt x="2877" y="4063"/>
                    <a:pt x="2877" y="3995"/>
                    <a:pt x="2854" y="3835"/>
                  </a:cubicBezTo>
                  <a:cubicBezTo>
                    <a:pt x="2831" y="3675"/>
                    <a:pt x="2786" y="3447"/>
                    <a:pt x="2649" y="3196"/>
                  </a:cubicBezTo>
                  <a:cubicBezTo>
                    <a:pt x="2535" y="2945"/>
                    <a:pt x="2283" y="2716"/>
                    <a:pt x="2010" y="2557"/>
                  </a:cubicBezTo>
                  <a:cubicBezTo>
                    <a:pt x="1713" y="2397"/>
                    <a:pt x="1439" y="2260"/>
                    <a:pt x="1211" y="2100"/>
                  </a:cubicBezTo>
                  <a:cubicBezTo>
                    <a:pt x="754" y="1735"/>
                    <a:pt x="457" y="1187"/>
                    <a:pt x="298" y="754"/>
                  </a:cubicBezTo>
                  <a:cubicBezTo>
                    <a:pt x="161" y="320"/>
                    <a:pt x="115" y="0"/>
                    <a:pt x="6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1" name="Google Shape;3641;p43"/>
            <p:cNvSpPr/>
            <p:nvPr/>
          </p:nvSpPr>
          <p:spPr>
            <a:xfrm>
              <a:off x="7417585" y="3868094"/>
              <a:ext cx="360971" cy="355508"/>
            </a:xfrm>
            <a:custGeom>
              <a:avLst/>
              <a:gdLst/>
              <a:ahLst/>
              <a:cxnLst/>
              <a:rect l="l" t="t" r="r" b="b"/>
              <a:pathLst>
                <a:path w="13414" h="13211" extrusionOk="0">
                  <a:moveTo>
                    <a:pt x="4247" y="0"/>
                  </a:moveTo>
                  <a:cubicBezTo>
                    <a:pt x="4008" y="0"/>
                    <a:pt x="3872" y="19"/>
                    <a:pt x="3872" y="19"/>
                  </a:cubicBezTo>
                  <a:cubicBezTo>
                    <a:pt x="1" y="1215"/>
                    <a:pt x="4544" y="13211"/>
                    <a:pt x="6027" y="13211"/>
                  </a:cubicBezTo>
                  <a:cubicBezTo>
                    <a:pt x="6101" y="13211"/>
                    <a:pt x="6166" y="13181"/>
                    <a:pt x="6223" y="13120"/>
                  </a:cubicBezTo>
                  <a:cubicBezTo>
                    <a:pt x="7433" y="11819"/>
                    <a:pt x="13413" y="10610"/>
                    <a:pt x="13413" y="10610"/>
                  </a:cubicBezTo>
                  <a:cubicBezTo>
                    <a:pt x="13413" y="10610"/>
                    <a:pt x="12751" y="8007"/>
                    <a:pt x="10172" y="3762"/>
                  </a:cubicBezTo>
                  <a:cubicBezTo>
                    <a:pt x="8086" y="329"/>
                    <a:pt x="5254" y="0"/>
                    <a:pt x="424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2" name="Google Shape;3642;p43"/>
            <p:cNvSpPr/>
            <p:nvPr/>
          </p:nvSpPr>
          <p:spPr>
            <a:xfrm>
              <a:off x="7499661" y="3913357"/>
              <a:ext cx="83556" cy="307231"/>
            </a:xfrm>
            <a:custGeom>
              <a:avLst/>
              <a:gdLst/>
              <a:ahLst/>
              <a:cxnLst/>
              <a:rect l="l" t="t" r="r" b="b"/>
              <a:pathLst>
                <a:path w="3105" h="11417" extrusionOk="0">
                  <a:moveTo>
                    <a:pt x="1868" y="1"/>
                  </a:moveTo>
                  <a:cubicBezTo>
                    <a:pt x="1822" y="1"/>
                    <a:pt x="1439" y="169"/>
                    <a:pt x="1096" y="619"/>
                  </a:cubicBezTo>
                  <a:cubicBezTo>
                    <a:pt x="914" y="847"/>
                    <a:pt x="731" y="1144"/>
                    <a:pt x="571" y="1509"/>
                  </a:cubicBezTo>
                  <a:cubicBezTo>
                    <a:pt x="434" y="1852"/>
                    <a:pt x="297" y="2217"/>
                    <a:pt x="229" y="2628"/>
                  </a:cubicBezTo>
                  <a:cubicBezTo>
                    <a:pt x="46" y="3404"/>
                    <a:pt x="1" y="4203"/>
                    <a:pt x="92" y="4819"/>
                  </a:cubicBezTo>
                  <a:cubicBezTo>
                    <a:pt x="115" y="5116"/>
                    <a:pt x="183" y="5367"/>
                    <a:pt x="229" y="5527"/>
                  </a:cubicBezTo>
                  <a:cubicBezTo>
                    <a:pt x="252" y="5709"/>
                    <a:pt x="275" y="5800"/>
                    <a:pt x="275" y="5800"/>
                  </a:cubicBezTo>
                  <a:cubicBezTo>
                    <a:pt x="275" y="5800"/>
                    <a:pt x="297" y="5915"/>
                    <a:pt x="366" y="6074"/>
                  </a:cubicBezTo>
                  <a:cubicBezTo>
                    <a:pt x="434" y="6234"/>
                    <a:pt x="526" y="6462"/>
                    <a:pt x="617" y="6736"/>
                  </a:cubicBezTo>
                  <a:cubicBezTo>
                    <a:pt x="754" y="7010"/>
                    <a:pt x="914" y="7330"/>
                    <a:pt x="1073" y="7649"/>
                  </a:cubicBezTo>
                  <a:cubicBezTo>
                    <a:pt x="1256" y="7992"/>
                    <a:pt x="1439" y="8334"/>
                    <a:pt x="1644" y="8676"/>
                  </a:cubicBezTo>
                  <a:cubicBezTo>
                    <a:pt x="2032" y="9338"/>
                    <a:pt x="2397" y="10023"/>
                    <a:pt x="2648" y="10548"/>
                  </a:cubicBezTo>
                  <a:cubicBezTo>
                    <a:pt x="2892" y="11058"/>
                    <a:pt x="3028" y="11416"/>
                    <a:pt x="3078" y="11416"/>
                  </a:cubicBezTo>
                  <a:cubicBezTo>
                    <a:pt x="3079" y="11416"/>
                    <a:pt x="3081" y="11416"/>
                    <a:pt x="3082" y="11415"/>
                  </a:cubicBezTo>
                  <a:cubicBezTo>
                    <a:pt x="3105" y="11415"/>
                    <a:pt x="3036" y="11027"/>
                    <a:pt x="2854" y="10457"/>
                  </a:cubicBezTo>
                  <a:cubicBezTo>
                    <a:pt x="2648" y="9909"/>
                    <a:pt x="2329" y="9179"/>
                    <a:pt x="1964" y="8494"/>
                  </a:cubicBezTo>
                  <a:cubicBezTo>
                    <a:pt x="1804" y="8129"/>
                    <a:pt x="1644" y="7786"/>
                    <a:pt x="1484" y="7467"/>
                  </a:cubicBezTo>
                  <a:cubicBezTo>
                    <a:pt x="1324" y="7124"/>
                    <a:pt x="1210" y="6828"/>
                    <a:pt x="1073" y="6554"/>
                  </a:cubicBezTo>
                  <a:cubicBezTo>
                    <a:pt x="1005" y="6280"/>
                    <a:pt x="914" y="6074"/>
                    <a:pt x="868" y="5915"/>
                  </a:cubicBezTo>
                  <a:cubicBezTo>
                    <a:pt x="800" y="5755"/>
                    <a:pt x="800" y="5664"/>
                    <a:pt x="800" y="5664"/>
                  </a:cubicBezTo>
                  <a:cubicBezTo>
                    <a:pt x="800" y="5664"/>
                    <a:pt x="777" y="5572"/>
                    <a:pt x="731" y="5412"/>
                  </a:cubicBezTo>
                  <a:cubicBezTo>
                    <a:pt x="685" y="5253"/>
                    <a:pt x="617" y="5024"/>
                    <a:pt x="571" y="4750"/>
                  </a:cubicBezTo>
                  <a:cubicBezTo>
                    <a:pt x="480" y="4203"/>
                    <a:pt x="480" y="3427"/>
                    <a:pt x="594" y="2696"/>
                  </a:cubicBezTo>
                  <a:cubicBezTo>
                    <a:pt x="663" y="2308"/>
                    <a:pt x="731" y="1943"/>
                    <a:pt x="845" y="1601"/>
                  </a:cubicBezTo>
                  <a:cubicBezTo>
                    <a:pt x="959" y="1281"/>
                    <a:pt x="1119" y="984"/>
                    <a:pt x="1256" y="733"/>
                  </a:cubicBezTo>
                  <a:cubicBezTo>
                    <a:pt x="1553" y="254"/>
                    <a:pt x="1895" y="48"/>
                    <a:pt x="1872" y="3"/>
                  </a:cubicBezTo>
                  <a:cubicBezTo>
                    <a:pt x="1872" y="1"/>
                    <a:pt x="1871" y="1"/>
                    <a:pt x="1868" y="1"/>
                  </a:cubicBezTo>
                  <a:close/>
                </a:path>
              </a:pathLst>
            </a:custGeom>
            <a:solidFill>
              <a:srgbClr val="7AE1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3" name="Google Shape;3643;p43"/>
            <p:cNvSpPr/>
            <p:nvPr/>
          </p:nvSpPr>
          <p:spPr>
            <a:xfrm>
              <a:off x="7598555" y="4156650"/>
              <a:ext cx="160330" cy="53712"/>
            </a:xfrm>
            <a:custGeom>
              <a:avLst/>
              <a:gdLst/>
              <a:ahLst/>
              <a:cxnLst/>
              <a:rect l="l" t="t" r="r" b="b"/>
              <a:pathLst>
                <a:path w="5958" h="1996" extrusionOk="0">
                  <a:moveTo>
                    <a:pt x="5805" y="0"/>
                  </a:moveTo>
                  <a:cubicBezTo>
                    <a:pt x="5549" y="0"/>
                    <a:pt x="4955" y="78"/>
                    <a:pt x="4360" y="183"/>
                  </a:cubicBezTo>
                  <a:cubicBezTo>
                    <a:pt x="3584" y="320"/>
                    <a:pt x="2831" y="526"/>
                    <a:pt x="2831" y="526"/>
                  </a:cubicBezTo>
                  <a:cubicBezTo>
                    <a:pt x="2831" y="526"/>
                    <a:pt x="2078" y="777"/>
                    <a:pt x="1347" y="1119"/>
                  </a:cubicBezTo>
                  <a:cubicBezTo>
                    <a:pt x="640" y="1484"/>
                    <a:pt x="0" y="1941"/>
                    <a:pt x="46" y="1986"/>
                  </a:cubicBezTo>
                  <a:cubicBezTo>
                    <a:pt x="48" y="1993"/>
                    <a:pt x="56" y="1996"/>
                    <a:pt x="70" y="1996"/>
                  </a:cubicBezTo>
                  <a:cubicBezTo>
                    <a:pt x="201" y="1996"/>
                    <a:pt x="845" y="1712"/>
                    <a:pt x="1507" y="1484"/>
                  </a:cubicBezTo>
                  <a:cubicBezTo>
                    <a:pt x="2237" y="1233"/>
                    <a:pt x="2968" y="1028"/>
                    <a:pt x="2968" y="1028"/>
                  </a:cubicBezTo>
                  <a:cubicBezTo>
                    <a:pt x="2968" y="1028"/>
                    <a:pt x="3698" y="777"/>
                    <a:pt x="4451" y="548"/>
                  </a:cubicBezTo>
                  <a:cubicBezTo>
                    <a:pt x="5205" y="320"/>
                    <a:pt x="5958" y="115"/>
                    <a:pt x="5935" y="23"/>
                  </a:cubicBezTo>
                  <a:cubicBezTo>
                    <a:pt x="5930" y="7"/>
                    <a:pt x="5883" y="0"/>
                    <a:pt x="5805" y="0"/>
                  </a:cubicBezTo>
                  <a:close/>
                </a:path>
              </a:pathLst>
            </a:custGeom>
            <a:solidFill>
              <a:srgbClr val="7AE1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4" name="Google Shape;3644;p43"/>
            <p:cNvSpPr/>
            <p:nvPr/>
          </p:nvSpPr>
          <p:spPr>
            <a:xfrm>
              <a:off x="7499661" y="3913357"/>
              <a:ext cx="83556" cy="307231"/>
            </a:xfrm>
            <a:custGeom>
              <a:avLst/>
              <a:gdLst/>
              <a:ahLst/>
              <a:cxnLst/>
              <a:rect l="l" t="t" r="r" b="b"/>
              <a:pathLst>
                <a:path w="3105" h="11417" extrusionOk="0">
                  <a:moveTo>
                    <a:pt x="1868" y="1"/>
                  </a:moveTo>
                  <a:cubicBezTo>
                    <a:pt x="1822" y="1"/>
                    <a:pt x="1439" y="169"/>
                    <a:pt x="1096" y="619"/>
                  </a:cubicBezTo>
                  <a:cubicBezTo>
                    <a:pt x="914" y="847"/>
                    <a:pt x="731" y="1144"/>
                    <a:pt x="571" y="1509"/>
                  </a:cubicBezTo>
                  <a:cubicBezTo>
                    <a:pt x="434" y="1852"/>
                    <a:pt x="297" y="2217"/>
                    <a:pt x="229" y="2628"/>
                  </a:cubicBezTo>
                  <a:cubicBezTo>
                    <a:pt x="46" y="3404"/>
                    <a:pt x="1" y="4203"/>
                    <a:pt x="92" y="4819"/>
                  </a:cubicBezTo>
                  <a:cubicBezTo>
                    <a:pt x="115" y="5116"/>
                    <a:pt x="183" y="5367"/>
                    <a:pt x="229" y="5527"/>
                  </a:cubicBezTo>
                  <a:cubicBezTo>
                    <a:pt x="252" y="5709"/>
                    <a:pt x="275" y="5800"/>
                    <a:pt x="275" y="5800"/>
                  </a:cubicBezTo>
                  <a:cubicBezTo>
                    <a:pt x="275" y="5800"/>
                    <a:pt x="297" y="5915"/>
                    <a:pt x="366" y="6074"/>
                  </a:cubicBezTo>
                  <a:cubicBezTo>
                    <a:pt x="434" y="6234"/>
                    <a:pt x="526" y="6462"/>
                    <a:pt x="617" y="6736"/>
                  </a:cubicBezTo>
                  <a:cubicBezTo>
                    <a:pt x="754" y="7010"/>
                    <a:pt x="914" y="7330"/>
                    <a:pt x="1073" y="7649"/>
                  </a:cubicBezTo>
                  <a:cubicBezTo>
                    <a:pt x="1256" y="7992"/>
                    <a:pt x="1439" y="8334"/>
                    <a:pt x="1644" y="8676"/>
                  </a:cubicBezTo>
                  <a:cubicBezTo>
                    <a:pt x="2032" y="9338"/>
                    <a:pt x="2397" y="10023"/>
                    <a:pt x="2648" y="10548"/>
                  </a:cubicBezTo>
                  <a:cubicBezTo>
                    <a:pt x="2892" y="11058"/>
                    <a:pt x="3028" y="11416"/>
                    <a:pt x="3078" y="11416"/>
                  </a:cubicBezTo>
                  <a:cubicBezTo>
                    <a:pt x="3079" y="11416"/>
                    <a:pt x="3081" y="11416"/>
                    <a:pt x="3082" y="11415"/>
                  </a:cubicBezTo>
                  <a:cubicBezTo>
                    <a:pt x="3105" y="11415"/>
                    <a:pt x="3036" y="11027"/>
                    <a:pt x="2854" y="10457"/>
                  </a:cubicBezTo>
                  <a:cubicBezTo>
                    <a:pt x="2648" y="9909"/>
                    <a:pt x="2329" y="9179"/>
                    <a:pt x="1964" y="8494"/>
                  </a:cubicBezTo>
                  <a:cubicBezTo>
                    <a:pt x="1804" y="8129"/>
                    <a:pt x="1644" y="7786"/>
                    <a:pt x="1484" y="7467"/>
                  </a:cubicBezTo>
                  <a:cubicBezTo>
                    <a:pt x="1324" y="7124"/>
                    <a:pt x="1210" y="6828"/>
                    <a:pt x="1073" y="6554"/>
                  </a:cubicBezTo>
                  <a:cubicBezTo>
                    <a:pt x="1005" y="6280"/>
                    <a:pt x="914" y="6074"/>
                    <a:pt x="868" y="5915"/>
                  </a:cubicBezTo>
                  <a:cubicBezTo>
                    <a:pt x="800" y="5755"/>
                    <a:pt x="800" y="5664"/>
                    <a:pt x="800" y="5664"/>
                  </a:cubicBezTo>
                  <a:cubicBezTo>
                    <a:pt x="800" y="5664"/>
                    <a:pt x="777" y="5572"/>
                    <a:pt x="731" y="5412"/>
                  </a:cubicBezTo>
                  <a:cubicBezTo>
                    <a:pt x="685" y="5253"/>
                    <a:pt x="617" y="5024"/>
                    <a:pt x="571" y="4750"/>
                  </a:cubicBezTo>
                  <a:cubicBezTo>
                    <a:pt x="480" y="4203"/>
                    <a:pt x="480" y="3427"/>
                    <a:pt x="594" y="2696"/>
                  </a:cubicBezTo>
                  <a:cubicBezTo>
                    <a:pt x="663" y="2308"/>
                    <a:pt x="731" y="1943"/>
                    <a:pt x="845" y="1601"/>
                  </a:cubicBezTo>
                  <a:cubicBezTo>
                    <a:pt x="959" y="1281"/>
                    <a:pt x="1119" y="984"/>
                    <a:pt x="1256" y="733"/>
                  </a:cubicBezTo>
                  <a:cubicBezTo>
                    <a:pt x="1553" y="254"/>
                    <a:pt x="1895" y="48"/>
                    <a:pt x="1872" y="3"/>
                  </a:cubicBezTo>
                  <a:cubicBezTo>
                    <a:pt x="1872" y="1"/>
                    <a:pt x="1871" y="1"/>
                    <a:pt x="186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5" name="Google Shape;3645;p43"/>
            <p:cNvSpPr/>
            <p:nvPr/>
          </p:nvSpPr>
          <p:spPr>
            <a:xfrm>
              <a:off x="7598555" y="4156650"/>
              <a:ext cx="160330" cy="53712"/>
            </a:xfrm>
            <a:custGeom>
              <a:avLst/>
              <a:gdLst/>
              <a:ahLst/>
              <a:cxnLst/>
              <a:rect l="l" t="t" r="r" b="b"/>
              <a:pathLst>
                <a:path w="5958" h="1996" extrusionOk="0">
                  <a:moveTo>
                    <a:pt x="5805" y="0"/>
                  </a:moveTo>
                  <a:cubicBezTo>
                    <a:pt x="5549" y="0"/>
                    <a:pt x="4955" y="78"/>
                    <a:pt x="4360" y="183"/>
                  </a:cubicBezTo>
                  <a:cubicBezTo>
                    <a:pt x="3584" y="320"/>
                    <a:pt x="2831" y="526"/>
                    <a:pt x="2831" y="526"/>
                  </a:cubicBezTo>
                  <a:cubicBezTo>
                    <a:pt x="2831" y="526"/>
                    <a:pt x="2078" y="777"/>
                    <a:pt x="1347" y="1119"/>
                  </a:cubicBezTo>
                  <a:cubicBezTo>
                    <a:pt x="640" y="1484"/>
                    <a:pt x="0" y="1941"/>
                    <a:pt x="46" y="1986"/>
                  </a:cubicBezTo>
                  <a:cubicBezTo>
                    <a:pt x="48" y="1993"/>
                    <a:pt x="56" y="1996"/>
                    <a:pt x="70" y="1996"/>
                  </a:cubicBezTo>
                  <a:cubicBezTo>
                    <a:pt x="201" y="1996"/>
                    <a:pt x="845" y="1712"/>
                    <a:pt x="1507" y="1484"/>
                  </a:cubicBezTo>
                  <a:cubicBezTo>
                    <a:pt x="2237" y="1233"/>
                    <a:pt x="2968" y="1028"/>
                    <a:pt x="2968" y="1028"/>
                  </a:cubicBezTo>
                  <a:cubicBezTo>
                    <a:pt x="2968" y="1028"/>
                    <a:pt x="3698" y="777"/>
                    <a:pt x="4451" y="548"/>
                  </a:cubicBezTo>
                  <a:cubicBezTo>
                    <a:pt x="5205" y="320"/>
                    <a:pt x="5958" y="115"/>
                    <a:pt x="5935" y="23"/>
                  </a:cubicBezTo>
                  <a:cubicBezTo>
                    <a:pt x="5930" y="7"/>
                    <a:pt x="5883" y="0"/>
                    <a:pt x="580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6" name="Google Shape;3646;p43"/>
            <p:cNvSpPr/>
            <p:nvPr/>
          </p:nvSpPr>
          <p:spPr>
            <a:xfrm>
              <a:off x="7417585" y="3868148"/>
              <a:ext cx="360971" cy="355454"/>
            </a:xfrm>
            <a:custGeom>
              <a:avLst/>
              <a:gdLst/>
              <a:ahLst/>
              <a:cxnLst/>
              <a:rect l="l" t="t" r="r" b="b"/>
              <a:pathLst>
                <a:path w="13414" h="13209" extrusionOk="0">
                  <a:moveTo>
                    <a:pt x="4223" y="0"/>
                  </a:moveTo>
                  <a:cubicBezTo>
                    <a:pt x="3999" y="0"/>
                    <a:pt x="3872" y="17"/>
                    <a:pt x="3872" y="17"/>
                  </a:cubicBezTo>
                  <a:cubicBezTo>
                    <a:pt x="1" y="1213"/>
                    <a:pt x="4544" y="13209"/>
                    <a:pt x="6027" y="13209"/>
                  </a:cubicBezTo>
                  <a:cubicBezTo>
                    <a:pt x="6101" y="13209"/>
                    <a:pt x="6166" y="13179"/>
                    <a:pt x="6223" y="13118"/>
                  </a:cubicBezTo>
                  <a:cubicBezTo>
                    <a:pt x="7433" y="11817"/>
                    <a:pt x="13413" y="10608"/>
                    <a:pt x="13413" y="10608"/>
                  </a:cubicBezTo>
                  <a:cubicBezTo>
                    <a:pt x="13413" y="10608"/>
                    <a:pt x="13208" y="9763"/>
                    <a:pt x="12546" y="8257"/>
                  </a:cubicBezTo>
                  <a:cubicBezTo>
                    <a:pt x="11895" y="9101"/>
                    <a:pt x="11076" y="9475"/>
                    <a:pt x="10223" y="9475"/>
                  </a:cubicBezTo>
                  <a:cubicBezTo>
                    <a:pt x="8264" y="9475"/>
                    <a:pt x="6124" y="7501"/>
                    <a:pt x="5424" y="4719"/>
                  </a:cubicBezTo>
                  <a:cubicBezTo>
                    <a:pt x="4785" y="2162"/>
                    <a:pt x="5744" y="1044"/>
                    <a:pt x="6680" y="542"/>
                  </a:cubicBezTo>
                  <a:cubicBezTo>
                    <a:pt x="5622" y="75"/>
                    <a:pt x="4701" y="0"/>
                    <a:pt x="422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7" name="Google Shape;3647;p43"/>
            <p:cNvSpPr/>
            <p:nvPr/>
          </p:nvSpPr>
          <p:spPr>
            <a:xfrm>
              <a:off x="6487414" y="3807762"/>
              <a:ext cx="1509194" cy="1190418"/>
            </a:xfrm>
            <a:custGeom>
              <a:avLst/>
              <a:gdLst/>
              <a:ahLst/>
              <a:cxnLst/>
              <a:rect l="l" t="t" r="r" b="b"/>
              <a:pathLst>
                <a:path w="56083" h="44237" extrusionOk="0">
                  <a:moveTo>
                    <a:pt x="28350" y="1"/>
                  </a:moveTo>
                  <a:cubicBezTo>
                    <a:pt x="28349" y="1"/>
                    <a:pt x="26980" y="343"/>
                    <a:pt x="26820" y="389"/>
                  </a:cubicBezTo>
                  <a:cubicBezTo>
                    <a:pt x="26455" y="526"/>
                    <a:pt x="25999" y="617"/>
                    <a:pt x="25656" y="845"/>
                  </a:cubicBezTo>
                  <a:cubicBezTo>
                    <a:pt x="24697" y="1507"/>
                    <a:pt x="24081" y="2603"/>
                    <a:pt x="23465" y="3584"/>
                  </a:cubicBezTo>
                  <a:cubicBezTo>
                    <a:pt x="22392" y="5274"/>
                    <a:pt x="21388" y="6985"/>
                    <a:pt x="20680" y="8880"/>
                  </a:cubicBezTo>
                  <a:cubicBezTo>
                    <a:pt x="19950" y="10843"/>
                    <a:pt x="19197" y="12783"/>
                    <a:pt x="18649" y="14837"/>
                  </a:cubicBezTo>
                  <a:cubicBezTo>
                    <a:pt x="18489" y="15453"/>
                    <a:pt x="17146" y="22308"/>
                    <a:pt x="17211" y="22324"/>
                  </a:cubicBezTo>
                  <a:lnTo>
                    <a:pt x="17211" y="22324"/>
                  </a:lnTo>
                  <a:cubicBezTo>
                    <a:pt x="13648" y="21849"/>
                    <a:pt x="10639" y="21522"/>
                    <a:pt x="8184" y="21522"/>
                  </a:cubicBezTo>
                  <a:cubicBezTo>
                    <a:pt x="2726" y="21522"/>
                    <a:pt x="1" y="23139"/>
                    <a:pt x="1" y="28350"/>
                  </a:cubicBezTo>
                  <a:cubicBezTo>
                    <a:pt x="1" y="35837"/>
                    <a:pt x="15362" y="43346"/>
                    <a:pt x="15613" y="43460"/>
                  </a:cubicBezTo>
                  <a:cubicBezTo>
                    <a:pt x="15476" y="43392"/>
                    <a:pt x="16891" y="40584"/>
                    <a:pt x="17051" y="40333"/>
                  </a:cubicBezTo>
                  <a:cubicBezTo>
                    <a:pt x="17941" y="38872"/>
                    <a:pt x="19037" y="37069"/>
                    <a:pt x="20726" y="36978"/>
                  </a:cubicBezTo>
                  <a:cubicBezTo>
                    <a:pt x="19995" y="35837"/>
                    <a:pt x="18535" y="35060"/>
                    <a:pt x="17644" y="34558"/>
                  </a:cubicBezTo>
                  <a:cubicBezTo>
                    <a:pt x="17944" y="34558"/>
                    <a:pt x="18250" y="34556"/>
                    <a:pt x="18559" y="34556"/>
                  </a:cubicBezTo>
                  <a:cubicBezTo>
                    <a:pt x="19642" y="34556"/>
                    <a:pt x="20764" y="34584"/>
                    <a:pt x="21776" y="34832"/>
                  </a:cubicBezTo>
                  <a:cubicBezTo>
                    <a:pt x="23739" y="35334"/>
                    <a:pt x="25519" y="35289"/>
                    <a:pt x="27459" y="35471"/>
                  </a:cubicBezTo>
                  <a:cubicBezTo>
                    <a:pt x="28555" y="35585"/>
                    <a:pt x="29628" y="35837"/>
                    <a:pt x="30723" y="35974"/>
                  </a:cubicBezTo>
                  <a:cubicBezTo>
                    <a:pt x="31565" y="36081"/>
                    <a:pt x="32434" y="36399"/>
                    <a:pt x="33299" y="36399"/>
                  </a:cubicBezTo>
                  <a:cubicBezTo>
                    <a:pt x="33537" y="36399"/>
                    <a:pt x="33774" y="36375"/>
                    <a:pt x="34010" y="36316"/>
                  </a:cubicBezTo>
                  <a:lnTo>
                    <a:pt x="34010" y="36316"/>
                  </a:lnTo>
                  <a:cubicBezTo>
                    <a:pt x="32915" y="37183"/>
                    <a:pt x="31294" y="37343"/>
                    <a:pt x="30449" y="38690"/>
                  </a:cubicBezTo>
                  <a:cubicBezTo>
                    <a:pt x="31614" y="39329"/>
                    <a:pt x="33211" y="40082"/>
                    <a:pt x="34193" y="41041"/>
                  </a:cubicBezTo>
                  <a:cubicBezTo>
                    <a:pt x="34467" y="41292"/>
                    <a:pt x="36087" y="44122"/>
                    <a:pt x="35791" y="44236"/>
                  </a:cubicBezTo>
                  <a:cubicBezTo>
                    <a:pt x="35791" y="44236"/>
                    <a:pt x="50878" y="38986"/>
                    <a:pt x="52613" y="37754"/>
                  </a:cubicBezTo>
                  <a:cubicBezTo>
                    <a:pt x="54348" y="36521"/>
                    <a:pt x="56082" y="32824"/>
                    <a:pt x="54211" y="28647"/>
                  </a:cubicBezTo>
                  <a:cubicBezTo>
                    <a:pt x="52991" y="25907"/>
                    <a:pt x="47346" y="25441"/>
                    <a:pt x="43641" y="25441"/>
                  </a:cubicBezTo>
                  <a:cubicBezTo>
                    <a:pt x="41728" y="25441"/>
                    <a:pt x="40333" y="25565"/>
                    <a:pt x="40333" y="25565"/>
                  </a:cubicBezTo>
                  <a:cubicBezTo>
                    <a:pt x="40721" y="23785"/>
                    <a:pt x="40972" y="21571"/>
                    <a:pt x="41063" y="19197"/>
                  </a:cubicBezTo>
                  <a:lnTo>
                    <a:pt x="41063" y="19197"/>
                  </a:lnTo>
                  <a:cubicBezTo>
                    <a:pt x="40541" y="19683"/>
                    <a:pt x="39947" y="20028"/>
                    <a:pt x="39316" y="20028"/>
                  </a:cubicBezTo>
                  <a:cubicBezTo>
                    <a:pt x="39148" y="20028"/>
                    <a:pt x="38977" y="20003"/>
                    <a:pt x="38804" y="19950"/>
                  </a:cubicBezTo>
                  <a:cubicBezTo>
                    <a:pt x="34923" y="18763"/>
                    <a:pt x="37776" y="4634"/>
                    <a:pt x="39625" y="2169"/>
                  </a:cubicBezTo>
                  <a:cubicBezTo>
                    <a:pt x="39499" y="1897"/>
                    <a:pt x="37179" y="912"/>
                    <a:pt x="36624" y="912"/>
                  </a:cubicBezTo>
                  <a:cubicBezTo>
                    <a:pt x="36575" y="912"/>
                    <a:pt x="36540" y="920"/>
                    <a:pt x="36521" y="937"/>
                  </a:cubicBezTo>
                  <a:cubicBezTo>
                    <a:pt x="33462" y="3836"/>
                    <a:pt x="33097" y="15111"/>
                    <a:pt x="33097" y="15111"/>
                  </a:cubicBezTo>
                  <a:lnTo>
                    <a:pt x="23830" y="14084"/>
                  </a:lnTo>
                  <a:cubicBezTo>
                    <a:pt x="23739" y="14084"/>
                    <a:pt x="24515" y="9314"/>
                    <a:pt x="24583" y="9040"/>
                  </a:cubicBezTo>
                  <a:cubicBezTo>
                    <a:pt x="25108" y="6985"/>
                    <a:pt x="25725" y="4977"/>
                    <a:pt x="26524" y="3059"/>
                  </a:cubicBezTo>
                  <a:cubicBezTo>
                    <a:pt x="26752" y="2512"/>
                    <a:pt x="26912" y="1895"/>
                    <a:pt x="27277" y="1416"/>
                  </a:cubicBezTo>
                  <a:cubicBezTo>
                    <a:pt x="27619" y="937"/>
                    <a:pt x="28053" y="526"/>
                    <a:pt x="2835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8" name="Google Shape;3648;p43"/>
            <p:cNvSpPr/>
            <p:nvPr/>
          </p:nvSpPr>
          <p:spPr>
            <a:xfrm>
              <a:off x="6723899" y="3084637"/>
              <a:ext cx="230511" cy="284493"/>
            </a:xfrm>
            <a:custGeom>
              <a:avLst/>
              <a:gdLst/>
              <a:ahLst/>
              <a:cxnLst/>
              <a:rect l="l" t="t" r="r" b="b"/>
              <a:pathLst>
                <a:path w="8566" h="10572" extrusionOk="0">
                  <a:moveTo>
                    <a:pt x="5531" y="0"/>
                  </a:moveTo>
                  <a:cubicBezTo>
                    <a:pt x="5172" y="0"/>
                    <a:pt x="4762" y="63"/>
                    <a:pt x="4291" y="213"/>
                  </a:cubicBezTo>
                  <a:cubicBezTo>
                    <a:pt x="0" y="1583"/>
                    <a:pt x="2146" y="9617"/>
                    <a:pt x="4269" y="10507"/>
                  </a:cubicBezTo>
                  <a:cubicBezTo>
                    <a:pt x="4372" y="10551"/>
                    <a:pt x="4476" y="10571"/>
                    <a:pt x="4579" y="10571"/>
                  </a:cubicBezTo>
                  <a:cubicBezTo>
                    <a:pt x="6600" y="10571"/>
                    <a:pt x="8565" y="2686"/>
                    <a:pt x="7784" y="1514"/>
                  </a:cubicBezTo>
                  <a:cubicBezTo>
                    <a:pt x="7784" y="1514"/>
                    <a:pt x="7295" y="0"/>
                    <a:pt x="5531" y="0"/>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9" name="Google Shape;3649;p43"/>
            <p:cNvSpPr/>
            <p:nvPr/>
          </p:nvSpPr>
          <p:spPr>
            <a:xfrm>
              <a:off x="6723899" y="3084637"/>
              <a:ext cx="230296" cy="285273"/>
            </a:xfrm>
            <a:custGeom>
              <a:avLst/>
              <a:gdLst/>
              <a:ahLst/>
              <a:cxnLst/>
              <a:rect l="l" t="t" r="r" b="b"/>
              <a:pathLst>
                <a:path w="8558" h="10601" extrusionOk="0">
                  <a:moveTo>
                    <a:pt x="5531" y="0"/>
                  </a:moveTo>
                  <a:cubicBezTo>
                    <a:pt x="5172" y="0"/>
                    <a:pt x="4762" y="63"/>
                    <a:pt x="4291" y="213"/>
                  </a:cubicBezTo>
                  <a:cubicBezTo>
                    <a:pt x="0" y="1583"/>
                    <a:pt x="2077" y="9800"/>
                    <a:pt x="4269" y="10507"/>
                  </a:cubicBezTo>
                  <a:cubicBezTo>
                    <a:pt x="4463" y="10571"/>
                    <a:pt x="4650" y="10601"/>
                    <a:pt x="4829" y="10601"/>
                  </a:cubicBezTo>
                  <a:cubicBezTo>
                    <a:pt x="7732" y="10601"/>
                    <a:pt x="8558" y="2675"/>
                    <a:pt x="7784" y="1514"/>
                  </a:cubicBezTo>
                  <a:cubicBezTo>
                    <a:pt x="7784" y="1514"/>
                    <a:pt x="7295" y="0"/>
                    <a:pt x="5531"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0" name="Google Shape;3650;p43"/>
            <p:cNvSpPr/>
            <p:nvPr/>
          </p:nvSpPr>
          <p:spPr>
            <a:xfrm>
              <a:off x="6831378" y="3129361"/>
              <a:ext cx="86650" cy="182853"/>
            </a:xfrm>
            <a:custGeom>
              <a:avLst/>
              <a:gdLst/>
              <a:ahLst/>
              <a:cxnLst/>
              <a:rect l="l" t="t" r="r" b="b"/>
              <a:pathLst>
                <a:path w="3220" h="6795" extrusionOk="0">
                  <a:moveTo>
                    <a:pt x="146" y="1"/>
                  </a:moveTo>
                  <a:cubicBezTo>
                    <a:pt x="126" y="1"/>
                    <a:pt x="115" y="4"/>
                    <a:pt x="115" y="12"/>
                  </a:cubicBezTo>
                  <a:cubicBezTo>
                    <a:pt x="92" y="35"/>
                    <a:pt x="434" y="194"/>
                    <a:pt x="822" y="491"/>
                  </a:cubicBezTo>
                  <a:cubicBezTo>
                    <a:pt x="1233" y="788"/>
                    <a:pt x="1667" y="1267"/>
                    <a:pt x="1941" y="1792"/>
                  </a:cubicBezTo>
                  <a:cubicBezTo>
                    <a:pt x="2238" y="2317"/>
                    <a:pt x="2375" y="2865"/>
                    <a:pt x="2397" y="3299"/>
                  </a:cubicBezTo>
                  <a:cubicBezTo>
                    <a:pt x="2397" y="3502"/>
                    <a:pt x="2387" y="3534"/>
                    <a:pt x="2380" y="3534"/>
                  </a:cubicBezTo>
                  <a:cubicBezTo>
                    <a:pt x="2377" y="3534"/>
                    <a:pt x="2375" y="3527"/>
                    <a:pt x="2375" y="3527"/>
                  </a:cubicBezTo>
                  <a:cubicBezTo>
                    <a:pt x="2367" y="3535"/>
                    <a:pt x="2362" y="3537"/>
                    <a:pt x="2358" y="3537"/>
                  </a:cubicBezTo>
                  <a:cubicBezTo>
                    <a:pt x="2349" y="3537"/>
                    <a:pt x="2344" y="3527"/>
                    <a:pt x="2329" y="3527"/>
                  </a:cubicBezTo>
                  <a:cubicBezTo>
                    <a:pt x="2329" y="3515"/>
                    <a:pt x="2335" y="3515"/>
                    <a:pt x="2335" y="3515"/>
                  </a:cubicBezTo>
                  <a:cubicBezTo>
                    <a:pt x="2335" y="3515"/>
                    <a:pt x="2329" y="3515"/>
                    <a:pt x="2306" y="3504"/>
                  </a:cubicBezTo>
                  <a:cubicBezTo>
                    <a:pt x="2283" y="3481"/>
                    <a:pt x="2260" y="3481"/>
                    <a:pt x="2238" y="3458"/>
                  </a:cubicBezTo>
                  <a:cubicBezTo>
                    <a:pt x="2238" y="3458"/>
                    <a:pt x="2146" y="3413"/>
                    <a:pt x="2101" y="3413"/>
                  </a:cubicBezTo>
                  <a:cubicBezTo>
                    <a:pt x="1918" y="3344"/>
                    <a:pt x="1895" y="3321"/>
                    <a:pt x="1895" y="3321"/>
                  </a:cubicBezTo>
                  <a:cubicBezTo>
                    <a:pt x="1895" y="3321"/>
                    <a:pt x="1827" y="3321"/>
                    <a:pt x="1576" y="3276"/>
                  </a:cubicBezTo>
                  <a:cubicBezTo>
                    <a:pt x="1528" y="3266"/>
                    <a:pt x="1469" y="3261"/>
                    <a:pt x="1400" y="3261"/>
                  </a:cubicBezTo>
                  <a:cubicBezTo>
                    <a:pt x="1302" y="3261"/>
                    <a:pt x="1184" y="3272"/>
                    <a:pt x="1051" y="3299"/>
                  </a:cubicBezTo>
                  <a:cubicBezTo>
                    <a:pt x="959" y="3321"/>
                    <a:pt x="845" y="3367"/>
                    <a:pt x="731" y="3436"/>
                  </a:cubicBezTo>
                  <a:cubicBezTo>
                    <a:pt x="640" y="3504"/>
                    <a:pt x="548" y="3573"/>
                    <a:pt x="480" y="3664"/>
                  </a:cubicBezTo>
                  <a:cubicBezTo>
                    <a:pt x="480" y="3664"/>
                    <a:pt x="480" y="3664"/>
                    <a:pt x="503" y="3641"/>
                  </a:cubicBezTo>
                  <a:lnTo>
                    <a:pt x="503" y="3641"/>
                  </a:lnTo>
                  <a:cubicBezTo>
                    <a:pt x="457" y="3732"/>
                    <a:pt x="275" y="3869"/>
                    <a:pt x="320" y="4189"/>
                  </a:cubicBezTo>
                  <a:cubicBezTo>
                    <a:pt x="389" y="4508"/>
                    <a:pt x="731" y="4759"/>
                    <a:pt x="982" y="4942"/>
                  </a:cubicBezTo>
                  <a:cubicBezTo>
                    <a:pt x="1256" y="5125"/>
                    <a:pt x="1507" y="5307"/>
                    <a:pt x="1621" y="5467"/>
                  </a:cubicBezTo>
                  <a:cubicBezTo>
                    <a:pt x="1758" y="5695"/>
                    <a:pt x="1827" y="5924"/>
                    <a:pt x="1758" y="6106"/>
                  </a:cubicBezTo>
                  <a:cubicBezTo>
                    <a:pt x="1713" y="6289"/>
                    <a:pt x="1507" y="6426"/>
                    <a:pt x="1233" y="6471"/>
                  </a:cubicBezTo>
                  <a:cubicBezTo>
                    <a:pt x="1166" y="6484"/>
                    <a:pt x="1097" y="6489"/>
                    <a:pt x="1028" y="6489"/>
                  </a:cubicBezTo>
                  <a:cubicBezTo>
                    <a:pt x="840" y="6489"/>
                    <a:pt x="653" y="6447"/>
                    <a:pt x="503" y="6380"/>
                  </a:cubicBezTo>
                  <a:cubicBezTo>
                    <a:pt x="106" y="6182"/>
                    <a:pt x="135" y="5877"/>
                    <a:pt x="55" y="5877"/>
                  </a:cubicBezTo>
                  <a:cubicBezTo>
                    <a:pt x="52" y="5877"/>
                    <a:pt x="49" y="5877"/>
                    <a:pt x="46" y="5878"/>
                  </a:cubicBezTo>
                  <a:cubicBezTo>
                    <a:pt x="24" y="5878"/>
                    <a:pt x="1" y="5924"/>
                    <a:pt x="1" y="6038"/>
                  </a:cubicBezTo>
                  <a:cubicBezTo>
                    <a:pt x="1" y="6152"/>
                    <a:pt x="69" y="6380"/>
                    <a:pt x="343" y="6540"/>
                  </a:cubicBezTo>
                  <a:cubicBezTo>
                    <a:pt x="569" y="6704"/>
                    <a:pt x="924" y="6794"/>
                    <a:pt x="1275" y="6794"/>
                  </a:cubicBezTo>
                  <a:cubicBezTo>
                    <a:pt x="1314" y="6794"/>
                    <a:pt x="1354" y="6793"/>
                    <a:pt x="1393" y="6791"/>
                  </a:cubicBezTo>
                  <a:cubicBezTo>
                    <a:pt x="1781" y="6791"/>
                    <a:pt x="2192" y="6608"/>
                    <a:pt x="2329" y="6312"/>
                  </a:cubicBezTo>
                  <a:cubicBezTo>
                    <a:pt x="2489" y="6015"/>
                    <a:pt x="2397" y="5672"/>
                    <a:pt x="2260" y="5376"/>
                  </a:cubicBezTo>
                  <a:cubicBezTo>
                    <a:pt x="2078" y="5011"/>
                    <a:pt x="1713" y="4782"/>
                    <a:pt x="1507" y="4600"/>
                  </a:cubicBezTo>
                  <a:cubicBezTo>
                    <a:pt x="1256" y="4417"/>
                    <a:pt x="1165" y="4280"/>
                    <a:pt x="1188" y="4234"/>
                  </a:cubicBezTo>
                  <a:cubicBezTo>
                    <a:pt x="1188" y="4212"/>
                    <a:pt x="1256" y="4143"/>
                    <a:pt x="1302" y="4098"/>
                  </a:cubicBezTo>
                  <a:lnTo>
                    <a:pt x="1325" y="4052"/>
                  </a:lnTo>
                  <a:cubicBezTo>
                    <a:pt x="1409" y="3954"/>
                    <a:pt x="1467" y="3942"/>
                    <a:pt x="1520" y="3942"/>
                  </a:cubicBezTo>
                  <a:cubicBezTo>
                    <a:pt x="1538" y="3942"/>
                    <a:pt x="1555" y="3943"/>
                    <a:pt x="1572" y="3943"/>
                  </a:cubicBezTo>
                  <a:cubicBezTo>
                    <a:pt x="1588" y="3943"/>
                    <a:pt x="1604" y="3942"/>
                    <a:pt x="1621" y="3938"/>
                  </a:cubicBezTo>
                  <a:cubicBezTo>
                    <a:pt x="1690" y="3961"/>
                    <a:pt x="1713" y="3961"/>
                    <a:pt x="1713" y="3961"/>
                  </a:cubicBezTo>
                  <a:cubicBezTo>
                    <a:pt x="1713" y="3961"/>
                    <a:pt x="1735" y="3961"/>
                    <a:pt x="1804" y="4006"/>
                  </a:cubicBezTo>
                  <a:cubicBezTo>
                    <a:pt x="1813" y="4006"/>
                    <a:pt x="1818" y="4003"/>
                    <a:pt x="1826" y="4003"/>
                  </a:cubicBezTo>
                  <a:cubicBezTo>
                    <a:pt x="1838" y="4003"/>
                    <a:pt x="1854" y="4011"/>
                    <a:pt x="1895" y="4052"/>
                  </a:cubicBezTo>
                  <a:cubicBezTo>
                    <a:pt x="1964" y="4075"/>
                    <a:pt x="2055" y="4143"/>
                    <a:pt x="2146" y="4189"/>
                  </a:cubicBezTo>
                  <a:cubicBezTo>
                    <a:pt x="2192" y="4234"/>
                    <a:pt x="2238" y="4234"/>
                    <a:pt x="2306" y="4303"/>
                  </a:cubicBezTo>
                  <a:cubicBezTo>
                    <a:pt x="2375" y="4371"/>
                    <a:pt x="2443" y="4440"/>
                    <a:pt x="2534" y="4508"/>
                  </a:cubicBezTo>
                  <a:cubicBezTo>
                    <a:pt x="2671" y="4645"/>
                    <a:pt x="2831" y="4782"/>
                    <a:pt x="3036" y="4965"/>
                  </a:cubicBezTo>
                  <a:cubicBezTo>
                    <a:pt x="3059" y="4828"/>
                    <a:pt x="3105" y="4600"/>
                    <a:pt x="3151" y="4326"/>
                  </a:cubicBezTo>
                  <a:cubicBezTo>
                    <a:pt x="3173" y="4166"/>
                    <a:pt x="3219" y="4006"/>
                    <a:pt x="3219" y="3824"/>
                  </a:cubicBezTo>
                  <a:cubicBezTo>
                    <a:pt x="3219" y="3595"/>
                    <a:pt x="3219" y="3527"/>
                    <a:pt x="3196" y="3367"/>
                  </a:cubicBezTo>
                  <a:cubicBezTo>
                    <a:pt x="3128" y="2865"/>
                    <a:pt x="2899" y="2249"/>
                    <a:pt x="2489" y="1678"/>
                  </a:cubicBezTo>
                  <a:cubicBezTo>
                    <a:pt x="2101" y="1107"/>
                    <a:pt x="1530" y="628"/>
                    <a:pt x="1028" y="331"/>
                  </a:cubicBezTo>
                  <a:cubicBezTo>
                    <a:pt x="607" y="102"/>
                    <a:pt x="251" y="1"/>
                    <a:pt x="1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1" name="Google Shape;3651;p43"/>
            <p:cNvSpPr/>
            <p:nvPr/>
          </p:nvSpPr>
          <p:spPr>
            <a:xfrm>
              <a:off x="6787783" y="3133963"/>
              <a:ext cx="134738" cy="177633"/>
            </a:xfrm>
            <a:custGeom>
              <a:avLst/>
              <a:gdLst/>
              <a:ahLst/>
              <a:cxnLst/>
              <a:rect l="l" t="t" r="r" b="b"/>
              <a:pathLst>
                <a:path w="5007" h="6601" extrusionOk="0">
                  <a:moveTo>
                    <a:pt x="2071" y="1"/>
                  </a:moveTo>
                  <a:cubicBezTo>
                    <a:pt x="1969" y="1"/>
                    <a:pt x="1865" y="15"/>
                    <a:pt x="1758" y="46"/>
                  </a:cubicBezTo>
                  <a:cubicBezTo>
                    <a:pt x="342" y="457"/>
                    <a:pt x="0" y="5821"/>
                    <a:pt x="2579" y="6529"/>
                  </a:cubicBezTo>
                  <a:cubicBezTo>
                    <a:pt x="2750" y="6577"/>
                    <a:pt x="2904" y="6600"/>
                    <a:pt x="3045" y="6600"/>
                  </a:cubicBezTo>
                  <a:cubicBezTo>
                    <a:pt x="5006" y="6600"/>
                    <a:pt x="4131" y="2146"/>
                    <a:pt x="4131" y="2146"/>
                  </a:cubicBezTo>
                  <a:cubicBezTo>
                    <a:pt x="4131" y="2146"/>
                    <a:pt x="3312" y="1"/>
                    <a:pt x="207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2" name="Google Shape;3652;p43"/>
            <p:cNvSpPr/>
            <p:nvPr/>
          </p:nvSpPr>
          <p:spPr>
            <a:xfrm>
              <a:off x="7238015" y="3705208"/>
              <a:ext cx="191653" cy="189339"/>
            </a:xfrm>
            <a:custGeom>
              <a:avLst/>
              <a:gdLst/>
              <a:ahLst/>
              <a:cxnLst/>
              <a:rect l="l" t="t" r="r" b="b"/>
              <a:pathLst>
                <a:path w="7122" h="7036" extrusionOk="0">
                  <a:moveTo>
                    <a:pt x="7122" y="0"/>
                  </a:moveTo>
                  <a:lnTo>
                    <a:pt x="0" y="1643"/>
                  </a:lnTo>
                  <a:lnTo>
                    <a:pt x="251" y="5935"/>
                  </a:lnTo>
                  <a:cubicBezTo>
                    <a:pt x="251" y="5935"/>
                    <a:pt x="1644" y="7035"/>
                    <a:pt x="3564" y="7035"/>
                  </a:cubicBezTo>
                  <a:cubicBezTo>
                    <a:pt x="4583" y="7035"/>
                    <a:pt x="5751" y="6725"/>
                    <a:pt x="6939" y="5775"/>
                  </a:cubicBezTo>
                  <a:lnTo>
                    <a:pt x="7122" y="0"/>
                  </a:ln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3" name="Google Shape;3653;p43"/>
            <p:cNvSpPr/>
            <p:nvPr/>
          </p:nvSpPr>
          <p:spPr>
            <a:xfrm>
              <a:off x="7238015" y="3705208"/>
              <a:ext cx="191653" cy="181831"/>
            </a:xfrm>
            <a:custGeom>
              <a:avLst/>
              <a:gdLst/>
              <a:ahLst/>
              <a:cxnLst/>
              <a:rect l="l" t="t" r="r" b="b"/>
              <a:pathLst>
                <a:path w="7122" h="6757" extrusionOk="0">
                  <a:moveTo>
                    <a:pt x="7122" y="0"/>
                  </a:moveTo>
                  <a:lnTo>
                    <a:pt x="0" y="1643"/>
                  </a:lnTo>
                  <a:lnTo>
                    <a:pt x="69" y="3150"/>
                  </a:lnTo>
                  <a:cubicBezTo>
                    <a:pt x="685" y="3127"/>
                    <a:pt x="1301" y="3127"/>
                    <a:pt x="1917" y="3104"/>
                  </a:cubicBezTo>
                  <a:cubicBezTo>
                    <a:pt x="2585" y="3085"/>
                    <a:pt x="3270" y="3031"/>
                    <a:pt x="3942" y="3031"/>
                  </a:cubicBezTo>
                  <a:cubicBezTo>
                    <a:pt x="4051" y="3031"/>
                    <a:pt x="4160" y="3033"/>
                    <a:pt x="4268" y="3036"/>
                  </a:cubicBezTo>
                  <a:cubicBezTo>
                    <a:pt x="6026" y="3127"/>
                    <a:pt x="5706" y="5113"/>
                    <a:pt x="5204" y="6756"/>
                  </a:cubicBezTo>
                  <a:cubicBezTo>
                    <a:pt x="5775" y="6551"/>
                    <a:pt x="6345" y="6231"/>
                    <a:pt x="6939" y="5775"/>
                  </a:cubicBezTo>
                  <a:lnTo>
                    <a:pt x="7122"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4" name="Google Shape;3654;p43"/>
            <p:cNvSpPr/>
            <p:nvPr/>
          </p:nvSpPr>
          <p:spPr>
            <a:xfrm>
              <a:off x="6724518" y="2765403"/>
              <a:ext cx="1255486" cy="982942"/>
            </a:xfrm>
            <a:custGeom>
              <a:avLst/>
              <a:gdLst/>
              <a:ahLst/>
              <a:cxnLst/>
              <a:rect l="l" t="t" r="r" b="b"/>
              <a:pathLst>
                <a:path w="46655" h="36527" extrusionOk="0">
                  <a:moveTo>
                    <a:pt x="23779" y="1"/>
                  </a:moveTo>
                  <a:cubicBezTo>
                    <a:pt x="21924" y="1"/>
                    <a:pt x="19866" y="229"/>
                    <a:pt x="17621" y="800"/>
                  </a:cubicBezTo>
                  <a:cubicBezTo>
                    <a:pt x="8194" y="3174"/>
                    <a:pt x="8080" y="11574"/>
                    <a:pt x="6985" y="17326"/>
                  </a:cubicBezTo>
                  <a:cubicBezTo>
                    <a:pt x="0" y="27118"/>
                    <a:pt x="7122" y="34262"/>
                    <a:pt x="15019" y="36043"/>
                  </a:cubicBezTo>
                  <a:cubicBezTo>
                    <a:pt x="16515" y="36376"/>
                    <a:pt x="18019" y="36527"/>
                    <a:pt x="19495" y="36527"/>
                  </a:cubicBezTo>
                  <a:cubicBezTo>
                    <a:pt x="26307" y="36527"/>
                    <a:pt x="32511" y="33311"/>
                    <a:pt x="34443" y="29971"/>
                  </a:cubicBezTo>
                  <a:cubicBezTo>
                    <a:pt x="34443" y="29971"/>
                    <a:pt x="34988" y="32534"/>
                    <a:pt x="37781" y="32534"/>
                  </a:cubicBezTo>
                  <a:cubicBezTo>
                    <a:pt x="38322" y="32534"/>
                    <a:pt x="38948" y="32438"/>
                    <a:pt x="39670" y="32208"/>
                  </a:cubicBezTo>
                  <a:cubicBezTo>
                    <a:pt x="43186" y="31112"/>
                    <a:pt x="46655" y="25885"/>
                    <a:pt x="44418" y="23329"/>
                  </a:cubicBezTo>
                  <a:cubicBezTo>
                    <a:pt x="43390" y="22136"/>
                    <a:pt x="42296" y="21767"/>
                    <a:pt x="41336" y="21767"/>
                  </a:cubicBezTo>
                  <a:cubicBezTo>
                    <a:pt x="39779" y="21767"/>
                    <a:pt x="38575" y="22735"/>
                    <a:pt x="38575" y="22735"/>
                  </a:cubicBezTo>
                  <a:cubicBezTo>
                    <a:pt x="38575" y="22735"/>
                    <a:pt x="45674" y="11597"/>
                    <a:pt x="35265" y="3562"/>
                  </a:cubicBezTo>
                  <a:cubicBezTo>
                    <a:pt x="35265" y="3562"/>
                    <a:pt x="31108" y="1"/>
                    <a:pt x="23779"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5" name="Google Shape;3655;p43"/>
            <p:cNvSpPr/>
            <p:nvPr/>
          </p:nvSpPr>
          <p:spPr>
            <a:xfrm>
              <a:off x="6724518" y="2872317"/>
              <a:ext cx="910904" cy="876243"/>
            </a:xfrm>
            <a:custGeom>
              <a:avLst/>
              <a:gdLst/>
              <a:ahLst/>
              <a:cxnLst/>
              <a:rect l="l" t="t" r="r" b="b"/>
              <a:pathLst>
                <a:path w="33850" h="32562" extrusionOk="0">
                  <a:moveTo>
                    <a:pt x="11709" y="0"/>
                  </a:moveTo>
                  <a:lnTo>
                    <a:pt x="11709" y="0"/>
                  </a:lnTo>
                  <a:cubicBezTo>
                    <a:pt x="8057" y="3652"/>
                    <a:pt x="7761" y="9199"/>
                    <a:pt x="6985" y="13353"/>
                  </a:cubicBezTo>
                  <a:cubicBezTo>
                    <a:pt x="0" y="23145"/>
                    <a:pt x="7122" y="30289"/>
                    <a:pt x="15019" y="32070"/>
                  </a:cubicBezTo>
                  <a:cubicBezTo>
                    <a:pt x="16518" y="32408"/>
                    <a:pt x="18026" y="32561"/>
                    <a:pt x="19506" y="32561"/>
                  </a:cubicBezTo>
                  <a:cubicBezTo>
                    <a:pt x="25711" y="32561"/>
                    <a:pt x="31417" y="29869"/>
                    <a:pt x="33850" y="26865"/>
                  </a:cubicBezTo>
                  <a:lnTo>
                    <a:pt x="33850" y="26865"/>
                  </a:lnTo>
                  <a:cubicBezTo>
                    <a:pt x="31130" y="29549"/>
                    <a:pt x="25861" y="31800"/>
                    <a:pt x="20170" y="31800"/>
                  </a:cubicBezTo>
                  <a:cubicBezTo>
                    <a:pt x="18697" y="31800"/>
                    <a:pt x="17196" y="31649"/>
                    <a:pt x="15704" y="31316"/>
                  </a:cubicBezTo>
                  <a:cubicBezTo>
                    <a:pt x="7806" y="29536"/>
                    <a:pt x="685" y="22392"/>
                    <a:pt x="7669" y="12600"/>
                  </a:cubicBezTo>
                  <a:cubicBezTo>
                    <a:pt x="8400" y="8719"/>
                    <a:pt x="8697" y="3629"/>
                    <a:pt x="1170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6" name="Google Shape;3656;p43"/>
            <p:cNvSpPr/>
            <p:nvPr/>
          </p:nvSpPr>
          <p:spPr>
            <a:xfrm>
              <a:off x="7652617" y="3551633"/>
              <a:ext cx="238342" cy="89180"/>
            </a:xfrm>
            <a:custGeom>
              <a:avLst/>
              <a:gdLst/>
              <a:ahLst/>
              <a:cxnLst/>
              <a:rect l="l" t="t" r="r" b="b"/>
              <a:pathLst>
                <a:path w="8857" h="3314" extrusionOk="0">
                  <a:moveTo>
                    <a:pt x="639" y="1"/>
                  </a:moveTo>
                  <a:cubicBezTo>
                    <a:pt x="479" y="297"/>
                    <a:pt x="251" y="594"/>
                    <a:pt x="0" y="891"/>
                  </a:cubicBezTo>
                  <a:cubicBezTo>
                    <a:pt x="168" y="1449"/>
                    <a:pt x="912" y="3314"/>
                    <a:pt x="3298" y="3314"/>
                  </a:cubicBezTo>
                  <a:cubicBezTo>
                    <a:pt x="3838" y="3314"/>
                    <a:pt x="4462" y="3218"/>
                    <a:pt x="5181" y="2991"/>
                  </a:cubicBezTo>
                  <a:cubicBezTo>
                    <a:pt x="6528" y="2580"/>
                    <a:pt x="7852" y="1553"/>
                    <a:pt x="8856" y="320"/>
                  </a:cubicBezTo>
                  <a:lnTo>
                    <a:pt x="8856" y="320"/>
                  </a:lnTo>
                  <a:cubicBezTo>
                    <a:pt x="7966" y="1211"/>
                    <a:pt x="6916" y="1918"/>
                    <a:pt x="5866" y="2238"/>
                  </a:cubicBezTo>
                  <a:cubicBezTo>
                    <a:pt x="5144" y="2467"/>
                    <a:pt x="4518" y="2564"/>
                    <a:pt x="3977" y="2564"/>
                  </a:cubicBezTo>
                  <a:cubicBezTo>
                    <a:pt x="1184" y="2564"/>
                    <a:pt x="639" y="1"/>
                    <a:pt x="63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7" name="Google Shape;3657;p43"/>
            <p:cNvSpPr/>
            <p:nvPr/>
          </p:nvSpPr>
          <p:spPr>
            <a:xfrm>
              <a:off x="7718331" y="3410974"/>
              <a:ext cx="171955" cy="190846"/>
            </a:xfrm>
            <a:custGeom>
              <a:avLst/>
              <a:gdLst/>
              <a:ahLst/>
              <a:cxnLst/>
              <a:rect l="l" t="t" r="r" b="b"/>
              <a:pathLst>
                <a:path w="6390" h="7092" extrusionOk="0">
                  <a:moveTo>
                    <a:pt x="5133" y="1"/>
                  </a:moveTo>
                  <a:cubicBezTo>
                    <a:pt x="5126" y="1"/>
                    <a:pt x="5120" y="1"/>
                    <a:pt x="5113" y="1"/>
                  </a:cubicBezTo>
                  <a:cubicBezTo>
                    <a:pt x="3812" y="46"/>
                    <a:pt x="982" y="2694"/>
                    <a:pt x="982" y="2694"/>
                  </a:cubicBezTo>
                  <a:cubicBezTo>
                    <a:pt x="982" y="2694"/>
                    <a:pt x="997" y="2694"/>
                    <a:pt x="1024" y="2694"/>
                  </a:cubicBezTo>
                  <a:cubicBezTo>
                    <a:pt x="1276" y="2694"/>
                    <a:pt x="2558" y="2749"/>
                    <a:pt x="2146" y="3904"/>
                  </a:cubicBezTo>
                  <a:cubicBezTo>
                    <a:pt x="1667" y="5159"/>
                    <a:pt x="0" y="5707"/>
                    <a:pt x="0" y="5707"/>
                  </a:cubicBezTo>
                  <a:cubicBezTo>
                    <a:pt x="0" y="5707"/>
                    <a:pt x="184" y="7092"/>
                    <a:pt x="1339" y="7092"/>
                  </a:cubicBezTo>
                  <a:cubicBezTo>
                    <a:pt x="1406" y="7092"/>
                    <a:pt x="1478" y="7087"/>
                    <a:pt x="1553" y="7077"/>
                  </a:cubicBezTo>
                  <a:cubicBezTo>
                    <a:pt x="2922" y="6894"/>
                    <a:pt x="6140" y="4360"/>
                    <a:pt x="6209" y="2192"/>
                  </a:cubicBezTo>
                  <a:cubicBezTo>
                    <a:pt x="6209" y="2192"/>
                    <a:pt x="6390" y="1"/>
                    <a:pt x="513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8" name="Google Shape;3658;p43"/>
            <p:cNvSpPr/>
            <p:nvPr/>
          </p:nvSpPr>
          <p:spPr>
            <a:xfrm>
              <a:off x="7706033" y="3410893"/>
              <a:ext cx="178171" cy="191841"/>
            </a:xfrm>
            <a:custGeom>
              <a:avLst/>
              <a:gdLst/>
              <a:ahLst/>
              <a:cxnLst/>
              <a:rect l="l" t="t" r="r" b="b"/>
              <a:pathLst>
                <a:path w="6621" h="7129" extrusionOk="0">
                  <a:moveTo>
                    <a:pt x="5443" y="0"/>
                  </a:moveTo>
                  <a:cubicBezTo>
                    <a:pt x="5075" y="0"/>
                    <a:pt x="4709" y="86"/>
                    <a:pt x="4361" y="209"/>
                  </a:cubicBezTo>
                  <a:cubicBezTo>
                    <a:pt x="3562" y="506"/>
                    <a:pt x="2808" y="962"/>
                    <a:pt x="2146" y="1465"/>
                  </a:cubicBezTo>
                  <a:cubicBezTo>
                    <a:pt x="1987" y="1579"/>
                    <a:pt x="1827" y="1693"/>
                    <a:pt x="1667" y="1830"/>
                  </a:cubicBezTo>
                  <a:cubicBezTo>
                    <a:pt x="1576" y="1898"/>
                    <a:pt x="1530" y="1944"/>
                    <a:pt x="1416" y="2035"/>
                  </a:cubicBezTo>
                  <a:cubicBezTo>
                    <a:pt x="1302" y="2149"/>
                    <a:pt x="1188" y="2286"/>
                    <a:pt x="1074" y="2400"/>
                  </a:cubicBezTo>
                  <a:cubicBezTo>
                    <a:pt x="845" y="2629"/>
                    <a:pt x="709" y="2834"/>
                    <a:pt x="549" y="3040"/>
                  </a:cubicBezTo>
                  <a:cubicBezTo>
                    <a:pt x="366" y="3313"/>
                    <a:pt x="298" y="3405"/>
                    <a:pt x="206" y="3542"/>
                  </a:cubicBezTo>
                  <a:cubicBezTo>
                    <a:pt x="503" y="3473"/>
                    <a:pt x="800" y="3382"/>
                    <a:pt x="1074" y="3313"/>
                  </a:cubicBezTo>
                  <a:cubicBezTo>
                    <a:pt x="1233" y="3268"/>
                    <a:pt x="1370" y="3222"/>
                    <a:pt x="1530" y="3199"/>
                  </a:cubicBezTo>
                  <a:cubicBezTo>
                    <a:pt x="1587" y="3188"/>
                    <a:pt x="1633" y="3188"/>
                    <a:pt x="1676" y="3188"/>
                  </a:cubicBezTo>
                  <a:cubicBezTo>
                    <a:pt x="1719" y="3188"/>
                    <a:pt x="1758" y="3188"/>
                    <a:pt x="1804" y="3176"/>
                  </a:cubicBezTo>
                  <a:cubicBezTo>
                    <a:pt x="1941" y="3176"/>
                    <a:pt x="1895" y="3199"/>
                    <a:pt x="1941" y="3199"/>
                  </a:cubicBezTo>
                  <a:cubicBezTo>
                    <a:pt x="1964" y="3199"/>
                    <a:pt x="1987" y="3199"/>
                    <a:pt x="1987" y="3222"/>
                  </a:cubicBezTo>
                  <a:cubicBezTo>
                    <a:pt x="2010" y="3245"/>
                    <a:pt x="2055" y="3245"/>
                    <a:pt x="2055" y="3245"/>
                  </a:cubicBezTo>
                  <a:cubicBezTo>
                    <a:pt x="2124" y="3313"/>
                    <a:pt x="2146" y="3382"/>
                    <a:pt x="2146" y="3382"/>
                  </a:cubicBezTo>
                  <a:cubicBezTo>
                    <a:pt x="2146" y="3382"/>
                    <a:pt x="2146" y="3405"/>
                    <a:pt x="2169" y="3428"/>
                  </a:cubicBezTo>
                  <a:cubicBezTo>
                    <a:pt x="2169" y="3473"/>
                    <a:pt x="2192" y="3542"/>
                    <a:pt x="2192" y="3610"/>
                  </a:cubicBezTo>
                  <a:cubicBezTo>
                    <a:pt x="2215" y="3770"/>
                    <a:pt x="2169" y="4044"/>
                    <a:pt x="1987" y="4341"/>
                  </a:cubicBezTo>
                  <a:cubicBezTo>
                    <a:pt x="1827" y="4614"/>
                    <a:pt x="1530" y="4934"/>
                    <a:pt x="1119" y="5139"/>
                  </a:cubicBezTo>
                  <a:cubicBezTo>
                    <a:pt x="1028" y="5208"/>
                    <a:pt x="914" y="5231"/>
                    <a:pt x="800" y="5299"/>
                  </a:cubicBezTo>
                  <a:cubicBezTo>
                    <a:pt x="731" y="5322"/>
                    <a:pt x="686" y="5322"/>
                    <a:pt x="617" y="5345"/>
                  </a:cubicBezTo>
                  <a:lnTo>
                    <a:pt x="275" y="5436"/>
                  </a:lnTo>
                  <a:lnTo>
                    <a:pt x="115" y="5459"/>
                  </a:lnTo>
                  <a:lnTo>
                    <a:pt x="24" y="5482"/>
                  </a:lnTo>
                  <a:cubicBezTo>
                    <a:pt x="1" y="5505"/>
                    <a:pt x="24" y="5550"/>
                    <a:pt x="24" y="5573"/>
                  </a:cubicBezTo>
                  <a:lnTo>
                    <a:pt x="92" y="5916"/>
                  </a:lnTo>
                  <a:cubicBezTo>
                    <a:pt x="115" y="6167"/>
                    <a:pt x="184" y="6281"/>
                    <a:pt x="252" y="6418"/>
                  </a:cubicBezTo>
                  <a:cubicBezTo>
                    <a:pt x="435" y="6714"/>
                    <a:pt x="731" y="6988"/>
                    <a:pt x="1074" y="7057"/>
                  </a:cubicBezTo>
                  <a:cubicBezTo>
                    <a:pt x="1257" y="7106"/>
                    <a:pt x="1434" y="7128"/>
                    <a:pt x="1601" y="7128"/>
                  </a:cubicBezTo>
                  <a:cubicBezTo>
                    <a:pt x="1745" y="7128"/>
                    <a:pt x="1882" y="7111"/>
                    <a:pt x="2010" y="7080"/>
                  </a:cubicBezTo>
                  <a:cubicBezTo>
                    <a:pt x="2580" y="6988"/>
                    <a:pt x="3060" y="6760"/>
                    <a:pt x="3425" y="6555"/>
                  </a:cubicBezTo>
                  <a:cubicBezTo>
                    <a:pt x="4178" y="6144"/>
                    <a:pt x="4520" y="5710"/>
                    <a:pt x="4498" y="5664"/>
                  </a:cubicBezTo>
                  <a:cubicBezTo>
                    <a:pt x="4496" y="5664"/>
                    <a:pt x="4494" y="5663"/>
                    <a:pt x="4492" y="5663"/>
                  </a:cubicBezTo>
                  <a:cubicBezTo>
                    <a:pt x="4425" y="5663"/>
                    <a:pt x="4016" y="5994"/>
                    <a:pt x="3265" y="6304"/>
                  </a:cubicBezTo>
                  <a:cubicBezTo>
                    <a:pt x="2900" y="6463"/>
                    <a:pt x="2420" y="6623"/>
                    <a:pt x="1941" y="6669"/>
                  </a:cubicBezTo>
                  <a:cubicBezTo>
                    <a:pt x="1852" y="6685"/>
                    <a:pt x="1763" y="6693"/>
                    <a:pt x="1676" y="6693"/>
                  </a:cubicBezTo>
                  <a:cubicBezTo>
                    <a:pt x="1518" y="6693"/>
                    <a:pt x="1366" y="6667"/>
                    <a:pt x="1233" y="6623"/>
                  </a:cubicBezTo>
                  <a:cubicBezTo>
                    <a:pt x="1005" y="6555"/>
                    <a:pt x="868" y="6395"/>
                    <a:pt x="777" y="6212"/>
                  </a:cubicBezTo>
                  <a:cubicBezTo>
                    <a:pt x="754" y="6121"/>
                    <a:pt x="686" y="5984"/>
                    <a:pt x="709" y="5984"/>
                  </a:cubicBezTo>
                  <a:cubicBezTo>
                    <a:pt x="709" y="5938"/>
                    <a:pt x="686" y="5916"/>
                    <a:pt x="754" y="5916"/>
                  </a:cubicBezTo>
                  <a:cubicBezTo>
                    <a:pt x="777" y="5916"/>
                    <a:pt x="777" y="5916"/>
                    <a:pt x="823" y="5893"/>
                  </a:cubicBezTo>
                  <a:cubicBezTo>
                    <a:pt x="891" y="5893"/>
                    <a:pt x="982" y="5870"/>
                    <a:pt x="1051" y="5847"/>
                  </a:cubicBezTo>
                  <a:cubicBezTo>
                    <a:pt x="1188" y="5801"/>
                    <a:pt x="1325" y="5756"/>
                    <a:pt x="1462" y="5687"/>
                  </a:cubicBezTo>
                  <a:cubicBezTo>
                    <a:pt x="2010" y="5436"/>
                    <a:pt x="2398" y="5071"/>
                    <a:pt x="2649" y="4683"/>
                  </a:cubicBezTo>
                  <a:cubicBezTo>
                    <a:pt x="2900" y="4295"/>
                    <a:pt x="2991" y="3930"/>
                    <a:pt x="2991" y="3633"/>
                  </a:cubicBezTo>
                  <a:cubicBezTo>
                    <a:pt x="2991" y="3473"/>
                    <a:pt x="2968" y="3359"/>
                    <a:pt x="2968" y="3268"/>
                  </a:cubicBezTo>
                  <a:cubicBezTo>
                    <a:pt x="2923" y="3199"/>
                    <a:pt x="2900" y="3154"/>
                    <a:pt x="2900" y="3154"/>
                  </a:cubicBezTo>
                  <a:cubicBezTo>
                    <a:pt x="2900" y="3154"/>
                    <a:pt x="2877" y="3108"/>
                    <a:pt x="2854" y="3017"/>
                  </a:cubicBezTo>
                  <a:cubicBezTo>
                    <a:pt x="2831" y="2948"/>
                    <a:pt x="2694" y="2834"/>
                    <a:pt x="2580" y="2720"/>
                  </a:cubicBezTo>
                  <a:cubicBezTo>
                    <a:pt x="2512" y="2652"/>
                    <a:pt x="2420" y="2629"/>
                    <a:pt x="2306" y="2560"/>
                  </a:cubicBezTo>
                  <a:cubicBezTo>
                    <a:pt x="2261" y="2537"/>
                    <a:pt x="2192" y="2515"/>
                    <a:pt x="2146" y="2515"/>
                  </a:cubicBezTo>
                  <a:cubicBezTo>
                    <a:pt x="2101" y="2515"/>
                    <a:pt x="2010" y="2492"/>
                    <a:pt x="2032" y="2492"/>
                  </a:cubicBezTo>
                  <a:cubicBezTo>
                    <a:pt x="2010" y="2492"/>
                    <a:pt x="1987" y="2492"/>
                    <a:pt x="1964" y="2515"/>
                  </a:cubicBezTo>
                  <a:cubicBezTo>
                    <a:pt x="1952" y="2521"/>
                    <a:pt x="1943" y="2524"/>
                    <a:pt x="1937" y="2524"/>
                  </a:cubicBezTo>
                  <a:cubicBezTo>
                    <a:pt x="1920" y="2524"/>
                    <a:pt x="1924" y="2502"/>
                    <a:pt x="1941" y="2469"/>
                  </a:cubicBezTo>
                  <a:lnTo>
                    <a:pt x="1964" y="2446"/>
                  </a:lnTo>
                  <a:cubicBezTo>
                    <a:pt x="1987" y="2423"/>
                    <a:pt x="2078" y="2332"/>
                    <a:pt x="2146" y="2263"/>
                  </a:cubicBezTo>
                  <a:cubicBezTo>
                    <a:pt x="2283" y="2149"/>
                    <a:pt x="2420" y="2012"/>
                    <a:pt x="2580" y="1898"/>
                  </a:cubicBezTo>
                  <a:cubicBezTo>
                    <a:pt x="3174" y="1396"/>
                    <a:pt x="3858" y="917"/>
                    <a:pt x="4543" y="597"/>
                  </a:cubicBezTo>
                  <a:cubicBezTo>
                    <a:pt x="4886" y="460"/>
                    <a:pt x="5251" y="346"/>
                    <a:pt x="5547" y="323"/>
                  </a:cubicBezTo>
                  <a:cubicBezTo>
                    <a:pt x="5867" y="323"/>
                    <a:pt x="6095" y="460"/>
                    <a:pt x="6232" y="643"/>
                  </a:cubicBezTo>
                  <a:cubicBezTo>
                    <a:pt x="6506" y="1031"/>
                    <a:pt x="6506" y="1350"/>
                    <a:pt x="6575" y="1350"/>
                  </a:cubicBezTo>
                  <a:cubicBezTo>
                    <a:pt x="6597" y="1350"/>
                    <a:pt x="6620" y="1282"/>
                    <a:pt x="6620" y="1122"/>
                  </a:cubicBezTo>
                  <a:cubicBezTo>
                    <a:pt x="6597" y="985"/>
                    <a:pt x="6597" y="780"/>
                    <a:pt x="6460" y="529"/>
                  </a:cubicBezTo>
                  <a:cubicBezTo>
                    <a:pt x="6392" y="415"/>
                    <a:pt x="6278" y="278"/>
                    <a:pt x="6118" y="186"/>
                  </a:cubicBezTo>
                  <a:cubicBezTo>
                    <a:pt x="5958" y="95"/>
                    <a:pt x="5753" y="27"/>
                    <a:pt x="5570" y="4"/>
                  </a:cubicBezTo>
                  <a:cubicBezTo>
                    <a:pt x="5528" y="1"/>
                    <a:pt x="5485" y="0"/>
                    <a:pt x="544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9" name="Google Shape;3659;p43"/>
            <p:cNvSpPr/>
            <p:nvPr/>
          </p:nvSpPr>
          <p:spPr>
            <a:xfrm>
              <a:off x="7829496" y="3369156"/>
              <a:ext cx="42410" cy="19752"/>
            </a:xfrm>
            <a:custGeom>
              <a:avLst/>
              <a:gdLst/>
              <a:ahLst/>
              <a:cxnLst/>
              <a:rect l="l" t="t" r="r" b="b"/>
              <a:pathLst>
                <a:path w="1576" h="734" extrusionOk="0">
                  <a:moveTo>
                    <a:pt x="787" y="0"/>
                  </a:moveTo>
                  <a:cubicBezTo>
                    <a:pt x="761" y="0"/>
                    <a:pt x="735" y="1"/>
                    <a:pt x="708" y="3"/>
                  </a:cubicBezTo>
                  <a:cubicBezTo>
                    <a:pt x="298" y="3"/>
                    <a:pt x="1" y="185"/>
                    <a:pt x="46" y="391"/>
                  </a:cubicBezTo>
                  <a:cubicBezTo>
                    <a:pt x="69" y="596"/>
                    <a:pt x="434" y="733"/>
                    <a:pt x="845" y="733"/>
                  </a:cubicBezTo>
                  <a:cubicBezTo>
                    <a:pt x="1256" y="710"/>
                    <a:pt x="1576" y="528"/>
                    <a:pt x="1530" y="322"/>
                  </a:cubicBezTo>
                  <a:cubicBezTo>
                    <a:pt x="1487" y="151"/>
                    <a:pt x="1165" y="0"/>
                    <a:pt x="787"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0" name="Google Shape;3660;p43"/>
            <p:cNvSpPr/>
            <p:nvPr/>
          </p:nvSpPr>
          <p:spPr>
            <a:xfrm>
              <a:off x="6952392" y="3080196"/>
              <a:ext cx="533060" cy="151073"/>
            </a:xfrm>
            <a:custGeom>
              <a:avLst/>
              <a:gdLst/>
              <a:ahLst/>
              <a:cxnLst/>
              <a:rect l="l" t="t" r="r" b="b"/>
              <a:pathLst>
                <a:path w="19809" h="5614" extrusionOk="0">
                  <a:moveTo>
                    <a:pt x="2443" y="1405"/>
                  </a:moveTo>
                  <a:cubicBezTo>
                    <a:pt x="2427" y="1405"/>
                    <a:pt x="2413" y="1405"/>
                    <a:pt x="2401" y="1405"/>
                  </a:cubicBezTo>
                  <a:lnTo>
                    <a:pt x="2401" y="1405"/>
                  </a:lnTo>
                  <a:cubicBezTo>
                    <a:pt x="2401" y="1405"/>
                    <a:pt x="2401" y="1405"/>
                    <a:pt x="2401" y="1405"/>
                  </a:cubicBezTo>
                  <a:close/>
                  <a:moveTo>
                    <a:pt x="1815" y="1"/>
                  </a:moveTo>
                  <a:cubicBezTo>
                    <a:pt x="1182" y="1"/>
                    <a:pt x="450" y="117"/>
                    <a:pt x="183" y="538"/>
                  </a:cubicBezTo>
                  <a:cubicBezTo>
                    <a:pt x="0" y="857"/>
                    <a:pt x="46" y="1291"/>
                    <a:pt x="571" y="1451"/>
                  </a:cubicBezTo>
                  <a:cubicBezTo>
                    <a:pt x="778" y="1506"/>
                    <a:pt x="986" y="1536"/>
                    <a:pt x="1198" y="1536"/>
                  </a:cubicBezTo>
                  <a:cubicBezTo>
                    <a:pt x="1336" y="1536"/>
                    <a:pt x="1477" y="1523"/>
                    <a:pt x="1621" y="1496"/>
                  </a:cubicBezTo>
                  <a:cubicBezTo>
                    <a:pt x="1712" y="1474"/>
                    <a:pt x="1803" y="1451"/>
                    <a:pt x="1872" y="1428"/>
                  </a:cubicBezTo>
                  <a:cubicBezTo>
                    <a:pt x="1872" y="1428"/>
                    <a:pt x="1872" y="1428"/>
                    <a:pt x="1872" y="1428"/>
                  </a:cubicBezTo>
                  <a:lnTo>
                    <a:pt x="1872" y="1428"/>
                  </a:lnTo>
                  <a:cubicBezTo>
                    <a:pt x="1924" y="1428"/>
                    <a:pt x="2011" y="1427"/>
                    <a:pt x="2019" y="1422"/>
                  </a:cubicBezTo>
                  <a:lnTo>
                    <a:pt x="2019" y="1422"/>
                  </a:lnTo>
                  <a:cubicBezTo>
                    <a:pt x="2092" y="1428"/>
                    <a:pt x="2165" y="1428"/>
                    <a:pt x="2237" y="1428"/>
                  </a:cubicBezTo>
                  <a:cubicBezTo>
                    <a:pt x="2277" y="1422"/>
                    <a:pt x="2313" y="1417"/>
                    <a:pt x="2345" y="1413"/>
                  </a:cubicBezTo>
                  <a:lnTo>
                    <a:pt x="2345" y="1413"/>
                  </a:lnTo>
                  <a:cubicBezTo>
                    <a:pt x="2352" y="1416"/>
                    <a:pt x="2369" y="1421"/>
                    <a:pt x="2397" y="1428"/>
                  </a:cubicBezTo>
                  <a:cubicBezTo>
                    <a:pt x="2447" y="1435"/>
                    <a:pt x="2497" y="1439"/>
                    <a:pt x="2547" y="1439"/>
                  </a:cubicBezTo>
                  <a:cubicBezTo>
                    <a:pt x="2971" y="1439"/>
                    <a:pt x="3353" y="1189"/>
                    <a:pt x="3333" y="903"/>
                  </a:cubicBezTo>
                  <a:cubicBezTo>
                    <a:pt x="3310" y="446"/>
                    <a:pt x="2853" y="58"/>
                    <a:pt x="2169" y="13"/>
                  </a:cubicBezTo>
                  <a:cubicBezTo>
                    <a:pt x="2057" y="5"/>
                    <a:pt x="1938" y="1"/>
                    <a:pt x="1815" y="1"/>
                  </a:cubicBezTo>
                  <a:close/>
                  <a:moveTo>
                    <a:pt x="17386" y="4807"/>
                  </a:moveTo>
                  <a:cubicBezTo>
                    <a:pt x="17388" y="4808"/>
                    <a:pt x="17390" y="4809"/>
                    <a:pt x="17391" y="4811"/>
                  </a:cubicBezTo>
                  <a:lnTo>
                    <a:pt x="17391" y="4811"/>
                  </a:lnTo>
                  <a:cubicBezTo>
                    <a:pt x="17394" y="4811"/>
                    <a:pt x="17396" y="4812"/>
                    <a:pt x="17398" y="4812"/>
                  </a:cubicBezTo>
                  <a:lnTo>
                    <a:pt x="17398" y="4812"/>
                  </a:lnTo>
                  <a:cubicBezTo>
                    <a:pt x="17394" y="4809"/>
                    <a:pt x="17391" y="4807"/>
                    <a:pt x="17386" y="4807"/>
                  </a:cubicBezTo>
                  <a:close/>
                  <a:moveTo>
                    <a:pt x="17333" y="4768"/>
                  </a:moveTo>
                  <a:lnTo>
                    <a:pt x="17333" y="4768"/>
                  </a:lnTo>
                  <a:cubicBezTo>
                    <a:pt x="17349" y="4779"/>
                    <a:pt x="17371" y="4794"/>
                    <a:pt x="17399" y="4812"/>
                  </a:cubicBezTo>
                  <a:lnTo>
                    <a:pt x="17399" y="4812"/>
                  </a:lnTo>
                  <a:cubicBezTo>
                    <a:pt x="17399" y="4812"/>
                    <a:pt x="17399" y="4812"/>
                    <a:pt x="17398" y="4812"/>
                  </a:cubicBezTo>
                  <a:lnTo>
                    <a:pt x="17398" y="4812"/>
                  </a:lnTo>
                  <a:cubicBezTo>
                    <a:pt x="17403" y="4816"/>
                    <a:pt x="17408" y="4821"/>
                    <a:pt x="17416" y="4829"/>
                  </a:cubicBezTo>
                  <a:cubicBezTo>
                    <a:pt x="17407" y="4822"/>
                    <a:pt x="17399" y="4816"/>
                    <a:pt x="17391" y="4811"/>
                  </a:cubicBezTo>
                  <a:lnTo>
                    <a:pt x="17391" y="4811"/>
                  </a:lnTo>
                  <a:cubicBezTo>
                    <a:pt x="17385" y="4809"/>
                    <a:pt x="17378" y="4808"/>
                    <a:pt x="17370" y="4806"/>
                  </a:cubicBezTo>
                  <a:cubicBezTo>
                    <a:pt x="17377" y="4806"/>
                    <a:pt x="17382" y="4806"/>
                    <a:pt x="17386" y="4807"/>
                  </a:cubicBezTo>
                  <a:lnTo>
                    <a:pt x="17386" y="4807"/>
                  </a:lnTo>
                  <a:cubicBezTo>
                    <a:pt x="17364" y="4790"/>
                    <a:pt x="17346" y="4777"/>
                    <a:pt x="17333" y="4768"/>
                  </a:cubicBezTo>
                  <a:close/>
                  <a:moveTo>
                    <a:pt x="17747" y="4995"/>
                  </a:moveTo>
                  <a:cubicBezTo>
                    <a:pt x="17738" y="4995"/>
                    <a:pt x="17864" y="5042"/>
                    <a:pt x="17895" y="5057"/>
                  </a:cubicBezTo>
                  <a:cubicBezTo>
                    <a:pt x="17874" y="5044"/>
                    <a:pt x="17856" y="5033"/>
                    <a:pt x="17841" y="5024"/>
                  </a:cubicBezTo>
                  <a:lnTo>
                    <a:pt x="17841" y="5024"/>
                  </a:lnTo>
                  <a:cubicBezTo>
                    <a:pt x="17851" y="5027"/>
                    <a:pt x="17861" y="5031"/>
                    <a:pt x="17872" y="5034"/>
                  </a:cubicBezTo>
                  <a:cubicBezTo>
                    <a:pt x="17859" y="5029"/>
                    <a:pt x="17846" y="5024"/>
                    <a:pt x="17833" y="5018"/>
                  </a:cubicBezTo>
                  <a:lnTo>
                    <a:pt x="17833" y="5018"/>
                  </a:lnTo>
                  <a:cubicBezTo>
                    <a:pt x="17835" y="5020"/>
                    <a:pt x="17838" y="5022"/>
                    <a:pt x="17841" y="5024"/>
                  </a:cubicBezTo>
                  <a:lnTo>
                    <a:pt x="17841" y="5024"/>
                  </a:lnTo>
                  <a:cubicBezTo>
                    <a:pt x="17776" y="5003"/>
                    <a:pt x="17750" y="4995"/>
                    <a:pt x="17747" y="4995"/>
                  </a:cubicBezTo>
                  <a:close/>
                  <a:moveTo>
                    <a:pt x="17599" y="3532"/>
                  </a:moveTo>
                  <a:cubicBezTo>
                    <a:pt x="17217" y="3532"/>
                    <a:pt x="16908" y="3685"/>
                    <a:pt x="16754" y="3962"/>
                  </a:cubicBezTo>
                  <a:cubicBezTo>
                    <a:pt x="16617" y="4235"/>
                    <a:pt x="16937" y="4692"/>
                    <a:pt x="17393" y="4829"/>
                  </a:cubicBezTo>
                  <a:cubicBezTo>
                    <a:pt x="17412" y="4834"/>
                    <a:pt x="17427" y="4836"/>
                    <a:pt x="17437" y="4838"/>
                  </a:cubicBezTo>
                  <a:lnTo>
                    <a:pt x="17437" y="4838"/>
                  </a:lnTo>
                  <a:cubicBezTo>
                    <a:pt x="17464" y="4855"/>
                    <a:pt x="17495" y="4875"/>
                    <a:pt x="17530" y="4897"/>
                  </a:cubicBezTo>
                  <a:cubicBezTo>
                    <a:pt x="17631" y="4938"/>
                    <a:pt x="17732" y="4978"/>
                    <a:pt x="17833" y="5018"/>
                  </a:cubicBezTo>
                  <a:lnTo>
                    <a:pt x="17833" y="5018"/>
                  </a:lnTo>
                  <a:cubicBezTo>
                    <a:pt x="17807" y="5002"/>
                    <a:pt x="17795" y="4993"/>
                    <a:pt x="17798" y="4993"/>
                  </a:cubicBezTo>
                  <a:lnTo>
                    <a:pt x="17798" y="4993"/>
                  </a:lnTo>
                  <a:cubicBezTo>
                    <a:pt x="17801" y="4993"/>
                    <a:pt x="17825" y="5006"/>
                    <a:pt x="17872" y="5034"/>
                  </a:cubicBezTo>
                  <a:cubicBezTo>
                    <a:pt x="17941" y="5103"/>
                    <a:pt x="18009" y="5148"/>
                    <a:pt x="18078" y="5194"/>
                  </a:cubicBezTo>
                  <a:cubicBezTo>
                    <a:pt x="18375" y="5422"/>
                    <a:pt x="18694" y="5536"/>
                    <a:pt x="19037" y="5605"/>
                  </a:cubicBezTo>
                  <a:cubicBezTo>
                    <a:pt x="19082" y="5611"/>
                    <a:pt x="19125" y="5613"/>
                    <a:pt x="19165" y="5613"/>
                  </a:cubicBezTo>
                  <a:cubicBezTo>
                    <a:pt x="19620" y="5613"/>
                    <a:pt x="19809" y="5278"/>
                    <a:pt x="19767" y="4943"/>
                  </a:cubicBezTo>
                  <a:cubicBezTo>
                    <a:pt x="19699" y="4350"/>
                    <a:pt x="18831" y="3870"/>
                    <a:pt x="18192" y="3642"/>
                  </a:cubicBezTo>
                  <a:cubicBezTo>
                    <a:pt x="17984" y="3568"/>
                    <a:pt x="17783" y="3532"/>
                    <a:pt x="17599" y="3532"/>
                  </a:cubicBez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1" name="Google Shape;3661;p43"/>
            <p:cNvSpPr/>
            <p:nvPr/>
          </p:nvSpPr>
          <p:spPr>
            <a:xfrm>
              <a:off x="6952392" y="3080196"/>
              <a:ext cx="533060" cy="151073"/>
            </a:xfrm>
            <a:custGeom>
              <a:avLst/>
              <a:gdLst/>
              <a:ahLst/>
              <a:cxnLst/>
              <a:rect l="l" t="t" r="r" b="b"/>
              <a:pathLst>
                <a:path w="19809" h="5614" extrusionOk="0">
                  <a:moveTo>
                    <a:pt x="2443" y="1405"/>
                  </a:moveTo>
                  <a:cubicBezTo>
                    <a:pt x="2427" y="1405"/>
                    <a:pt x="2413" y="1405"/>
                    <a:pt x="2401" y="1405"/>
                  </a:cubicBezTo>
                  <a:lnTo>
                    <a:pt x="2401" y="1405"/>
                  </a:lnTo>
                  <a:cubicBezTo>
                    <a:pt x="2401" y="1405"/>
                    <a:pt x="2401" y="1405"/>
                    <a:pt x="2401" y="1405"/>
                  </a:cubicBezTo>
                  <a:close/>
                  <a:moveTo>
                    <a:pt x="1815" y="1"/>
                  </a:moveTo>
                  <a:cubicBezTo>
                    <a:pt x="1182" y="1"/>
                    <a:pt x="450" y="117"/>
                    <a:pt x="183" y="538"/>
                  </a:cubicBezTo>
                  <a:cubicBezTo>
                    <a:pt x="0" y="857"/>
                    <a:pt x="46" y="1291"/>
                    <a:pt x="571" y="1451"/>
                  </a:cubicBezTo>
                  <a:cubicBezTo>
                    <a:pt x="778" y="1506"/>
                    <a:pt x="986" y="1536"/>
                    <a:pt x="1198" y="1536"/>
                  </a:cubicBezTo>
                  <a:cubicBezTo>
                    <a:pt x="1336" y="1536"/>
                    <a:pt x="1477" y="1523"/>
                    <a:pt x="1621" y="1496"/>
                  </a:cubicBezTo>
                  <a:cubicBezTo>
                    <a:pt x="1712" y="1474"/>
                    <a:pt x="1803" y="1451"/>
                    <a:pt x="1872" y="1428"/>
                  </a:cubicBezTo>
                  <a:cubicBezTo>
                    <a:pt x="1872" y="1428"/>
                    <a:pt x="1872" y="1428"/>
                    <a:pt x="1872" y="1428"/>
                  </a:cubicBezTo>
                  <a:lnTo>
                    <a:pt x="1872" y="1428"/>
                  </a:lnTo>
                  <a:cubicBezTo>
                    <a:pt x="1924" y="1428"/>
                    <a:pt x="2011" y="1427"/>
                    <a:pt x="2019" y="1422"/>
                  </a:cubicBezTo>
                  <a:lnTo>
                    <a:pt x="2019" y="1422"/>
                  </a:lnTo>
                  <a:cubicBezTo>
                    <a:pt x="2092" y="1428"/>
                    <a:pt x="2165" y="1428"/>
                    <a:pt x="2237" y="1428"/>
                  </a:cubicBezTo>
                  <a:cubicBezTo>
                    <a:pt x="2277" y="1422"/>
                    <a:pt x="2313" y="1417"/>
                    <a:pt x="2345" y="1413"/>
                  </a:cubicBezTo>
                  <a:lnTo>
                    <a:pt x="2345" y="1413"/>
                  </a:lnTo>
                  <a:cubicBezTo>
                    <a:pt x="2352" y="1416"/>
                    <a:pt x="2369" y="1421"/>
                    <a:pt x="2397" y="1428"/>
                  </a:cubicBezTo>
                  <a:cubicBezTo>
                    <a:pt x="2447" y="1435"/>
                    <a:pt x="2497" y="1439"/>
                    <a:pt x="2547" y="1439"/>
                  </a:cubicBezTo>
                  <a:cubicBezTo>
                    <a:pt x="2971" y="1439"/>
                    <a:pt x="3353" y="1189"/>
                    <a:pt x="3333" y="903"/>
                  </a:cubicBezTo>
                  <a:cubicBezTo>
                    <a:pt x="3310" y="446"/>
                    <a:pt x="2853" y="58"/>
                    <a:pt x="2169" y="13"/>
                  </a:cubicBezTo>
                  <a:cubicBezTo>
                    <a:pt x="2057" y="5"/>
                    <a:pt x="1938" y="1"/>
                    <a:pt x="1815" y="1"/>
                  </a:cubicBezTo>
                  <a:close/>
                  <a:moveTo>
                    <a:pt x="17386" y="4807"/>
                  </a:moveTo>
                  <a:cubicBezTo>
                    <a:pt x="17388" y="4808"/>
                    <a:pt x="17390" y="4809"/>
                    <a:pt x="17391" y="4811"/>
                  </a:cubicBezTo>
                  <a:lnTo>
                    <a:pt x="17391" y="4811"/>
                  </a:lnTo>
                  <a:cubicBezTo>
                    <a:pt x="17394" y="4811"/>
                    <a:pt x="17396" y="4812"/>
                    <a:pt x="17398" y="4812"/>
                  </a:cubicBezTo>
                  <a:lnTo>
                    <a:pt x="17398" y="4812"/>
                  </a:lnTo>
                  <a:cubicBezTo>
                    <a:pt x="17394" y="4809"/>
                    <a:pt x="17391" y="4807"/>
                    <a:pt x="17386" y="4807"/>
                  </a:cubicBezTo>
                  <a:close/>
                  <a:moveTo>
                    <a:pt x="17333" y="4768"/>
                  </a:moveTo>
                  <a:lnTo>
                    <a:pt x="17333" y="4768"/>
                  </a:lnTo>
                  <a:cubicBezTo>
                    <a:pt x="17349" y="4779"/>
                    <a:pt x="17371" y="4794"/>
                    <a:pt x="17399" y="4812"/>
                  </a:cubicBezTo>
                  <a:lnTo>
                    <a:pt x="17399" y="4812"/>
                  </a:lnTo>
                  <a:cubicBezTo>
                    <a:pt x="17399" y="4812"/>
                    <a:pt x="17399" y="4812"/>
                    <a:pt x="17398" y="4812"/>
                  </a:cubicBezTo>
                  <a:lnTo>
                    <a:pt x="17398" y="4812"/>
                  </a:lnTo>
                  <a:cubicBezTo>
                    <a:pt x="17403" y="4816"/>
                    <a:pt x="17408" y="4821"/>
                    <a:pt x="17416" y="4829"/>
                  </a:cubicBezTo>
                  <a:cubicBezTo>
                    <a:pt x="17407" y="4822"/>
                    <a:pt x="17399" y="4816"/>
                    <a:pt x="17391" y="4811"/>
                  </a:cubicBezTo>
                  <a:lnTo>
                    <a:pt x="17391" y="4811"/>
                  </a:lnTo>
                  <a:cubicBezTo>
                    <a:pt x="17385" y="4809"/>
                    <a:pt x="17378" y="4808"/>
                    <a:pt x="17370" y="4806"/>
                  </a:cubicBezTo>
                  <a:cubicBezTo>
                    <a:pt x="17377" y="4806"/>
                    <a:pt x="17382" y="4806"/>
                    <a:pt x="17386" y="4807"/>
                  </a:cubicBezTo>
                  <a:lnTo>
                    <a:pt x="17386" y="4807"/>
                  </a:lnTo>
                  <a:cubicBezTo>
                    <a:pt x="17364" y="4790"/>
                    <a:pt x="17346" y="4777"/>
                    <a:pt x="17333" y="4768"/>
                  </a:cubicBezTo>
                  <a:close/>
                  <a:moveTo>
                    <a:pt x="17747" y="4995"/>
                  </a:moveTo>
                  <a:cubicBezTo>
                    <a:pt x="17738" y="4995"/>
                    <a:pt x="17864" y="5042"/>
                    <a:pt x="17895" y="5057"/>
                  </a:cubicBezTo>
                  <a:cubicBezTo>
                    <a:pt x="17874" y="5044"/>
                    <a:pt x="17856" y="5033"/>
                    <a:pt x="17841" y="5024"/>
                  </a:cubicBezTo>
                  <a:lnTo>
                    <a:pt x="17841" y="5024"/>
                  </a:lnTo>
                  <a:cubicBezTo>
                    <a:pt x="17851" y="5027"/>
                    <a:pt x="17861" y="5031"/>
                    <a:pt x="17872" y="5034"/>
                  </a:cubicBezTo>
                  <a:cubicBezTo>
                    <a:pt x="17859" y="5029"/>
                    <a:pt x="17846" y="5024"/>
                    <a:pt x="17833" y="5018"/>
                  </a:cubicBezTo>
                  <a:lnTo>
                    <a:pt x="17833" y="5018"/>
                  </a:lnTo>
                  <a:cubicBezTo>
                    <a:pt x="17835" y="5020"/>
                    <a:pt x="17838" y="5022"/>
                    <a:pt x="17841" y="5024"/>
                  </a:cubicBezTo>
                  <a:lnTo>
                    <a:pt x="17841" y="5024"/>
                  </a:lnTo>
                  <a:cubicBezTo>
                    <a:pt x="17776" y="5003"/>
                    <a:pt x="17750" y="4995"/>
                    <a:pt x="17747" y="4995"/>
                  </a:cubicBezTo>
                  <a:close/>
                  <a:moveTo>
                    <a:pt x="17599" y="3532"/>
                  </a:moveTo>
                  <a:cubicBezTo>
                    <a:pt x="17217" y="3532"/>
                    <a:pt x="16908" y="3685"/>
                    <a:pt x="16754" y="3962"/>
                  </a:cubicBezTo>
                  <a:cubicBezTo>
                    <a:pt x="16617" y="4235"/>
                    <a:pt x="16937" y="4692"/>
                    <a:pt x="17393" y="4829"/>
                  </a:cubicBezTo>
                  <a:cubicBezTo>
                    <a:pt x="17412" y="4834"/>
                    <a:pt x="17427" y="4836"/>
                    <a:pt x="17437" y="4838"/>
                  </a:cubicBezTo>
                  <a:lnTo>
                    <a:pt x="17437" y="4838"/>
                  </a:lnTo>
                  <a:cubicBezTo>
                    <a:pt x="17464" y="4855"/>
                    <a:pt x="17495" y="4875"/>
                    <a:pt x="17530" y="4897"/>
                  </a:cubicBezTo>
                  <a:cubicBezTo>
                    <a:pt x="17631" y="4938"/>
                    <a:pt x="17732" y="4978"/>
                    <a:pt x="17833" y="5018"/>
                  </a:cubicBezTo>
                  <a:lnTo>
                    <a:pt x="17833" y="5018"/>
                  </a:lnTo>
                  <a:cubicBezTo>
                    <a:pt x="17807" y="5002"/>
                    <a:pt x="17795" y="4993"/>
                    <a:pt x="17798" y="4993"/>
                  </a:cubicBezTo>
                  <a:lnTo>
                    <a:pt x="17798" y="4993"/>
                  </a:lnTo>
                  <a:cubicBezTo>
                    <a:pt x="17801" y="4993"/>
                    <a:pt x="17825" y="5006"/>
                    <a:pt x="17872" y="5034"/>
                  </a:cubicBezTo>
                  <a:cubicBezTo>
                    <a:pt x="17941" y="5103"/>
                    <a:pt x="18009" y="5148"/>
                    <a:pt x="18078" y="5194"/>
                  </a:cubicBezTo>
                  <a:cubicBezTo>
                    <a:pt x="18375" y="5422"/>
                    <a:pt x="18694" y="5536"/>
                    <a:pt x="19037" y="5605"/>
                  </a:cubicBezTo>
                  <a:cubicBezTo>
                    <a:pt x="19082" y="5611"/>
                    <a:pt x="19125" y="5613"/>
                    <a:pt x="19165" y="5613"/>
                  </a:cubicBezTo>
                  <a:cubicBezTo>
                    <a:pt x="19620" y="5613"/>
                    <a:pt x="19809" y="5278"/>
                    <a:pt x="19767" y="4943"/>
                  </a:cubicBezTo>
                  <a:cubicBezTo>
                    <a:pt x="19699" y="4350"/>
                    <a:pt x="18831" y="3870"/>
                    <a:pt x="18192" y="3642"/>
                  </a:cubicBezTo>
                  <a:cubicBezTo>
                    <a:pt x="17984" y="3568"/>
                    <a:pt x="17783" y="3532"/>
                    <a:pt x="17599" y="3532"/>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2" name="Google Shape;3662;p43"/>
            <p:cNvSpPr/>
            <p:nvPr/>
          </p:nvSpPr>
          <p:spPr>
            <a:xfrm>
              <a:off x="7018106" y="3098495"/>
              <a:ext cx="3418" cy="484"/>
            </a:xfrm>
            <a:custGeom>
              <a:avLst/>
              <a:gdLst/>
              <a:ahLst/>
              <a:cxnLst/>
              <a:rect l="l" t="t" r="r" b="b"/>
              <a:pathLst>
                <a:path w="127" h="18" extrusionOk="0">
                  <a:moveTo>
                    <a:pt x="123" y="0"/>
                  </a:moveTo>
                  <a:cubicBezTo>
                    <a:pt x="120" y="0"/>
                    <a:pt x="80" y="6"/>
                    <a:pt x="1" y="18"/>
                  </a:cubicBezTo>
                  <a:lnTo>
                    <a:pt x="23" y="18"/>
                  </a:lnTo>
                  <a:cubicBezTo>
                    <a:pt x="92" y="6"/>
                    <a:pt x="126" y="0"/>
                    <a:pt x="123" y="0"/>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3" name="Google Shape;3663;p43"/>
            <p:cNvSpPr/>
            <p:nvPr/>
          </p:nvSpPr>
          <p:spPr>
            <a:xfrm>
              <a:off x="7419415" y="3188859"/>
              <a:ext cx="2879" cy="1642"/>
            </a:xfrm>
            <a:custGeom>
              <a:avLst/>
              <a:gdLst/>
              <a:ahLst/>
              <a:cxnLst/>
              <a:rect l="l" t="t" r="r" b="b"/>
              <a:pathLst>
                <a:path w="107" h="61" extrusionOk="0">
                  <a:moveTo>
                    <a:pt x="1" y="0"/>
                  </a:moveTo>
                  <a:cubicBezTo>
                    <a:pt x="0" y="0"/>
                    <a:pt x="9" y="7"/>
                    <a:pt x="28" y="18"/>
                  </a:cubicBezTo>
                  <a:lnTo>
                    <a:pt x="28" y="18"/>
                  </a:lnTo>
                  <a:cubicBezTo>
                    <a:pt x="11" y="6"/>
                    <a:pt x="2" y="0"/>
                    <a:pt x="1" y="0"/>
                  </a:cubicBezTo>
                  <a:close/>
                  <a:moveTo>
                    <a:pt x="28" y="18"/>
                  </a:moveTo>
                  <a:cubicBezTo>
                    <a:pt x="42" y="28"/>
                    <a:pt x="60" y="42"/>
                    <a:pt x="84" y="61"/>
                  </a:cubicBezTo>
                  <a:lnTo>
                    <a:pt x="107" y="61"/>
                  </a:lnTo>
                  <a:cubicBezTo>
                    <a:pt x="72" y="43"/>
                    <a:pt x="46" y="29"/>
                    <a:pt x="28" y="18"/>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4" name="Google Shape;3664;p43"/>
            <p:cNvSpPr/>
            <p:nvPr/>
          </p:nvSpPr>
          <p:spPr>
            <a:xfrm>
              <a:off x="7433327" y="3195990"/>
              <a:ext cx="1265" cy="646"/>
            </a:xfrm>
            <a:custGeom>
              <a:avLst/>
              <a:gdLst/>
              <a:ahLst/>
              <a:cxnLst/>
              <a:rect l="l" t="t" r="r" b="b"/>
              <a:pathLst>
                <a:path w="47" h="24" extrusionOk="0">
                  <a:moveTo>
                    <a:pt x="0" y="1"/>
                  </a:moveTo>
                  <a:cubicBezTo>
                    <a:pt x="23" y="1"/>
                    <a:pt x="23" y="1"/>
                    <a:pt x="46" y="24"/>
                  </a:cubicBezTo>
                  <a:cubicBezTo>
                    <a:pt x="23" y="1"/>
                    <a:pt x="23" y="1"/>
                    <a:pt x="0" y="1"/>
                  </a:cubicBezTo>
                  <a:cubicBezTo>
                    <a:pt x="0" y="1"/>
                    <a:pt x="0" y="1"/>
                    <a:pt x="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5" name="Google Shape;3665;p43"/>
            <p:cNvSpPr/>
            <p:nvPr/>
          </p:nvSpPr>
          <p:spPr>
            <a:xfrm>
              <a:off x="7004597" y="3098953"/>
              <a:ext cx="1265" cy="27"/>
            </a:xfrm>
            <a:custGeom>
              <a:avLst/>
              <a:gdLst/>
              <a:ahLst/>
              <a:cxnLst/>
              <a:rect l="l" t="t" r="r" b="b"/>
              <a:pathLst>
                <a:path w="47" h="1" extrusionOk="0">
                  <a:moveTo>
                    <a:pt x="0" y="1"/>
                  </a:moveTo>
                  <a:cubicBezTo>
                    <a:pt x="23" y="1"/>
                    <a:pt x="23" y="1"/>
                    <a:pt x="46" y="1"/>
                  </a:cubicBezTo>
                  <a:cubicBezTo>
                    <a:pt x="46" y="1"/>
                    <a:pt x="46" y="1"/>
                    <a:pt x="46" y="1"/>
                  </a:cubicBezTo>
                  <a:cubicBezTo>
                    <a:pt x="23" y="1"/>
                    <a:pt x="23" y="1"/>
                    <a:pt x="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6" name="Google Shape;3666;p43"/>
            <p:cNvSpPr/>
            <p:nvPr/>
          </p:nvSpPr>
          <p:spPr>
            <a:xfrm>
              <a:off x="7062938" y="3420204"/>
              <a:ext cx="157612" cy="91682"/>
            </a:xfrm>
            <a:custGeom>
              <a:avLst/>
              <a:gdLst/>
              <a:ahLst/>
              <a:cxnLst/>
              <a:rect l="l" t="t" r="r" b="b"/>
              <a:pathLst>
                <a:path w="5857" h="3407" extrusionOk="0">
                  <a:moveTo>
                    <a:pt x="937" y="0"/>
                  </a:moveTo>
                  <a:cubicBezTo>
                    <a:pt x="1" y="160"/>
                    <a:pt x="891" y="3310"/>
                    <a:pt x="2283" y="3401"/>
                  </a:cubicBezTo>
                  <a:cubicBezTo>
                    <a:pt x="2327" y="3405"/>
                    <a:pt x="2371" y="3406"/>
                    <a:pt x="2416" y="3406"/>
                  </a:cubicBezTo>
                  <a:cubicBezTo>
                    <a:pt x="3810" y="3406"/>
                    <a:pt x="5856" y="1738"/>
                    <a:pt x="5525" y="1119"/>
                  </a:cubicBezTo>
                  <a:cubicBezTo>
                    <a:pt x="5387" y="879"/>
                    <a:pt x="5045" y="812"/>
                    <a:pt x="4613" y="812"/>
                  </a:cubicBezTo>
                  <a:cubicBezTo>
                    <a:pt x="4081" y="812"/>
                    <a:pt x="3414" y="913"/>
                    <a:pt x="2831" y="913"/>
                  </a:cubicBezTo>
                  <a:cubicBezTo>
                    <a:pt x="2628" y="913"/>
                    <a:pt x="2434" y="901"/>
                    <a:pt x="2261" y="868"/>
                  </a:cubicBezTo>
                  <a:cubicBezTo>
                    <a:pt x="1188" y="639"/>
                    <a:pt x="937" y="0"/>
                    <a:pt x="937"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7" name="Google Shape;3667;p43"/>
            <p:cNvSpPr/>
            <p:nvPr/>
          </p:nvSpPr>
          <p:spPr>
            <a:xfrm>
              <a:off x="7073379" y="3390523"/>
              <a:ext cx="144372" cy="83394"/>
            </a:xfrm>
            <a:custGeom>
              <a:avLst/>
              <a:gdLst/>
              <a:ahLst/>
              <a:cxnLst/>
              <a:rect l="l" t="t" r="r" b="b"/>
              <a:pathLst>
                <a:path w="5365" h="3099" extrusionOk="0">
                  <a:moveTo>
                    <a:pt x="1692" y="1"/>
                  </a:moveTo>
                  <a:cubicBezTo>
                    <a:pt x="1595" y="1"/>
                    <a:pt x="1188" y="171"/>
                    <a:pt x="800" y="396"/>
                  </a:cubicBezTo>
                  <a:cubicBezTo>
                    <a:pt x="571" y="533"/>
                    <a:pt x="366" y="692"/>
                    <a:pt x="229" y="875"/>
                  </a:cubicBezTo>
                  <a:cubicBezTo>
                    <a:pt x="161" y="943"/>
                    <a:pt x="115" y="1035"/>
                    <a:pt x="92" y="1103"/>
                  </a:cubicBezTo>
                  <a:cubicBezTo>
                    <a:pt x="47" y="1149"/>
                    <a:pt x="47" y="1194"/>
                    <a:pt x="47" y="1194"/>
                  </a:cubicBezTo>
                  <a:cubicBezTo>
                    <a:pt x="47" y="1194"/>
                    <a:pt x="47" y="1240"/>
                    <a:pt x="24" y="1309"/>
                  </a:cubicBezTo>
                  <a:cubicBezTo>
                    <a:pt x="1" y="1377"/>
                    <a:pt x="24" y="1468"/>
                    <a:pt x="24" y="1582"/>
                  </a:cubicBezTo>
                  <a:cubicBezTo>
                    <a:pt x="69" y="1788"/>
                    <a:pt x="161" y="2039"/>
                    <a:pt x="320" y="2267"/>
                  </a:cubicBezTo>
                  <a:cubicBezTo>
                    <a:pt x="585" y="2686"/>
                    <a:pt x="956" y="2999"/>
                    <a:pt x="1002" y="2999"/>
                  </a:cubicBezTo>
                  <a:cubicBezTo>
                    <a:pt x="1003" y="2999"/>
                    <a:pt x="1004" y="2998"/>
                    <a:pt x="1005" y="2998"/>
                  </a:cubicBezTo>
                  <a:cubicBezTo>
                    <a:pt x="1074" y="2952"/>
                    <a:pt x="777" y="2541"/>
                    <a:pt x="571" y="2130"/>
                  </a:cubicBezTo>
                  <a:cubicBezTo>
                    <a:pt x="480" y="1902"/>
                    <a:pt x="412" y="1697"/>
                    <a:pt x="412" y="1537"/>
                  </a:cubicBezTo>
                  <a:cubicBezTo>
                    <a:pt x="412" y="1400"/>
                    <a:pt x="457" y="1309"/>
                    <a:pt x="457" y="1309"/>
                  </a:cubicBezTo>
                  <a:cubicBezTo>
                    <a:pt x="457" y="1309"/>
                    <a:pt x="457" y="1286"/>
                    <a:pt x="480" y="1263"/>
                  </a:cubicBezTo>
                  <a:cubicBezTo>
                    <a:pt x="480" y="1217"/>
                    <a:pt x="503" y="1149"/>
                    <a:pt x="549" y="1103"/>
                  </a:cubicBezTo>
                  <a:cubicBezTo>
                    <a:pt x="617" y="966"/>
                    <a:pt x="777" y="784"/>
                    <a:pt x="960" y="647"/>
                  </a:cubicBezTo>
                  <a:cubicBezTo>
                    <a:pt x="1325" y="350"/>
                    <a:pt x="1758" y="76"/>
                    <a:pt x="1713" y="8"/>
                  </a:cubicBezTo>
                  <a:cubicBezTo>
                    <a:pt x="1710" y="3"/>
                    <a:pt x="1703" y="1"/>
                    <a:pt x="1692" y="1"/>
                  </a:cubicBezTo>
                  <a:close/>
                  <a:moveTo>
                    <a:pt x="3562" y="2381"/>
                  </a:moveTo>
                  <a:cubicBezTo>
                    <a:pt x="3402" y="2381"/>
                    <a:pt x="3219" y="2427"/>
                    <a:pt x="3219" y="2427"/>
                  </a:cubicBezTo>
                  <a:cubicBezTo>
                    <a:pt x="3219" y="2427"/>
                    <a:pt x="3037" y="2518"/>
                    <a:pt x="2945" y="2678"/>
                  </a:cubicBezTo>
                  <a:cubicBezTo>
                    <a:pt x="2831" y="2838"/>
                    <a:pt x="2808" y="3020"/>
                    <a:pt x="2854" y="3043"/>
                  </a:cubicBezTo>
                  <a:cubicBezTo>
                    <a:pt x="2860" y="3045"/>
                    <a:pt x="2866" y="3046"/>
                    <a:pt x="2873" y="3046"/>
                  </a:cubicBezTo>
                  <a:cubicBezTo>
                    <a:pt x="2939" y="3046"/>
                    <a:pt x="3026" y="2948"/>
                    <a:pt x="3151" y="2906"/>
                  </a:cubicBezTo>
                  <a:cubicBezTo>
                    <a:pt x="3265" y="2838"/>
                    <a:pt x="3379" y="2815"/>
                    <a:pt x="3379" y="2815"/>
                  </a:cubicBezTo>
                  <a:cubicBezTo>
                    <a:pt x="3379" y="2815"/>
                    <a:pt x="3493" y="2747"/>
                    <a:pt x="3607" y="2678"/>
                  </a:cubicBezTo>
                  <a:cubicBezTo>
                    <a:pt x="3744" y="2632"/>
                    <a:pt x="3904" y="2587"/>
                    <a:pt x="3904" y="2518"/>
                  </a:cubicBezTo>
                  <a:cubicBezTo>
                    <a:pt x="3904" y="2473"/>
                    <a:pt x="3744" y="2404"/>
                    <a:pt x="3562" y="2381"/>
                  </a:cubicBezTo>
                  <a:close/>
                  <a:moveTo>
                    <a:pt x="4712" y="1352"/>
                  </a:moveTo>
                  <a:cubicBezTo>
                    <a:pt x="4708" y="1352"/>
                    <a:pt x="4705" y="1353"/>
                    <a:pt x="4703" y="1354"/>
                  </a:cubicBezTo>
                  <a:cubicBezTo>
                    <a:pt x="4634" y="1377"/>
                    <a:pt x="4703" y="1628"/>
                    <a:pt x="4794" y="1856"/>
                  </a:cubicBezTo>
                  <a:cubicBezTo>
                    <a:pt x="4840" y="1971"/>
                    <a:pt x="4885" y="2085"/>
                    <a:pt x="4908" y="2153"/>
                  </a:cubicBezTo>
                  <a:cubicBezTo>
                    <a:pt x="4908" y="2244"/>
                    <a:pt x="4931" y="2290"/>
                    <a:pt x="4931" y="2290"/>
                  </a:cubicBezTo>
                  <a:cubicBezTo>
                    <a:pt x="4931" y="2290"/>
                    <a:pt x="4954" y="2336"/>
                    <a:pt x="4954" y="2404"/>
                  </a:cubicBezTo>
                  <a:cubicBezTo>
                    <a:pt x="4977" y="2450"/>
                    <a:pt x="5000" y="2541"/>
                    <a:pt x="4977" y="2632"/>
                  </a:cubicBezTo>
                  <a:cubicBezTo>
                    <a:pt x="4931" y="2838"/>
                    <a:pt x="4794" y="3043"/>
                    <a:pt x="4840" y="3089"/>
                  </a:cubicBezTo>
                  <a:cubicBezTo>
                    <a:pt x="4843" y="3095"/>
                    <a:pt x="4851" y="3099"/>
                    <a:pt x="4861" y="3099"/>
                  </a:cubicBezTo>
                  <a:cubicBezTo>
                    <a:pt x="4926" y="3099"/>
                    <a:pt x="5114" y="2981"/>
                    <a:pt x="5251" y="2747"/>
                  </a:cubicBezTo>
                  <a:cubicBezTo>
                    <a:pt x="5319" y="2632"/>
                    <a:pt x="5365" y="2473"/>
                    <a:pt x="5342" y="2359"/>
                  </a:cubicBezTo>
                  <a:cubicBezTo>
                    <a:pt x="5342" y="2290"/>
                    <a:pt x="5342" y="2244"/>
                    <a:pt x="5342" y="2222"/>
                  </a:cubicBezTo>
                  <a:cubicBezTo>
                    <a:pt x="5342" y="2176"/>
                    <a:pt x="5319" y="2176"/>
                    <a:pt x="5319" y="2176"/>
                  </a:cubicBezTo>
                  <a:cubicBezTo>
                    <a:pt x="5319" y="2176"/>
                    <a:pt x="5296" y="2107"/>
                    <a:pt x="5251" y="2016"/>
                  </a:cubicBezTo>
                  <a:cubicBezTo>
                    <a:pt x="5205" y="1925"/>
                    <a:pt x="5137" y="1811"/>
                    <a:pt x="5045" y="1719"/>
                  </a:cubicBezTo>
                  <a:cubicBezTo>
                    <a:pt x="4895" y="1526"/>
                    <a:pt x="4764" y="1352"/>
                    <a:pt x="4712" y="1352"/>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8" name="Google Shape;3668;p43"/>
            <p:cNvSpPr/>
            <p:nvPr/>
          </p:nvSpPr>
          <p:spPr>
            <a:xfrm>
              <a:off x="7029785" y="3492619"/>
              <a:ext cx="221765" cy="127688"/>
            </a:xfrm>
            <a:custGeom>
              <a:avLst/>
              <a:gdLst/>
              <a:ahLst/>
              <a:cxnLst/>
              <a:rect l="l" t="t" r="r" b="b"/>
              <a:pathLst>
                <a:path w="8241" h="4745" extrusionOk="0">
                  <a:moveTo>
                    <a:pt x="967" y="0"/>
                  </a:moveTo>
                  <a:cubicBezTo>
                    <a:pt x="777" y="0"/>
                    <a:pt x="595" y="74"/>
                    <a:pt x="434" y="254"/>
                  </a:cubicBezTo>
                  <a:cubicBezTo>
                    <a:pt x="388" y="299"/>
                    <a:pt x="343" y="368"/>
                    <a:pt x="320" y="413"/>
                  </a:cubicBezTo>
                  <a:cubicBezTo>
                    <a:pt x="0" y="893"/>
                    <a:pt x="69" y="1737"/>
                    <a:pt x="320" y="2239"/>
                  </a:cubicBezTo>
                  <a:cubicBezTo>
                    <a:pt x="776" y="3221"/>
                    <a:pt x="1781" y="4134"/>
                    <a:pt x="2831" y="4476"/>
                  </a:cubicBezTo>
                  <a:cubicBezTo>
                    <a:pt x="3372" y="4655"/>
                    <a:pt x="3948" y="4745"/>
                    <a:pt x="4514" y="4745"/>
                  </a:cubicBezTo>
                  <a:cubicBezTo>
                    <a:pt x="6265" y="4745"/>
                    <a:pt x="7919" y="3885"/>
                    <a:pt x="8126" y="2125"/>
                  </a:cubicBezTo>
                  <a:cubicBezTo>
                    <a:pt x="8240" y="1252"/>
                    <a:pt x="7548" y="552"/>
                    <a:pt x="6760" y="552"/>
                  </a:cubicBezTo>
                  <a:cubicBezTo>
                    <a:pt x="6601" y="552"/>
                    <a:pt x="6438" y="580"/>
                    <a:pt x="6277" y="642"/>
                  </a:cubicBezTo>
                  <a:cubicBezTo>
                    <a:pt x="5501" y="938"/>
                    <a:pt x="4953" y="1988"/>
                    <a:pt x="4063" y="2011"/>
                  </a:cubicBezTo>
                  <a:cubicBezTo>
                    <a:pt x="4049" y="2012"/>
                    <a:pt x="4035" y="2012"/>
                    <a:pt x="4021" y="2012"/>
                  </a:cubicBezTo>
                  <a:cubicBezTo>
                    <a:pt x="3268" y="2012"/>
                    <a:pt x="2754" y="1408"/>
                    <a:pt x="2306" y="870"/>
                  </a:cubicBezTo>
                  <a:cubicBezTo>
                    <a:pt x="1978" y="476"/>
                    <a:pt x="1450" y="0"/>
                    <a:pt x="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9" name="Google Shape;3669;p43"/>
            <p:cNvSpPr/>
            <p:nvPr/>
          </p:nvSpPr>
          <p:spPr>
            <a:xfrm>
              <a:off x="7091194" y="3572246"/>
              <a:ext cx="142542" cy="48196"/>
            </a:xfrm>
            <a:custGeom>
              <a:avLst/>
              <a:gdLst/>
              <a:ahLst/>
              <a:cxnLst/>
              <a:rect l="l" t="t" r="r" b="b"/>
              <a:pathLst>
                <a:path w="5297" h="1791" extrusionOk="0">
                  <a:moveTo>
                    <a:pt x="3082" y="1"/>
                  </a:moveTo>
                  <a:cubicBezTo>
                    <a:pt x="1700" y="1"/>
                    <a:pt x="528" y="508"/>
                    <a:pt x="1" y="1289"/>
                  </a:cubicBezTo>
                  <a:cubicBezTo>
                    <a:pt x="183" y="1380"/>
                    <a:pt x="366" y="1472"/>
                    <a:pt x="549" y="1517"/>
                  </a:cubicBezTo>
                  <a:cubicBezTo>
                    <a:pt x="1093" y="1699"/>
                    <a:pt x="1672" y="1790"/>
                    <a:pt x="2240" y="1790"/>
                  </a:cubicBezTo>
                  <a:cubicBezTo>
                    <a:pt x="3458" y="1790"/>
                    <a:pt x="4627" y="1369"/>
                    <a:pt x="5296" y="513"/>
                  </a:cubicBezTo>
                  <a:cubicBezTo>
                    <a:pt x="4771" y="239"/>
                    <a:pt x="4132" y="56"/>
                    <a:pt x="3425" y="11"/>
                  </a:cubicBezTo>
                  <a:cubicBezTo>
                    <a:pt x="3309" y="4"/>
                    <a:pt x="3195" y="1"/>
                    <a:pt x="308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0" name="Google Shape;3670;p43"/>
            <p:cNvSpPr/>
            <p:nvPr/>
          </p:nvSpPr>
          <p:spPr>
            <a:xfrm>
              <a:off x="7326441" y="3288130"/>
              <a:ext cx="223622" cy="159980"/>
            </a:xfrm>
            <a:custGeom>
              <a:avLst/>
              <a:gdLst/>
              <a:ahLst/>
              <a:cxnLst/>
              <a:rect l="l" t="t" r="r" b="b"/>
              <a:pathLst>
                <a:path w="8310" h="5945" extrusionOk="0">
                  <a:moveTo>
                    <a:pt x="3448" y="1"/>
                  </a:moveTo>
                  <a:cubicBezTo>
                    <a:pt x="3242" y="24"/>
                    <a:pt x="3014" y="46"/>
                    <a:pt x="2786" y="115"/>
                  </a:cubicBezTo>
                  <a:cubicBezTo>
                    <a:pt x="2557" y="206"/>
                    <a:pt x="2329" y="297"/>
                    <a:pt x="2101" y="434"/>
                  </a:cubicBezTo>
                  <a:cubicBezTo>
                    <a:pt x="1918" y="594"/>
                    <a:pt x="1690" y="754"/>
                    <a:pt x="1507" y="959"/>
                  </a:cubicBezTo>
                  <a:cubicBezTo>
                    <a:pt x="1348" y="1165"/>
                    <a:pt x="1142" y="1347"/>
                    <a:pt x="1005" y="1576"/>
                  </a:cubicBezTo>
                  <a:cubicBezTo>
                    <a:pt x="412" y="2489"/>
                    <a:pt x="206" y="3516"/>
                    <a:pt x="69" y="4246"/>
                  </a:cubicBezTo>
                  <a:cubicBezTo>
                    <a:pt x="1" y="4999"/>
                    <a:pt x="1" y="5479"/>
                    <a:pt x="92" y="5502"/>
                  </a:cubicBezTo>
                  <a:cubicBezTo>
                    <a:pt x="95" y="5502"/>
                    <a:pt x="98" y="5502"/>
                    <a:pt x="101" y="5502"/>
                  </a:cubicBezTo>
                  <a:cubicBezTo>
                    <a:pt x="216" y="5502"/>
                    <a:pt x="417" y="5053"/>
                    <a:pt x="640" y="4429"/>
                  </a:cubicBezTo>
                  <a:cubicBezTo>
                    <a:pt x="937" y="3813"/>
                    <a:pt x="1279" y="2945"/>
                    <a:pt x="1827" y="2375"/>
                  </a:cubicBezTo>
                  <a:cubicBezTo>
                    <a:pt x="2292" y="1849"/>
                    <a:pt x="2829" y="1610"/>
                    <a:pt x="3247" y="1610"/>
                  </a:cubicBezTo>
                  <a:cubicBezTo>
                    <a:pt x="3301" y="1610"/>
                    <a:pt x="3352" y="1614"/>
                    <a:pt x="3402" y="1621"/>
                  </a:cubicBezTo>
                  <a:cubicBezTo>
                    <a:pt x="3791" y="1686"/>
                    <a:pt x="4058" y="1874"/>
                    <a:pt x="4084" y="1874"/>
                  </a:cubicBezTo>
                  <a:cubicBezTo>
                    <a:pt x="4086" y="1874"/>
                    <a:pt x="4087" y="1874"/>
                    <a:pt x="4087" y="1872"/>
                  </a:cubicBezTo>
                  <a:cubicBezTo>
                    <a:pt x="4087" y="1872"/>
                    <a:pt x="4155" y="1895"/>
                    <a:pt x="4269" y="1987"/>
                  </a:cubicBezTo>
                  <a:cubicBezTo>
                    <a:pt x="4338" y="2009"/>
                    <a:pt x="4406" y="2055"/>
                    <a:pt x="4497" y="2123"/>
                  </a:cubicBezTo>
                  <a:cubicBezTo>
                    <a:pt x="4589" y="2169"/>
                    <a:pt x="4680" y="2260"/>
                    <a:pt x="4771" y="2352"/>
                  </a:cubicBezTo>
                  <a:cubicBezTo>
                    <a:pt x="4817" y="2397"/>
                    <a:pt x="4885" y="2443"/>
                    <a:pt x="4931" y="2489"/>
                  </a:cubicBezTo>
                  <a:cubicBezTo>
                    <a:pt x="4977" y="2557"/>
                    <a:pt x="5022" y="2603"/>
                    <a:pt x="5091" y="2671"/>
                  </a:cubicBezTo>
                  <a:cubicBezTo>
                    <a:pt x="5182" y="2808"/>
                    <a:pt x="5319" y="2922"/>
                    <a:pt x="5410" y="3082"/>
                  </a:cubicBezTo>
                  <a:cubicBezTo>
                    <a:pt x="5502" y="3242"/>
                    <a:pt x="5616" y="3425"/>
                    <a:pt x="5707" y="3584"/>
                  </a:cubicBezTo>
                  <a:lnTo>
                    <a:pt x="5844" y="3881"/>
                  </a:lnTo>
                  <a:cubicBezTo>
                    <a:pt x="5867" y="3927"/>
                    <a:pt x="5890" y="3949"/>
                    <a:pt x="5913" y="4018"/>
                  </a:cubicBezTo>
                  <a:lnTo>
                    <a:pt x="6027" y="4315"/>
                  </a:lnTo>
                  <a:cubicBezTo>
                    <a:pt x="6141" y="4657"/>
                    <a:pt x="6278" y="4999"/>
                    <a:pt x="6392" y="5342"/>
                  </a:cubicBezTo>
                  <a:cubicBezTo>
                    <a:pt x="6460" y="5502"/>
                    <a:pt x="6506" y="5661"/>
                    <a:pt x="6575" y="5821"/>
                  </a:cubicBezTo>
                  <a:lnTo>
                    <a:pt x="6597" y="5935"/>
                  </a:lnTo>
                  <a:cubicBezTo>
                    <a:pt x="6604" y="5942"/>
                    <a:pt x="6609" y="5945"/>
                    <a:pt x="6613" y="5945"/>
                  </a:cubicBezTo>
                  <a:cubicBezTo>
                    <a:pt x="6622" y="5945"/>
                    <a:pt x="6627" y="5929"/>
                    <a:pt x="6643" y="5912"/>
                  </a:cubicBezTo>
                  <a:lnTo>
                    <a:pt x="6689" y="5867"/>
                  </a:lnTo>
                  <a:lnTo>
                    <a:pt x="6848" y="5639"/>
                  </a:lnTo>
                  <a:cubicBezTo>
                    <a:pt x="7282" y="5068"/>
                    <a:pt x="7670" y="4589"/>
                    <a:pt x="7898" y="4178"/>
                  </a:cubicBezTo>
                  <a:cubicBezTo>
                    <a:pt x="8127" y="3790"/>
                    <a:pt x="8195" y="3516"/>
                    <a:pt x="8241" y="3310"/>
                  </a:cubicBezTo>
                  <a:cubicBezTo>
                    <a:pt x="8309" y="3082"/>
                    <a:pt x="8309" y="2945"/>
                    <a:pt x="8264" y="2922"/>
                  </a:cubicBezTo>
                  <a:cubicBezTo>
                    <a:pt x="8258" y="2920"/>
                    <a:pt x="8252" y="2918"/>
                    <a:pt x="8244" y="2918"/>
                  </a:cubicBezTo>
                  <a:cubicBezTo>
                    <a:pt x="8194" y="2918"/>
                    <a:pt x="8110" y="2988"/>
                    <a:pt x="7990" y="3128"/>
                  </a:cubicBezTo>
                  <a:cubicBezTo>
                    <a:pt x="7853" y="3265"/>
                    <a:pt x="7670" y="3516"/>
                    <a:pt x="7465" y="3721"/>
                  </a:cubicBezTo>
                  <a:cubicBezTo>
                    <a:pt x="7328" y="3858"/>
                    <a:pt x="7168" y="3949"/>
                    <a:pt x="7054" y="4018"/>
                  </a:cubicBezTo>
                  <a:cubicBezTo>
                    <a:pt x="7038" y="4034"/>
                    <a:pt x="7025" y="4041"/>
                    <a:pt x="7016" y="4041"/>
                  </a:cubicBezTo>
                  <a:cubicBezTo>
                    <a:pt x="6969" y="4041"/>
                    <a:pt x="6981" y="3888"/>
                    <a:pt x="6963" y="3813"/>
                  </a:cubicBezTo>
                  <a:cubicBezTo>
                    <a:pt x="6963" y="3698"/>
                    <a:pt x="6940" y="3607"/>
                    <a:pt x="6940" y="3516"/>
                  </a:cubicBezTo>
                  <a:lnTo>
                    <a:pt x="6940" y="3470"/>
                  </a:lnTo>
                  <a:lnTo>
                    <a:pt x="6894" y="3310"/>
                  </a:lnTo>
                  <a:lnTo>
                    <a:pt x="6780" y="2945"/>
                  </a:lnTo>
                  <a:cubicBezTo>
                    <a:pt x="6689" y="2717"/>
                    <a:pt x="6575" y="2512"/>
                    <a:pt x="6483" y="2306"/>
                  </a:cubicBezTo>
                  <a:cubicBezTo>
                    <a:pt x="6529" y="2283"/>
                    <a:pt x="6552" y="2283"/>
                    <a:pt x="6575" y="2260"/>
                  </a:cubicBezTo>
                  <a:cubicBezTo>
                    <a:pt x="6848" y="2146"/>
                    <a:pt x="7054" y="1918"/>
                    <a:pt x="7054" y="1918"/>
                  </a:cubicBezTo>
                  <a:cubicBezTo>
                    <a:pt x="7054" y="1918"/>
                    <a:pt x="7100" y="1850"/>
                    <a:pt x="7145" y="1735"/>
                  </a:cubicBezTo>
                  <a:cubicBezTo>
                    <a:pt x="7214" y="1621"/>
                    <a:pt x="7237" y="1462"/>
                    <a:pt x="7282" y="1302"/>
                  </a:cubicBezTo>
                  <a:cubicBezTo>
                    <a:pt x="7305" y="959"/>
                    <a:pt x="7214" y="685"/>
                    <a:pt x="7168" y="685"/>
                  </a:cubicBezTo>
                  <a:cubicBezTo>
                    <a:pt x="7077" y="708"/>
                    <a:pt x="7031" y="982"/>
                    <a:pt x="6940" y="1188"/>
                  </a:cubicBezTo>
                  <a:cubicBezTo>
                    <a:pt x="6826" y="1393"/>
                    <a:pt x="6666" y="1530"/>
                    <a:pt x="6666" y="1530"/>
                  </a:cubicBezTo>
                  <a:cubicBezTo>
                    <a:pt x="6666" y="1530"/>
                    <a:pt x="6575" y="1735"/>
                    <a:pt x="6392" y="1918"/>
                  </a:cubicBezTo>
                  <a:cubicBezTo>
                    <a:pt x="6369" y="1941"/>
                    <a:pt x="6346" y="1964"/>
                    <a:pt x="6323" y="1987"/>
                  </a:cubicBezTo>
                  <a:cubicBezTo>
                    <a:pt x="6255" y="1872"/>
                    <a:pt x="6187" y="1758"/>
                    <a:pt x="6118" y="1644"/>
                  </a:cubicBezTo>
                  <a:cubicBezTo>
                    <a:pt x="6072" y="1553"/>
                    <a:pt x="6004" y="1462"/>
                    <a:pt x="5958" y="1370"/>
                  </a:cubicBezTo>
                  <a:cubicBezTo>
                    <a:pt x="5890" y="1302"/>
                    <a:pt x="5821" y="1210"/>
                    <a:pt x="5753" y="1142"/>
                  </a:cubicBezTo>
                  <a:cubicBezTo>
                    <a:pt x="5616" y="1005"/>
                    <a:pt x="5502" y="845"/>
                    <a:pt x="5388" y="754"/>
                  </a:cubicBezTo>
                  <a:cubicBezTo>
                    <a:pt x="5251" y="640"/>
                    <a:pt x="5137" y="549"/>
                    <a:pt x="5045" y="480"/>
                  </a:cubicBezTo>
                  <a:cubicBezTo>
                    <a:pt x="4954" y="412"/>
                    <a:pt x="4885" y="343"/>
                    <a:pt x="4840" y="320"/>
                  </a:cubicBezTo>
                  <a:cubicBezTo>
                    <a:pt x="4771" y="297"/>
                    <a:pt x="4749" y="275"/>
                    <a:pt x="4749" y="275"/>
                  </a:cubicBezTo>
                  <a:cubicBezTo>
                    <a:pt x="4749" y="275"/>
                    <a:pt x="4634" y="229"/>
                    <a:pt x="4406" y="138"/>
                  </a:cubicBezTo>
                  <a:cubicBezTo>
                    <a:pt x="4201" y="46"/>
                    <a:pt x="3836" y="1"/>
                    <a:pt x="344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1" name="Google Shape;3671;p43"/>
            <p:cNvSpPr/>
            <p:nvPr/>
          </p:nvSpPr>
          <p:spPr>
            <a:xfrm>
              <a:off x="6863939" y="3217114"/>
              <a:ext cx="194748" cy="160733"/>
            </a:xfrm>
            <a:custGeom>
              <a:avLst/>
              <a:gdLst/>
              <a:ahLst/>
              <a:cxnLst/>
              <a:rect l="l" t="t" r="r" b="b"/>
              <a:pathLst>
                <a:path w="7237" h="5973" extrusionOk="0">
                  <a:moveTo>
                    <a:pt x="4340" y="0"/>
                  </a:moveTo>
                  <a:cubicBezTo>
                    <a:pt x="4282" y="0"/>
                    <a:pt x="4227" y="5"/>
                    <a:pt x="4177" y="15"/>
                  </a:cubicBezTo>
                  <a:cubicBezTo>
                    <a:pt x="3972" y="38"/>
                    <a:pt x="3858" y="38"/>
                    <a:pt x="3858" y="38"/>
                  </a:cubicBezTo>
                  <a:cubicBezTo>
                    <a:pt x="3858" y="38"/>
                    <a:pt x="3812" y="38"/>
                    <a:pt x="3767" y="60"/>
                  </a:cubicBezTo>
                  <a:cubicBezTo>
                    <a:pt x="3698" y="83"/>
                    <a:pt x="3630" y="106"/>
                    <a:pt x="3516" y="152"/>
                  </a:cubicBezTo>
                  <a:cubicBezTo>
                    <a:pt x="3424" y="197"/>
                    <a:pt x="3310" y="243"/>
                    <a:pt x="3173" y="312"/>
                  </a:cubicBezTo>
                  <a:cubicBezTo>
                    <a:pt x="3036" y="380"/>
                    <a:pt x="2899" y="471"/>
                    <a:pt x="2739" y="585"/>
                  </a:cubicBezTo>
                  <a:cubicBezTo>
                    <a:pt x="2671" y="631"/>
                    <a:pt x="2603" y="677"/>
                    <a:pt x="2511" y="745"/>
                  </a:cubicBezTo>
                  <a:cubicBezTo>
                    <a:pt x="2443" y="814"/>
                    <a:pt x="2374" y="882"/>
                    <a:pt x="2283" y="951"/>
                  </a:cubicBezTo>
                  <a:cubicBezTo>
                    <a:pt x="2146" y="1088"/>
                    <a:pt x="1963" y="1225"/>
                    <a:pt x="1849" y="1407"/>
                  </a:cubicBezTo>
                  <a:cubicBezTo>
                    <a:pt x="1758" y="1521"/>
                    <a:pt x="1667" y="1635"/>
                    <a:pt x="1575" y="1750"/>
                  </a:cubicBezTo>
                  <a:cubicBezTo>
                    <a:pt x="1553" y="1727"/>
                    <a:pt x="1530" y="1681"/>
                    <a:pt x="1507" y="1658"/>
                  </a:cubicBezTo>
                  <a:cubicBezTo>
                    <a:pt x="1461" y="1544"/>
                    <a:pt x="1416" y="1453"/>
                    <a:pt x="1393" y="1362"/>
                  </a:cubicBezTo>
                  <a:cubicBezTo>
                    <a:pt x="1370" y="1293"/>
                    <a:pt x="1370" y="1247"/>
                    <a:pt x="1370" y="1247"/>
                  </a:cubicBezTo>
                  <a:cubicBezTo>
                    <a:pt x="1370" y="1247"/>
                    <a:pt x="1279" y="1042"/>
                    <a:pt x="1210" y="791"/>
                  </a:cubicBezTo>
                  <a:cubicBezTo>
                    <a:pt x="1142" y="563"/>
                    <a:pt x="1119" y="266"/>
                    <a:pt x="1050" y="266"/>
                  </a:cubicBezTo>
                  <a:cubicBezTo>
                    <a:pt x="982" y="266"/>
                    <a:pt x="891" y="540"/>
                    <a:pt x="868" y="837"/>
                  </a:cubicBezTo>
                  <a:cubicBezTo>
                    <a:pt x="845" y="1133"/>
                    <a:pt x="913" y="1453"/>
                    <a:pt x="913" y="1453"/>
                  </a:cubicBezTo>
                  <a:cubicBezTo>
                    <a:pt x="913" y="1453"/>
                    <a:pt x="959" y="1521"/>
                    <a:pt x="1005" y="1635"/>
                  </a:cubicBezTo>
                  <a:cubicBezTo>
                    <a:pt x="1073" y="1727"/>
                    <a:pt x="1165" y="1841"/>
                    <a:pt x="1279" y="1932"/>
                  </a:cubicBezTo>
                  <a:cubicBezTo>
                    <a:pt x="1301" y="1955"/>
                    <a:pt x="1347" y="1978"/>
                    <a:pt x="1393" y="2001"/>
                  </a:cubicBezTo>
                  <a:lnTo>
                    <a:pt x="1233" y="2252"/>
                  </a:lnTo>
                  <a:lnTo>
                    <a:pt x="1142" y="2411"/>
                  </a:lnTo>
                  <a:lnTo>
                    <a:pt x="1119" y="2457"/>
                  </a:lnTo>
                  <a:cubicBezTo>
                    <a:pt x="1096" y="2503"/>
                    <a:pt x="1073" y="2594"/>
                    <a:pt x="1028" y="2708"/>
                  </a:cubicBezTo>
                  <a:cubicBezTo>
                    <a:pt x="1010" y="2762"/>
                    <a:pt x="977" y="2902"/>
                    <a:pt x="942" y="2902"/>
                  </a:cubicBezTo>
                  <a:cubicBezTo>
                    <a:pt x="933" y="2902"/>
                    <a:pt x="923" y="2892"/>
                    <a:pt x="913" y="2868"/>
                  </a:cubicBezTo>
                  <a:cubicBezTo>
                    <a:pt x="822" y="2777"/>
                    <a:pt x="708" y="2663"/>
                    <a:pt x="617" y="2480"/>
                  </a:cubicBezTo>
                  <a:cubicBezTo>
                    <a:pt x="480" y="2252"/>
                    <a:pt x="366" y="1978"/>
                    <a:pt x="274" y="1818"/>
                  </a:cubicBezTo>
                  <a:cubicBezTo>
                    <a:pt x="192" y="1654"/>
                    <a:pt x="129" y="1563"/>
                    <a:pt x="83" y="1563"/>
                  </a:cubicBezTo>
                  <a:cubicBezTo>
                    <a:pt x="78" y="1563"/>
                    <a:pt x="74" y="1565"/>
                    <a:pt x="69" y="1567"/>
                  </a:cubicBezTo>
                  <a:cubicBezTo>
                    <a:pt x="23" y="1590"/>
                    <a:pt x="0" y="1704"/>
                    <a:pt x="0" y="1909"/>
                  </a:cubicBezTo>
                  <a:cubicBezTo>
                    <a:pt x="0" y="2138"/>
                    <a:pt x="0" y="2389"/>
                    <a:pt x="115" y="2777"/>
                  </a:cubicBezTo>
                  <a:cubicBezTo>
                    <a:pt x="229" y="3233"/>
                    <a:pt x="457" y="3758"/>
                    <a:pt x="708" y="4397"/>
                  </a:cubicBezTo>
                  <a:lnTo>
                    <a:pt x="822" y="4626"/>
                  </a:lnTo>
                  <a:lnTo>
                    <a:pt x="845" y="4694"/>
                  </a:lnTo>
                  <a:cubicBezTo>
                    <a:pt x="845" y="4710"/>
                    <a:pt x="856" y="4726"/>
                    <a:pt x="863" y="4726"/>
                  </a:cubicBezTo>
                  <a:cubicBezTo>
                    <a:pt x="866" y="4726"/>
                    <a:pt x="868" y="4724"/>
                    <a:pt x="868" y="4717"/>
                  </a:cubicBezTo>
                  <a:lnTo>
                    <a:pt x="936" y="4626"/>
                  </a:lnTo>
                  <a:cubicBezTo>
                    <a:pt x="1005" y="4489"/>
                    <a:pt x="1096" y="4374"/>
                    <a:pt x="1187" y="4237"/>
                  </a:cubicBezTo>
                  <a:cubicBezTo>
                    <a:pt x="1370" y="3964"/>
                    <a:pt x="1575" y="3690"/>
                    <a:pt x="1758" y="3393"/>
                  </a:cubicBezTo>
                  <a:lnTo>
                    <a:pt x="1918" y="3165"/>
                  </a:lnTo>
                  <a:cubicBezTo>
                    <a:pt x="1963" y="3096"/>
                    <a:pt x="1986" y="3073"/>
                    <a:pt x="2032" y="3028"/>
                  </a:cubicBezTo>
                  <a:lnTo>
                    <a:pt x="2214" y="2822"/>
                  </a:lnTo>
                  <a:cubicBezTo>
                    <a:pt x="2351" y="2685"/>
                    <a:pt x="2488" y="2548"/>
                    <a:pt x="2603" y="2434"/>
                  </a:cubicBezTo>
                  <a:cubicBezTo>
                    <a:pt x="3152" y="1925"/>
                    <a:pt x="3738" y="1598"/>
                    <a:pt x="4474" y="1598"/>
                  </a:cubicBezTo>
                  <a:cubicBezTo>
                    <a:pt x="4563" y="1598"/>
                    <a:pt x="4654" y="1603"/>
                    <a:pt x="4748" y="1613"/>
                  </a:cubicBezTo>
                  <a:cubicBezTo>
                    <a:pt x="5159" y="1658"/>
                    <a:pt x="5661" y="2023"/>
                    <a:pt x="5981" y="2685"/>
                  </a:cubicBezTo>
                  <a:cubicBezTo>
                    <a:pt x="6346" y="3347"/>
                    <a:pt x="6460" y="4215"/>
                    <a:pt x="6574" y="4854"/>
                  </a:cubicBezTo>
                  <a:cubicBezTo>
                    <a:pt x="6643" y="5516"/>
                    <a:pt x="6711" y="5972"/>
                    <a:pt x="6802" y="5972"/>
                  </a:cubicBezTo>
                  <a:cubicBezTo>
                    <a:pt x="6916" y="5972"/>
                    <a:pt x="7031" y="5539"/>
                    <a:pt x="7122" y="4831"/>
                  </a:cubicBezTo>
                  <a:cubicBezTo>
                    <a:pt x="7168" y="4123"/>
                    <a:pt x="7236" y="3142"/>
                    <a:pt x="6894" y="2183"/>
                  </a:cubicBezTo>
                  <a:cubicBezTo>
                    <a:pt x="6825" y="1932"/>
                    <a:pt x="6711" y="1704"/>
                    <a:pt x="6597" y="1476"/>
                  </a:cubicBezTo>
                  <a:cubicBezTo>
                    <a:pt x="6483" y="1247"/>
                    <a:pt x="6323" y="1065"/>
                    <a:pt x="6186" y="859"/>
                  </a:cubicBezTo>
                  <a:cubicBezTo>
                    <a:pt x="6003" y="677"/>
                    <a:pt x="5821" y="540"/>
                    <a:pt x="5638" y="403"/>
                  </a:cubicBezTo>
                  <a:cubicBezTo>
                    <a:pt x="5456" y="289"/>
                    <a:pt x="5273" y="197"/>
                    <a:pt x="5090" y="129"/>
                  </a:cubicBezTo>
                  <a:cubicBezTo>
                    <a:pt x="4805" y="58"/>
                    <a:pt x="4548" y="0"/>
                    <a:pt x="434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2" name="Google Shape;3672;p43"/>
            <p:cNvSpPr/>
            <p:nvPr/>
          </p:nvSpPr>
          <p:spPr>
            <a:xfrm>
              <a:off x="7637251" y="3579000"/>
              <a:ext cx="5543" cy="13832"/>
            </a:xfrm>
            <a:custGeom>
              <a:avLst/>
              <a:gdLst/>
              <a:ahLst/>
              <a:cxnLst/>
              <a:rect l="l" t="t" r="r" b="b"/>
              <a:pathLst>
                <a:path w="206" h="514" extrusionOk="0">
                  <a:moveTo>
                    <a:pt x="146" y="1"/>
                  </a:moveTo>
                  <a:cubicBezTo>
                    <a:pt x="101" y="1"/>
                    <a:pt x="46" y="257"/>
                    <a:pt x="0" y="513"/>
                  </a:cubicBezTo>
                  <a:cubicBezTo>
                    <a:pt x="69" y="422"/>
                    <a:pt x="137" y="330"/>
                    <a:pt x="206" y="239"/>
                  </a:cubicBezTo>
                  <a:cubicBezTo>
                    <a:pt x="190" y="69"/>
                    <a:pt x="170" y="1"/>
                    <a:pt x="146"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3" name="Google Shape;3673;p43"/>
            <p:cNvSpPr/>
            <p:nvPr/>
          </p:nvSpPr>
          <p:spPr>
            <a:xfrm>
              <a:off x="6884821" y="3253739"/>
              <a:ext cx="12917" cy="20290"/>
            </a:xfrm>
            <a:custGeom>
              <a:avLst/>
              <a:gdLst/>
              <a:ahLst/>
              <a:cxnLst/>
              <a:rect l="l" t="t" r="r" b="b"/>
              <a:pathLst>
                <a:path w="480" h="754" extrusionOk="0">
                  <a:moveTo>
                    <a:pt x="480" y="1"/>
                  </a:moveTo>
                  <a:lnTo>
                    <a:pt x="480" y="1"/>
                  </a:lnTo>
                  <a:cubicBezTo>
                    <a:pt x="297" y="252"/>
                    <a:pt x="160" y="503"/>
                    <a:pt x="0" y="754"/>
                  </a:cubicBezTo>
                  <a:cubicBezTo>
                    <a:pt x="183" y="548"/>
                    <a:pt x="343" y="274"/>
                    <a:pt x="480"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4" name="Google Shape;3674;p43"/>
            <p:cNvSpPr/>
            <p:nvPr/>
          </p:nvSpPr>
          <p:spPr>
            <a:xfrm>
              <a:off x="6943781" y="2765403"/>
              <a:ext cx="1015960" cy="806520"/>
            </a:xfrm>
            <a:custGeom>
              <a:avLst/>
              <a:gdLst/>
              <a:ahLst/>
              <a:cxnLst/>
              <a:rect l="l" t="t" r="r" b="b"/>
              <a:pathLst>
                <a:path w="37754" h="29971" extrusionOk="0">
                  <a:moveTo>
                    <a:pt x="15631" y="1"/>
                  </a:moveTo>
                  <a:cubicBezTo>
                    <a:pt x="13776" y="1"/>
                    <a:pt x="11718" y="229"/>
                    <a:pt x="9473" y="800"/>
                  </a:cubicBezTo>
                  <a:cubicBezTo>
                    <a:pt x="3242" y="2375"/>
                    <a:pt x="1073" y="6575"/>
                    <a:pt x="1" y="10912"/>
                  </a:cubicBezTo>
                  <a:cubicBezTo>
                    <a:pt x="183" y="10524"/>
                    <a:pt x="412" y="10136"/>
                    <a:pt x="685" y="9793"/>
                  </a:cubicBezTo>
                  <a:cubicBezTo>
                    <a:pt x="1553" y="8675"/>
                    <a:pt x="2626" y="7716"/>
                    <a:pt x="3767" y="6917"/>
                  </a:cubicBezTo>
                  <a:cubicBezTo>
                    <a:pt x="6529" y="5023"/>
                    <a:pt x="9785" y="4241"/>
                    <a:pt x="13066" y="4241"/>
                  </a:cubicBezTo>
                  <a:cubicBezTo>
                    <a:pt x="14016" y="4241"/>
                    <a:pt x="14968" y="4307"/>
                    <a:pt x="15910" y="4430"/>
                  </a:cubicBezTo>
                  <a:cubicBezTo>
                    <a:pt x="15910" y="4430"/>
                    <a:pt x="15339" y="15751"/>
                    <a:pt x="27414" y="19175"/>
                  </a:cubicBezTo>
                  <a:cubicBezTo>
                    <a:pt x="27414" y="19175"/>
                    <a:pt x="25223" y="22872"/>
                    <a:pt x="25976" y="24790"/>
                  </a:cubicBezTo>
                  <a:cubicBezTo>
                    <a:pt x="26168" y="25260"/>
                    <a:pt x="26589" y="25443"/>
                    <a:pt x="27140" y="25443"/>
                  </a:cubicBezTo>
                  <a:cubicBezTo>
                    <a:pt x="28813" y="25443"/>
                    <a:pt x="31696" y="23758"/>
                    <a:pt x="33120" y="23260"/>
                  </a:cubicBezTo>
                  <a:cubicBezTo>
                    <a:pt x="33312" y="23194"/>
                    <a:pt x="33496" y="23163"/>
                    <a:pt x="33673" y="23163"/>
                  </a:cubicBezTo>
                  <a:cubicBezTo>
                    <a:pt x="35435" y="23163"/>
                    <a:pt x="36434" y="26228"/>
                    <a:pt x="36019" y="27597"/>
                  </a:cubicBezTo>
                  <a:cubicBezTo>
                    <a:pt x="35791" y="28328"/>
                    <a:pt x="35380" y="29172"/>
                    <a:pt x="34832" y="29971"/>
                  </a:cubicBezTo>
                  <a:cubicBezTo>
                    <a:pt x="36727" y="27917"/>
                    <a:pt x="37754" y="25041"/>
                    <a:pt x="36270" y="23329"/>
                  </a:cubicBezTo>
                  <a:cubicBezTo>
                    <a:pt x="35242" y="22136"/>
                    <a:pt x="34148" y="21767"/>
                    <a:pt x="33188" y="21767"/>
                  </a:cubicBezTo>
                  <a:cubicBezTo>
                    <a:pt x="31631" y="21767"/>
                    <a:pt x="30427" y="22735"/>
                    <a:pt x="30427" y="22735"/>
                  </a:cubicBezTo>
                  <a:cubicBezTo>
                    <a:pt x="30427" y="22735"/>
                    <a:pt x="37526" y="11597"/>
                    <a:pt x="27117" y="3562"/>
                  </a:cubicBezTo>
                  <a:cubicBezTo>
                    <a:pt x="27117" y="3562"/>
                    <a:pt x="22960" y="1"/>
                    <a:pt x="15631"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5" name="Google Shape;3675;p43"/>
            <p:cNvSpPr/>
            <p:nvPr/>
          </p:nvSpPr>
          <p:spPr>
            <a:xfrm>
              <a:off x="6803122" y="2636935"/>
              <a:ext cx="1853157" cy="1072202"/>
            </a:xfrm>
            <a:custGeom>
              <a:avLst/>
              <a:gdLst/>
              <a:ahLst/>
              <a:cxnLst/>
              <a:rect l="l" t="t" r="r" b="b"/>
              <a:pathLst>
                <a:path w="68865" h="39844" extrusionOk="0">
                  <a:moveTo>
                    <a:pt x="15558" y="1"/>
                  </a:moveTo>
                  <a:cubicBezTo>
                    <a:pt x="14688" y="1"/>
                    <a:pt x="13754" y="77"/>
                    <a:pt x="12760" y="256"/>
                  </a:cubicBezTo>
                  <a:cubicBezTo>
                    <a:pt x="6072" y="1466"/>
                    <a:pt x="1" y="10984"/>
                    <a:pt x="4474" y="17170"/>
                  </a:cubicBezTo>
                  <a:cubicBezTo>
                    <a:pt x="4459" y="17148"/>
                    <a:pt x="4440" y="17139"/>
                    <a:pt x="4417" y="17139"/>
                  </a:cubicBezTo>
                  <a:cubicBezTo>
                    <a:pt x="4073" y="17139"/>
                    <a:pt x="2965" y="19443"/>
                    <a:pt x="2922" y="19657"/>
                  </a:cubicBezTo>
                  <a:cubicBezTo>
                    <a:pt x="2740" y="20502"/>
                    <a:pt x="2375" y="22260"/>
                    <a:pt x="2991" y="22990"/>
                  </a:cubicBezTo>
                  <a:cubicBezTo>
                    <a:pt x="4315" y="22716"/>
                    <a:pt x="4611" y="20228"/>
                    <a:pt x="4840" y="19110"/>
                  </a:cubicBezTo>
                  <a:cubicBezTo>
                    <a:pt x="5022" y="18220"/>
                    <a:pt x="5136" y="17329"/>
                    <a:pt x="5319" y="16439"/>
                  </a:cubicBezTo>
                  <a:cubicBezTo>
                    <a:pt x="5524" y="15366"/>
                    <a:pt x="5867" y="14339"/>
                    <a:pt x="6574" y="13426"/>
                  </a:cubicBezTo>
                  <a:cubicBezTo>
                    <a:pt x="7442" y="12308"/>
                    <a:pt x="8515" y="11349"/>
                    <a:pt x="9679" y="10550"/>
                  </a:cubicBezTo>
                  <a:cubicBezTo>
                    <a:pt x="12423" y="8656"/>
                    <a:pt x="15675" y="7874"/>
                    <a:pt x="18956" y="7874"/>
                  </a:cubicBezTo>
                  <a:cubicBezTo>
                    <a:pt x="19905" y="7874"/>
                    <a:pt x="20856" y="7939"/>
                    <a:pt x="21799" y="8062"/>
                  </a:cubicBezTo>
                  <a:cubicBezTo>
                    <a:pt x="21799" y="8062"/>
                    <a:pt x="21228" y="19384"/>
                    <a:pt x="33303" y="22807"/>
                  </a:cubicBezTo>
                  <a:cubicBezTo>
                    <a:pt x="33303" y="22807"/>
                    <a:pt x="31112" y="26505"/>
                    <a:pt x="31888" y="28422"/>
                  </a:cubicBezTo>
                  <a:cubicBezTo>
                    <a:pt x="32073" y="28888"/>
                    <a:pt x="32481" y="29070"/>
                    <a:pt x="33020" y="29070"/>
                  </a:cubicBezTo>
                  <a:cubicBezTo>
                    <a:pt x="34675" y="29070"/>
                    <a:pt x="37563" y="27358"/>
                    <a:pt x="39009" y="26893"/>
                  </a:cubicBezTo>
                  <a:cubicBezTo>
                    <a:pt x="39146" y="26850"/>
                    <a:pt x="39282" y="26829"/>
                    <a:pt x="39416" y="26829"/>
                  </a:cubicBezTo>
                  <a:cubicBezTo>
                    <a:pt x="41037" y="26829"/>
                    <a:pt x="42330" y="29838"/>
                    <a:pt x="41908" y="31230"/>
                  </a:cubicBezTo>
                  <a:cubicBezTo>
                    <a:pt x="41315" y="33239"/>
                    <a:pt x="39215" y="35978"/>
                    <a:pt x="37206" y="36685"/>
                  </a:cubicBezTo>
                  <a:cubicBezTo>
                    <a:pt x="36397" y="36970"/>
                    <a:pt x="35660" y="37096"/>
                    <a:pt x="35010" y="37096"/>
                  </a:cubicBezTo>
                  <a:cubicBezTo>
                    <a:pt x="33057" y="37096"/>
                    <a:pt x="31888" y="35961"/>
                    <a:pt x="31888" y="34608"/>
                  </a:cubicBezTo>
                  <a:cubicBezTo>
                    <a:pt x="31888" y="34055"/>
                    <a:pt x="31858" y="33862"/>
                    <a:pt x="31817" y="33862"/>
                  </a:cubicBezTo>
                  <a:cubicBezTo>
                    <a:pt x="31723" y="33862"/>
                    <a:pt x="31568" y="34882"/>
                    <a:pt x="31568" y="34882"/>
                  </a:cubicBezTo>
                  <a:lnTo>
                    <a:pt x="28555" y="37553"/>
                  </a:lnTo>
                  <a:cubicBezTo>
                    <a:pt x="28555" y="37553"/>
                    <a:pt x="30919" y="39843"/>
                    <a:pt x="34892" y="39843"/>
                  </a:cubicBezTo>
                  <a:cubicBezTo>
                    <a:pt x="35353" y="39843"/>
                    <a:pt x="35836" y="39813"/>
                    <a:pt x="36339" y="39744"/>
                  </a:cubicBezTo>
                  <a:cubicBezTo>
                    <a:pt x="41200" y="39059"/>
                    <a:pt x="42616" y="34882"/>
                    <a:pt x="42616" y="34882"/>
                  </a:cubicBezTo>
                  <a:cubicBezTo>
                    <a:pt x="42616" y="34882"/>
                    <a:pt x="44362" y="38128"/>
                    <a:pt x="48202" y="38128"/>
                  </a:cubicBezTo>
                  <a:cubicBezTo>
                    <a:pt x="48572" y="38128"/>
                    <a:pt x="48962" y="38098"/>
                    <a:pt x="49372" y="38032"/>
                  </a:cubicBezTo>
                  <a:cubicBezTo>
                    <a:pt x="54028" y="37256"/>
                    <a:pt x="54599" y="35270"/>
                    <a:pt x="54599" y="35270"/>
                  </a:cubicBezTo>
                  <a:cubicBezTo>
                    <a:pt x="54599" y="35270"/>
                    <a:pt x="57249" y="36883"/>
                    <a:pt x="60387" y="36883"/>
                  </a:cubicBezTo>
                  <a:cubicBezTo>
                    <a:pt x="61199" y="36883"/>
                    <a:pt x="62044" y="36775"/>
                    <a:pt x="62884" y="36503"/>
                  </a:cubicBezTo>
                  <a:cubicBezTo>
                    <a:pt x="66970" y="35179"/>
                    <a:pt x="68865" y="29084"/>
                    <a:pt x="68865" y="29084"/>
                  </a:cubicBezTo>
                  <a:lnTo>
                    <a:pt x="68865" y="29084"/>
                  </a:lnTo>
                  <a:lnTo>
                    <a:pt x="65167" y="29472"/>
                  </a:lnTo>
                  <a:lnTo>
                    <a:pt x="65167" y="29472"/>
                  </a:lnTo>
                  <a:lnTo>
                    <a:pt x="67449" y="27943"/>
                  </a:lnTo>
                  <a:cubicBezTo>
                    <a:pt x="67449" y="27943"/>
                    <a:pt x="65829" y="27943"/>
                    <a:pt x="65167" y="27760"/>
                  </a:cubicBezTo>
                  <a:cubicBezTo>
                    <a:pt x="64595" y="27583"/>
                    <a:pt x="63511" y="25291"/>
                    <a:pt x="60649" y="25291"/>
                  </a:cubicBezTo>
                  <a:cubicBezTo>
                    <a:pt x="60200" y="25291"/>
                    <a:pt x="59706" y="25348"/>
                    <a:pt x="59164" y="25478"/>
                  </a:cubicBezTo>
                  <a:cubicBezTo>
                    <a:pt x="55169" y="26414"/>
                    <a:pt x="55169" y="30888"/>
                    <a:pt x="55169" y="30888"/>
                  </a:cubicBezTo>
                  <a:cubicBezTo>
                    <a:pt x="55169" y="30888"/>
                    <a:pt x="53208" y="23560"/>
                    <a:pt x="47582" y="23560"/>
                  </a:cubicBezTo>
                  <a:cubicBezTo>
                    <a:pt x="47547" y="23560"/>
                    <a:pt x="47512" y="23560"/>
                    <a:pt x="47477" y="23561"/>
                  </a:cubicBezTo>
                  <a:cubicBezTo>
                    <a:pt x="47477" y="23561"/>
                    <a:pt x="49098" y="17375"/>
                    <a:pt x="45195" y="14910"/>
                  </a:cubicBezTo>
                  <a:cubicBezTo>
                    <a:pt x="45195" y="14910"/>
                    <a:pt x="46336" y="6738"/>
                    <a:pt x="37868" y="2173"/>
                  </a:cubicBezTo>
                  <a:cubicBezTo>
                    <a:pt x="35230" y="751"/>
                    <a:pt x="32851" y="262"/>
                    <a:pt x="30826" y="262"/>
                  </a:cubicBezTo>
                  <a:cubicBezTo>
                    <a:pt x="26350" y="262"/>
                    <a:pt x="23602" y="2653"/>
                    <a:pt x="23602" y="2653"/>
                  </a:cubicBezTo>
                  <a:cubicBezTo>
                    <a:pt x="23602" y="2653"/>
                    <a:pt x="20683" y="1"/>
                    <a:pt x="1555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6" name="Google Shape;3676;p43"/>
            <p:cNvSpPr/>
            <p:nvPr/>
          </p:nvSpPr>
          <p:spPr>
            <a:xfrm>
              <a:off x="6864558" y="2648721"/>
              <a:ext cx="1791722" cy="1060415"/>
            </a:xfrm>
            <a:custGeom>
              <a:avLst/>
              <a:gdLst/>
              <a:ahLst/>
              <a:cxnLst/>
              <a:rect l="l" t="t" r="r" b="b"/>
              <a:pathLst>
                <a:path w="66582" h="39406" extrusionOk="0">
                  <a:moveTo>
                    <a:pt x="26455" y="1"/>
                  </a:moveTo>
                  <a:cubicBezTo>
                    <a:pt x="23236" y="548"/>
                    <a:pt x="21319" y="2215"/>
                    <a:pt x="21319" y="2215"/>
                  </a:cubicBezTo>
                  <a:cubicBezTo>
                    <a:pt x="21319" y="2215"/>
                    <a:pt x="20246" y="1233"/>
                    <a:pt x="18238" y="457"/>
                  </a:cubicBezTo>
                  <a:lnTo>
                    <a:pt x="18238" y="457"/>
                  </a:lnTo>
                  <a:cubicBezTo>
                    <a:pt x="18991" y="2032"/>
                    <a:pt x="18922" y="4200"/>
                    <a:pt x="16480" y="4703"/>
                  </a:cubicBezTo>
                  <a:cubicBezTo>
                    <a:pt x="12851" y="5479"/>
                    <a:pt x="9747" y="8902"/>
                    <a:pt x="4542" y="9039"/>
                  </a:cubicBezTo>
                  <a:cubicBezTo>
                    <a:pt x="4501" y="9040"/>
                    <a:pt x="4460" y="9041"/>
                    <a:pt x="4420" y="9041"/>
                  </a:cubicBezTo>
                  <a:cubicBezTo>
                    <a:pt x="2467" y="9041"/>
                    <a:pt x="1965" y="7962"/>
                    <a:pt x="2032" y="6620"/>
                  </a:cubicBezTo>
                  <a:lnTo>
                    <a:pt x="2032" y="6620"/>
                  </a:lnTo>
                  <a:cubicBezTo>
                    <a:pt x="343" y="9884"/>
                    <a:pt x="0" y="13719"/>
                    <a:pt x="2191" y="16732"/>
                  </a:cubicBezTo>
                  <a:cubicBezTo>
                    <a:pt x="2176" y="16710"/>
                    <a:pt x="2157" y="16701"/>
                    <a:pt x="2134" y="16701"/>
                  </a:cubicBezTo>
                  <a:cubicBezTo>
                    <a:pt x="1790" y="16701"/>
                    <a:pt x="682" y="19005"/>
                    <a:pt x="639" y="19219"/>
                  </a:cubicBezTo>
                  <a:cubicBezTo>
                    <a:pt x="457" y="20064"/>
                    <a:pt x="92" y="21822"/>
                    <a:pt x="708" y="22552"/>
                  </a:cubicBezTo>
                  <a:cubicBezTo>
                    <a:pt x="2032" y="22278"/>
                    <a:pt x="2328" y="19790"/>
                    <a:pt x="2557" y="18672"/>
                  </a:cubicBezTo>
                  <a:cubicBezTo>
                    <a:pt x="2739" y="17782"/>
                    <a:pt x="2853" y="16891"/>
                    <a:pt x="3036" y="16001"/>
                  </a:cubicBezTo>
                  <a:cubicBezTo>
                    <a:pt x="3241" y="14928"/>
                    <a:pt x="3584" y="13901"/>
                    <a:pt x="4291" y="12988"/>
                  </a:cubicBezTo>
                  <a:cubicBezTo>
                    <a:pt x="5159" y="11870"/>
                    <a:pt x="6232" y="10911"/>
                    <a:pt x="7396" y="10112"/>
                  </a:cubicBezTo>
                  <a:cubicBezTo>
                    <a:pt x="10140" y="8218"/>
                    <a:pt x="13392" y="7436"/>
                    <a:pt x="16673" y="7436"/>
                  </a:cubicBezTo>
                  <a:cubicBezTo>
                    <a:pt x="17622" y="7436"/>
                    <a:pt x="18573" y="7501"/>
                    <a:pt x="19516" y="7624"/>
                  </a:cubicBezTo>
                  <a:cubicBezTo>
                    <a:pt x="19516" y="7624"/>
                    <a:pt x="18945" y="18946"/>
                    <a:pt x="31020" y="22369"/>
                  </a:cubicBezTo>
                  <a:cubicBezTo>
                    <a:pt x="31020" y="22369"/>
                    <a:pt x="28829" y="26067"/>
                    <a:pt x="29605" y="27984"/>
                  </a:cubicBezTo>
                  <a:cubicBezTo>
                    <a:pt x="29790" y="28450"/>
                    <a:pt x="30198" y="28632"/>
                    <a:pt x="30737" y="28632"/>
                  </a:cubicBezTo>
                  <a:cubicBezTo>
                    <a:pt x="32392" y="28632"/>
                    <a:pt x="35280" y="26920"/>
                    <a:pt x="36726" y="26455"/>
                  </a:cubicBezTo>
                  <a:cubicBezTo>
                    <a:pt x="36863" y="26412"/>
                    <a:pt x="36999" y="26391"/>
                    <a:pt x="37133" y="26391"/>
                  </a:cubicBezTo>
                  <a:cubicBezTo>
                    <a:pt x="38754" y="26391"/>
                    <a:pt x="40047" y="29400"/>
                    <a:pt x="39625" y="30792"/>
                  </a:cubicBezTo>
                  <a:cubicBezTo>
                    <a:pt x="39032" y="32801"/>
                    <a:pt x="36932" y="35540"/>
                    <a:pt x="34923" y="36247"/>
                  </a:cubicBezTo>
                  <a:cubicBezTo>
                    <a:pt x="34114" y="36532"/>
                    <a:pt x="33377" y="36658"/>
                    <a:pt x="32727" y="36658"/>
                  </a:cubicBezTo>
                  <a:cubicBezTo>
                    <a:pt x="30774" y="36658"/>
                    <a:pt x="29605" y="35523"/>
                    <a:pt x="29605" y="34170"/>
                  </a:cubicBezTo>
                  <a:cubicBezTo>
                    <a:pt x="29605" y="33617"/>
                    <a:pt x="29575" y="33424"/>
                    <a:pt x="29534" y="33424"/>
                  </a:cubicBezTo>
                  <a:cubicBezTo>
                    <a:pt x="29440" y="33424"/>
                    <a:pt x="29285" y="34444"/>
                    <a:pt x="29285" y="34444"/>
                  </a:cubicBezTo>
                  <a:lnTo>
                    <a:pt x="26272" y="37115"/>
                  </a:lnTo>
                  <a:cubicBezTo>
                    <a:pt x="26272" y="37115"/>
                    <a:pt x="28636" y="39405"/>
                    <a:pt x="32609" y="39405"/>
                  </a:cubicBezTo>
                  <a:cubicBezTo>
                    <a:pt x="33070" y="39405"/>
                    <a:pt x="33553" y="39375"/>
                    <a:pt x="34056" y="39306"/>
                  </a:cubicBezTo>
                  <a:cubicBezTo>
                    <a:pt x="38917" y="38621"/>
                    <a:pt x="40333" y="34444"/>
                    <a:pt x="40333" y="34444"/>
                  </a:cubicBezTo>
                  <a:cubicBezTo>
                    <a:pt x="40333" y="34444"/>
                    <a:pt x="42079" y="37690"/>
                    <a:pt x="45919" y="37690"/>
                  </a:cubicBezTo>
                  <a:cubicBezTo>
                    <a:pt x="46289" y="37690"/>
                    <a:pt x="46679" y="37660"/>
                    <a:pt x="47089" y="37594"/>
                  </a:cubicBezTo>
                  <a:cubicBezTo>
                    <a:pt x="51745" y="36818"/>
                    <a:pt x="52316" y="34832"/>
                    <a:pt x="52316" y="34832"/>
                  </a:cubicBezTo>
                  <a:cubicBezTo>
                    <a:pt x="52316" y="34832"/>
                    <a:pt x="54966" y="36445"/>
                    <a:pt x="58104" y="36445"/>
                  </a:cubicBezTo>
                  <a:cubicBezTo>
                    <a:pt x="58916" y="36445"/>
                    <a:pt x="59761" y="36337"/>
                    <a:pt x="60601" y="36065"/>
                  </a:cubicBezTo>
                  <a:cubicBezTo>
                    <a:pt x="64687" y="34741"/>
                    <a:pt x="66582" y="28646"/>
                    <a:pt x="66582" y="28646"/>
                  </a:cubicBezTo>
                  <a:lnTo>
                    <a:pt x="66582" y="28646"/>
                  </a:lnTo>
                  <a:lnTo>
                    <a:pt x="65669" y="28738"/>
                  </a:lnTo>
                  <a:cubicBezTo>
                    <a:pt x="63815" y="30362"/>
                    <a:pt x="61029" y="31856"/>
                    <a:pt x="58524" y="31856"/>
                  </a:cubicBezTo>
                  <a:cubicBezTo>
                    <a:pt x="57544" y="31856"/>
                    <a:pt x="56607" y="31628"/>
                    <a:pt x="55785" y="31089"/>
                  </a:cubicBezTo>
                  <a:cubicBezTo>
                    <a:pt x="53982" y="29902"/>
                    <a:pt x="54507" y="27596"/>
                    <a:pt x="55466" y="25611"/>
                  </a:cubicBezTo>
                  <a:lnTo>
                    <a:pt x="55466" y="25611"/>
                  </a:lnTo>
                  <a:cubicBezTo>
                    <a:pt x="52909" y="27117"/>
                    <a:pt x="52886" y="30450"/>
                    <a:pt x="52886" y="30450"/>
                  </a:cubicBezTo>
                  <a:cubicBezTo>
                    <a:pt x="52886" y="30450"/>
                    <a:pt x="52544" y="29126"/>
                    <a:pt x="51700" y="27619"/>
                  </a:cubicBezTo>
                  <a:lnTo>
                    <a:pt x="51700" y="27619"/>
                  </a:lnTo>
                  <a:cubicBezTo>
                    <a:pt x="51814" y="28281"/>
                    <a:pt x="51859" y="28966"/>
                    <a:pt x="51859" y="29628"/>
                  </a:cubicBezTo>
                  <a:cubicBezTo>
                    <a:pt x="51803" y="31786"/>
                    <a:pt x="49171" y="33457"/>
                    <a:pt x="47376" y="33457"/>
                  </a:cubicBezTo>
                  <a:cubicBezTo>
                    <a:pt x="47007" y="33457"/>
                    <a:pt x="46673" y="33386"/>
                    <a:pt x="46404" y="33234"/>
                  </a:cubicBezTo>
                  <a:cubicBezTo>
                    <a:pt x="44806" y="32344"/>
                    <a:pt x="46655" y="30335"/>
                    <a:pt x="47911" y="30061"/>
                  </a:cubicBezTo>
                  <a:cubicBezTo>
                    <a:pt x="49189" y="29810"/>
                    <a:pt x="50604" y="28783"/>
                    <a:pt x="50604" y="28783"/>
                  </a:cubicBezTo>
                  <a:lnTo>
                    <a:pt x="50604" y="28783"/>
                  </a:lnTo>
                  <a:cubicBezTo>
                    <a:pt x="50604" y="28783"/>
                    <a:pt x="50319" y="28808"/>
                    <a:pt x="49900" y="28808"/>
                  </a:cubicBezTo>
                  <a:cubicBezTo>
                    <a:pt x="49341" y="28808"/>
                    <a:pt x="48543" y="28764"/>
                    <a:pt x="47865" y="28555"/>
                  </a:cubicBezTo>
                  <a:cubicBezTo>
                    <a:pt x="46655" y="28167"/>
                    <a:pt x="46085" y="27345"/>
                    <a:pt x="46085" y="25884"/>
                  </a:cubicBezTo>
                  <a:cubicBezTo>
                    <a:pt x="46085" y="25063"/>
                    <a:pt x="46564" y="24081"/>
                    <a:pt x="46998" y="23374"/>
                  </a:cubicBezTo>
                  <a:cubicBezTo>
                    <a:pt x="46541" y="23237"/>
                    <a:pt x="46085" y="23168"/>
                    <a:pt x="45582" y="23145"/>
                  </a:cubicBezTo>
                  <a:cubicBezTo>
                    <a:pt x="44578" y="25474"/>
                    <a:pt x="41748" y="29696"/>
                    <a:pt x="40766" y="29765"/>
                  </a:cubicBezTo>
                  <a:cubicBezTo>
                    <a:pt x="40760" y="29765"/>
                    <a:pt x="40755" y="29765"/>
                    <a:pt x="40749" y="29765"/>
                  </a:cubicBezTo>
                  <a:cubicBezTo>
                    <a:pt x="39675" y="29765"/>
                    <a:pt x="40052" y="25492"/>
                    <a:pt x="38849" y="24561"/>
                  </a:cubicBezTo>
                  <a:cubicBezTo>
                    <a:pt x="38611" y="24380"/>
                    <a:pt x="38270" y="24314"/>
                    <a:pt x="37873" y="24314"/>
                  </a:cubicBezTo>
                  <a:cubicBezTo>
                    <a:pt x="36809" y="24314"/>
                    <a:pt x="35334" y="24785"/>
                    <a:pt x="34304" y="24785"/>
                  </a:cubicBezTo>
                  <a:cubicBezTo>
                    <a:pt x="33726" y="24785"/>
                    <a:pt x="33288" y="24636"/>
                    <a:pt x="33143" y="24173"/>
                  </a:cubicBezTo>
                  <a:cubicBezTo>
                    <a:pt x="32640" y="22598"/>
                    <a:pt x="38096" y="20680"/>
                    <a:pt x="39054" y="20680"/>
                  </a:cubicBezTo>
                  <a:cubicBezTo>
                    <a:pt x="39990" y="20680"/>
                    <a:pt x="40196" y="23488"/>
                    <a:pt x="40196" y="23488"/>
                  </a:cubicBezTo>
                  <a:cubicBezTo>
                    <a:pt x="40196" y="23488"/>
                    <a:pt x="41588" y="20247"/>
                    <a:pt x="43049" y="18398"/>
                  </a:cubicBezTo>
                  <a:cubicBezTo>
                    <a:pt x="43296" y="18082"/>
                    <a:pt x="43553" y="17952"/>
                    <a:pt x="43811" y="17952"/>
                  </a:cubicBezTo>
                  <a:cubicBezTo>
                    <a:pt x="44411" y="17952"/>
                    <a:pt x="45012" y="18654"/>
                    <a:pt x="45491" y="19356"/>
                  </a:cubicBezTo>
                  <a:cubicBezTo>
                    <a:pt x="45354" y="17599"/>
                    <a:pt x="44738" y="15636"/>
                    <a:pt x="42912" y="14472"/>
                  </a:cubicBezTo>
                  <a:cubicBezTo>
                    <a:pt x="42912" y="14472"/>
                    <a:pt x="43049" y="13399"/>
                    <a:pt x="42843" y="11801"/>
                  </a:cubicBezTo>
                  <a:cubicBezTo>
                    <a:pt x="42684" y="12463"/>
                    <a:pt x="42455" y="13011"/>
                    <a:pt x="42159" y="13331"/>
                  </a:cubicBezTo>
                  <a:cubicBezTo>
                    <a:pt x="41997" y="13498"/>
                    <a:pt x="41836" y="13571"/>
                    <a:pt x="41679" y="13571"/>
                  </a:cubicBezTo>
                  <a:cubicBezTo>
                    <a:pt x="40594" y="13571"/>
                    <a:pt x="39671" y="10090"/>
                    <a:pt x="39671" y="10089"/>
                  </a:cubicBezTo>
                  <a:lnTo>
                    <a:pt x="39671" y="10089"/>
                  </a:lnTo>
                  <a:cubicBezTo>
                    <a:pt x="39671" y="10091"/>
                    <a:pt x="41200" y="17576"/>
                    <a:pt x="37776" y="18603"/>
                  </a:cubicBezTo>
                  <a:cubicBezTo>
                    <a:pt x="37153" y="18786"/>
                    <a:pt x="36449" y="18887"/>
                    <a:pt x="35686" y="18887"/>
                  </a:cubicBezTo>
                  <a:cubicBezTo>
                    <a:pt x="32259" y="18887"/>
                    <a:pt x="27666" y="16843"/>
                    <a:pt x="24081" y="10980"/>
                  </a:cubicBezTo>
                  <a:cubicBezTo>
                    <a:pt x="20612" y="5296"/>
                    <a:pt x="24629" y="1370"/>
                    <a:pt x="2645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7" name="Google Shape;3677;p43"/>
            <p:cNvSpPr/>
            <p:nvPr/>
          </p:nvSpPr>
          <p:spPr>
            <a:xfrm>
              <a:off x="7642768" y="3242679"/>
              <a:ext cx="256506" cy="189823"/>
            </a:xfrm>
            <a:custGeom>
              <a:avLst/>
              <a:gdLst/>
              <a:ahLst/>
              <a:cxnLst/>
              <a:rect l="l" t="t" r="r" b="b"/>
              <a:pathLst>
                <a:path w="9532" h="7054" extrusionOk="0">
                  <a:moveTo>
                    <a:pt x="2101" y="1"/>
                  </a:moveTo>
                  <a:cubicBezTo>
                    <a:pt x="2078" y="1"/>
                    <a:pt x="1781" y="412"/>
                    <a:pt x="1393" y="1096"/>
                  </a:cubicBezTo>
                  <a:cubicBezTo>
                    <a:pt x="1028" y="1758"/>
                    <a:pt x="549" y="2694"/>
                    <a:pt x="252" y="3698"/>
                  </a:cubicBezTo>
                  <a:cubicBezTo>
                    <a:pt x="92" y="4201"/>
                    <a:pt x="1" y="4725"/>
                    <a:pt x="47" y="5250"/>
                  </a:cubicBezTo>
                  <a:cubicBezTo>
                    <a:pt x="69" y="5775"/>
                    <a:pt x="320" y="6300"/>
                    <a:pt x="686" y="6574"/>
                  </a:cubicBezTo>
                  <a:cubicBezTo>
                    <a:pt x="1028" y="6848"/>
                    <a:pt x="1370" y="6962"/>
                    <a:pt x="1622" y="7008"/>
                  </a:cubicBezTo>
                  <a:cubicBezTo>
                    <a:pt x="1736" y="7054"/>
                    <a:pt x="1850" y="7054"/>
                    <a:pt x="1918" y="7054"/>
                  </a:cubicBezTo>
                  <a:lnTo>
                    <a:pt x="2124" y="7054"/>
                  </a:lnTo>
                  <a:cubicBezTo>
                    <a:pt x="2192" y="7054"/>
                    <a:pt x="2283" y="7054"/>
                    <a:pt x="2398" y="7031"/>
                  </a:cubicBezTo>
                  <a:cubicBezTo>
                    <a:pt x="2649" y="7008"/>
                    <a:pt x="2991" y="6917"/>
                    <a:pt x="3356" y="6780"/>
                  </a:cubicBezTo>
                  <a:cubicBezTo>
                    <a:pt x="4109" y="6483"/>
                    <a:pt x="4977" y="5890"/>
                    <a:pt x="5844" y="5342"/>
                  </a:cubicBezTo>
                  <a:cubicBezTo>
                    <a:pt x="6689" y="4771"/>
                    <a:pt x="7579" y="4246"/>
                    <a:pt x="8286" y="3995"/>
                  </a:cubicBezTo>
                  <a:cubicBezTo>
                    <a:pt x="8994" y="3721"/>
                    <a:pt x="9519" y="3767"/>
                    <a:pt x="9519" y="3721"/>
                  </a:cubicBezTo>
                  <a:cubicBezTo>
                    <a:pt x="9532" y="3709"/>
                    <a:pt x="9374" y="3669"/>
                    <a:pt x="9102" y="3669"/>
                  </a:cubicBezTo>
                  <a:cubicBezTo>
                    <a:pt x="8875" y="3669"/>
                    <a:pt x="8570" y="3696"/>
                    <a:pt x="8218" y="3790"/>
                  </a:cubicBezTo>
                  <a:cubicBezTo>
                    <a:pt x="7465" y="3995"/>
                    <a:pt x="6529" y="4497"/>
                    <a:pt x="5639" y="5022"/>
                  </a:cubicBezTo>
                  <a:cubicBezTo>
                    <a:pt x="4749" y="5547"/>
                    <a:pt x="3881" y="6072"/>
                    <a:pt x="3174" y="6300"/>
                  </a:cubicBezTo>
                  <a:cubicBezTo>
                    <a:pt x="2831" y="6437"/>
                    <a:pt x="2535" y="6506"/>
                    <a:pt x="2352" y="6506"/>
                  </a:cubicBezTo>
                  <a:cubicBezTo>
                    <a:pt x="2238" y="6529"/>
                    <a:pt x="2169" y="6529"/>
                    <a:pt x="2101" y="6529"/>
                  </a:cubicBezTo>
                  <a:lnTo>
                    <a:pt x="2032" y="6529"/>
                  </a:lnTo>
                  <a:cubicBezTo>
                    <a:pt x="2032" y="6529"/>
                    <a:pt x="1918" y="6529"/>
                    <a:pt x="1713" y="6506"/>
                  </a:cubicBezTo>
                  <a:cubicBezTo>
                    <a:pt x="1530" y="6460"/>
                    <a:pt x="1256" y="6392"/>
                    <a:pt x="982" y="6186"/>
                  </a:cubicBezTo>
                  <a:cubicBezTo>
                    <a:pt x="731" y="6004"/>
                    <a:pt x="526" y="5638"/>
                    <a:pt x="480" y="5205"/>
                  </a:cubicBezTo>
                  <a:cubicBezTo>
                    <a:pt x="435" y="4771"/>
                    <a:pt x="503" y="4269"/>
                    <a:pt x="617" y="3790"/>
                  </a:cubicBezTo>
                  <a:cubicBezTo>
                    <a:pt x="845" y="2831"/>
                    <a:pt x="1279" y="1872"/>
                    <a:pt x="1599" y="1188"/>
                  </a:cubicBezTo>
                  <a:cubicBezTo>
                    <a:pt x="1918" y="503"/>
                    <a:pt x="2146" y="23"/>
                    <a:pt x="210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8" name="Google Shape;3678;p43"/>
            <p:cNvSpPr/>
            <p:nvPr/>
          </p:nvSpPr>
          <p:spPr>
            <a:xfrm>
              <a:off x="6870074" y="3092736"/>
              <a:ext cx="46097" cy="148812"/>
            </a:xfrm>
            <a:custGeom>
              <a:avLst/>
              <a:gdLst/>
              <a:ahLst/>
              <a:cxnLst/>
              <a:rect l="l" t="t" r="r" b="b"/>
              <a:pathLst>
                <a:path w="1713" h="5530" extrusionOk="0">
                  <a:moveTo>
                    <a:pt x="1682" y="1"/>
                  </a:moveTo>
                  <a:cubicBezTo>
                    <a:pt x="1641" y="1"/>
                    <a:pt x="1473" y="137"/>
                    <a:pt x="1325" y="391"/>
                  </a:cubicBezTo>
                  <a:cubicBezTo>
                    <a:pt x="1165" y="642"/>
                    <a:pt x="959" y="1008"/>
                    <a:pt x="800" y="1373"/>
                  </a:cubicBezTo>
                  <a:cubicBezTo>
                    <a:pt x="434" y="2126"/>
                    <a:pt x="206" y="2925"/>
                    <a:pt x="206" y="2925"/>
                  </a:cubicBezTo>
                  <a:cubicBezTo>
                    <a:pt x="206" y="2925"/>
                    <a:pt x="160" y="3130"/>
                    <a:pt x="92" y="3427"/>
                  </a:cubicBezTo>
                  <a:cubicBezTo>
                    <a:pt x="46" y="3747"/>
                    <a:pt x="1" y="4157"/>
                    <a:pt x="23" y="4591"/>
                  </a:cubicBezTo>
                  <a:cubicBezTo>
                    <a:pt x="46" y="4797"/>
                    <a:pt x="92" y="5025"/>
                    <a:pt x="206" y="5230"/>
                  </a:cubicBezTo>
                  <a:cubicBezTo>
                    <a:pt x="311" y="5418"/>
                    <a:pt x="530" y="5530"/>
                    <a:pt x="689" y="5530"/>
                  </a:cubicBezTo>
                  <a:cubicBezTo>
                    <a:pt x="703" y="5530"/>
                    <a:pt x="718" y="5529"/>
                    <a:pt x="731" y="5527"/>
                  </a:cubicBezTo>
                  <a:cubicBezTo>
                    <a:pt x="1096" y="5504"/>
                    <a:pt x="1256" y="5344"/>
                    <a:pt x="1233" y="5322"/>
                  </a:cubicBezTo>
                  <a:cubicBezTo>
                    <a:pt x="1233" y="5312"/>
                    <a:pt x="1224" y="5308"/>
                    <a:pt x="1207" y="5308"/>
                  </a:cubicBezTo>
                  <a:cubicBezTo>
                    <a:pt x="1160" y="5308"/>
                    <a:pt x="1055" y="5335"/>
                    <a:pt x="917" y="5335"/>
                  </a:cubicBezTo>
                  <a:cubicBezTo>
                    <a:pt x="867" y="5335"/>
                    <a:pt x="812" y="5331"/>
                    <a:pt x="754" y="5322"/>
                  </a:cubicBezTo>
                  <a:cubicBezTo>
                    <a:pt x="617" y="5299"/>
                    <a:pt x="526" y="5230"/>
                    <a:pt x="480" y="5093"/>
                  </a:cubicBezTo>
                  <a:cubicBezTo>
                    <a:pt x="412" y="4956"/>
                    <a:pt x="389" y="4774"/>
                    <a:pt x="412" y="4591"/>
                  </a:cubicBezTo>
                  <a:cubicBezTo>
                    <a:pt x="412" y="4203"/>
                    <a:pt x="503" y="3815"/>
                    <a:pt x="594" y="3541"/>
                  </a:cubicBezTo>
                  <a:cubicBezTo>
                    <a:pt x="663" y="3244"/>
                    <a:pt x="731" y="3062"/>
                    <a:pt x="731" y="3062"/>
                  </a:cubicBezTo>
                  <a:cubicBezTo>
                    <a:pt x="731" y="3062"/>
                    <a:pt x="891" y="2286"/>
                    <a:pt x="1142" y="1510"/>
                  </a:cubicBezTo>
                  <a:cubicBezTo>
                    <a:pt x="1279" y="1145"/>
                    <a:pt x="1393" y="757"/>
                    <a:pt x="1507" y="483"/>
                  </a:cubicBezTo>
                  <a:cubicBezTo>
                    <a:pt x="1621" y="209"/>
                    <a:pt x="1713" y="26"/>
                    <a:pt x="1690" y="3"/>
                  </a:cubicBezTo>
                  <a:cubicBezTo>
                    <a:pt x="1688" y="2"/>
                    <a:pt x="1686" y="1"/>
                    <a:pt x="16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9" name="Google Shape;3679;p43"/>
            <p:cNvSpPr/>
            <p:nvPr/>
          </p:nvSpPr>
          <p:spPr>
            <a:xfrm>
              <a:off x="6924136" y="2780580"/>
              <a:ext cx="127177" cy="151961"/>
            </a:xfrm>
            <a:custGeom>
              <a:avLst/>
              <a:gdLst/>
              <a:ahLst/>
              <a:cxnLst/>
              <a:rect l="l" t="t" r="r" b="b"/>
              <a:pathLst>
                <a:path w="4726" h="5647" extrusionOk="0">
                  <a:moveTo>
                    <a:pt x="4660" y="0"/>
                  </a:moveTo>
                  <a:cubicBezTo>
                    <a:pt x="4524" y="0"/>
                    <a:pt x="3728" y="371"/>
                    <a:pt x="2990" y="898"/>
                  </a:cubicBezTo>
                  <a:cubicBezTo>
                    <a:pt x="2808" y="1035"/>
                    <a:pt x="2625" y="1195"/>
                    <a:pt x="2443" y="1332"/>
                  </a:cubicBezTo>
                  <a:cubicBezTo>
                    <a:pt x="2351" y="1400"/>
                    <a:pt x="2283" y="1469"/>
                    <a:pt x="2192" y="1537"/>
                  </a:cubicBezTo>
                  <a:cubicBezTo>
                    <a:pt x="2123" y="1606"/>
                    <a:pt x="2055" y="1674"/>
                    <a:pt x="1986" y="1743"/>
                  </a:cubicBezTo>
                  <a:cubicBezTo>
                    <a:pt x="1735" y="1994"/>
                    <a:pt x="1575" y="2176"/>
                    <a:pt x="1575" y="2176"/>
                  </a:cubicBezTo>
                  <a:cubicBezTo>
                    <a:pt x="1575" y="2176"/>
                    <a:pt x="1438" y="2382"/>
                    <a:pt x="1233" y="2679"/>
                  </a:cubicBezTo>
                  <a:cubicBezTo>
                    <a:pt x="1119" y="2816"/>
                    <a:pt x="1005" y="2998"/>
                    <a:pt x="913" y="3204"/>
                  </a:cubicBezTo>
                  <a:cubicBezTo>
                    <a:pt x="799" y="3409"/>
                    <a:pt x="685" y="3614"/>
                    <a:pt x="594" y="3820"/>
                  </a:cubicBezTo>
                  <a:cubicBezTo>
                    <a:pt x="206" y="4710"/>
                    <a:pt x="0" y="5623"/>
                    <a:pt x="46" y="5646"/>
                  </a:cubicBezTo>
                  <a:cubicBezTo>
                    <a:pt x="47" y="5646"/>
                    <a:pt x="48" y="5646"/>
                    <a:pt x="50" y="5646"/>
                  </a:cubicBezTo>
                  <a:cubicBezTo>
                    <a:pt x="146" y="5646"/>
                    <a:pt x="486" y="4791"/>
                    <a:pt x="936" y="4002"/>
                  </a:cubicBezTo>
                  <a:cubicBezTo>
                    <a:pt x="1050" y="3797"/>
                    <a:pt x="1187" y="3614"/>
                    <a:pt x="1301" y="3432"/>
                  </a:cubicBezTo>
                  <a:cubicBezTo>
                    <a:pt x="1393" y="3249"/>
                    <a:pt x="1530" y="3089"/>
                    <a:pt x="1644" y="2953"/>
                  </a:cubicBezTo>
                  <a:cubicBezTo>
                    <a:pt x="1849" y="2701"/>
                    <a:pt x="1986" y="2519"/>
                    <a:pt x="1986" y="2519"/>
                  </a:cubicBezTo>
                  <a:cubicBezTo>
                    <a:pt x="1986" y="2519"/>
                    <a:pt x="2123" y="2336"/>
                    <a:pt x="2351" y="2085"/>
                  </a:cubicBezTo>
                  <a:cubicBezTo>
                    <a:pt x="2420" y="2017"/>
                    <a:pt x="2465" y="1948"/>
                    <a:pt x="2534" y="1880"/>
                  </a:cubicBezTo>
                  <a:cubicBezTo>
                    <a:pt x="2602" y="1811"/>
                    <a:pt x="2671" y="1720"/>
                    <a:pt x="2762" y="1651"/>
                  </a:cubicBezTo>
                  <a:cubicBezTo>
                    <a:pt x="2899" y="1515"/>
                    <a:pt x="3059" y="1332"/>
                    <a:pt x="3241" y="1195"/>
                  </a:cubicBezTo>
                  <a:cubicBezTo>
                    <a:pt x="3926" y="579"/>
                    <a:pt x="4725" y="77"/>
                    <a:pt x="4679" y="8"/>
                  </a:cubicBezTo>
                  <a:cubicBezTo>
                    <a:pt x="4678" y="3"/>
                    <a:pt x="4671" y="0"/>
                    <a:pt x="466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0" name="Google Shape;3680;p43"/>
            <p:cNvSpPr/>
            <p:nvPr/>
          </p:nvSpPr>
          <p:spPr>
            <a:xfrm>
              <a:off x="6946256" y="2875788"/>
              <a:ext cx="54062" cy="56780"/>
            </a:xfrm>
            <a:custGeom>
              <a:avLst/>
              <a:gdLst/>
              <a:ahLst/>
              <a:cxnLst/>
              <a:rect l="l" t="t" r="r" b="b"/>
              <a:pathLst>
                <a:path w="2009" h="2110" extrusionOk="0">
                  <a:moveTo>
                    <a:pt x="1936" y="0"/>
                  </a:moveTo>
                  <a:cubicBezTo>
                    <a:pt x="1842" y="0"/>
                    <a:pt x="1560" y="144"/>
                    <a:pt x="1278" y="305"/>
                  </a:cubicBezTo>
                  <a:cubicBezTo>
                    <a:pt x="959" y="510"/>
                    <a:pt x="685" y="761"/>
                    <a:pt x="685" y="761"/>
                  </a:cubicBezTo>
                  <a:cubicBezTo>
                    <a:pt x="685" y="761"/>
                    <a:pt x="457" y="1058"/>
                    <a:pt x="274" y="1377"/>
                  </a:cubicBezTo>
                  <a:cubicBezTo>
                    <a:pt x="114" y="1743"/>
                    <a:pt x="0" y="2085"/>
                    <a:pt x="68" y="2108"/>
                  </a:cubicBezTo>
                  <a:cubicBezTo>
                    <a:pt x="70" y="2109"/>
                    <a:pt x="72" y="2109"/>
                    <a:pt x="75" y="2109"/>
                  </a:cubicBezTo>
                  <a:cubicBezTo>
                    <a:pt x="134" y="2109"/>
                    <a:pt x="373" y="1847"/>
                    <a:pt x="571" y="1606"/>
                  </a:cubicBezTo>
                  <a:cubicBezTo>
                    <a:pt x="822" y="1355"/>
                    <a:pt x="1073" y="1126"/>
                    <a:pt x="1073" y="1126"/>
                  </a:cubicBezTo>
                  <a:cubicBezTo>
                    <a:pt x="1073" y="1126"/>
                    <a:pt x="1301" y="875"/>
                    <a:pt x="1506" y="601"/>
                  </a:cubicBezTo>
                  <a:cubicBezTo>
                    <a:pt x="1758" y="350"/>
                    <a:pt x="2009" y="76"/>
                    <a:pt x="1963" y="8"/>
                  </a:cubicBezTo>
                  <a:cubicBezTo>
                    <a:pt x="1958" y="3"/>
                    <a:pt x="1949" y="0"/>
                    <a:pt x="19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1" name="Google Shape;3681;p43"/>
            <p:cNvSpPr/>
            <p:nvPr/>
          </p:nvSpPr>
          <p:spPr>
            <a:xfrm>
              <a:off x="7171063" y="2689033"/>
              <a:ext cx="216222" cy="71042"/>
            </a:xfrm>
            <a:custGeom>
              <a:avLst/>
              <a:gdLst/>
              <a:ahLst/>
              <a:cxnLst/>
              <a:rect l="l" t="t" r="r" b="b"/>
              <a:pathLst>
                <a:path w="8035" h="2640" extrusionOk="0">
                  <a:moveTo>
                    <a:pt x="1763" y="1"/>
                  </a:moveTo>
                  <a:cubicBezTo>
                    <a:pt x="1356" y="1"/>
                    <a:pt x="976" y="31"/>
                    <a:pt x="662" y="100"/>
                  </a:cubicBezTo>
                  <a:cubicBezTo>
                    <a:pt x="251" y="169"/>
                    <a:pt x="0" y="260"/>
                    <a:pt x="0" y="306"/>
                  </a:cubicBezTo>
                  <a:cubicBezTo>
                    <a:pt x="8" y="313"/>
                    <a:pt x="43" y="316"/>
                    <a:pt x="102" y="316"/>
                  </a:cubicBezTo>
                  <a:cubicBezTo>
                    <a:pt x="218" y="316"/>
                    <a:pt x="426" y="306"/>
                    <a:pt x="685" y="306"/>
                  </a:cubicBezTo>
                  <a:cubicBezTo>
                    <a:pt x="782" y="300"/>
                    <a:pt x="887" y="297"/>
                    <a:pt x="999" y="297"/>
                  </a:cubicBezTo>
                  <a:cubicBezTo>
                    <a:pt x="1335" y="297"/>
                    <a:pt x="1729" y="323"/>
                    <a:pt x="2123" y="374"/>
                  </a:cubicBezTo>
                  <a:cubicBezTo>
                    <a:pt x="2648" y="466"/>
                    <a:pt x="3150" y="580"/>
                    <a:pt x="3515" y="694"/>
                  </a:cubicBezTo>
                  <a:cubicBezTo>
                    <a:pt x="3721" y="740"/>
                    <a:pt x="3858" y="808"/>
                    <a:pt x="3972" y="831"/>
                  </a:cubicBezTo>
                  <a:cubicBezTo>
                    <a:pt x="4086" y="876"/>
                    <a:pt x="4154" y="899"/>
                    <a:pt x="4154" y="899"/>
                  </a:cubicBezTo>
                  <a:cubicBezTo>
                    <a:pt x="4154" y="899"/>
                    <a:pt x="4405" y="968"/>
                    <a:pt x="4771" y="1105"/>
                  </a:cubicBezTo>
                  <a:cubicBezTo>
                    <a:pt x="5136" y="1219"/>
                    <a:pt x="5615" y="1424"/>
                    <a:pt x="6094" y="1653"/>
                  </a:cubicBezTo>
                  <a:cubicBezTo>
                    <a:pt x="7002" y="2085"/>
                    <a:pt x="7848" y="2639"/>
                    <a:pt x="7974" y="2639"/>
                  </a:cubicBezTo>
                  <a:cubicBezTo>
                    <a:pt x="7982" y="2639"/>
                    <a:pt x="7986" y="2638"/>
                    <a:pt x="7989" y="2634"/>
                  </a:cubicBezTo>
                  <a:cubicBezTo>
                    <a:pt x="8035" y="2588"/>
                    <a:pt x="7213" y="1881"/>
                    <a:pt x="6277" y="1333"/>
                  </a:cubicBezTo>
                  <a:cubicBezTo>
                    <a:pt x="5821" y="1036"/>
                    <a:pt x="5318" y="808"/>
                    <a:pt x="4953" y="625"/>
                  </a:cubicBezTo>
                  <a:cubicBezTo>
                    <a:pt x="4565" y="466"/>
                    <a:pt x="4314" y="374"/>
                    <a:pt x="4314" y="374"/>
                  </a:cubicBezTo>
                  <a:cubicBezTo>
                    <a:pt x="4314" y="374"/>
                    <a:pt x="4246" y="351"/>
                    <a:pt x="4131" y="329"/>
                  </a:cubicBezTo>
                  <a:cubicBezTo>
                    <a:pt x="4017" y="306"/>
                    <a:pt x="3858" y="237"/>
                    <a:pt x="3652" y="215"/>
                  </a:cubicBezTo>
                  <a:cubicBezTo>
                    <a:pt x="3241" y="123"/>
                    <a:pt x="2693" y="32"/>
                    <a:pt x="2146" y="9"/>
                  </a:cubicBezTo>
                  <a:cubicBezTo>
                    <a:pt x="2016" y="4"/>
                    <a:pt x="1888" y="1"/>
                    <a:pt x="17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2" name="Google Shape;3682;p43"/>
            <p:cNvSpPr/>
            <p:nvPr/>
          </p:nvSpPr>
          <p:spPr>
            <a:xfrm>
              <a:off x="7300042" y="2757438"/>
              <a:ext cx="55300" cy="23627"/>
            </a:xfrm>
            <a:custGeom>
              <a:avLst/>
              <a:gdLst/>
              <a:ahLst/>
              <a:cxnLst/>
              <a:rect l="l" t="t" r="r" b="b"/>
              <a:pathLst>
                <a:path w="2055" h="878" extrusionOk="0">
                  <a:moveTo>
                    <a:pt x="226" y="1"/>
                  </a:moveTo>
                  <a:cubicBezTo>
                    <a:pt x="126" y="1"/>
                    <a:pt x="57" y="12"/>
                    <a:pt x="46" y="46"/>
                  </a:cubicBezTo>
                  <a:cubicBezTo>
                    <a:pt x="0" y="115"/>
                    <a:pt x="251" y="275"/>
                    <a:pt x="503" y="389"/>
                  </a:cubicBezTo>
                  <a:cubicBezTo>
                    <a:pt x="731" y="503"/>
                    <a:pt x="982" y="617"/>
                    <a:pt x="982" y="617"/>
                  </a:cubicBezTo>
                  <a:cubicBezTo>
                    <a:pt x="982" y="617"/>
                    <a:pt x="1233" y="663"/>
                    <a:pt x="1484" y="731"/>
                  </a:cubicBezTo>
                  <a:cubicBezTo>
                    <a:pt x="1680" y="770"/>
                    <a:pt x="1877" y="877"/>
                    <a:pt x="1971" y="877"/>
                  </a:cubicBezTo>
                  <a:cubicBezTo>
                    <a:pt x="1987" y="877"/>
                    <a:pt x="1999" y="874"/>
                    <a:pt x="2009" y="868"/>
                  </a:cubicBezTo>
                  <a:cubicBezTo>
                    <a:pt x="2055" y="822"/>
                    <a:pt x="1895" y="571"/>
                    <a:pt x="1644" y="389"/>
                  </a:cubicBezTo>
                  <a:cubicBezTo>
                    <a:pt x="1416" y="206"/>
                    <a:pt x="1142" y="92"/>
                    <a:pt x="1142" y="92"/>
                  </a:cubicBezTo>
                  <a:cubicBezTo>
                    <a:pt x="1142" y="92"/>
                    <a:pt x="868" y="46"/>
                    <a:pt x="594" y="24"/>
                  </a:cubicBezTo>
                  <a:cubicBezTo>
                    <a:pt x="457" y="12"/>
                    <a:pt x="326" y="1"/>
                    <a:pt x="22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3" name="Google Shape;3683;p43"/>
            <p:cNvSpPr/>
            <p:nvPr/>
          </p:nvSpPr>
          <p:spPr>
            <a:xfrm>
              <a:off x="8306153" y="3406319"/>
              <a:ext cx="72496" cy="85762"/>
            </a:xfrm>
            <a:custGeom>
              <a:avLst/>
              <a:gdLst/>
              <a:ahLst/>
              <a:cxnLst/>
              <a:rect l="l" t="t" r="r" b="b"/>
              <a:pathLst>
                <a:path w="2694" h="3187" extrusionOk="0">
                  <a:moveTo>
                    <a:pt x="2616" y="1"/>
                  </a:moveTo>
                  <a:cubicBezTo>
                    <a:pt x="2494" y="1"/>
                    <a:pt x="2060" y="190"/>
                    <a:pt x="1644" y="448"/>
                  </a:cubicBezTo>
                  <a:cubicBezTo>
                    <a:pt x="1415" y="607"/>
                    <a:pt x="1187" y="744"/>
                    <a:pt x="1027" y="904"/>
                  </a:cubicBezTo>
                  <a:cubicBezTo>
                    <a:pt x="890" y="1041"/>
                    <a:pt x="776" y="1132"/>
                    <a:pt x="776" y="1132"/>
                  </a:cubicBezTo>
                  <a:cubicBezTo>
                    <a:pt x="776" y="1132"/>
                    <a:pt x="708" y="1247"/>
                    <a:pt x="571" y="1429"/>
                  </a:cubicBezTo>
                  <a:cubicBezTo>
                    <a:pt x="457" y="1589"/>
                    <a:pt x="343" y="1840"/>
                    <a:pt x="206" y="2091"/>
                  </a:cubicBezTo>
                  <a:cubicBezTo>
                    <a:pt x="0" y="2616"/>
                    <a:pt x="0" y="3187"/>
                    <a:pt x="46" y="3187"/>
                  </a:cubicBezTo>
                  <a:cubicBezTo>
                    <a:pt x="137" y="3187"/>
                    <a:pt x="274" y="2685"/>
                    <a:pt x="548" y="2274"/>
                  </a:cubicBezTo>
                  <a:cubicBezTo>
                    <a:pt x="708" y="2068"/>
                    <a:pt x="822" y="1863"/>
                    <a:pt x="982" y="1726"/>
                  </a:cubicBezTo>
                  <a:cubicBezTo>
                    <a:pt x="1096" y="1589"/>
                    <a:pt x="1187" y="1498"/>
                    <a:pt x="1187" y="1498"/>
                  </a:cubicBezTo>
                  <a:cubicBezTo>
                    <a:pt x="1187" y="1498"/>
                    <a:pt x="1256" y="1384"/>
                    <a:pt x="1393" y="1247"/>
                  </a:cubicBezTo>
                  <a:cubicBezTo>
                    <a:pt x="1507" y="1087"/>
                    <a:pt x="1689" y="927"/>
                    <a:pt x="1872" y="744"/>
                  </a:cubicBezTo>
                  <a:cubicBezTo>
                    <a:pt x="2260" y="402"/>
                    <a:pt x="2694" y="82"/>
                    <a:pt x="2648" y="14"/>
                  </a:cubicBezTo>
                  <a:cubicBezTo>
                    <a:pt x="2645" y="5"/>
                    <a:pt x="2634" y="1"/>
                    <a:pt x="261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4" name="Google Shape;3684;p43"/>
            <p:cNvSpPr/>
            <p:nvPr/>
          </p:nvSpPr>
          <p:spPr>
            <a:xfrm>
              <a:off x="8305534" y="3516004"/>
              <a:ext cx="213773" cy="47335"/>
            </a:xfrm>
            <a:custGeom>
              <a:avLst/>
              <a:gdLst/>
              <a:ahLst/>
              <a:cxnLst/>
              <a:rect l="l" t="t" r="r" b="b"/>
              <a:pathLst>
                <a:path w="7944" h="1759" extrusionOk="0">
                  <a:moveTo>
                    <a:pt x="23" y="1"/>
                  </a:moveTo>
                  <a:cubicBezTo>
                    <a:pt x="0" y="1"/>
                    <a:pt x="23" y="69"/>
                    <a:pt x="69" y="184"/>
                  </a:cubicBezTo>
                  <a:cubicBezTo>
                    <a:pt x="137" y="275"/>
                    <a:pt x="206" y="457"/>
                    <a:pt x="366" y="594"/>
                  </a:cubicBezTo>
                  <a:cubicBezTo>
                    <a:pt x="617" y="914"/>
                    <a:pt x="1119" y="1211"/>
                    <a:pt x="1644" y="1416"/>
                  </a:cubicBezTo>
                  <a:cubicBezTo>
                    <a:pt x="2169" y="1621"/>
                    <a:pt x="2717" y="1667"/>
                    <a:pt x="3127" y="1736"/>
                  </a:cubicBezTo>
                  <a:cubicBezTo>
                    <a:pt x="3538" y="1758"/>
                    <a:pt x="3812" y="1758"/>
                    <a:pt x="3812" y="1758"/>
                  </a:cubicBezTo>
                  <a:cubicBezTo>
                    <a:pt x="3812" y="1758"/>
                    <a:pt x="4086" y="1758"/>
                    <a:pt x="4497" y="1713"/>
                  </a:cubicBezTo>
                  <a:cubicBezTo>
                    <a:pt x="4885" y="1644"/>
                    <a:pt x="5433" y="1576"/>
                    <a:pt x="5958" y="1439"/>
                  </a:cubicBezTo>
                  <a:cubicBezTo>
                    <a:pt x="6483" y="1302"/>
                    <a:pt x="7008" y="1119"/>
                    <a:pt x="7373" y="937"/>
                  </a:cubicBezTo>
                  <a:cubicBezTo>
                    <a:pt x="7738" y="754"/>
                    <a:pt x="7944" y="594"/>
                    <a:pt x="7944" y="572"/>
                  </a:cubicBezTo>
                  <a:cubicBezTo>
                    <a:pt x="7940" y="564"/>
                    <a:pt x="7931" y="561"/>
                    <a:pt x="7916" y="561"/>
                  </a:cubicBezTo>
                  <a:cubicBezTo>
                    <a:pt x="7839" y="561"/>
                    <a:pt x="7609" y="654"/>
                    <a:pt x="7282" y="731"/>
                  </a:cubicBezTo>
                  <a:cubicBezTo>
                    <a:pt x="6916" y="845"/>
                    <a:pt x="6392" y="982"/>
                    <a:pt x="5889" y="1051"/>
                  </a:cubicBezTo>
                  <a:cubicBezTo>
                    <a:pt x="5364" y="1142"/>
                    <a:pt x="4839" y="1188"/>
                    <a:pt x="4451" y="1211"/>
                  </a:cubicBezTo>
                  <a:lnTo>
                    <a:pt x="3789" y="1233"/>
                  </a:lnTo>
                  <a:lnTo>
                    <a:pt x="3150" y="1233"/>
                  </a:lnTo>
                  <a:cubicBezTo>
                    <a:pt x="2762" y="1211"/>
                    <a:pt x="2237" y="1188"/>
                    <a:pt x="1758" y="1051"/>
                  </a:cubicBezTo>
                  <a:cubicBezTo>
                    <a:pt x="1279" y="914"/>
                    <a:pt x="799" y="708"/>
                    <a:pt x="503" y="435"/>
                  </a:cubicBezTo>
                  <a:cubicBezTo>
                    <a:pt x="343" y="320"/>
                    <a:pt x="251" y="184"/>
                    <a:pt x="160" y="115"/>
                  </a:cubicBezTo>
                  <a:cubicBezTo>
                    <a:pt x="92" y="24"/>
                    <a:pt x="23" y="1"/>
                    <a:pt x="2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5" name="Google Shape;3685;p43"/>
            <p:cNvSpPr/>
            <p:nvPr/>
          </p:nvSpPr>
          <p:spPr>
            <a:xfrm>
              <a:off x="8051854" y="3418966"/>
              <a:ext cx="177552" cy="132747"/>
            </a:xfrm>
            <a:custGeom>
              <a:avLst/>
              <a:gdLst/>
              <a:ahLst/>
              <a:cxnLst/>
              <a:rect l="l" t="t" r="r" b="b"/>
              <a:pathLst>
                <a:path w="6598" h="4933" extrusionOk="0">
                  <a:moveTo>
                    <a:pt x="6597" y="1"/>
                  </a:moveTo>
                  <a:cubicBezTo>
                    <a:pt x="6574" y="1"/>
                    <a:pt x="6529" y="46"/>
                    <a:pt x="6483" y="160"/>
                  </a:cubicBezTo>
                  <a:cubicBezTo>
                    <a:pt x="6460" y="206"/>
                    <a:pt x="6414" y="252"/>
                    <a:pt x="6369" y="297"/>
                  </a:cubicBezTo>
                  <a:cubicBezTo>
                    <a:pt x="6300" y="366"/>
                    <a:pt x="6232" y="411"/>
                    <a:pt x="6141" y="457"/>
                  </a:cubicBezTo>
                  <a:cubicBezTo>
                    <a:pt x="5821" y="685"/>
                    <a:pt x="5296" y="822"/>
                    <a:pt x="4748" y="959"/>
                  </a:cubicBezTo>
                  <a:cubicBezTo>
                    <a:pt x="4223" y="1073"/>
                    <a:pt x="3675" y="1165"/>
                    <a:pt x="3265" y="1279"/>
                  </a:cubicBezTo>
                  <a:cubicBezTo>
                    <a:pt x="3059" y="1324"/>
                    <a:pt x="2877" y="1393"/>
                    <a:pt x="2740" y="1438"/>
                  </a:cubicBezTo>
                  <a:cubicBezTo>
                    <a:pt x="2625" y="1484"/>
                    <a:pt x="2557" y="1507"/>
                    <a:pt x="2557" y="1507"/>
                  </a:cubicBezTo>
                  <a:cubicBezTo>
                    <a:pt x="2557" y="1507"/>
                    <a:pt x="1530" y="2032"/>
                    <a:pt x="731" y="2876"/>
                  </a:cubicBezTo>
                  <a:cubicBezTo>
                    <a:pt x="343" y="3287"/>
                    <a:pt x="1" y="3812"/>
                    <a:pt x="1" y="4292"/>
                  </a:cubicBezTo>
                  <a:cubicBezTo>
                    <a:pt x="22" y="4745"/>
                    <a:pt x="268" y="4933"/>
                    <a:pt x="295" y="4933"/>
                  </a:cubicBezTo>
                  <a:cubicBezTo>
                    <a:pt x="296" y="4933"/>
                    <a:pt x="297" y="4932"/>
                    <a:pt x="297" y="4931"/>
                  </a:cubicBezTo>
                  <a:cubicBezTo>
                    <a:pt x="343" y="4908"/>
                    <a:pt x="160" y="4680"/>
                    <a:pt x="206" y="4292"/>
                  </a:cubicBezTo>
                  <a:cubicBezTo>
                    <a:pt x="252" y="3926"/>
                    <a:pt x="617" y="3493"/>
                    <a:pt x="1005" y="3150"/>
                  </a:cubicBezTo>
                  <a:cubicBezTo>
                    <a:pt x="1393" y="2785"/>
                    <a:pt x="1849" y="2488"/>
                    <a:pt x="2215" y="2306"/>
                  </a:cubicBezTo>
                  <a:cubicBezTo>
                    <a:pt x="2557" y="2100"/>
                    <a:pt x="2808" y="1986"/>
                    <a:pt x="2808" y="1986"/>
                  </a:cubicBezTo>
                  <a:cubicBezTo>
                    <a:pt x="2808" y="1986"/>
                    <a:pt x="2854" y="1963"/>
                    <a:pt x="2968" y="1918"/>
                  </a:cubicBezTo>
                  <a:cubicBezTo>
                    <a:pt x="3059" y="1872"/>
                    <a:pt x="3196" y="1804"/>
                    <a:pt x="3402" y="1758"/>
                  </a:cubicBezTo>
                  <a:cubicBezTo>
                    <a:pt x="3790" y="1621"/>
                    <a:pt x="4315" y="1484"/>
                    <a:pt x="4862" y="1324"/>
                  </a:cubicBezTo>
                  <a:cubicBezTo>
                    <a:pt x="5387" y="1142"/>
                    <a:pt x="5935" y="936"/>
                    <a:pt x="6278" y="640"/>
                  </a:cubicBezTo>
                  <a:cubicBezTo>
                    <a:pt x="6369" y="571"/>
                    <a:pt x="6414" y="480"/>
                    <a:pt x="6483" y="411"/>
                  </a:cubicBezTo>
                  <a:cubicBezTo>
                    <a:pt x="6529" y="320"/>
                    <a:pt x="6551" y="252"/>
                    <a:pt x="6597" y="206"/>
                  </a:cubicBezTo>
                  <a:cubicBezTo>
                    <a:pt x="6597" y="69"/>
                    <a:pt x="6597" y="1"/>
                    <a:pt x="659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6" name="Google Shape;3686;p43"/>
            <p:cNvSpPr/>
            <p:nvPr/>
          </p:nvSpPr>
          <p:spPr>
            <a:xfrm>
              <a:off x="8097305" y="3355674"/>
              <a:ext cx="43648" cy="105918"/>
            </a:xfrm>
            <a:custGeom>
              <a:avLst/>
              <a:gdLst/>
              <a:ahLst/>
              <a:cxnLst/>
              <a:rect l="l" t="t" r="r" b="b"/>
              <a:pathLst>
                <a:path w="1622" h="3936" extrusionOk="0">
                  <a:moveTo>
                    <a:pt x="452" y="1"/>
                  </a:moveTo>
                  <a:cubicBezTo>
                    <a:pt x="378" y="1"/>
                    <a:pt x="136" y="494"/>
                    <a:pt x="69" y="1074"/>
                  </a:cubicBezTo>
                  <a:cubicBezTo>
                    <a:pt x="1" y="1645"/>
                    <a:pt x="115" y="2238"/>
                    <a:pt x="115" y="2238"/>
                  </a:cubicBezTo>
                  <a:cubicBezTo>
                    <a:pt x="115" y="2238"/>
                    <a:pt x="138" y="2375"/>
                    <a:pt x="229" y="2581"/>
                  </a:cubicBezTo>
                  <a:cubicBezTo>
                    <a:pt x="320" y="2786"/>
                    <a:pt x="457" y="3060"/>
                    <a:pt x="640" y="3288"/>
                  </a:cubicBezTo>
                  <a:cubicBezTo>
                    <a:pt x="822" y="3517"/>
                    <a:pt x="1051" y="3722"/>
                    <a:pt x="1256" y="3813"/>
                  </a:cubicBezTo>
                  <a:cubicBezTo>
                    <a:pt x="1398" y="3902"/>
                    <a:pt x="1525" y="3935"/>
                    <a:pt x="1576" y="3935"/>
                  </a:cubicBezTo>
                  <a:cubicBezTo>
                    <a:pt x="1590" y="3935"/>
                    <a:pt x="1598" y="3933"/>
                    <a:pt x="1598" y="3927"/>
                  </a:cubicBezTo>
                  <a:cubicBezTo>
                    <a:pt x="1621" y="3882"/>
                    <a:pt x="1507" y="3790"/>
                    <a:pt x="1370" y="3654"/>
                  </a:cubicBezTo>
                  <a:cubicBezTo>
                    <a:pt x="1233" y="3517"/>
                    <a:pt x="1073" y="3311"/>
                    <a:pt x="959" y="3083"/>
                  </a:cubicBezTo>
                  <a:cubicBezTo>
                    <a:pt x="822" y="2855"/>
                    <a:pt x="754" y="2604"/>
                    <a:pt x="708" y="2421"/>
                  </a:cubicBezTo>
                  <a:cubicBezTo>
                    <a:pt x="640" y="2238"/>
                    <a:pt x="617" y="2124"/>
                    <a:pt x="617" y="2124"/>
                  </a:cubicBezTo>
                  <a:cubicBezTo>
                    <a:pt x="617" y="2124"/>
                    <a:pt x="480" y="1622"/>
                    <a:pt x="457" y="1097"/>
                  </a:cubicBezTo>
                  <a:cubicBezTo>
                    <a:pt x="411" y="549"/>
                    <a:pt x="526" y="24"/>
                    <a:pt x="457" y="2"/>
                  </a:cubicBezTo>
                  <a:cubicBezTo>
                    <a:pt x="456" y="1"/>
                    <a:pt x="454" y="1"/>
                    <a:pt x="4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7" name="Google Shape;3687;p43"/>
            <p:cNvSpPr/>
            <p:nvPr/>
          </p:nvSpPr>
          <p:spPr>
            <a:xfrm>
              <a:off x="7456066" y="2810262"/>
              <a:ext cx="299750" cy="340492"/>
            </a:xfrm>
            <a:custGeom>
              <a:avLst/>
              <a:gdLst/>
              <a:ahLst/>
              <a:cxnLst/>
              <a:rect l="l" t="t" r="r" b="b"/>
              <a:pathLst>
                <a:path w="11139" h="12653" extrusionOk="0">
                  <a:moveTo>
                    <a:pt x="205" y="1"/>
                  </a:moveTo>
                  <a:cubicBezTo>
                    <a:pt x="183" y="1"/>
                    <a:pt x="137" y="138"/>
                    <a:pt x="91" y="389"/>
                  </a:cubicBezTo>
                  <a:cubicBezTo>
                    <a:pt x="46" y="640"/>
                    <a:pt x="0" y="982"/>
                    <a:pt x="0" y="1416"/>
                  </a:cubicBezTo>
                  <a:cubicBezTo>
                    <a:pt x="23" y="2283"/>
                    <a:pt x="274" y="3424"/>
                    <a:pt x="708" y="4497"/>
                  </a:cubicBezTo>
                  <a:cubicBezTo>
                    <a:pt x="1141" y="5547"/>
                    <a:pt x="1689" y="6552"/>
                    <a:pt x="2191" y="7282"/>
                  </a:cubicBezTo>
                  <a:cubicBezTo>
                    <a:pt x="2693" y="7990"/>
                    <a:pt x="3104" y="8400"/>
                    <a:pt x="3104" y="8400"/>
                  </a:cubicBezTo>
                  <a:cubicBezTo>
                    <a:pt x="3104" y="8400"/>
                    <a:pt x="3492" y="8834"/>
                    <a:pt x="4177" y="9359"/>
                  </a:cubicBezTo>
                  <a:cubicBezTo>
                    <a:pt x="4862" y="9907"/>
                    <a:pt x="5866" y="10523"/>
                    <a:pt x="6893" y="11002"/>
                  </a:cubicBezTo>
                  <a:cubicBezTo>
                    <a:pt x="7920" y="11482"/>
                    <a:pt x="8993" y="11893"/>
                    <a:pt x="9792" y="12189"/>
                  </a:cubicBezTo>
                  <a:cubicBezTo>
                    <a:pt x="10509" y="12476"/>
                    <a:pt x="11006" y="12653"/>
                    <a:pt x="11116" y="12653"/>
                  </a:cubicBezTo>
                  <a:cubicBezTo>
                    <a:pt x="11129" y="12653"/>
                    <a:pt x="11136" y="12651"/>
                    <a:pt x="11139" y="12646"/>
                  </a:cubicBezTo>
                  <a:cubicBezTo>
                    <a:pt x="11139" y="12623"/>
                    <a:pt x="10637" y="12372"/>
                    <a:pt x="9861" y="12007"/>
                  </a:cubicBezTo>
                  <a:cubicBezTo>
                    <a:pt x="9107" y="11642"/>
                    <a:pt x="8057" y="11185"/>
                    <a:pt x="7076" y="10660"/>
                  </a:cubicBezTo>
                  <a:cubicBezTo>
                    <a:pt x="6072" y="10135"/>
                    <a:pt x="5136" y="9519"/>
                    <a:pt x="4497" y="8971"/>
                  </a:cubicBezTo>
                  <a:cubicBezTo>
                    <a:pt x="3857" y="8446"/>
                    <a:pt x="3492" y="8035"/>
                    <a:pt x="3492" y="8035"/>
                  </a:cubicBezTo>
                  <a:cubicBezTo>
                    <a:pt x="3492" y="8035"/>
                    <a:pt x="3081" y="7647"/>
                    <a:pt x="2602" y="6985"/>
                  </a:cubicBezTo>
                  <a:cubicBezTo>
                    <a:pt x="2100" y="6323"/>
                    <a:pt x="1506" y="5365"/>
                    <a:pt x="1050" y="4337"/>
                  </a:cubicBezTo>
                  <a:cubicBezTo>
                    <a:pt x="593" y="3333"/>
                    <a:pt x="274" y="2238"/>
                    <a:pt x="205" y="1416"/>
                  </a:cubicBezTo>
                  <a:cubicBezTo>
                    <a:pt x="114" y="571"/>
                    <a:pt x="251" y="23"/>
                    <a:pt x="20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8" name="Google Shape;3688;p43"/>
            <p:cNvSpPr/>
            <p:nvPr/>
          </p:nvSpPr>
          <p:spPr>
            <a:xfrm>
              <a:off x="7499661" y="2700927"/>
              <a:ext cx="310218" cy="99567"/>
            </a:xfrm>
            <a:custGeom>
              <a:avLst/>
              <a:gdLst/>
              <a:ahLst/>
              <a:cxnLst/>
              <a:rect l="l" t="t" r="r" b="b"/>
              <a:pathLst>
                <a:path w="11528" h="3700" extrusionOk="0">
                  <a:moveTo>
                    <a:pt x="4200" y="1"/>
                  </a:moveTo>
                  <a:cubicBezTo>
                    <a:pt x="4018" y="24"/>
                    <a:pt x="3812" y="46"/>
                    <a:pt x="3607" y="46"/>
                  </a:cubicBezTo>
                  <a:cubicBezTo>
                    <a:pt x="3424" y="92"/>
                    <a:pt x="3219" y="115"/>
                    <a:pt x="3014" y="161"/>
                  </a:cubicBezTo>
                  <a:cubicBezTo>
                    <a:pt x="2237" y="320"/>
                    <a:pt x="1507" y="549"/>
                    <a:pt x="936" y="708"/>
                  </a:cubicBezTo>
                  <a:cubicBezTo>
                    <a:pt x="366" y="891"/>
                    <a:pt x="1" y="982"/>
                    <a:pt x="1" y="1028"/>
                  </a:cubicBezTo>
                  <a:cubicBezTo>
                    <a:pt x="1" y="1033"/>
                    <a:pt x="21" y="1036"/>
                    <a:pt x="60" y="1036"/>
                  </a:cubicBezTo>
                  <a:cubicBezTo>
                    <a:pt x="193" y="1036"/>
                    <a:pt x="540" y="1002"/>
                    <a:pt x="982" y="914"/>
                  </a:cubicBezTo>
                  <a:cubicBezTo>
                    <a:pt x="1576" y="822"/>
                    <a:pt x="2329" y="640"/>
                    <a:pt x="3082" y="526"/>
                  </a:cubicBezTo>
                  <a:cubicBezTo>
                    <a:pt x="3417" y="476"/>
                    <a:pt x="3749" y="453"/>
                    <a:pt x="4061" y="453"/>
                  </a:cubicBezTo>
                  <a:cubicBezTo>
                    <a:pt x="4471" y="453"/>
                    <a:pt x="4848" y="494"/>
                    <a:pt x="5159" y="571"/>
                  </a:cubicBezTo>
                  <a:cubicBezTo>
                    <a:pt x="5707" y="663"/>
                    <a:pt x="6072" y="800"/>
                    <a:pt x="6072" y="800"/>
                  </a:cubicBezTo>
                  <a:cubicBezTo>
                    <a:pt x="6072" y="800"/>
                    <a:pt x="6163" y="822"/>
                    <a:pt x="6323" y="868"/>
                  </a:cubicBezTo>
                  <a:cubicBezTo>
                    <a:pt x="6415" y="891"/>
                    <a:pt x="6506" y="914"/>
                    <a:pt x="6620" y="937"/>
                  </a:cubicBezTo>
                  <a:cubicBezTo>
                    <a:pt x="6734" y="982"/>
                    <a:pt x="6848" y="1028"/>
                    <a:pt x="6985" y="1074"/>
                  </a:cubicBezTo>
                  <a:cubicBezTo>
                    <a:pt x="7122" y="1142"/>
                    <a:pt x="7259" y="1188"/>
                    <a:pt x="7419" y="1233"/>
                  </a:cubicBezTo>
                  <a:cubicBezTo>
                    <a:pt x="7579" y="1302"/>
                    <a:pt x="7738" y="1393"/>
                    <a:pt x="7898" y="1462"/>
                  </a:cubicBezTo>
                  <a:cubicBezTo>
                    <a:pt x="8058" y="1530"/>
                    <a:pt x="8241" y="1599"/>
                    <a:pt x="8400" y="1690"/>
                  </a:cubicBezTo>
                  <a:cubicBezTo>
                    <a:pt x="8560" y="1781"/>
                    <a:pt x="8743" y="1895"/>
                    <a:pt x="8902" y="1987"/>
                  </a:cubicBezTo>
                  <a:cubicBezTo>
                    <a:pt x="10242" y="2701"/>
                    <a:pt x="11408" y="3700"/>
                    <a:pt x="11500" y="3700"/>
                  </a:cubicBezTo>
                  <a:cubicBezTo>
                    <a:pt x="11502" y="3700"/>
                    <a:pt x="11504" y="3699"/>
                    <a:pt x="11505" y="3698"/>
                  </a:cubicBezTo>
                  <a:cubicBezTo>
                    <a:pt x="11527" y="3653"/>
                    <a:pt x="11253" y="3379"/>
                    <a:pt x="10820" y="2968"/>
                  </a:cubicBezTo>
                  <a:cubicBezTo>
                    <a:pt x="10592" y="2785"/>
                    <a:pt x="10340" y="2557"/>
                    <a:pt x="10044" y="2329"/>
                  </a:cubicBezTo>
                  <a:cubicBezTo>
                    <a:pt x="9747" y="2124"/>
                    <a:pt x="9450" y="1850"/>
                    <a:pt x="9108" y="1644"/>
                  </a:cubicBezTo>
                  <a:cubicBezTo>
                    <a:pt x="8925" y="1553"/>
                    <a:pt x="8766" y="1439"/>
                    <a:pt x="8606" y="1347"/>
                  </a:cubicBezTo>
                  <a:cubicBezTo>
                    <a:pt x="8423" y="1233"/>
                    <a:pt x="8263" y="1142"/>
                    <a:pt x="8081" y="1051"/>
                  </a:cubicBezTo>
                  <a:cubicBezTo>
                    <a:pt x="7921" y="982"/>
                    <a:pt x="7761" y="891"/>
                    <a:pt x="7601" y="822"/>
                  </a:cubicBezTo>
                  <a:cubicBezTo>
                    <a:pt x="7464" y="754"/>
                    <a:pt x="7305" y="686"/>
                    <a:pt x="7168" y="617"/>
                  </a:cubicBezTo>
                  <a:cubicBezTo>
                    <a:pt x="7031" y="571"/>
                    <a:pt x="6894" y="503"/>
                    <a:pt x="6780" y="457"/>
                  </a:cubicBezTo>
                  <a:cubicBezTo>
                    <a:pt x="6666" y="412"/>
                    <a:pt x="6574" y="389"/>
                    <a:pt x="6483" y="366"/>
                  </a:cubicBezTo>
                  <a:cubicBezTo>
                    <a:pt x="6323" y="320"/>
                    <a:pt x="6232" y="275"/>
                    <a:pt x="6232" y="275"/>
                  </a:cubicBezTo>
                  <a:cubicBezTo>
                    <a:pt x="6209" y="275"/>
                    <a:pt x="5844" y="161"/>
                    <a:pt x="5228" y="92"/>
                  </a:cubicBezTo>
                  <a:cubicBezTo>
                    <a:pt x="4931" y="24"/>
                    <a:pt x="4589" y="24"/>
                    <a:pt x="420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9" name="Google Shape;3689;p43"/>
            <p:cNvSpPr/>
            <p:nvPr/>
          </p:nvSpPr>
          <p:spPr>
            <a:xfrm>
              <a:off x="7532222" y="2748854"/>
              <a:ext cx="88480" cy="14397"/>
            </a:xfrm>
            <a:custGeom>
              <a:avLst/>
              <a:gdLst/>
              <a:ahLst/>
              <a:cxnLst/>
              <a:rect l="l" t="t" r="r" b="b"/>
              <a:pathLst>
                <a:path w="3288" h="535" extrusionOk="0">
                  <a:moveTo>
                    <a:pt x="1644" y="0"/>
                  </a:moveTo>
                  <a:cubicBezTo>
                    <a:pt x="1644" y="0"/>
                    <a:pt x="1210" y="46"/>
                    <a:pt x="799" y="137"/>
                  </a:cubicBezTo>
                  <a:cubicBezTo>
                    <a:pt x="388" y="274"/>
                    <a:pt x="0" y="411"/>
                    <a:pt x="23" y="479"/>
                  </a:cubicBezTo>
                  <a:cubicBezTo>
                    <a:pt x="36" y="517"/>
                    <a:pt x="166" y="534"/>
                    <a:pt x="345" y="534"/>
                  </a:cubicBezTo>
                  <a:cubicBezTo>
                    <a:pt x="491" y="534"/>
                    <a:pt x="670" y="523"/>
                    <a:pt x="845" y="502"/>
                  </a:cubicBezTo>
                  <a:cubicBezTo>
                    <a:pt x="1256" y="525"/>
                    <a:pt x="1644" y="525"/>
                    <a:pt x="1644" y="525"/>
                  </a:cubicBezTo>
                  <a:cubicBezTo>
                    <a:pt x="1644" y="525"/>
                    <a:pt x="2032" y="502"/>
                    <a:pt x="2443" y="479"/>
                  </a:cubicBezTo>
                  <a:cubicBezTo>
                    <a:pt x="2831" y="479"/>
                    <a:pt x="3242" y="457"/>
                    <a:pt x="3264" y="388"/>
                  </a:cubicBezTo>
                  <a:cubicBezTo>
                    <a:pt x="3287" y="320"/>
                    <a:pt x="2876" y="183"/>
                    <a:pt x="2465" y="91"/>
                  </a:cubicBezTo>
                  <a:cubicBezTo>
                    <a:pt x="2055" y="23"/>
                    <a:pt x="1644" y="0"/>
                    <a:pt x="164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0" name="Google Shape;3690;p43"/>
            <p:cNvSpPr/>
            <p:nvPr/>
          </p:nvSpPr>
          <p:spPr>
            <a:xfrm>
              <a:off x="7909957" y="2897451"/>
              <a:ext cx="68836" cy="271549"/>
            </a:xfrm>
            <a:custGeom>
              <a:avLst/>
              <a:gdLst/>
              <a:ahLst/>
              <a:cxnLst/>
              <a:rect l="l" t="t" r="r" b="b"/>
              <a:pathLst>
                <a:path w="2558" h="10091" extrusionOk="0">
                  <a:moveTo>
                    <a:pt x="73" y="0"/>
                  </a:moveTo>
                  <a:cubicBezTo>
                    <a:pt x="72" y="0"/>
                    <a:pt x="70" y="1"/>
                    <a:pt x="69" y="2"/>
                  </a:cubicBezTo>
                  <a:cubicBezTo>
                    <a:pt x="1" y="48"/>
                    <a:pt x="754" y="1143"/>
                    <a:pt x="1256" y="2376"/>
                  </a:cubicBezTo>
                  <a:cubicBezTo>
                    <a:pt x="1485" y="2969"/>
                    <a:pt x="1690" y="3608"/>
                    <a:pt x="1781" y="4065"/>
                  </a:cubicBezTo>
                  <a:cubicBezTo>
                    <a:pt x="1873" y="4544"/>
                    <a:pt x="1918" y="4864"/>
                    <a:pt x="1918" y="4864"/>
                  </a:cubicBezTo>
                  <a:cubicBezTo>
                    <a:pt x="1918" y="4864"/>
                    <a:pt x="1941" y="4955"/>
                    <a:pt x="1964" y="5092"/>
                  </a:cubicBezTo>
                  <a:cubicBezTo>
                    <a:pt x="1987" y="5229"/>
                    <a:pt x="2010" y="5434"/>
                    <a:pt x="2032" y="5685"/>
                  </a:cubicBezTo>
                  <a:cubicBezTo>
                    <a:pt x="2078" y="6165"/>
                    <a:pt x="2078" y="6804"/>
                    <a:pt x="2032" y="7466"/>
                  </a:cubicBezTo>
                  <a:cubicBezTo>
                    <a:pt x="1918" y="8790"/>
                    <a:pt x="1507" y="10068"/>
                    <a:pt x="1599" y="10091"/>
                  </a:cubicBezTo>
                  <a:cubicBezTo>
                    <a:pt x="1599" y="10091"/>
                    <a:pt x="1600" y="10091"/>
                    <a:pt x="1600" y="10091"/>
                  </a:cubicBezTo>
                  <a:cubicBezTo>
                    <a:pt x="1654" y="10091"/>
                    <a:pt x="2194" y="8846"/>
                    <a:pt x="2398" y="7511"/>
                  </a:cubicBezTo>
                  <a:cubicBezTo>
                    <a:pt x="2512" y="6849"/>
                    <a:pt x="2557" y="6165"/>
                    <a:pt x="2512" y="5640"/>
                  </a:cubicBezTo>
                  <a:cubicBezTo>
                    <a:pt x="2512" y="5389"/>
                    <a:pt x="2489" y="5183"/>
                    <a:pt x="2489" y="5023"/>
                  </a:cubicBezTo>
                  <a:cubicBezTo>
                    <a:pt x="2466" y="4886"/>
                    <a:pt x="2466" y="4795"/>
                    <a:pt x="2466" y="4795"/>
                  </a:cubicBezTo>
                  <a:cubicBezTo>
                    <a:pt x="2466" y="4795"/>
                    <a:pt x="2398" y="4453"/>
                    <a:pt x="2261" y="3951"/>
                  </a:cubicBezTo>
                  <a:cubicBezTo>
                    <a:pt x="2124" y="3471"/>
                    <a:pt x="1895" y="2832"/>
                    <a:pt x="1599" y="2216"/>
                  </a:cubicBezTo>
                  <a:cubicBezTo>
                    <a:pt x="996" y="1010"/>
                    <a:pt x="152" y="0"/>
                    <a:pt x="7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1" name="Google Shape;3691;p43"/>
            <p:cNvSpPr/>
            <p:nvPr/>
          </p:nvSpPr>
          <p:spPr>
            <a:xfrm>
              <a:off x="7730010" y="3306160"/>
              <a:ext cx="194721" cy="58475"/>
            </a:xfrm>
            <a:custGeom>
              <a:avLst/>
              <a:gdLst/>
              <a:ahLst/>
              <a:cxnLst/>
              <a:rect l="l" t="t" r="r" b="b"/>
              <a:pathLst>
                <a:path w="7236" h="2173" extrusionOk="0">
                  <a:moveTo>
                    <a:pt x="5756" y="0"/>
                  </a:moveTo>
                  <a:cubicBezTo>
                    <a:pt x="5613" y="0"/>
                    <a:pt x="5465" y="12"/>
                    <a:pt x="5318" y="38"/>
                  </a:cubicBezTo>
                  <a:cubicBezTo>
                    <a:pt x="4816" y="130"/>
                    <a:pt x="4337" y="289"/>
                    <a:pt x="4017" y="449"/>
                  </a:cubicBezTo>
                  <a:cubicBezTo>
                    <a:pt x="3835" y="518"/>
                    <a:pt x="3698" y="586"/>
                    <a:pt x="3607" y="632"/>
                  </a:cubicBezTo>
                  <a:cubicBezTo>
                    <a:pt x="3515" y="677"/>
                    <a:pt x="3447" y="700"/>
                    <a:pt x="3447" y="700"/>
                  </a:cubicBezTo>
                  <a:cubicBezTo>
                    <a:pt x="3447" y="700"/>
                    <a:pt x="3241" y="814"/>
                    <a:pt x="2945" y="997"/>
                  </a:cubicBezTo>
                  <a:cubicBezTo>
                    <a:pt x="2625" y="1180"/>
                    <a:pt x="2214" y="1431"/>
                    <a:pt x="1803" y="1613"/>
                  </a:cubicBezTo>
                  <a:cubicBezTo>
                    <a:pt x="1392" y="1796"/>
                    <a:pt x="936" y="1933"/>
                    <a:pt x="594" y="1956"/>
                  </a:cubicBezTo>
                  <a:cubicBezTo>
                    <a:pt x="251" y="2001"/>
                    <a:pt x="0" y="1978"/>
                    <a:pt x="0" y="2024"/>
                  </a:cubicBezTo>
                  <a:cubicBezTo>
                    <a:pt x="0" y="2047"/>
                    <a:pt x="228" y="2138"/>
                    <a:pt x="594" y="2161"/>
                  </a:cubicBezTo>
                  <a:cubicBezTo>
                    <a:pt x="662" y="2169"/>
                    <a:pt x="734" y="2173"/>
                    <a:pt x="808" y="2173"/>
                  </a:cubicBezTo>
                  <a:cubicBezTo>
                    <a:pt x="1151" y="2173"/>
                    <a:pt x="1546" y="2091"/>
                    <a:pt x="1940" y="1978"/>
                  </a:cubicBezTo>
                  <a:cubicBezTo>
                    <a:pt x="2420" y="1819"/>
                    <a:pt x="2853" y="1590"/>
                    <a:pt x="3173" y="1431"/>
                  </a:cubicBezTo>
                  <a:lnTo>
                    <a:pt x="3698" y="1180"/>
                  </a:lnTo>
                  <a:cubicBezTo>
                    <a:pt x="3698" y="1180"/>
                    <a:pt x="3766" y="1134"/>
                    <a:pt x="3835" y="1088"/>
                  </a:cubicBezTo>
                  <a:cubicBezTo>
                    <a:pt x="3926" y="1043"/>
                    <a:pt x="4063" y="974"/>
                    <a:pt x="4223" y="883"/>
                  </a:cubicBezTo>
                  <a:cubicBezTo>
                    <a:pt x="4520" y="723"/>
                    <a:pt x="4953" y="540"/>
                    <a:pt x="5387" y="426"/>
                  </a:cubicBezTo>
                  <a:cubicBezTo>
                    <a:pt x="5657" y="341"/>
                    <a:pt x="5944" y="318"/>
                    <a:pt x="6205" y="318"/>
                  </a:cubicBezTo>
                  <a:cubicBezTo>
                    <a:pt x="6364" y="318"/>
                    <a:pt x="6513" y="326"/>
                    <a:pt x="6642" y="335"/>
                  </a:cubicBezTo>
                  <a:cubicBezTo>
                    <a:pt x="6889" y="384"/>
                    <a:pt x="7077" y="422"/>
                    <a:pt x="7171" y="422"/>
                  </a:cubicBezTo>
                  <a:cubicBezTo>
                    <a:pt x="7207" y="422"/>
                    <a:pt x="7229" y="416"/>
                    <a:pt x="7236" y="404"/>
                  </a:cubicBezTo>
                  <a:cubicBezTo>
                    <a:pt x="7236" y="381"/>
                    <a:pt x="7030" y="267"/>
                    <a:pt x="6688" y="130"/>
                  </a:cubicBezTo>
                  <a:cubicBezTo>
                    <a:pt x="6430" y="65"/>
                    <a:pt x="6103" y="0"/>
                    <a:pt x="575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2" name="Google Shape;3692;p43"/>
            <p:cNvSpPr/>
            <p:nvPr/>
          </p:nvSpPr>
          <p:spPr>
            <a:xfrm>
              <a:off x="7971393" y="3173897"/>
              <a:ext cx="69428" cy="215011"/>
            </a:xfrm>
            <a:custGeom>
              <a:avLst/>
              <a:gdLst/>
              <a:ahLst/>
              <a:cxnLst/>
              <a:rect l="l" t="t" r="r" b="b"/>
              <a:pathLst>
                <a:path w="2580" h="7990" extrusionOk="0">
                  <a:moveTo>
                    <a:pt x="2351" y="0"/>
                  </a:moveTo>
                  <a:cubicBezTo>
                    <a:pt x="2260" y="0"/>
                    <a:pt x="2306" y="1073"/>
                    <a:pt x="2192" y="2100"/>
                  </a:cubicBezTo>
                  <a:cubicBezTo>
                    <a:pt x="2078" y="3150"/>
                    <a:pt x="1758" y="4132"/>
                    <a:pt x="1758" y="4132"/>
                  </a:cubicBezTo>
                  <a:lnTo>
                    <a:pt x="1553" y="4748"/>
                  </a:lnTo>
                  <a:cubicBezTo>
                    <a:pt x="1507" y="4930"/>
                    <a:pt x="1393" y="5136"/>
                    <a:pt x="1301" y="5364"/>
                  </a:cubicBezTo>
                  <a:cubicBezTo>
                    <a:pt x="1210" y="5592"/>
                    <a:pt x="1119" y="5843"/>
                    <a:pt x="982" y="6072"/>
                  </a:cubicBezTo>
                  <a:cubicBezTo>
                    <a:pt x="548" y="7030"/>
                    <a:pt x="0" y="7943"/>
                    <a:pt x="69" y="7989"/>
                  </a:cubicBezTo>
                  <a:cubicBezTo>
                    <a:pt x="70" y="7989"/>
                    <a:pt x="70" y="7990"/>
                    <a:pt x="71" y="7990"/>
                  </a:cubicBezTo>
                  <a:cubicBezTo>
                    <a:pt x="132" y="7990"/>
                    <a:pt x="784" y="7155"/>
                    <a:pt x="1324" y="6254"/>
                  </a:cubicBezTo>
                  <a:cubicBezTo>
                    <a:pt x="1484" y="6026"/>
                    <a:pt x="1575" y="5775"/>
                    <a:pt x="1712" y="5547"/>
                  </a:cubicBezTo>
                  <a:cubicBezTo>
                    <a:pt x="1826" y="5319"/>
                    <a:pt x="1941" y="5113"/>
                    <a:pt x="2009" y="4930"/>
                  </a:cubicBezTo>
                  <a:cubicBezTo>
                    <a:pt x="2169" y="4542"/>
                    <a:pt x="2260" y="4291"/>
                    <a:pt x="2260" y="4291"/>
                  </a:cubicBezTo>
                  <a:cubicBezTo>
                    <a:pt x="2260" y="4291"/>
                    <a:pt x="2283" y="4223"/>
                    <a:pt x="2306" y="4109"/>
                  </a:cubicBezTo>
                  <a:cubicBezTo>
                    <a:pt x="2329" y="3995"/>
                    <a:pt x="2374" y="3812"/>
                    <a:pt x="2420" y="3629"/>
                  </a:cubicBezTo>
                  <a:cubicBezTo>
                    <a:pt x="2420" y="3515"/>
                    <a:pt x="2443" y="3401"/>
                    <a:pt x="2488" y="3287"/>
                  </a:cubicBezTo>
                  <a:cubicBezTo>
                    <a:pt x="2488" y="3173"/>
                    <a:pt x="2511" y="3059"/>
                    <a:pt x="2511" y="2922"/>
                  </a:cubicBezTo>
                  <a:cubicBezTo>
                    <a:pt x="2534" y="2671"/>
                    <a:pt x="2580" y="2397"/>
                    <a:pt x="2580" y="2146"/>
                  </a:cubicBezTo>
                  <a:cubicBezTo>
                    <a:pt x="2580" y="1598"/>
                    <a:pt x="2557" y="1050"/>
                    <a:pt x="2488" y="662"/>
                  </a:cubicBezTo>
                  <a:cubicBezTo>
                    <a:pt x="2443" y="251"/>
                    <a:pt x="2397" y="0"/>
                    <a:pt x="235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3" name="Google Shape;3693;p43"/>
            <p:cNvSpPr/>
            <p:nvPr/>
          </p:nvSpPr>
          <p:spPr>
            <a:xfrm>
              <a:off x="7650141" y="3626496"/>
              <a:ext cx="213800" cy="43110"/>
            </a:xfrm>
            <a:custGeom>
              <a:avLst/>
              <a:gdLst/>
              <a:ahLst/>
              <a:cxnLst/>
              <a:rect l="l" t="t" r="r" b="b"/>
              <a:pathLst>
                <a:path w="7945" h="1602" extrusionOk="0">
                  <a:moveTo>
                    <a:pt x="7913" y="1"/>
                  </a:moveTo>
                  <a:cubicBezTo>
                    <a:pt x="7864" y="1"/>
                    <a:pt x="7645" y="131"/>
                    <a:pt x="7328" y="300"/>
                  </a:cubicBezTo>
                  <a:cubicBezTo>
                    <a:pt x="6985" y="460"/>
                    <a:pt x="6529" y="688"/>
                    <a:pt x="6027" y="825"/>
                  </a:cubicBezTo>
                  <a:cubicBezTo>
                    <a:pt x="5547" y="939"/>
                    <a:pt x="5068" y="1031"/>
                    <a:pt x="4680" y="1031"/>
                  </a:cubicBezTo>
                  <a:cubicBezTo>
                    <a:pt x="4497" y="1053"/>
                    <a:pt x="4338" y="1053"/>
                    <a:pt x="4223" y="1053"/>
                  </a:cubicBezTo>
                  <a:lnTo>
                    <a:pt x="3425" y="1053"/>
                  </a:lnTo>
                  <a:cubicBezTo>
                    <a:pt x="3059" y="1031"/>
                    <a:pt x="2557" y="985"/>
                    <a:pt x="2055" y="894"/>
                  </a:cubicBezTo>
                  <a:cubicBezTo>
                    <a:pt x="1152" y="729"/>
                    <a:pt x="248" y="473"/>
                    <a:pt x="59" y="473"/>
                  </a:cubicBezTo>
                  <a:cubicBezTo>
                    <a:pt x="38" y="473"/>
                    <a:pt x="26" y="476"/>
                    <a:pt x="24" y="483"/>
                  </a:cubicBezTo>
                  <a:cubicBezTo>
                    <a:pt x="1" y="551"/>
                    <a:pt x="959" y="985"/>
                    <a:pt x="1964" y="1259"/>
                  </a:cubicBezTo>
                  <a:cubicBezTo>
                    <a:pt x="2466" y="1396"/>
                    <a:pt x="2991" y="1510"/>
                    <a:pt x="3402" y="1533"/>
                  </a:cubicBezTo>
                  <a:cubicBezTo>
                    <a:pt x="3790" y="1578"/>
                    <a:pt x="4064" y="1601"/>
                    <a:pt x="4064" y="1601"/>
                  </a:cubicBezTo>
                  <a:cubicBezTo>
                    <a:pt x="4064" y="1601"/>
                    <a:pt x="4132" y="1578"/>
                    <a:pt x="4246" y="1578"/>
                  </a:cubicBezTo>
                  <a:cubicBezTo>
                    <a:pt x="4360" y="1578"/>
                    <a:pt x="4520" y="1578"/>
                    <a:pt x="4726" y="1533"/>
                  </a:cubicBezTo>
                  <a:cubicBezTo>
                    <a:pt x="5137" y="1487"/>
                    <a:pt x="5661" y="1373"/>
                    <a:pt x="6164" y="1168"/>
                  </a:cubicBezTo>
                  <a:cubicBezTo>
                    <a:pt x="6666" y="985"/>
                    <a:pt x="7122" y="711"/>
                    <a:pt x="7442" y="460"/>
                  </a:cubicBezTo>
                  <a:cubicBezTo>
                    <a:pt x="7761" y="232"/>
                    <a:pt x="7944" y="49"/>
                    <a:pt x="7921" y="3"/>
                  </a:cubicBezTo>
                  <a:cubicBezTo>
                    <a:pt x="7920" y="2"/>
                    <a:pt x="7917" y="1"/>
                    <a:pt x="7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4" name="Google Shape;3694;p43"/>
            <p:cNvSpPr/>
            <p:nvPr/>
          </p:nvSpPr>
          <p:spPr>
            <a:xfrm>
              <a:off x="8252710" y="3434305"/>
              <a:ext cx="27045" cy="124190"/>
            </a:xfrm>
            <a:custGeom>
              <a:avLst/>
              <a:gdLst/>
              <a:ahLst/>
              <a:cxnLst/>
              <a:rect l="l" t="t" r="r" b="b"/>
              <a:pathLst>
                <a:path w="1005" h="4615" extrusionOk="0">
                  <a:moveTo>
                    <a:pt x="75" y="0"/>
                  </a:moveTo>
                  <a:cubicBezTo>
                    <a:pt x="73" y="0"/>
                    <a:pt x="71" y="1"/>
                    <a:pt x="69" y="1"/>
                  </a:cubicBezTo>
                  <a:cubicBezTo>
                    <a:pt x="0" y="1"/>
                    <a:pt x="92" y="617"/>
                    <a:pt x="229" y="1188"/>
                  </a:cubicBezTo>
                  <a:cubicBezTo>
                    <a:pt x="366" y="1782"/>
                    <a:pt x="434" y="2329"/>
                    <a:pt x="434" y="2329"/>
                  </a:cubicBezTo>
                  <a:cubicBezTo>
                    <a:pt x="434" y="2329"/>
                    <a:pt x="457" y="2489"/>
                    <a:pt x="480" y="2695"/>
                  </a:cubicBezTo>
                  <a:cubicBezTo>
                    <a:pt x="503" y="2786"/>
                    <a:pt x="525" y="2923"/>
                    <a:pt x="525" y="3037"/>
                  </a:cubicBezTo>
                  <a:cubicBezTo>
                    <a:pt x="525" y="3174"/>
                    <a:pt x="548" y="3311"/>
                    <a:pt x="525" y="3471"/>
                  </a:cubicBezTo>
                  <a:cubicBezTo>
                    <a:pt x="503" y="3608"/>
                    <a:pt x="480" y="3744"/>
                    <a:pt x="480" y="3881"/>
                  </a:cubicBezTo>
                  <a:cubicBezTo>
                    <a:pt x="457" y="4018"/>
                    <a:pt x="411" y="4133"/>
                    <a:pt x="388" y="4247"/>
                  </a:cubicBezTo>
                  <a:cubicBezTo>
                    <a:pt x="320" y="4452"/>
                    <a:pt x="297" y="4612"/>
                    <a:pt x="320" y="4612"/>
                  </a:cubicBezTo>
                  <a:cubicBezTo>
                    <a:pt x="324" y="4614"/>
                    <a:pt x="328" y="4615"/>
                    <a:pt x="333" y="4615"/>
                  </a:cubicBezTo>
                  <a:cubicBezTo>
                    <a:pt x="381" y="4615"/>
                    <a:pt x="467" y="4503"/>
                    <a:pt x="571" y="4315"/>
                  </a:cubicBezTo>
                  <a:cubicBezTo>
                    <a:pt x="617" y="4224"/>
                    <a:pt x="731" y="4110"/>
                    <a:pt x="754" y="3973"/>
                  </a:cubicBezTo>
                  <a:cubicBezTo>
                    <a:pt x="799" y="3813"/>
                    <a:pt x="845" y="3676"/>
                    <a:pt x="891" y="3516"/>
                  </a:cubicBezTo>
                  <a:cubicBezTo>
                    <a:pt x="936" y="3356"/>
                    <a:pt x="936" y="3197"/>
                    <a:pt x="959" y="3060"/>
                  </a:cubicBezTo>
                  <a:cubicBezTo>
                    <a:pt x="1005" y="2900"/>
                    <a:pt x="982" y="2763"/>
                    <a:pt x="982" y="2649"/>
                  </a:cubicBezTo>
                  <a:cubicBezTo>
                    <a:pt x="982" y="2421"/>
                    <a:pt x="959" y="2261"/>
                    <a:pt x="959" y="2261"/>
                  </a:cubicBezTo>
                  <a:cubicBezTo>
                    <a:pt x="959" y="2261"/>
                    <a:pt x="822" y="1645"/>
                    <a:pt x="594" y="1074"/>
                  </a:cubicBezTo>
                  <a:cubicBezTo>
                    <a:pt x="370" y="537"/>
                    <a:pt x="169" y="0"/>
                    <a:pt x="7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5" name="Google Shape;3695;p43"/>
            <p:cNvSpPr/>
            <p:nvPr/>
          </p:nvSpPr>
          <p:spPr>
            <a:xfrm>
              <a:off x="8298780" y="3355916"/>
              <a:ext cx="147440" cy="101827"/>
            </a:xfrm>
            <a:custGeom>
              <a:avLst/>
              <a:gdLst/>
              <a:ahLst/>
              <a:cxnLst/>
              <a:rect l="l" t="t" r="r" b="b"/>
              <a:pathLst>
                <a:path w="5479" h="3784" extrusionOk="0">
                  <a:moveTo>
                    <a:pt x="4393" y="1"/>
                  </a:moveTo>
                  <a:cubicBezTo>
                    <a:pt x="4165" y="1"/>
                    <a:pt x="3920" y="23"/>
                    <a:pt x="3675" y="84"/>
                  </a:cubicBezTo>
                  <a:cubicBezTo>
                    <a:pt x="3219" y="175"/>
                    <a:pt x="2785" y="335"/>
                    <a:pt x="2488" y="517"/>
                  </a:cubicBezTo>
                  <a:cubicBezTo>
                    <a:pt x="2192" y="677"/>
                    <a:pt x="1986" y="814"/>
                    <a:pt x="1986" y="814"/>
                  </a:cubicBezTo>
                  <a:cubicBezTo>
                    <a:pt x="1986" y="814"/>
                    <a:pt x="1963" y="860"/>
                    <a:pt x="1872" y="906"/>
                  </a:cubicBezTo>
                  <a:cubicBezTo>
                    <a:pt x="1804" y="974"/>
                    <a:pt x="1689" y="1065"/>
                    <a:pt x="1575" y="1202"/>
                  </a:cubicBezTo>
                  <a:cubicBezTo>
                    <a:pt x="1324" y="1430"/>
                    <a:pt x="1050" y="1796"/>
                    <a:pt x="799" y="2161"/>
                  </a:cubicBezTo>
                  <a:cubicBezTo>
                    <a:pt x="297" y="2914"/>
                    <a:pt x="0" y="3759"/>
                    <a:pt x="69" y="3781"/>
                  </a:cubicBezTo>
                  <a:cubicBezTo>
                    <a:pt x="71" y="3783"/>
                    <a:pt x="73" y="3783"/>
                    <a:pt x="75" y="3783"/>
                  </a:cubicBezTo>
                  <a:cubicBezTo>
                    <a:pt x="161" y="3783"/>
                    <a:pt x="564" y="3032"/>
                    <a:pt x="1096" y="2389"/>
                  </a:cubicBezTo>
                  <a:cubicBezTo>
                    <a:pt x="1370" y="2070"/>
                    <a:pt x="1667" y="1750"/>
                    <a:pt x="1918" y="1567"/>
                  </a:cubicBezTo>
                  <a:cubicBezTo>
                    <a:pt x="2032" y="1453"/>
                    <a:pt x="2146" y="1385"/>
                    <a:pt x="2214" y="1316"/>
                  </a:cubicBezTo>
                  <a:cubicBezTo>
                    <a:pt x="2283" y="1271"/>
                    <a:pt x="2329" y="1248"/>
                    <a:pt x="2329" y="1248"/>
                  </a:cubicBezTo>
                  <a:cubicBezTo>
                    <a:pt x="2329" y="1248"/>
                    <a:pt x="2488" y="1111"/>
                    <a:pt x="2739" y="928"/>
                  </a:cubicBezTo>
                  <a:cubicBezTo>
                    <a:pt x="2990" y="769"/>
                    <a:pt x="3378" y="586"/>
                    <a:pt x="3767" y="449"/>
                  </a:cubicBezTo>
                  <a:cubicBezTo>
                    <a:pt x="4177" y="312"/>
                    <a:pt x="4588" y="266"/>
                    <a:pt x="4908" y="244"/>
                  </a:cubicBezTo>
                  <a:cubicBezTo>
                    <a:pt x="5227" y="221"/>
                    <a:pt x="5456" y="221"/>
                    <a:pt x="5456" y="175"/>
                  </a:cubicBezTo>
                  <a:cubicBezTo>
                    <a:pt x="5478" y="152"/>
                    <a:pt x="5250" y="84"/>
                    <a:pt x="4931" y="38"/>
                  </a:cubicBezTo>
                  <a:cubicBezTo>
                    <a:pt x="4772" y="17"/>
                    <a:pt x="4589" y="1"/>
                    <a:pt x="439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6" name="Google Shape;3696;p43"/>
            <p:cNvSpPr/>
            <p:nvPr/>
          </p:nvSpPr>
          <p:spPr>
            <a:xfrm>
              <a:off x="8404429" y="3555077"/>
              <a:ext cx="129625" cy="47577"/>
            </a:xfrm>
            <a:custGeom>
              <a:avLst/>
              <a:gdLst/>
              <a:ahLst/>
              <a:cxnLst/>
              <a:rect l="l" t="t" r="r" b="b"/>
              <a:pathLst>
                <a:path w="4817" h="1768" extrusionOk="0">
                  <a:moveTo>
                    <a:pt x="4745" y="0"/>
                  </a:moveTo>
                  <a:cubicBezTo>
                    <a:pt x="4619" y="0"/>
                    <a:pt x="4101" y="286"/>
                    <a:pt x="3584" y="535"/>
                  </a:cubicBezTo>
                  <a:cubicBezTo>
                    <a:pt x="3013" y="809"/>
                    <a:pt x="2443" y="1014"/>
                    <a:pt x="2443" y="1014"/>
                  </a:cubicBezTo>
                  <a:cubicBezTo>
                    <a:pt x="2443" y="1014"/>
                    <a:pt x="2283" y="1083"/>
                    <a:pt x="2077" y="1151"/>
                  </a:cubicBezTo>
                  <a:cubicBezTo>
                    <a:pt x="1872" y="1242"/>
                    <a:pt x="1575" y="1334"/>
                    <a:pt x="1279" y="1379"/>
                  </a:cubicBezTo>
                  <a:cubicBezTo>
                    <a:pt x="959" y="1448"/>
                    <a:pt x="662" y="1448"/>
                    <a:pt x="434" y="1448"/>
                  </a:cubicBezTo>
                  <a:cubicBezTo>
                    <a:pt x="308" y="1448"/>
                    <a:pt x="206" y="1442"/>
                    <a:pt x="134" y="1442"/>
                  </a:cubicBezTo>
                  <a:cubicBezTo>
                    <a:pt x="63" y="1442"/>
                    <a:pt x="23" y="1448"/>
                    <a:pt x="23" y="1471"/>
                  </a:cubicBezTo>
                  <a:cubicBezTo>
                    <a:pt x="0" y="1493"/>
                    <a:pt x="160" y="1585"/>
                    <a:pt x="388" y="1653"/>
                  </a:cubicBezTo>
                  <a:cubicBezTo>
                    <a:pt x="639" y="1722"/>
                    <a:pt x="959" y="1767"/>
                    <a:pt x="1301" y="1767"/>
                  </a:cubicBezTo>
                  <a:cubicBezTo>
                    <a:pt x="1644" y="1744"/>
                    <a:pt x="1986" y="1699"/>
                    <a:pt x="2214" y="1630"/>
                  </a:cubicBezTo>
                  <a:cubicBezTo>
                    <a:pt x="2465" y="1562"/>
                    <a:pt x="2625" y="1516"/>
                    <a:pt x="2625" y="1516"/>
                  </a:cubicBezTo>
                  <a:cubicBezTo>
                    <a:pt x="2625" y="1516"/>
                    <a:pt x="2785" y="1448"/>
                    <a:pt x="3013" y="1334"/>
                  </a:cubicBezTo>
                  <a:cubicBezTo>
                    <a:pt x="3219" y="1219"/>
                    <a:pt x="3515" y="1037"/>
                    <a:pt x="3789" y="854"/>
                  </a:cubicBezTo>
                  <a:cubicBezTo>
                    <a:pt x="4314" y="489"/>
                    <a:pt x="4816" y="55"/>
                    <a:pt x="4771" y="10"/>
                  </a:cubicBezTo>
                  <a:cubicBezTo>
                    <a:pt x="4767" y="3"/>
                    <a:pt x="4758" y="0"/>
                    <a:pt x="4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7" name="Google Shape;3697;p43"/>
            <p:cNvSpPr/>
            <p:nvPr/>
          </p:nvSpPr>
          <p:spPr>
            <a:xfrm>
              <a:off x="7984283" y="3555292"/>
              <a:ext cx="205808" cy="78308"/>
            </a:xfrm>
            <a:custGeom>
              <a:avLst/>
              <a:gdLst/>
              <a:ahLst/>
              <a:cxnLst/>
              <a:rect l="l" t="t" r="r" b="b"/>
              <a:pathLst>
                <a:path w="7648" h="2910" extrusionOk="0">
                  <a:moveTo>
                    <a:pt x="31" y="0"/>
                  </a:moveTo>
                  <a:cubicBezTo>
                    <a:pt x="28" y="0"/>
                    <a:pt x="26" y="1"/>
                    <a:pt x="24" y="2"/>
                  </a:cubicBezTo>
                  <a:cubicBezTo>
                    <a:pt x="1" y="2"/>
                    <a:pt x="92" y="276"/>
                    <a:pt x="298" y="618"/>
                  </a:cubicBezTo>
                  <a:cubicBezTo>
                    <a:pt x="503" y="983"/>
                    <a:pt x="868" y="1417"/>
                    <a:pt x="1302" y="1759"/>
                  </a:cubicBezTo>
                  <a:cubicBezTo>
                    <a:pt x="1758" y="2102"/>
                    <a:pt x="2260" y="2353"/>
                    <a:pt x="2649" y="2512"/>
                  </a:cubicBezTo>
                  <a:cubicBezTo>
                    <a:pt x="3037" y="2649"/>
                    <a:pt x="3310" y="2718"/>
                    <a:pt x="3310" y="2718"/>
                  </a:cubicBezTo>
                  <a:cubicBezTo>
                    <a:pt x="3310" y="2718"/>
                    <a:pt x="3379" y="2741"/>
                    <a:pt x="3493" y="2764"/>
                  </a:cubicBezTo>
                  <a:cubicBezTo>
                    <a:pt x="3607" y="2786"/>
                    <a:pt x="3790" y="2809"/>
                    <a:pt x="3995" y="2832"/>
                  </a:cubicBezTo>
                  <a:cubicBezTo>
                    <a:pt x="4303" y="2883"/>
                    <a:pt x="4689" y="2909"/>
                    <a:pt x="5093" y="2909"/>
                  </a:cubicBezTo>
                  <a:cubicBezTo>
                    <a:pt x="5228" y="2909"/>
                    <a:pt x="5365" y="2906"/>
                    <a:pt x="5502" y="2901"/>
                  </a:cubicBezTo>
                  <a:cubicBezTo>
                    <a:pt x="6597" y="2855"/>
                    <a:pt x="7647" y="2604"/>
                    <a:pt x="7647" y="2535"/>
                  </a:cubicBezTo>
                  <a:cubicBezTo>
                    <a:pt x="7642" y="2518"/>
                    <a:pt x="7570" y="2512"/>
                    <a:pt x="7450" y="2512"/>
                  </a:cubicBezTo>
                  <a:cubicBezTo>
                    <a:pt x="7210" y="2512"/>
                    <a:pt x="6774" y="2535"/>
                    <a:pt x="6277" y="2535"/>
                  </a:cubicBezTo>
                  <a:cubicBezTo>
                    <a:pt x="6028" y="2535"/>
                    <a:pt x="5764" y="2530"/>
                    <a:pt x="5502" y="2512"/>
                  </a:cubicBezTo>
                  <a:cubicBezTo>
                    <a:pt x="4977" y="2490"/>
                    <a:pt x="4452" y="2421"/>
                    <a:pt x="4064" y="2353"/>
                  </a:cubicBezTo>
                  <a:cubicBezTo>
                    <a:pt x="3881" y="2307"/>
                    <a:pt x="3721" y="2261"/>
                    <a:pt x="3607" y="2239"/>
                  </a:cubicBezTo>
                  <a:cubicBezTo>
                    <a:pt x="3493" y="2216"/>
                    <a:pt x="3447" y="2193"/>
                    <a:pt x="3447" y="2193"/>
                  </a:cubicBezTo>
                  <a:cubicBezTo>
                    <a:pt x="3447" y="2193"/>
                    <a:pt x="3196" y="2147"/>
                    <a:pt x="2808" y="2033"/>
                  </a:cubicBezTo>
                  <a:cubicBezTo>
                    <a:pt x="2443" y="1919"/>
                    <a:pt x="1964" y="1714"/>
                    <a:pt x="1530" y="1440"/>
                  </a:cubicBezTo>
                  <a:cubicBezTo>
                    <a:pt x="1096" y="1166"/>
                    <a:pt x="731" y="801"/>
                    <a:pt x="480" y="504"/>
                  </a:cubicBezTo>
                  <a:cubicBezTo>
                    <a:pt x="241" y="221"/>
                    <a:pt x="84" y="0"/>
                    <a:pt x="3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8" name="Google Shape;3698;p43"/>
            <p:cNvSpPr/>
            <p:nvPr/>
          </p:nvSpPr>
          <p:spPr>
            <a:xfrm>
              <a:off x="8100373" y="3295692"/>
              <a:ext cx="118592" cy="78550"/>
            </a:xfrm>
            <a:custGeom>
              <a:avLst/>
              <a:gdLst/>
              <a:ahLst/>
              <a:cxnLst/>
              <a:rect l="l" t="t" r="r" b="b"/>
              <a:pathLst>
                <a:path w="4407" h="2919" extrusionOk="0">
                  <a:moveTo>
                    <a:pt x="80" y="0"/>
                  </a:moveTo>
                  <a:cubicBezTo>
                    <a:pt x="47" y="0"/>
                    <a:pt x="27" y="6"/>
                    <a:pt x="24" y="16"/>
                  </a:cubicBezTo>
                  <a:cubicBezTo>
                    <a:pt x="1" y="85"/>
                    <a:pt x="594" y="359"/>
                    <a:pt x="1165" y="678"/>
                  </a:cubicBezTo>
                  <a:cubicBezTo>
                    <a:pt x="1735" y="998"/>
                    <a:pt x="2283" y="1363"/>
                    <a:pt x="2283" y="1363"/>
                  </a:cubicBezTo>
                  <a:cubicBezTo>
                    <a:pt x="2283" y="1363"/>
                    <a:pt x="2420" y="1432"/>
                    <a:pt x="2626" y="1569"/>
                  </a:cubicBezTo>
                  <a:cubicBezTo>
                    <a:pt x="2831" y="1683"/>
                    <a:pt x="3082" y="1888"/>
                    <a:pt x="3333" y="2071"/>
                  </a:cubicBezTo>
                  <a:cubicBezTo>
                    <a:pt x="3813" y="2463"/>
                    <a:pt x="4230" y="2918"/>
                    <a:pt x="4326" y="2918"/>
                  </a:cubicBezTo>
                  <a:cubicBezTo>
                    <a:pt x="4331" y="2918"/>
                    <a:pt x="4335" y="2917"/>
                    <a:pt x="4338" y="2915"/>
                  </a:cubicBezTo>
                  <a:cubicBezTo>
                    <a:pt x="4406" y="2892"/>
                    <a:pt x="4064" y="2299"/>
                    <a:pt x="3607" y="1797"/>
                  </a:cubicBezTo>
                  <a:cubicBezTo>
                    <a:pt x="3356" y="1546"/>
                    <a:pt x="3105" y="1317"/>
                    <a:pt x="2900" y="1158"/>
                  </a:cubicBezTo>
                  <a:cubicBezTo>
                    <a:pt x="2694" y="998"/>
                    <a:pt x="2557" y="907"/>
                    <a:pt x="2557" y="907"/>
                  </a:cubicBezTo>
                  <a:cubicBezTo>
                    <a:pt x="2557" y="907"/>
                    <a:pt x="1964" y="564"/>
                    <a:pt x="1325" y="336"/>
                  </a:cubicBezTo>
                  <a:cubicBezTo>
                    <a:pt x="806" y="144"/>
                    <a:pt x="256" y="0"/>
                    <a:pt x="8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9" name="Google Shape;3699;p43"/>
            <p:cNvSpPr/>
            <p:nvPr/>
          </p:nvSpPr>
          <p:spPr>
            <a:xfrm>
              <a:off x="7545731" y="3115502"/>
              <a:ext cx="122252" cy="76263"/>
            </a:xfrm>
            <a:custGeom>
              <a:avLst/>
              <a:gdLst/>
              <a:ahLst/>
              <a:cxnLst/>
              <a:rect l="l" t="t" r="r" b="b"/>
              <a:pathLst>
                <a:path w="4543" h="2834" extrusionOk="0">
                  <a:moveTo>
                    <a:pt x="632" y="1"/>
                  </a:moveTo>
                  <a:cubicBezTo>
                    <a:pt x="379" y="1"/>
                    <a:pt x="188" y="92"/>
                    <a:pt x="115" y="276"/>
                  </a:cubicBezTo>
                  <a:cubicBezTo>
                    <a:pt x="1" y="595"/>
                    <a:pt x="389" y="1120"/>
                    <a:pt x="982" y="1417"/>
                  </a:cubicBezTo>
                  <a:cubicBezTo>
                    <a:pt x="1251" y="1552"/>
                    <a:pt x="1516" y="1616"/>
                    <a:pt x="1736" y="1616"/>
                  </a:cubicBezTo>
                  <a:cubicBezTo>
                    <a:pt x="1999" y="1616"/>
                    <a:pt x="2198" y="1523"/>
                    <a:pt x="2260" y="1349"/>
                  </a:cubicBezTo>
                  <a:cubicBezTo>
                    <a:pt x="2374" y="1006"/>
                    <a:pt x="1986" y="504"/>
                    <a:pt x="1393" y="207"/>
                  </a:cubicBezTo>
                  <a:cubicBezTo>
                    <a:pt x="1117" y="69"/>
                    <a:pt x="852" y="1"/>
                    <a:pt x="632" y="1"/>
                  </a:cubicBezTo>
                  <a:close/>
                  <a:moveTo>
                    <a:pt x="3295" y="1670"/>
                  </a:moveTo>
                  <a:cubicBezTo>
                    <a:pt x="3112" y="1670"/>
                    <a:pt x="2971" y="1739"/>
                    <a:pt x="2922" y="1873"/>
                  </a:cubicBezTo>
                  <a:cubicBezTo>
                    <a:pt x="2831" y="2102"/>
                    <a:pt x="3105" y="2467"/>
                    <a:pt x="3538" y="2695"/>
                  </a:cubicBezTo>
                  <a:cubicBezTo>
                    <a:pt x="3734" y="2788"/>
                    <a:pt x="3920" y="2834"/>
                    <a:pt x="4073" y="2834"/>
                  </a:cubicBezTo>
                  <a:cubicBezTo>
                    <a:pt x="4261" y="2834"/>
                    <a:pt x="4401" y="2765"/>
                    <a:pt x="4451" y="2627"/>
                  </a:cubicBezTo>
                  <a:cubicBezTo>
                    <a:pt x="4543" y="2398"/>
                    <a:pt x="4269" y="2033"/>
                    <a:pt x="3835" y="1828"/>
                  </a:cubicBezTo>
                  <a:cubicBezTo>
                    <a:pt x="3644" y="1722"/>
                    <a:pt x="3454" y="1670"/>
                    <a:pt x="3295" y="167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0" name="Google Shape;3700;p43"/>
            <p:cNvSpPr/>
            <p:nvPr/>
          </p:nvSpPr>
          <p:spPr>
            <a:xfrm>
              <a:off x="6997224" y="2684216"/>
              <a:ext cx="122871" cy="77689"/>
            </a:xfrm>
            <a:custGeom>
              <a:avLst/>
              <a:gdLst/>
              <a:ahLst/>
              <a:cxnLst/>
              <a:rect l="l" t="t" r="r" b="b"/>
              <a:pathLst>
                <a:path w="4566" h="2887" extrusionOk="0">
                  <a:moveTo>
                    <a:pt x="3925" y="1"/>
                  </a:moveTo>
                  <a:cubicBezTo>
                    <a:pt x="3635" y="1"/>
                    <a:pt x="3261" y="122"/>
                    <a:pt x="2922" y="348"/>
                  </a:cubicBezTo>
                  <a:cubicBezTo>
                    <a:pt x="2374" y="713"/>
                    <a:pt x="2123" y="1238"/>
                    <a:pt x="2352" y="1512"/>
                  </a:cubicBezTo>
                  <a:cubicBezTo>
                    <a:pt x="2447" y="1608"/>
                    <a:pt x="2599" y="1654"/>
                    <a:pt x="2780" y="1654"/>
                  </a:cubicBezTo>
                  <a:cubicBezTo>
                    <a:pt x="3073" y="1654"/>
                    <a:pt x="3442" y="1533"/>
                    <a:pt x="3767" y="1307"/>
                  </a:cubicBezTo>
                  <a:cubicBezTo>
                    <a:pt x="4314" y="941"/>
                    <a:pt x="4566" y="416"/>
                    <a:pt x="4337" y="142"/>
                  </a:cubicBezTo>
                  <a:cubicBezTo>
                    <a:pt x="4250" y="47"/>
                    <a:pt x="4104" y="1"/>
                    <a:pt x="3925" y="1"/>
                  </a:cubicBezTo>
                  <a:close/>
                  <a:moveTo>
                    <a:pt x="1281" y="1706"/>
                  </a:moveTo>
                  <a:cubicBezTo>
                    <a:pt x="1075" y="1706"/>
                    <a:pt x="810" y="1791"/>
                    <a:pt x="571" y="1946"/>
                  </a:cubicBezTo>
                  <a:cubicBezTo>
                    <a:pt x="183" y="2220"/>
                    <a:pt x="1" y="2585"/>
                    <a:pt x="160" y="2767"/>
                  </a:cubicBezTo>
                  <a:cubicBezTo>
                    <a:pt x="223" y="2848"/>
                    <a:pt x="333" y="2887"/>
                    <a:pt x="465" y="2887"/>
                  </a:cubicBezTo>
                  <a:cubicBezTo>
                    <a:pt x="670" y="2887"/>
                    <a:pt x="930" y="2796"/>
                    <a:pt x="1165" y="2630"/>
                  </a:cubicBezTo>
                  <a:cubicBezTo>
                    <a:pt x="1575" y="2379"/>
                    <a:pt x="1735" y="1991"/>
                    <a:pt x="1575" y="1809"/>
                  </a:cubicBezTo>
                  <a:cubicBezTo>
                    <a:pt x="1514" y="1739"/>
                    <a:pt x="1409" y="1706"/>
                    <a:pt x="1281" y="170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1" name="Google Shape;3701;p43"/>
            <p:cNvSpPr/>
            <p:nvPr/>
          </p:nvSpPr>
          <p:spPr>
            <a:xfrm>
              <a:off x="6599198" y="3850764"/>
              <a:ext cx="1342109" cy="1147415"/>
            </a:xfrm>
            <a:custGeom>
              <a:avLst/>
              <a:gdLst/>
              <a:ahLst/>
              <a:cxnLst/>
              <a:rect l="l" t="t" r="r" b="b"/>
              <a:pathLst>
                <a:path w="49874" h="42639" extrusionOk="0">
                  <a:moveTo>
                    <a:pt x="34513" y="1"/>
                  </a:moveTo>
                  <a:cubicBezTo>
                    <a:pt x="34490" y="1279"/>
                    <a:pt x="33394" y="3607"/>
                    <a:pt x="32504" y="5661"/>
                  </a:cubicBezTo>
                  <a:cubicBezTo>
                    <a:pt x="31363" y="8332"/>
                    <a:pt x="31363" y="14312"/>
                    <a:pt x="30336" y="15750"/>
                  </a:cubicBezTo>
                  <a:cubicBezTo>
                    <a:pt x="30180" y="15957"/>
                    <a:pt x="30030" y="16045"/>
                    <a:pt x="29888" y="16045"/>
                  </a:cubicBezTo>
                  <a:cubicBezTo>
                    <a:pt x="29261" y="16045"/>
                    <a:pt x="28787" y="14324"/>
                    <a:pt x="28601" y="13468"/>
                  </a:cubicBezTo>
                  <a:lnTo>
                    <a:pt x="28441" y="13468"/>
                  </a:lnTo>
                  <a:cubicBezTo>
                    <a:pt x="28190" y="16001"/>
                    <a:pt x="30609" y="18307"/>
                    <a:pt x="30609" y="18307"/>
                  </a:cubicBezTo>
                  <a:cubicBezTo>
                    <a:pt x="30609" y="18307"/>
                    <a:pt x="29468" y="25907"/>
                    <a:pt x="21776" y="25907"/>
                  </a:cubicBezTo>
                  <a:cubicBezTo>
                    <a:pt x="14860" y="25907"/>
                    <a:pt x="14221" y="16709"/>
                    <a:pt x="14175" y="14837"/>
                  </a:cubicBezTo>
                  <a:cubicBezTo>
                    <a:pt x="13719" y="17048"/>
                    <a:pt x="13013" y="20715"/>
                    <a:pt x="13057" y="20726"/>
                  </a:cubicBezTo>
                  <a:lnTo>
                    <a:pt x="13057" y="20726"/>
                  </a:lnTo>
                  <a:cubicBezTo>
                    <a:pt x="9488" y="20250"/>
                    <a:pt x="6469" y="19920"/>
                    <a:pt x="4004" y="19920"/>
                  </a:cubicBezTo>
                  <a:cubicBezTo>
                    <a:pt x="2448" y="19920"/>
                    <a:pt x="1113" y="20052"/>
                    <a:pt x="1" y="20361"/>
                  </a:cubicBezTo>
                  <a:cubicBezTo>
                    <a:pt x="2078" y="20817"/>
                    <a:pt x="3721" y="23351"/>
                    <a:pt x="4657" y="24675"/>
                  </a:cubicBezTo>
                  <a:cubicBezTo>
                    <a:pt x="5798" y="26295"/>
                    <a:pt x="10158" y="30290"/>
                    <a:pt x="9793" y="34764"/>
                  </a:cubicBezTo>
                  <a:cubicBezTo>
                    <a:pt x="9678" y="36098"/>
                    <a:pt x="8640" y="36577"/>
                    <a:pt x="7234" y="36577"/>
                  </a:cubicBezTo>
                  <a:cubicBezTo>
                    <a:pt x="5273" y="36577"/>
                    <a:pt x="2596" y="35647"/>
                    <a:pt x="708" y="34809"/>
                  </a:cubicBezTo>
                  <a:lnTo>
                    <a:pt x="708" y="34809"/>
                  </a:lnTo>
                  <a:cubicBezTo>
                    <a:pt x="5251" y="38826"/>
                    <a:pt x="11299" y="41794"/>
                    <a:pt x="11459" y="41862"/>
                  </a:cubicBezTo>
                  <a:cubicBezTo>
                    <a:pt x="11322" y="41794"/>
                    <a:pt x="12737" y="38986"/>
                    <a:pt x="12897" y="38735"/>
                  </a:cubicBezTo>
                  <a:cubicBezTo>
                    <a:pt x="13787" y="37274"/>
                    <a:pt x="14883" y="35471"/>
                    <a:pt x="16572" y="35380"/>
                  </a:cubicBezTo>
                  <a:cubicBezTo>
                    <a:pt x="15841" y="34239"/>
                    <a:pt x="14381" y="33462"/>
                    <a:pt x="13490" y="32960"/>
                  </a:cubicBezTo>
                  <a:cubicBezTo>
                    <a:pt x="13790" y="32960"/>
                    <a:pt x="14096" y="32958"/>
                    <a:pt x="14405" y="32958"/>
                  </a:cubicBezTo>
                  <a:cubicBezTo>
                    <a:pt x="15488" y="32958"/>
                    <a:pt x="16610" y="32986"/>
                    <a:pt x="17622" y="33234"/>
                  </a:cubicBezTo>
                  <a:cubicBezTo>
                    <a:pt x="19585" y="33736"/>
                    <a:pt x="21365" y="33691"/>
                    <a:pt x="23305" y="33873"/>
                  </a:cubicBezTo>
                  <a:cubicBezTo>
                    <a:pt x="24401" y="33987"/>
                    <a:pt x="25474" y="34239"/>
                    <a:pt x="26569" y="34376"/>
                  </a:cubicBezTo>
                  <a:cubicBezTo>
                    <a:pt x="27411" y="34483"/>
                    <a:pt x="28280" y="34801"/>
                    <a:pt x="29145" y="34801"/>
                  </a:cubicBezTo>
                  <a:cubicBezTo>
                    <a:pt x="29383" y="34801"/>
                    <a:pt x="29620" y="34777"/>
                    <a:pt x="29856" y="34718"/>
                  </a:cubicBezTo>
                  <a:lnTo>
                    <a:pt x="29856" y="34718"/>
                  </a:lnTo>
                  <a:cubicBezTo>
                    <a:pt x="28761" y="35585"/>
                    <a:pt x="27140" y="35745"/>
                    <a:pt x="26295" y="37092"/>
                  </a:cubicBezTo>
                  <a:cubicBezTo>
                    <a:pt x="27460" y="37731"/>
                    <a:pt x="29057" y="38484"/>
                    <a:pt x="30039" y="39443"/>
                  </a:cubicBezTo>
                  <a:cubicBezTo>
                    <a:pt x="30313" y="39694"/>
                    <a:pt x="31933" y="42524"/>
                    <a:pt x="31637" y="42638"/>
                  </a:cubicBezTo>
                  <a:cubicBezTo>
                    <a:pt x="31637" y="42638"/>
                    <a:pt x="37001" y="40767"/>
                    <a:pt x="41703" y="39009"/>
                  </a:cubicBezTo>
                  <a:lnTo>
                    <a:pt x="41703" y="39009"/>
                  </a:lnTo>
                  <a:cubicBezTo>
                    <a:pt x="41050" y="39043"/>
                    <a:pt x="40362" y="39067"/>
                    <a:pt x="39671" y="39067"/>
                  </a:cubicBezTo>
                  <a:cubicBezTo>
                    <a:pt x="37125" y="39067"/>
                    <a:pt x="34541" y="38745"/>
                    <a:pt x="33554" y="37434"/>
                  </a:cubicBezTo>
                  <a:cubicBezTo>
                    <a:pt x="31363" y="34467"/>
                    <a:pt x="43163" y="28669"/>
                    <a:pt x="43163" y="28669"/>
                  </a:cubicBezTo>
                  <a:lnTo>
                    <a:pt x="43163" y="28669"/>
                  </a:lnTo>
                  <a:cubicBezTo>
                    <a:pt x="43163" y="28669"/>
                    <a:pt x="41178" y="28875"/>
                    <a:pt x="40493" y="28875"/>
                  </a:cubicBezTo>
                  <a:cubicBezTo>
                    <a:pt x="39831" y="28875"/>
                    <a:pt x="39922" y="28760"/>
                    <a:pt x="41543" y="26957"/>
                  </a:cubicBezTo>
                  <a:cubicBezTo>
                    <a:pt x="42051" y="26396"/>
                    <a:pt x="43271" y="26203"/>
                    <a:pt x="44715" y="26203"/>
                  </a:cubicBezTo>
                  <a:cubicBezTo>
                    <a:pt x="46385" y="26203"/>
                    <a:pt x="48356" y="26461"/>
                    <a:pt x="49874" y="26706"/>
                  </a:cubicBezTo>
                  <a:cubicBezTo>
                    <a:pt x="48329" y="24270"/>
                    <a:pt x="42995" y="23845"/>
                    <a:pt x="39457" y="23845"/>
                  </a:cubicBezTo>
                  <a:cubicBezTo>
                    <a:pt x="37559" y="23845"/>
                    <a:pt x="36179" y="23967"/>
                    <a:pt x="36179" y="23967"/>
                  </a:cubicBezTo>
                  <a:cubicBezTo>
                    <a:pt x="36567" y="22187"/>
                    <a:pt x="36818" y="19973"/>
                    <a:pt x="36909" y="17599"/>
                  </a:cubicBezTo>
                  <a:lnTo>
                    <a:pt x="36909" y="17599"/>
                  </a:lnTo>
                  <a:cubicBezTo>
                    <a:pt x="36387" y="18085"/>
                    <a:pt x="35793" y="18430"/>
                    <a:pt x="35162" y="18430"/>
                  </a:cubicBezTo>
                  <a:cubicBezTo>
                    <a:pt x="34994" y="18430"/>
                    <a:pt x="34823" y="18405"/>
                    <a:pt x="34650" y="18352"/>
                  </a:cubicBezTo>
                  <a:cubicBezTo>
                    <a:pt x="30769" y="17165"/>
                    <a:pt x="33622" y="3036"/>
                    <a:pt x="35471" y="571"/>
                  </a:cubicBezTo>
                  <a:cubicBezTo>
                    <a:pt x="35426" y="457"/>
                    <a:pt x="35015" y="229"/>
                    <a:pt x="34513"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2" name="Google Shape;3702;p43"/>
            <p:cNvSpPr/>
            <p:nvPr/>
          </p:nvSpPr>
          <p:spPr>
            <a:xfrm>
              <a:off x="7105321" y="4275808"/>
              <a:ext cx="297059" cy="193187"/>
            </a:xfrm>
            <a:custGeom>
              <a:avLst/>
              <a:gdLst/>
              <a:ahLst/>
              <a:cxnLst/>
              <a:rect l="l" t="t" r="r" b="b"/>
              <a:pathLst>
                <a:path w="11039" h="7179" extrusionOk="0">
                  <a:moveTo>
                    <a:pt x="5930" y="0"/>
                  </a:moveTo>
                  <a:cubicBezTo>
                    <a:pt x="5612" y="0"/>
                    <a:pt x="5456" y="35"/>
                    <a:pt x="5570" y="115"/>
                  </a:cubicBezTo>
                  <a:cubicBezTo>
                    <a:pt x="6095" y="480"/>
                    <a:pt x="8857" y="3173"/>
                    <a:pt x="5616" y="5182"/>
                  </a:cubicBezTo>
                  <a:cubicBezTo>
                    <a:pt x="5192" y="5443"/>
                    <a:pt x="4801" y="5557"/>
                    <a:pt x="4441" y="5557"/>
                  </a:cubicBezTo>
                  <a:cubicBezTo>
                    <a:pt x="2066" y="5557"/>
                    <a:pt x="1051" y="617"/>
                    <a:pt x="1051" y="617"/>
                  </a:cubicBezTo>
                  <a:lnTo>
                    <a:pt x="1051" y="617"/>
                  </a:lnTo>
                  <a:cubicBezTo>
                    <a:pt x="1" y="4794"/>
                    <a:pt x="2968" y="6894"/>
                    <a:pt x="5433" y="7168"/>
                  </a:cubicBezTo>
                  <a:cubicBezTo>
                    <a:pt x="5493" y="7175"/>
                    <a:pt x="5554" y="7179"/>
                    <a:pt x="5615" y="7179"/>
                  </a:cubicBezTo>
                  <a:cubicBezTo>
                    <a:pt x="8050" y="7179"/>
                    <a:pt x="11038" y="1538"/>
                    <a:pt x="10637" y="937"/>
                  </a:cubicBezTo>
                  <a:cubicBezTo>
                    <a:pt x="10316" y="454"/>
                    <a:pt x="7075" y="0"/>
                    <a:pt x="5930"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3" name="Google Shape;3703;p43"/>
            <p:cNvSpPr/>
            <p:nvPr/>
          </p:nvSpPr>
          <p:spPr>
            <a:xfrm>
              <a:off x="6990470" y="3807762"/>
              <a:ext cx="259843" cy="469553"/>
            </a:xfrm>
            <a:custGeom>
              <a:avLst/>
              <a:gdLst/>
              <a:ahLst/>
              <a:cxnLst/>
              <a:rect l="l" t="t" r="r" b="b"/>
              <a:pathLst>
                <a:path w="9656" h="17449" extrusionOk="0">
                  <a:moveTo>
                    <a:pt x="9656" y="1"/>
                  </a:moveTo>
                  <a:cubicBezTo>
                    <a:pt x="9655" y="1"/>
                    <a:pt x="8286" y="343"/>
                    <a:pt x="8126" y="389"/>
                  </a:cubicBezTo>
                  <a:cubicBezTo>
                    <a:pt x="8058" y="412"/>
                    <a:pt x="7966" y="435"/>
                    <a:pt x="7898" y="480"/>
                  </a:cubicBezTo>
                  <a:cubicBezTo>
                    <a:pt x="7944" y="549"/>
                    <a:pt x="7989" y="594"/>
                    <a:pt x="8035" y="640"/>
                  </a:cubicBezTo>
                  <a:cubicBezTo>
                    <a:pt x="8423" y="982"/>
                    <a:pt x="7031" y="3082"/>
                    <a:pt x="5752" y="5319"/>
                  </a:cubicBezTo>
                  <a:cubicBezTo>
                    <a:pt x="4474" y="7533"/>
                    <a:pt x="3652" y="15066"/>
                    <a:pt x="1712" y="15476"/>
                  </a:cubicBezTo>
                  <a:cubicBezTo>
                    <a:pt x="1617" y="15498"/>
                    <a:pt x="1529" y="15508"/>
                    <a:pt x="1447" y="15508"/>
                  </a:cubicBezTo>
                  <a:cubicBezTo>
                    <a:pt x="489" y="15508"/>
                    <a:pt x="418" y="14103"/>
                    <a:pt x="503" y="12988"/>
                  </a:cubicBezTo>
                  <a:lnTo>
                    <a:pt x="503" y="12988"/>
                  </a:lnTo>
                  <a:cubicBezTo>
                    <a:pt x="320" y="13559"/>
                    <a:pt x="137" y="14153"/>
                    <a:pt x="0" y="14746"/>
                  </a:cubicBezTo>
                  <a:cubicBezTo>
                    <a:pt x="86" y="16780"/>
                    <a:pt x="1637" y="17448"/>
                    <a:pt x="2752" y="17448"/>
                  </a:cubicBezTo>
                  <a:cubicBezTo>
                    <a:pt x="2826" y="17448"/>
                    <a:pt x="2898" y="17445"/>
                    <a:pt x="2968" y="17439"/>
                  </a:cubicBezTo>
                  <a:cubicBezTo>
                    <a:pt x="4497" y="17280"/>
                    <a:pt x="4954" y="13924"/>
                    <a:pt x="4954" y="13924"/>
                  </a:cubicBezTo>
                  <a:cubicBezTo>
                    <a:pt x="4954" y="13924"/>
                    <a:pt x="5022" y="13765"/>
                    <a:pt x="5182" y="13491"/>
                  </a:cubicBezTo>
                  <a:cubicBezTo>
                    <a:pt x="5342" y="12212"/>
                    <a:pt x="5844" y="9268"/>
                    <a:pt x="5889" y="9040"/>
                  </a:cubicBezTo>
                  <a:cubicBezTo>
                    <a:pt x="6414" y="6985"/>
                    <a:pt x="7031" y="4977"/>
                    <a:pt x="7830" y="3059"/>
                  </a:cubicBezTo>
                  <a:cubicBezTo>
                    <a:pt x="8058" y="2512"/>
                    <a:pt x="8218" y="1895"/>
                    <a:pt x="8583" y="1416"/>
                  </a:cubicBezTo>
                  <a:cubicBezTo>
                    <a:pt x="8925" y="937"/>
                    <a:pt x="9359" y="526"/>
                    <a:pt x="9656"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4" name="Google Shape;3704;p43"/>
            <p:cNvSpPr/>
            <p:nvPr/>
          </p:nvSpPr>
          <p:spPr>
            <a:xfrm>
              <a:off x="6952392" y="4415094"/>
              <a:ext cx="143753" cy="167299"/>
            </a:xfrm>
            <a:custGeom>
              <a:avLst/>
              <a:gdLst/>
              <a:ahLst/>
              <a:cxnLst/>
              <a:rect l="l" t="t" r="r" b="b"/>
              <a:pathLst>
                <a:path w="5342" h="6217" extrusionOk="0">
                  <a:moveTo>
                    <a:pt x="44" y="0"/>
                  </a:moveTo>
                  <a:cubicBezTo>
                    <a:pt x="30" y="0"/>
                    <a:pt x="23" y="2"/>
                    <a:pt x="23" y="6"/>
                  </a:cubicBezTo>
                  <a:cubicBezTo>
                    <a:pt x="0" y="52"/>
                    <a:pt x="251" y="166"/>
                    <a:pt x="571" y="348"/>
                  </a:cubicBezTo>
                  <a:cubicBezTo>
                    <a:pt x="890" y="554"/>
                    <a:pt x="1278" y="873"/>
                    <a:pt x="1644" y="1216"/>
                  </a:cubicBezTo>
                  <a:cubicBezTo>
                    <a:pt x="2009" y="1581"/>
                    <a:pt x="2328" y="1969"/>
                    <a:pt x="2557" y="2266"/>
                  </a:cubicBezTo>
                  <a:cubicBezTo>
                    <a:pt x="2785" y="2585"/>
                    <a:pt x="2945" y="2791"/>
                    <a:pt x="2945" y="2791"/>
                  </a:cubicBezTo>
                  <a:cubicBezTo>
                    <a:pt x="2945" y="2791"/>
                    <a:pt x="3082" y="2996"/>
                    <a:pt x="3310" y="3316"/>
                  </a:cubicBezTo>
                  <a:cubicBezTo>
                    <a:pt x="3538" y="3635"/>
                    <a:pt x="3835" y="4046"/>
                    <a:pt x="4109" y="4480"/>
                  </a:cubicBezTo>
                  <a:cubicBezTo>
                    <a:pt x="4643" y="5348"/>
                    <a:pt x="5177" y="6216"/>
                    <a:pt x="5267" y="6216"/>
                  </a:cubicBezTo>
                  <a:cubicBezTo>
                    <a:pt x="5269" y="6216"/>
                    <a:pt x="5271" y="6216"/>
                    <a:pt x="5273" y="6215"/>
                  </a:cubicBezTo>
                  <a:cubicBezTo>
                    <a:pt x="5341" y="6192"/>
                    <a:pt x="4908" y="5233"/>
                    <a:pt x="4428" y="4297"/>
                  </a:cubicBezTo>
                  <a:cubicBezTo>
                    <a:pt x="4200" y="3841"/>
                    <a:pt x="3926" y="3384"/>
                    <a:pt x="3721" y="3042"/>
                  </a:cubicBezTo>
                  <a:cubicBezTo>
                    <a:pt x="3515" y="2699"/>
                    <a:pt x="3378" y="2471"/>
                    <a:pt x="3378" y="2471"/>
                  </a:cubicBezTo>
                  <a:cubicBezTo>
                    <a:pt x="3378" y="2471"/>
                    <a:pt x="3219" y="2266"/>
                    <a:pt x="2945" y="1969"/>
                  </a:cubicBezTo>
                  <a:cubicBezTo>
                    <a:pt x="2694" y="1672"/>
                    <a:pt x="2328" y="1284"/>
                    <a:pt x="1918" y="942"/>
                  </a:cubicBezTo>
                  <a:cubicBezTo>
                    <a:pt x="1484" y="600"/>
                    <a:pt x="1027" y="326"/>
                    <a:pt x="662" y="166"/>
                  </a:cubicBezTo>
                  <a:cubicBezTo>
                    <a:pt x="356" y="51"/>
                    <a:pt x="114" y="0"/>
                    <a:pt x="4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5" name="Google Shape;3705;p43"/>
            <p:cNvSpPr/>
            <p:nvPr/>
          </p:nvSpPr>
          <p:spPr>
            <a:xfrm>
              <a:off x="7349180" y="4492595"/>
              <a:ext cx="229758" cy="122360"/>
            </a:xfrm>
            <a:custGeom>
              <a:avLst/>
              <a:gdLst/>
              <a:ahLst/>
              <a:cxnLst/>
              <a:rect l="l" t="t" r="r" b="b"/>
              <a:pathLst>
                <a:path w="8538" h="4547" extrusionOk="0">
                  <a:moveTo>
                    <a:pt x="8224" y="0"/>
                  </a:moveTo>
                  <a:cubicBezTo>
                    <a:pt x="8101" y="0"/>
                    <a:pt x="7944" y="7"/>
                    <a:pt x="7761" y="25"/>
                  </a:cubicBezTo>
                  <a:cubicBezTo>
                    <a:pt x="7305" y="71"/>
                    <a:pt x="6688" y="207"/>
                    <a:pt x="6095" y="390"/>
                  </a:cubicBezTo>
                  <a:cubicBezTo>
                    <a:pt x="5501" y="573"/>
                    <a:pt x="4931" y="824"/>
                    <a:pt x="4497" y="1029"/>
                  </a:cubicBezTo>
                  <a:cubicBezTo>
                    <a:pt x="4086" y="1235"/>
                    <a:pt x="3812" y="1372"/>
                    <a:pt x="3812" y="1372"/>
                  </a:cubicBezTo>
                  <a:cubicBezTo>
                    <a:pt x="3812" y="1372"/>
                    <a:pt x="2739" y="2034"/>
                    <a:pt x="1804" y="2810"/>
                  </a:cubicBezTo>
                  <a:cubicBezTo>
                    <a:pt x="845" y="3608"/>
                    <a:pt x="0" y="4499"/>
                    <a:pt x="46" y="4544"/>
                  </a:cubicBezTo>
                  <a:cubicBezTo>
                    <a:pt x="47" y="4546"/>
                    <a:pt x="49" y="4546"/>
                    <a:pt x="52" y="4546"/>
                  </a:cubicBezTo>
                  <a:cubicBezTo>
                    <a:pt x="145" y="4546"/>
                    <a:pt x="1056" y="3795"/>
                    <a:pt x="2032" y="3129"/>
                  </a:cubicBezTo>
                  <a:cubicBezTo>
                    <a:pt x="3013" y="2422"/>
                    <a:pt x="4086" y="1851"/>
                    <a:pt x="4086" y="1851"/>
                  </a:cubicBezTo>
                  <a:cubicBezTo>
                    <a:pt x="4086" y="1851"/>
                    <a:pt x="4337" y="1691"/>
                    <a:pt x="4725" y="1463"/>
                  </a:cubicBezTo>
                  <a:cubicBezTo>
                    <a:pt x="5136" y="1235"/>
                    <a:pt x="5661" y="984"/>
                    <a:pt x="6232" y="755"/>
                  </a:cubicBezTo>
                  <a:cubicBezTo>
                    <a:pt x="6780" y="527"/>
                    <a:pt x="7350" y="344"/>
                    <a:pt x="7807" y="253"/>
                  </a:cubicBezTo>
                  <a:cubicBezTo>
                    <a:pt x="8240" y="139"/>
                    <a:pt x="8537" y="71"/>
                    <a:pt x="8537" y="48"/>
                  </a:cubicBezTo>
                  <a:cubicBezTo>
                    <a:pt x="8537" y="19"/>
                    <a:pt x="8424" y="0"/>
                    <a:pt x="822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6" name="Google Shape;3706;p43"/>
            <p:cNvSpPr/>
            <p:nvPr/>
          </p:nvSpPr>
          <p:spPr>
            <a:xfrm>
              <a:off x="7317857" y="4622247"/>
              <a:ext cx="453945" cy="221200"/>
            </a:xfrm>
            <a:custGeom>
              <a:avLst/>
              <a:gdLst/>
              <a:ahLst/>
              <a:cxnLst/>
              <a:rect l="l" t="t" r="r" b="b"/>
              <a:pathLst>
                <a:path w="16869" h="8220" extrusionOk="0">
                  <a:moveTo>
                    <a:pt x="16457" y="0"/>
                  </a:moveTo>
                  <a:cubicBezTo>
                    <a:pt x="16320" y="0"/>
                    <a:pt x="16161" y="0"/>
                    <a:pt x="15978" y="23"/>
                  </a:cubicBezTo>
                  <a:cubicBezTo>
                    <a:pt x="15795" y="46"/>
                    <a:pt x="15590" y="46"/>
                    <a:pt x="15385" y="114"/>
                  </a:cubicBezTo>
                  <a:cubicBezTo>
                    <a:pt x="14494" y="251"/>
                    <a:pt x="13353" y="685"/>
                    <a:pt x="12280" y="1233"/>
                  </a:cubicBezTo>
                  <a:cubicBezTo>
                    <a:pt x="11755" y="1484"/>
                    <a:pt x="11208" y="1735"/>
                    <a:pt x="10728" y="1986"/>
                  </a:cubicBezTo>
                  <a:cubicBezTo>
                    <a:pt x="10203" y="2214"/>
                    <a:pt x="9724" y="2420"/>
                    <a:pt x="9336" y="2602"/>
                  </a:cubicBezTo>
                  <a:cubicBezTo>
                    <a:pt x="8925" y="2785"/>
                    <a:pt x="8583" y="2945"/>
                    <a:pt x="8354" y="3059"/>
                  </a:cubicBezTo>
                  <a:cubicBezTo>
                    <a:pt x="8103" y="3173"/>
                    <a:pt x="7966" y="3241"/>
                    <a:pt x="7966" y="3241"/>
                  </a:cubicBezTo>
                  <a:cubicBezTo>
                    <a:pt x="7966" y="3241"/>
                    <a:pt x="7852" y="3310"/>
                    <a:pt x="7624" y="3447"/>
                  </a:cubicBezTo>
                  <a:cubicBezTo>
                    <a:pt x="7487" y="3515"/>
                    <a:pt x="7350" y="3584"/>
                    <a:pt x="7190" y="3675"/>
                  </a:cubicBezTo>
                  <a:cubicBezTo>
                    <a:pt x="7053" y="3766"/>
                    <a:pt x="6871" y="3880"/>
                    <a:pt x="6688" y="3995"/>
                  </a:cubicBezTo>
                  <a:cubicBezTo>
                    <a:pt x="5935" y="4497"/>
                    <a:pt x="4953" y="5136"/>
                    <a:pt x="3903" y="5661"/>
                  </a:cubicBezTo>
                  <a:cubicBezTo>
                    <a:pt x="3378" y="5889"/>
                    <a:pt x="2853" y="6117"/>
                    <a:pt x="2306" y="6323"/>
                  </a:cubicBezTo>
                  <a:cubicBezTo>
                    <a:pt x="1804" y="6528"/>
                    <a:pt x="1324" y="6802"/>
                    <a:pt x="982" y="7076"/>
                  </a:cubicBezTo>
                  <a:cubicBezTo>
                    <a:pt x="776" y="7213"/>
                    <a:pt x="639" y="7373"/>
                    <a:pt x="502" y="7487"/>
                  </a:cubicBezTo>
                  <a:cubicBezTo>
                    <a:pt x="388" y="7624"/>
                    <a:pt x="274" y="7738"/>
                    <a:pt x="206" y="7852"/>
                  </a:cubicBezTo>
                  <a:cubicBezTo>
                    <a:pt x="69" y="8080"/>
                    <a:pt x="0" y="8217"/>
                    <a:pt x="0" y="8217"/>
                  </a:cubicBezTo>
                  <a:cubicBezTo>
                    <a:pt x="2" y="8219"/>
                    <a:pt x="4" y="8220"/>
                    <a:pt x="7" y="8220"/>
                  </a:cubicBezTo>
                  <a:cubicBezTo>
                    <a:pt x="70" y="8220"/>
                    <a:pt x="372" y="7697"/>
                    <a:pt x="1096" y="7259"/>
                  </a:cubicBezTo>
                  <a:cubicBezTo>
                    <a:pt x="1461" y="7008"/>
                    <a:pt x="1918" y="6779"/>
                    <a:pt x="2420" y="6597"/>
                  </a:cubicBezTo>
                  <a:cubicBezTo>
                    <a:pt x="2945" y="6414"/>
                    <a:pt x="3515" y="6209"/>
                    <a:pt x="4063" y="6003"/>
                  </a:cubicBezTo>
                  <a:cubicBezTo>
                    <a:pt x="5159" y="5524"/>
                    <a:pt x="6209" y="4885"/>
                    <a:pt x="6939" y="4428"/>
                  </a:cubicBezTo>
                  <a:cubicBezTo>
                    <a:pt x="7145" y="4314"/>
                    <a:pt x="7304" y="4200"/>
                    <a:pt x="7464" y="4109"/>
                  </a:cubicBezTo>
                  <a:cubicBezTo>
                    <a:pt x="7624" y="4017"/>
                    <a:pt x="7761" y="3949"/>
                    <a:pt x="7875" y="3903"/>
                  </a:cubicBezTo>
                  <a:cubicBezTo>
                    <a:pt x="8103" y="3789"/>
                    <a:pt x="8217" y="3721"/>
                    <a:pt x="8217" y="3721"/>
                  </a:cubicBezTo>
                  <a:cubicBezTo>
                    <a:pt x="8217" y="3721"/>
                    <a:pt x="8354" y="3652"/>
                    <a:pt x="8583" y="3515"/>
                  </a:cubicBezTo>
                  <a:cubicBezTo>
                    <a:pt x="8811" y="3401"/>
                    <a:pt x="9130" y="3241"/>
                    <a:pt x="9541" y="3059"/>
                  </a:cubicBezTo>
                  <a:cubicBezTo>
                    <a:pt x="9929" y="2853"/>
                    <a:pt x="10409" y="2625"/>
                    <a:pt x="10911" y="2374"/>
                  </a:cubicBezTo>
                  <a:cubicBezTo>
                    <a:pt x="11413" y="2123"/>
                    <a:pt x="11938" y="1849"/>
                    <a:pt x="12463" y="1575"/>
                  </a:cubicBezTo>
                  <a:cubicBezTo>
                    <a:pt x="13490" y="1005"/>
                    <a:pt x="14563" y="525"/>
                    <a:pt x="15430" y="320"/>
                  </a:cubicBezTo>
                  <a:cubicBezTo>
                    <a:pt x="16275" y="91"/>
                    <a:pt x="16868" y="91"/>
                    <a:pt x="16868" y="46"/>
                  </a:cubicBezTo>
                  <a:cubicBezTo>
                    <a:pt x="16868" y="23"/>
                    <a:pt x="16731" y="0"/>
                    <a:pt x="164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7" name="Google Shape;3707;p43"/>
            <p:cNvSpPr/>
            <p:nvPr/>
          </p:nvSpPr>
          <p:spPr>
            <a:xfrm>
              <a:off x="6786546" y="4593938"/>
              <a:ext cx="224833" cy="201583"/>
            </a:xfrm>
            <a:custGeom>
              <a:avLst/>
              <a:gdLst/>
              <a:ahLst/>
              <a:cxnLst/>
              <a:rect l="l" t="t" r="r" b="b"/>
              <a:pathLst>
                <a:path w="8355" h="7491" extrusionOk="0">
                  <a:moveTo>
                    <a:pt x="53" y="0"/>
                  </a:moveTo>
                  <a:cubicBezTo>
                    <a:pt x="50" y="0"/>
                    <a:pt x="47" y="1"/>
                    <a:pt x="46" y="2"/>
                  </a:cubicBezTo>
                  <a:cubicBezTo>
                    <a:pt x="0" y="71"/>
                    <a:pt x="1142" y="915"/>
                    <a:pt x="2260" y="1760"/>
                  </a:cubicBezTo>
                  <a:cubicBezTo>
                    <a:pt x="2831" y="2171"/>
                    <a:pt x="3379" y="2604"/>
                    <a:pt x="3789" y="2947"/>
                  </a:cubicBezTo>
                  <a:cubicBezTo>
                    <a:pt x="4200" y="3266"/>
                    <a:pt x="4474" y="3494"/>
                    <a:pt x="4474" y="3494"/>
                  </a:cubicBezTo>
                  <a:lnTo>
                    <a:pt x="5159" y="4042"/>
                  </a:lnTo>
                  <a:cubicBezTo>
                    <a:pt x="5547" y="4362"/>
                    <a:pt x="6072" y="4841"/>
                    <a:pt x="6574" y="5321"/>
                  </a:cubicBezTo>
                  <a:cubicBezTo>
                    <a:pt x="7053" y="5823"/>
                    <a:pt x="7510" y="6370"/>
                    <a:pt x="7807" y="6781"/>
                  </a:cubicBezTo>
                  <a:cubicBezTo>
                    <a:pt x="8115" y="7199"/>
                    <a:pt x="8295" y="7490"/>
                    <a:pt x="8329" y="7490"/>
                  </a:cubicBezTo>
                  <a:cubicBezTo>
                    <a:pt x="8330" y="7490"/>
                    <a:pt x="8331" y="7490"/>
                    <a:pt x="8332" y="7489"/>
                  </a:cubicBezTo>
                  <a:cubicBezTo>
                    <a:pt x="8354" y="7489"/>
                    <a:pt x="8240" y="7147"/>
                    <a:pt x="7989" y="6667"/>
                  </a:cubicBezTo>
                  <a:cubicBezTo>
                    <a:pt x="7738" y="6211"/>
                    <a:pt x="7305" y="5617"/>
                    <a:pt x="6848" y="5069"/>
                  </a:cubicBezTo>
                  <a:cubicBezTo>
                    <a:pt x="6392" y="4522"/>
                    <a:pt x="5867" y="4019"/>
                    <a:pt x="5479" y="3654"/>
                  </a:cubicBezTo>
                  <a:cubicBezTo>
                    <a:pt x="5090" y="3312"/>
                    <a:pt x="4817" y="3084"/>
                    <a:pt x="4817" y="3084"/>
                  </a:cubicBezTo>
                  <a:cubicBezTo>
                    <a:pt x="4817" y="3084"/>
                    <a:pt x="4520" y="2855"/>
                    <a:pt x="4086" y="2536"/>
                  </a:cubicBezTo>
                  <a:cubicBezTo>
                    <a:pt x="3675" y="2239"/>
                    <a:pt x="3082" y="1828"/>
                    <a:pt x="2488" y="1440"/>
                  </a:cubicBezTo>
                  <a:cubicBezTo>
                    <a:pt x="1337" y="709"/>
                    <a:pt x="164" y="0"/>
                    <a:pt x="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8" name="Google Shape;3708;p43"/>
            <p:cNvSpPr/>
            <p:nvPr/>
          </p:nvSpPr>
          <p:spPr>
            <a:xfrm>
              <a:off x="6801292" y="4547841"/>
              <a:ext cx="38723" cy="65337"/>
            </a:xfrm>
            <a:custGeom>
              <a:avLst/>
              <a:gdLst/>
              <a:ahLst/>
              <a:cxnLst/>
              <a:rect l="l" t="t" r="r" b="b"/>
              <a:pathLst>
                <a:path w="1439" h="2428" extrusionOk="0">
                  <a:moveTo>
                    <a:pt x="127" y="0"/>
                  </a:moveTo>
                  <a:cubicBezTo>
                    <a:pt x="123" y="0"/>
                    <a:pt x="118" y="1"/>
                    <a:pt x="114" y="3"/>
                  </a:cubicBezTo>
                  <a:cubicBezTo>
                    <a:pt x="0" y="95"/>
                    <a:pt x="480" y="1327"/>
                    <a:pt x="480" y="1327"/>
                  </a:cubicBezTo>
                  <a:cubicBezTo>
                    <a:pt x="480" y="1327"/>
                    <a:pt x="1136" y="2428"/>
                    <a:pt x="1307" y="2428"/>
                  </a:cubicBezTo>
                  <a:cubicBezTo>
                    <a:pt x="1313" y="2428"/>
                    <a:pt x="1319" y="2426"/>
                    <a:pt x="1324" y="2423"/>
                  </a:cubicBezTo>
                  <a:cubicBezTo>
                    <a:pt x="1438" y="2354"/>
                    <a:pt x="959" y="1099"/>
                    <a:pt x="959" y="1099"/>
                  </a:cubicBezTo>
                  <a:cubicBezTo>
                    <a:pt x="959" y="1099"/>
                    <a:pt x="291" y="0"/>
                    <a:pt x="12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9" name="Google Shape;3709;p43"/>
            <p:cNvSpPr/>
            <p:nvPr/>
          </p:nvSpPr>
          <p:spPr>
            <a:xfrm>
              <a:off x="7624954" y="4617323"/>
              <a:ext cx="63911" cy="50537"/>
            </a:xfrm>
            <a:custGeom>
              <a:avLst/>
              <a:gdLst/>
              <a:ahLst/>
              <a:cxnLst/>
              <a:rect l="l" t="t" r="r" b="b"/>
              <a:pathLst>
                <a:path w="2375" h="1878" extrusionOk="0">
                  <a:moveTo>
                    <a:pt x="2284" y="0"/>
                  </a:moveTo>
                  <a:cubicBezTo>
                    <a:pt x="2154" y="0"/>
                    <a:pt x="1863" y="83"/>
                    <a:pt x="1599" y="206"/>
                  </a:cubicBezTo>
                  <a:cubicBezTo>
                    <a:pt x="1234" y="343"/>
                    <a:pt x="914" y="571"/>
                    <a:pt x="914" y="571"/>
                  </a:cubicBezTo>
                  <a:cubicBezTo>
                    <a:pt x="914" y="571"/>
                    <a:pt x="617" y="845"/>
                    <a:pt x="389" y="1142"/>
                  </a:cubicBezTo>
                  <a:cubicBezTo>
                    <a:pt x="161" y="1461"/>
                    <a:pt x="1" y="1849"/>
                    <a:pt x="69" y="1872"/>
                  </a:cubicBezTo>
                  <a:cubicBezTo>
                    <a:pt x="75" y="1876"/>
                    <a:pt x="81" y="1877"/>
                    <a:pt x="88" y="1877"/>
                  </a:cubicBezTo>
                  <a:cubicBezTo>
                    <a:pt x="176" y="1877"/>
                    <a:pt x="409" y="1627"/>
                    <a:pt x="663" y="1416"/>
                  </a:cubicBezTo>
                  <a:cubicBezTo>
                    <a:pt x="937" y="1188"/>
                    <a:pt x="1234" y="1005"/>
                    <a:pt x="1234" y="1005"/>
                  </a:cubicBezTo>
                  <a:cubicBezTo>
                    <a:pt x="1234" y="1005"/>
                    <a:pt x="1507" y="754"/>
                    <a:pt x="1781" y="526"/>
                  </a:cubicBezTo>
                  <a:cubicBezTo>
                    <a:pt x="2055" y="297"/>
                    <a:pt x="2375" y="115"/>
                    <a:pt x="2352" y="23"/>
                  </a:cubicBezTo>
                  <a:cubicBezTo>
                    <a:pt x="2347" y="8"/>
                    <a:pt x="2322" y="0"/>
                    <a:pt x="228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0" name="Google Shape;3710;p43"/>
            <p:cNvSpPr/>
            <p:nvPr/>
          </p:nvSpPr>
          <p:spPr>
            <a:xfrm>
              <a:off x="7132958" y="4250620"/>
              <a:ext cx="246953" cy="220985"/>
            </a:xfrm>
            <a:custGeom>
              <a:avLst/>
              <a:gdLst/>
              <a:ahLst/>
              <a:cxnLst/>
              <a:rect l="l" t="t" r="r" b="b"/>
              <a:pathLst>
                <a:path w="9177" h="8212" extrusionOk="0">
                  <a:moveTo>
                    <a:pt x="252" y="1"/>
                  </a:moveTo>
                  <a:cubicBezTo>
                    <a:pt x="229" y="275"/>
                    <a:pt x="184" y="526"/>
                    <a:pt x="161" y="800"/>
                  </a:cubicBezTo>
                  <a:cubicBezTo>
                    <a:pt x="69" y="1553"/>
                    <a:pt x="1" y="2261"/>
                    <a:pt x="1" y="2877"/>
                  </a:cubicBezTo>
                  <a:cubicBezTo>
                    <a:pt x="1" y="3516"/>
                    <a:pt x="47" y="4018"/>
                    <a:pt x="92" y="4383"/>
                  </a:cubicBezTo>
                  <a:cubicBezTo>
                    <a:pt x="161" y="4749"/>
                    <a:pt x="206" y="4954"/>
                    <a:pt x="206" y="4954"/>
                  </a:cubicBezTo>
                  <a:cubicBezTo>
                    <a:pt x="206" y="4954"/>
                    <a:pt x="275" y="5159"/>
                    <a:pt x="389" y="5525"/>
                  </a:cubicBezTo>
                  <a:cubicBezTo>
                    <a:pt x="526" y="5867"/>
                    <a:pt x="754" y="6369"/>
                    <a:pt x="1188" y="6848"/>
                  </a:cubicBezTo>
                  <a:cubicBezTo>
                    <a:pt x="1599" y="7351"/>
                    <a:pt x="2238" y="7807"/>
                    <a:pt x="3014" y="8035"/>
                  </a:cubicBezTo>
                  <a:cubicBezTo>
                    <a:pt x="3355" y="8149"/>
                    <a:pt x="3734" y="8211"/>
                    <a:pt x="4119" y="8211"/>
                  </a:cubicBezTo>
                  <a:cubicBezTo>
                    <a:pt x="4583" y="8211"/>
                    <a:pt x="5055" y="8121"/>
                    <a:pt x="5479" y="7921"/>
                  </a:cubicBezTo>
                  <a:cubicBezTo>
                    <a:pt x="6255" y="7556"/>
                    <a:pt x="6871" y="6963"/>
                    <a:pt x="7351" y="6346"/>
                  </a:cubicBezTo>
                  <a:cubicBezTo>
                    <a:pt x="7830" y="5730"/>
                    <a:pt x="8172" y="5114"/>
                    <a:pt x="8446" y="4566"/>
                  </a:cubicBezTo>
                  <a:cubicBezTo>
                    <a:pt x="8720" y="3995"/>
                    <a:pt x="8903" y="3516"/>
                    <a:pt x="9017" y="3196"/>
                  </a:cubicBezTo>
                  <a:cubicBezTo>
                    <a:pt x="9131" y="2854"/>
                    <a:pt x="9177" y="2649"/>
                    <a:pt x="9154" y="2649"/>
                  </a:cubicBezTo>
                  <a:cubicBezTo>
                    <a:pt x="9153" y="2648"/>
                    <a:pt x="9152" y="2648"/>
                    <a:pt x="9152" y="2648"/>
                  </a:cubicBezTo>
                  <a:cubicBezTo>
                    <a:pt x="9101" y="2648"/>
                    <a:pt x="8849" y="3417"/>
                    <a:pt x="8264" y="4452"/>
                  </a:cubicBezTo>
                  <a:cubicBezTo>
                    <a:pt x="7967" y="4977"/>
                    <a:pt x="7602" y="5593"/>
                    <a:pt x="7122" y="6164"/>
                  </a:cubicBezTo>
                  <a:cubicBezTo>
                    <a:pt x="6643" y="6734"/>
                    <a:pt x="6050" y="7282"/>
                    <a:pt x="5319" y="7579"/>
                  </a:cubicBezTo>
                  <a:cubicBezTo>
                    <a:pt x="4958" y="7730"/>
                    <a:pt x="4572" y="7799"/>
                    <a:pt x="4194" y="7799"/>
                  </a:cubicBezTo>
                  <a:cubicBezTo>
                    <a:pt x="3831" y="7799"/>
                    <a:pt x="3475" y="7736"/>
                    <a:pt x="3151" y="7625"/>
                  </a:cubicBezTo>
                  <a:cubicBezTo>
                    <a:pt x="2466" y="7373"/>
                    <a:pt x="1918" y="6963"/>
                    <a:pt x="1553" y="6529"/>
                  </a:cubicBezTo>
                  <a:cubicBezTo>
                    <a:pt x="1188" y="6095"/>
                    <a:pt x="1005" y="5639"/>
                    <a:pt x="891" y="5342"/>
                  </a:cubicBezTo>
                  <a:cubicBezTo>
                    <a:pt x="777" y="5022"/>
                    <a:pt x="731" y="4817"/>
                    <a:pt x="731" y="4817"/>
                  </a:cubicBezTo>
                  <a:cubicBezTo>
                    <a:pt x="731" y="4817"/>
                    <a:pt x="686" y="4634"/>
                    <a:pt x="617" y="4315"/>
                  </a:cubicBezTo>
                  <a:cubicBezTo>
                    <a:pt x="572" y="3973"/>
                    <a:pt x="503" y="3493"/>
                    <a:pt x="503" y="2877"/>
                  </a:cubicBezTo>
                  <a:cubicBezTo>
                    <a:pt x="480" y="2283"/>
                    <a:pt x="526" y="1599"/>
                    <a:pt x="594" y="845"/>
                  </a:cubicBezTo>
                  <a:cubicBezTo>
                    <a:pt x="617" y="754"/>
                    <a:pt x="617" y="663"/>
                    <a:pt x="617" y="549"/>
                  </a:cubicBezTo>
                  <a:lnTo>
                    <a:pt x="640" y="480"/>
                  </a:lnTo>
                  <a:lnTo>
                    <a:pt x="708" y="480"/>
                  </a:lnTo>
                  <a:lnTo>
                    <a:pt x="1005" y="526"/>
                  </a:lnTo>
                  <a:cubicBezTo>
                    <a:pt x="1393" y="549"/>
                    <a:pt x="1781" y="617"/>
                    <a:pt x="2192" y="686"/>
                  </a:cubicBezTo>
                  <a:cubicBezTo>
                    <a:pt x="2580" y="777"/>
                    <a:pt x="2968" y="845"/>
                    <a:pt x="3379" y="914"/>
                  </a:cubicBezTo>
                  <a:cubicBezTo>
                    <a:pt x="3767" y="982"/>
                    <a:pt x="4178" y="1005"/>
                    <a:pt x="4543" y="1051"/>
                  </a:cubicBezTo>
                  <a:cubicBezTo>
                    <a:pt x="5319" y="1097"/>
                    <a:pt x="6027" y="1097"/>
                    <a:pt x="6620" y="1119"/>
                  </a:cubicBezTo>
                  <a:cubicBezTo>
                    <a:pt x="7697" y="1160"/>
                    <a:pt x="8449" y="1309"/>
                    <a:pt x="8601" y="1309"/>
                  </a:cubicBezTo>
                  <a:cubicBezTo>
                    <a:pt x="8619" y="1309"/>
                    <a:pt x="8629" y="1307"/>
                    <a:pt x="8629" y="1302"/>
                  </a:cubicBezTo>
                  <a:cubicBezTo>
                    <a:pt x="8629" y="1279"/>
                    <a:pt x="8446" y="1233"/>
                    <a:pt x="8104" y="1142"/>
                  </a:cubicBezTo>
                  <a:cubicBezTo>
                    <a:pt x="7762" y="1051"/>
                    <a:pt x="7237" y="982"/>
                    <a:pt x="6643" y="914"/>
                  </a:cubicBezTo>
                  <a:cubicBezTo>
                    <a:pt x="6027" y="868"/>
                    <a:pt x="5319" y="823"/>
                    <a:pt x="4566" y="754"/>
                  </a:cubicBezTo>
                  <a:cubicBezTo>
                    <a:pt x="4201" y="686"/>
                    <a:pt x="3813" y="663"/>
                    <a:pt x="3425" y="572"/>
                  </a:cubicBezTo>
                  <a:cubicBezTo>
                    <a:pt x="3037" y="503"/>
                    <a:pt x="2649" y="412"/>
                    <a:pt x="2261" y="320"/>
                  </a:cubicBezTo>
                  <a:cubicBezTo>
                    <a:pt x="1850" y="229"/>
                    <a:pt x="1462" y="138"/>
                    <a:pt x="1051" y="115"/>
                  </a:cubicBezTo>
                  <a:cubicBezTo>
                    <a:pt x="777" y="69"/>
                    <a:pt x="503" y="47"/>
                    <a:pt x="2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1" name="Google Shape;3711;p43"/>
            <p:cNvSpPr/>
            <p:nvPr/>
          </p:nvSpPr>
          <p:spPr>
            <a:xfrm>
              <a:off x="6990470" y="3823074"/>
              <a:ext cx="254326" cy="457039"/>
            </a:xfrm>
            <a:custGeom>
              <a:avLst/>
              <a:gdLst/>
              <a:ahLst/>
              <a:cxnLst/>
              <a:rect l="l" t="t" r="r" b="b"/>
              <a:pathLst>
                <a:path w="9451" h="16984" extrusionOk="0">
                  <a:moveTo>
                    <a:pt x="9443" y="0"/>
                  </a:moveTo>
                  <a:cubicBezTo>
                    <a:pt x="9407" y="0"/>
                    <a:pt x="9274" y="135"/>
                    <a:pt x="9062" y="368"/>
                  </a:cubicBezTo>
                  <a:cubicBezTo>
                    <a:pt x="8834" y="619"/>
                    <a:pt x="8491" y="938"/>
                    <a:pt x="8172" y="1418"/>
                  </a:cubicBezTo>
                  <a:cubicBezTo>
                    <a:pt x="7464" y="2331"/>
                    <a:pt x="6780" y="3723"/>
                    <a:pt x="6300" y="5184"/>
                  </a:cubicBezTo>
                  <a:cubicBezTo>
                    <a:pt x="5798" y="6622"/>
                    <a:pt x="5433" y="8128"/>
                    <a:pt x="5205" y="9224"/>
                  </a:cubicBezTo>
                  <a:cubicBezTo>
                    <a:pt x="4954" y="10342"/>
                    <a:pt x="4794" y="11073"/>
                    <a:pt x="4794" y="11073"/>
                  </a:cubicBezTo>
                  <a:cubicBezTo>
                    <a:pt x="4794" y="11073"/>
                    <a:pt x="4748" y="11278"/>
                    <a:pt x="4680" y="11598"/>
                  </a:cubicBezTo>
                  <a:cubicBezTo>
                    <a:pt x="4611" y="11917"/>
                    <a:pt x="4520" y="12374"/>
                    <a:pt x="4360" y="12922"/>
                  </a:cubicBezTo>
                  <a:cubicBezTo>
                    <a:pt x="4246" y="13492"/>
                    <a:pt x="4041" y="14109"/>
                    <a:pt x="3835" y="14793"/>
                  </a:cubicBezTo>
                  <a:cubicBezTo>
                    <a:pt x="3721" y="15136"/>
                    <a:pt x="3630" y="15478"/>
                    <a:pt x="3470" y="15798"/>
                  </a:cubicBezTo>
                  <a:cubicBezTo>
                    <a:pt x="3333" y="16117"/>
                    <a:pt x="3128" y="16391"/>
                    <a:pt x="2831" y="16505"/>
                  </a:cubicBezTo>
                  <a:cubicBezTo>
                    <a:pt x="2628" y="16592"/>
                    <a:pt x="2407" y="16624"/>
                    <a:pt x="2185" y="16624"/>
                  </a:cubicBezTo>
                  <a:cubicBezTo>
                    <a:pt x="2057" y="16624"/>
                    <a:pt x="1929" y="16613"/>
                    <a:pt x="1804" y="16596"/>
                  </a:cubicBezTo>
                  <a:cubicBezTo>
                    <a:pt x="1461" y="16528"/>
                    <a:pt x="1119" y="16414"/>
                    <a:pt x="868" y="16231"/>
                  </a:cubicBezTo>
                  <a:lnTo>
                    <a:pt x="708" y="16072"/>
                  </a:lnTo>
                  <a:cubicBezTo>
                    <a:pt x="662" y="16003"/>
                    <a:pt x="617" y="15935"/>
                    <a:pt x="571" y="15866"/>
                  </a:cubicBezTo>
                  <a:cubicBezTo>
                    <a:pt x="480" y="15729"/>
                    <a:pt x="434" y="15569"/>
                    <a:pt x="366" y="15432"/>
                  </a:cubicBezTo>
                  <a:cubicBezTo>
                    <a:pt x="274" y="15136"/>
                    <a:pt x="252" y="14839"/>
                    <a:pt x="252" y="14565"/>
                  </a:cubicBezTo>
                  <a:cubicBezTo>
                    <a:pt x="274" y="13994"/>
                    <a:pt x="388" y="13538"/>
                    <a:pt x="480" y="13218"/>
                  </a:cubicBezTo>
                  <a:cubicBezTo>
                    <a:pt x="548" y="12899"/>
                    <a:pt x="594" y="12716"/>
                    <a:pt x="571" y="12716"/>
                  </a:cubicBezTo>
                  <a:cubicBezTo>
                    <a:pt x="571" y="12715"/>
                    <a:pt x="571" y="12714"/>
                    <a:pt x="570" y="12714"/>
                  </a:cubicBezTo>
                  <a:cubicBezTo>
                    <a:pt x="561" y="12714"/>
                    <a:pt x="473" y="12894"/>
                    <a:pt x="366" y="13196"/>
                  </a:cubicBezTo>
                  <a:cubicBezTo>
                    <a:pt x="252" y="13515"/>
                    <a:pt x="92" y="13972"/>
                    <a:pt x="46" y="14542"/>
                  </a:cubicBezTo>
                  <a:cubicBezTo>
                    <a:pt x="0" y="15136"/>
                    <a:pt x="115" y="15889"/>
                    <a:pt x="685" y="16460"/>
                  </a:cubicBezTo>
                  <a:cubicBezTo>
                    <a:pt x="982" y="16711"/>
                    <a:pt x="1347" y="16848"/>
                    <a:pt x="1758" y="16939"/>
                  </a:cubicBezTo>
                  <a:cubicBezTo>
                    <a:pt x="1919" y="16967"/>
                    <a:pt x="2083" y="16984"/>
                    <a:pt x="2250" y="16984"/>
                  </a:cubicBezTo>
                  <a:cubicBezTo>
                    <a:pt x="2486" y="16984"/>
                    <a:pt x="2727" y="16951"/>
                    <a:pt x="2968" y="16870"/>
                  </a:cubicBezTo>
                  <a:cubicBezTo>
                    <a:pt x="3401" y="16711"/>
                    <a:pt x="3675" y="16323"/>
                    <a:pt x="3858" y="15980"/>
                  </a:cubicBezTo>
                  <a:cubicBezTo>
                    <a:pt x="4041" y="15615"/>
                    <a:pt x="4132" y="15250"/>
                    <a:pt x="4246" y="14930"/>
                  </a:cubicBezTo>
                  <a:cubicBezTo>
                    <a:pt x="4474" y="14245"/>
                    <a:pt x="4702" y="13606"/>
                    <a:pt x="4839" y="13059"/>
                  </a:cubicBezTo>
                  <a:cubicBezTo>
                    <a:pt x="4999" y="12511"/>
                    <a:pt x="5113" y="12031"/>
                    <a:pt x="5182" y="11712"/>
                  </a:cubicBezTo>
                  <a:cubicBezTo>
                    <a:pt x="5273" y="11392"/>
                    <a:pt x="5319" y="11187"/>
                    <a:pt x="5319" y="11187"/>
                  </a:cubicBezTo>
                  <a:cubicBezTo>
                    <a:pt x="5319" y="11187"/>
                    <a:pt x="5456" y="10456"/>
                    <a:pt x="5684" y="9338"/>
                  </a:cubicBezTo>
                  <a:cubicBezTo>
                    <a:pt x="5889" y="8220"/>
                    <a:pt x="6209" y="6736"/>
                    <a:pt x="6643" y="5298"/>
                  </a:cubicBezTo>
                  <a:cubicBezTo>
                    <a:pt x="7099" y="3860"/>
                    <a:pt x="7693" y="2468"/>
                    <a:pt x="8354" y="1532"/>
                  </a:cubicBezTo>
                  <a:cubicBezTo>
                    <a:pt x="8628" y="1052"/>
                    <a:pt x="8948" y="710"/>
                    <a:pt x="9153" y="436"/>
                  </a:cubicBezTo>
                  <a:cubicBezTo>
                    <a:pt x="9359" y="162"/>
                    <a:pt x="9450" y="3"/>
                    <a:pt x="9450" y="3"/>
                  </a:cubicBezTo>
                  <a:cubicBezTo>
                    <a:pt x="9448" y="1"/>
                    <a:pt x="9446" y="0"/>
                    <a:pt x="944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2" name="Google Shape;3712;p43"/>
            <p:cNvSpPr/>
            <p:nvPr/>
          </p:nvSpPr>
          <p:spPr>
            <a:xfrm>
              <a:off x="7366375" y="3836636"/>
              <a:ext cx="116117" cy="494014"/>
            </a:xfrm>
            <a:custGeom>
              <a:avLst/>
              <a:gdLst/>
              <a:ahLst/>
              <a:cxnLst/>
              <a:rect l="l" t="t" r="r" b="b"/>
              <a:pathLst>
                <a:path w="4315" h="18358" extrusionOk="0">
                  <a:moveTo>
                    <a:pt x="3972" y="1"/>
                  </a:moveTo>
                  <a:lnTo>
                    <a:pt x="3972" y="1"/>
                  </a:lnTo>
                  <a:cubicBezTo>
                    <a:pt x="3972" y="1"/>
                    <a:pt x="3812" y="138"/>
                    <a:pt x="3561" y="434"/>
                  </a:cubicBezTo>
                  <a:cubicBezTo>
                    <a:pt x="3333" y="731"/>
                    <a:pt x="3036" y="1188"/>
                    <a:pt x="2740" y="1758"/>
                  </a:cubicBezTo>
                  <a:cubicBezTo>
                    <a:pt x="2169" y="2922"/>
                    <a:pt x="1667" y="4566"/>
                    <a:pt x="1233" y="6209"/>
                  </a:cubicBezTo>
                  <a:cubicBezTo>
                    <a:pt x="1028" y="7031"/>
                    <a:pt x="799" y="7853"/>
                    <a:pt x="617" y="8651"/>
                  </a:cubicBezTo>
                  <a:cubicBezTo>
                    <a:pt x="434" y="9428"/>
                    <a:pt x="297" y="10158"/>
                    <a:pt x="206" y="10797"/>
                  </a:cubicBezTo>
                  <a:cubicBezTo>
                    <a:pt x="1" y="12075"/>
                    <a:pt x="1" y="12943"/>
                    <a:pt x="1" y="12943"/>
                  </a:cubicBezTo>
                  <a:cubicBezTo>
                    <a:pt x="1" y="12943"/>
                    <a:pt x="1" y="13171"/>
                    <a:pt x="1" y="13559"/>
                  </a:cubicBezTo>
                  <a:cubicBezTo>
                    <a:pt x="1" y="13741"/>
                    <a:pt x="23" y="13970"/>
                    <a:pt x="46" y="14244"/>
                  </a:cubicBezTo>
                  <a:cubicBezTo>
                    <a:pt x="46" y="14381"/>
                    <a:pt x="69" y="14518"/>
                    <a:pt x="69" y="14655"/>
                  </a:cubicBezTo>
                  <a:cubicBezTo>
                    <a:pt x="115" y="14814"/>
                    <a:pt x="137" y="14974"/>
                    <a:pt x="160" y="15134"/>
                  </a:cubicBezTo>
                  <a:cubicBezTo>
                    <a:pt x="206" y="15294"/>
                    <a:pt x="229" y="15453"/>
                    <a:pt x="252" y="15636"/>
                  </a:cubicBezTo>
                  <a:cubicBezTo>
                    <a:pt x="297" y="15796"/>
                    <a:pt x="366" y="15978"/>
                    <a:pt x="411" y="16161"/>
                  </a:cubicBezTo>
                  <a:cubicBezTo>
                    <a:pt x="548" y="16526"/>
                    <a:pt x="708" y="16891"/>
                    <a:pt x="936" y="17257"/>
                  </a:cubicBezTo>
                  <a:cubicBezTo>
                    <a:pt x="1165" y="17622"/>
                    <a:pt x="1507" y="17941"/>
                    <a:pt x="1918" y="18147"/>
                  </a:cubicBezTo>
                  <a:cubicBezTo>
                    <a:pt x="2123" y="18261"/>
                    <a:pt x="2352" y="18329"/>
                    <a:pt x="2603" y="18352"/>
                  </a:cubicBezTo>
                  <a:cubicBezTo>
                    <a:pt x="2640" y="18356"/>
                    <a:pt x="2678" y="18358"/>
                    <a:pt x="2717" y="18358"/>
                  </a:cubicBezTo>
                  <a:cubicBezTo>
                    <a:pt x="2919" y="18358"/>
                    <a:pt x="3142" y="18307"/>
                    <a:pt x="3333" y="18192"/>
                  </a:cubicBezTo>
                  <a:cubicBezTo>
                    <a:pt x="3767" y="17896"/>
                    <a:pt x="3926" y="17416"/>
                    <a:pt x="3995" y="16960"/>
                  </a:cubicBezTo>
                  <a:cubicBezTo>
                    <a:pt x="4041" y="16526"/>
                    <a:pt x="4018" y="16115"/>
                    <a:pt x="3995" y="15704"/>
                  </a:cubicBezTo>
                  <a:cubicBezTo>
                    <a:pt x="3972" y="15316"/>
                    <a:pt x="3972" y="14951"/>
                    <a:pt x="4018" y="14586"/>
                  </a:cubicBezTo>
                  <a:cubicBezTo>
                    <a:pt x="4063" y="14221"/>
                    <a:pt x="4086" y="13856"/>
                    <a:pt x="4132" y="13536"/>
                  </a:cubicBezTo>
                  <a:cubicBezTo>
                    <a:pt x="4178" y="12920"/>
                    <a:pt x="4246" y="12372"/>
                    <a:pt x="4269" y="12007"/>
                  </a:cubicBezTo>
                  <a:cubicBezTo>
                    <a:pt x="4292" y="11642"/>
                    <a:pt x="4315" y="11413"/>
                    <a:pt x="4292" y="11413"/>
                  </a:cubicBezTo>
                  <a:cubicBezTo>
                    <a:pt x="4269" y="11413"/>
                    <a:pt x="4223" y="11619"/>
                    <a:pt x="4155" y="11984"/>
                  </a:cubicBezTo>
                  <a:cubicBezTo>
                    <a:pt x="4109" y="12372"/>
                    <a:pt x="4018" y="12897"/>
                    <a:pt x="3926" y="13536"/>
                  </a:cubicBezTo>
                  <a:cubicBezTo>
                    <a:pt x="3881" y="13833"/>
                    <a:pt x="3835" y="14175"/>
                    <a:pt x="3767" y="14540"/>
                  </a:cubicBezTo>
                  <a:cubicBezTo>
                    <a:pt x="3698" y="14906"/>
                    <a:pt x="3675" y="15316"/>
                    <a:pt x="3698" y="15727"/>
                  </a:cubicBezTo>
                  <a:cubicBezTo>
                    <a:pt x="3698" y="16115"/>
                    <a:pt x="3721" y="16526"/>
                    <a:pt x="3653" y="16914"/>
                  </a:cubicBezTo>
                  <a:cubicBezTo>
                    <a:pt x="3607" y="17302"/>
                    <a:pt x="3424" y="17690"/>
                    <a:pt x="3128" y="17873"/>
                  </a:cubicBezTo>
                  <a:cubicBezTo>
                    <a:pt x="3014" y="17943"/>
                    <a:pt x="2888" y="17972"/>
                    <a:pt x="2757" y="17972"/>
                  </a:cubicBezTo>
                  <a:cubicBezTo>
                    <a:pt x="2544" y="17972"/>
                    <a:pt x="2321" y="17894"/>
                    <a:pt x="2123" y="17782"/>
                  </a:cubicBezTo>
                  <a:cubicBezTo>
                    <a:pt x="1781" y="17599"/>
                    <a:pt x="1507" y="17325"/>
                    <a:pt x="1302" y="17006"/>
                  </a:cubicBezTo>
                  <a:cubicBezTo>
                    <a:pt x="1119" y="16709"/>
                    <a:pt x="982" y="16344"/>
                    <a:pt x="868" y="16024"/>
                  </a:cubicBezTo>
                  <a:cubicBezTo>
                    <a:pt x="822" y="15841"/>
                    <a:pt x="777" y="15682"/>
                    <a:pt x="731" y="15522"/>
                  </a:cubicBezTo>
                  <a:cubicBezTo>
                    <a:pt x="708" y="15362"/>
                    <a:pt x="685" y="15202"/>
                    <a:pt x="662" y="15043"/>
                  </a:cubicBezTo>
                  <a:cubicBezTo>
                    <a:pt x="617" y="14883"/>
                    <a:pt x="594" y="14746"/>
                    <a:pt x="571" y="14609"/>
                  </a:cubicBezTo>
                  <a:cubicBezTo>
                    <a:pt x="571" y="14449"/>
                    <a:pt x="571" y="14312"/>
                    <a:pt x="548" y="14198"/>
                  </a:cubicBezTo>
                  <a:cubicBezTo>
                    <a:pt x="548" y="13947"/>
                    <a:pt x="526" y="13719"/>
                    <a:pt x="526" y="13536"/>
                  </a:cubicBezTo>
                  <a:cubicBezTo>
                    <a:pt x="526" y="13171"/>
                    <a:pt x="526" y="12965"/>
                    <a:pt x="526" y="12965"/>
                  </a:cubicBezTo>
                  <a:cubicBezTo>
                    <a:pt x="526" y="12965"/>
                    <a:pt x="526" y="12121"/>
                    <a:pt x="685" y="10866"/>
                  </a:cubicBezTo>
                  <a:cubicBezTo>
                    <a:pt x="754" y="10249"/>
                    <a:pt x="891" y="9519"/>
                    <a:pt x="1050" y="8743"/>
                  </a:cubicBezTo>
                  <a:cubicBezTo>
                    <a:pt x="1210" y="7967"/>
                    <a:pt x="1416" y="7145"/>
                    <a:pt x="1621" y="6300"/>
                  </a:cubicBezTo>
                  <a:cubicBezTo>
                    <a:pt x="1986" y="4657"/>
                    <a:pt x="2420" y="3014"/>
                    <a:pt x="2945" y="1850"/>
                  </a:cubicBezTo>
                  <a:cubicBezTo>
                    <a:pt x="3424" y="663"/>
                    <a:pt x="4018" y="24"/>
                    <a:pt x="397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3" name="Google Shape;3713;p43"/>
            <p:cNvSpPr/>
            <p:nvPr/>
          </p:nvSpPr>
          <p:spPr>
            <a:xfrm>
              <a:off x="7035921" y="4065022"/>
              <a:ext cx="52232" cy="90471"/>
            </a:xfrm>
            <a:custGeom>
              <a:avLst/>
              <a:gdLst/>
              <a:ahLst/>
              <a:cxnLst/>
              <a:rect l="l" t="t" r="r" b="b"/>
              <a:pathLst>
                <a:path w="1941" h="3362" extrusionOk="0">
                  <a:moveTo>
                    <a:pt x="1549" y="0"/>
                  </a:moveTo>
                  <a:cubicBezTo>
                    <a:pt x="1307" y="0"/>
                    <a:pt x="1016" y="308"/>
                    <a:pt x="845" y="735"/>
                  </a:cubicBezTo>
                  <a:cubicBezTo>
                    <a:pt x="685" y="1192"/>
                    <a:pt x="754" y="1602"/>
                    <a:pt x="1005" y="1671"/>
                  </a:cubicBezTo>
                  <a:cubicBezTo>
                    <a:pt x="1021" y="1674"/>
                    <a:pt x="1037" y="1675"/>
                    <a:pt x="1054" y="1675"/>
                  </a:cubicBezTo>
                  <a:cubicBezTo>
                    <a:pt x="1299" y="1675"/>
                    <a:pt x="1608" y="1368"/>
                    <a:pt x="1758" y="941"/>
                  </a:cubicBezTo>
                  <a:cubicBezTo>
                    <a:pt x="1941" y="484"/>
                    <a:pt x="1872" y="73"/>
                    <a:pt x="1598" y="5"/>
                  </a:cubicBezTo>
                  <a:cubicBezTo>
                    <a:pt x="1582" y="2"/>
                    <a:pt x="1566" y="0"/>
                    <a:pt x="1549" y="0"/>
                  </a:cubicBezTo>
                  <a:close/>
                  <a:moveTo>
                    <a:pt x="615" y="2167"/>
                  </a:moveTo>
                  <a:cubicBezTo>
                    <a:pt x="441" y="2167"/>
                    <a:pt x="240" y="2385"/>
                    <a:pt x="115" y="2698"/>
                  </a:cubicBezTo>
                  <a:cubicBezTo>
                    <a:pt x="1" y="3018"/>
                    <a:pt x="46" y="3314"/>
                    <a:pt x="229" y="3360"/>
                  </a:cubicBezTo>
                  <a:cubicBezTo>
                    <a:pt x="237" y="3361"/>
                    <a:pt x="246" y="3362"/>
                    <a:pt x="254" y="3362"/>
                  </a:cubicBezTo>
                  <a:cubicBezTo>
                    <a:pt x="434" y="3362"/>
                    <a:pt x="668" y="3140"/>
                    <a:pt x="777" y="2835"/>
                  </a:cubicBezTo>
                  <a:cubicBezTo>
                    <a:pt x="891" y="2515"/>
                    <a:pt x="845" y="2219"/>
                    <a:pt x="662" y="2173"/>
                  </a:cubicBezTo>
                  <a:cubicBezTo>
                    <a:pt x="647" y="2169"/>
                    <a:pt x="631" y="2167"/>
                    <a:pt x="615" y="216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4" name="Google Shape;3714;p43"/>
            <p:cNvSpPr/>
            <p:nvPr/>
          </p:nvSpPr>
          <p:spPr>
            <a:xfrm>
              <a:off x="6515051" y="4454302"/>
              <a:ext cx="52232" cy="90122"/>
            </a:xfrm>
            <a:custGeom>
              <a:avLst/>
              <a:gdLst/>
              <a:ahLst/>
              <a:cxnLst/>
              <a:rect l="l" t="t" r="r" b="b"/>
              <a:pathLst>
                <a:path w="1941" h="3349" extrusionOk="0">
                  <a:moveTo>
                    <a:pt x="1551" y="1"/>
                  </a:moveTo>
                  <a:cubicBezTo>
                    <a:pt x="1309" y="1"/>
                    <a:pt x="1011" y="302"/>
                    <a:pt x="845" y="717"/>
                  </a:cubicBezTo>
                  <a:cubicBezTo>
                    <a:pt x="685" y="1174"/>
                    <a:pt x="754" y="1585"/>
                    <a:pt x="1005" y="1653"/>
                  </a:cubicBezTo>
                  <a:cubicBezTo>
                    <a:pt x="1021" y="1656"/>
                    <a:pt x="1037" y="1658"/>
                    <a:pt x="1054" y="1658"/>
                  </a:cubicBezTo>
                  <a:cubicBezTo>
                    <a:pt x="1299" y="1658"/>
                    <a:pt x="1609" y="1350"/>
                    <a:pt x="1758" y="923"/>
                  </a:cubicBezTo>
                  <a:cubicBezTo>
                    <a:pt x="1941" y="489"/>
                    <a:pt x="1872" y="78"/>
                    <a:pt x="1621" y="10"/>
                  </a:cubicBezTo>
                  <a:cubicBezTo>
                    <a:pt x="1598" y="4"/>
                    <a:pt x="1575" y="1"/>
                    <a:pt x="1551" y="1"/>
                  </a:cubicBezTo>
                  <a:close/>
                  <a:moveTo>
                    <a:pt x="615" y="2172"/>
                  </a:moveTo>
                  <a:cubicBezTo>
                    <a:pt x="441" y="2172"/>
                    <a:pt x="240" y="2388"/>
                    <a:pt x="115" y="2680"/>
                  </a:cubicBezTo>
                  <a:cubicBezTo>
                    <a:pt x="1" y="3000"/>
                    <a:pt x="46" y="3297"/>
                    <a:pt x="229" y="3342"/>
                  </a:cubicBezTo>
                  <a:cubicBezTo>
                    <a:pt x="245" y="3346"/>
                    <a:pt x="261" y="3348"/>
                    <a:pt x="277" y="3348"/>
                  </a:cubicBezTo>
                  <a:cubicBezTo>
                    <a:pt x="454" y="3348"/>
                    <a:pt x="672" y="3132"/>
                    <a:pt x="777" y="2840"/>
                  </a:cubicBezTo>
                  <a:cubicBezTo>
                    <a:pt x="891" y="2498"/>
                    <a:pt x="845" y="2201"/>
                    <a:pt x="663" y="2178"/>
                  </a:cubicBezTo>
                  <a:cubicBezTo>
                    <a:pt x="647" y="2174"/>
                    <a:pt x="631" y="2172"/>
                    <a:pt x="615" y="217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5" name="Google Shape;3715;p43"/>
            <p:cNvSpPr/>
            <p:nvPr/>
          </p:nvSpPr>
          <p:spPr>
            <a:xfrm>
              <a:off x="8164876" y="4464151"/>
              <a:ext cx="2960" cy="1480"/>
            </a:xfrm>
            <a:custGeom>
              <a:avLst/>
              <a:gdLst/>
              <a:ahLst/>
              <a:cxnLst/>
              <a:rect l="l" t="t" r="r" b="b"/>
              <a:pathLst>
                <a:path w="110" h="55" extrusionOk="0">
                  <a:moveTo>
                    <a:pt x="102" y="0"/>
                  </a:moveTo>
                  <a:cubicBezTo>
                    <a:pt x="96" y="0"/>
                    <a:pt x="62" y="11"/>
                    <a:pt x="0" y="32"/>
                  </a:cubicBezTo>
                  <a:cubicBezTo>
                    <a:pt x="0" y="55"/>
                    <a:pt x="0" y="55"/>
                    <a:pt x="0" y="55"/>
                  </a:cubicBezTo>
                  <a:cubicBezTo>
                    <a:pt x="76" y="17"/>
                    <a:pt x="110" y="0"/>
                    <a:pt x="102" y="0"/>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46"/>
                                        </p:tgtEl>
                                        <p:attrNameLst>
                                          <p:attrName>style.visibility</p:attrName>
                                        </p:attrNameLst>
                                      </p:cBhvr>
                                      <p:to>
                                        <p:strVal val="visible"/>
                                      </p:to>
                                    </p:set>
                                    <p:anim calcmode="lin" valueType="num">
                                      <p:cBhvr>
                                        <p:cTn id="7" dur="500" fill="hold"/>
                                        <p:tgtEl>
                                          <p:spTgt spid="3246"/>
                                        </p:tgtEl>
                                        <p:attrNameLst>
                                          <p:attrName>ppt_w</p:attrName>
                                        </p:attrNameLst>
                                      </p:cBhvr>
                                      <p:tavLst>
                                        <p:tav tm="0">
                                          <p:val>
                                            <p:fltVal val="0"/>
                                          </p:val>
                                        </p:tav>
                                        <p:tav tm="100000">
                                          <p:val>
                                            <p:strVal val="#ppt_w"/>
                                          </p:val>
                                        </p:tav>
                                      </p:tavLst>
                                    </p:anim>
                                    <p:anim calcmode="lin" valueType="num">
                                      <p:cBhvr>
                                        <p:cTn id="8" dur="500" fill="hold"/>
                                        <p:tgtEl>
                                          <p:spTgt spid="3246"/>
                                        </p:tgtEl>
                                        <p:attrNameLst>
                                          <p:attrName>ppt_h</p:attrName>
                                        </p:attrNameLst>
                                      </p:cBhvr>
                                      <p:tavLst>
                                        <p:tav tm="0">
                                          <p:val>
                                            <p:fltVal val="0"/>
                                          </p:val>
                                        </p:tav>
                                        <p:tav tm="100000">
                                          <p:val>
                                            <p:strVal val="#ppt_h"/>
                                          </p:val>
                                        </p:tav>
                                      </p:tavLst>
                                    </p:anim>
                                    <p:animEffect transition="in" filter="fade">
                                      <p:cBhvr>
                                        <p:cTn id="9" dur="500"/>
                                        <p:tgtEl>
                                          <p:spTgt spid="3246"/>
                                        </p:tgtEl>
                                      </p:cBhvr>
                                    </p:animEffect>
                                  </p:childTnLst>
                                </p:cTn>
                              </p:par>
                              <p:par>
                                <p:cTn id="10" presetID="53" presetClass="entr" presetSubtype="16" fill="hold" nodeType="withEffect">
                                  <p:stCondLst>
                                    <p:cond delay="0"/>
                                  </p:stCondLst>
                                  <p:childTnLst>
                                    <p:set>
                                      <p:cBhvr>
                                        <p:cTn id="11" dur="1" fill="hold">
                                          <p:stCondLst>
                                            <p:cond delay="0"/>
                                          </p:stCondLst>
                                        </p:cTn>
                                        <p:tgtEl>
                                          <p:spTgt spid="3268"/>
                                        </p:tgtEl>
                                        <p:attrNameLst>
                                          <p:attrName>style.visibility</p:attrName>
                                        </p:attrNameLst>
                                      </p:cBhvr>
                                      <p:to>
                                        <p:strVal val="visible"/>
                                      </p:to>
                                    </p:set>
                                    <p:anim calcmode="lin" valueType="num">
                                      <p:cBhvr>
                                        <p:cTn id="12" dur="500" fill="hold"/>
                                        <p:tgtEl>
                                          <p:spTgt spid="3268"/>
                                        </p:tgtEl>
                                        <p:attrNameLst>
                                          <p:attrName>ppt_w</p:attrName>
                                        </p:attrNameLst>
                                      </p:cBhvr>
                                      <p:tavLst>
                                        <p:tav tm="0">
                                          <p:val>
                                            <p:fltVal val="0"/>
                                          </p:val>
                                        </p:tav>
                                        <p:tav tm="100000">
                                          <p:val>
                                            <p:strVal val="#ppt_w"/>
                                          </p:val>
                                        </p:tav>
                                      </p:tavLst>
                                    </p:anim>
                                    <p:anim calcmode="lin" valueType="num">
                                      <p:cBhvr>
                                        <p:cTn id="13" dur="500" fill="hold"/>
                                        <p:tgtEl>
                                          <p:spTgt spid="3268"/>
                                        </p:tgtEl>
                                        <p:attrNameLst>
                                          <p:attrName>ppt_h</p:attrName>
                                        </p:attrNameLst>
                                      </p:cBhvr>
                                      <p:tavLst>
                                        <p:tav tm="0">
                                          <p:val>
                                            <p:fltVal val="0"/>
                                          </p:val>
                                        </p:tav>
                                        <p:tav tm="100000">
                                          <p:val>
                                            <p:strVal val="#ppt_h"/>
                                          </p:val>
                                        </p:tav>
                                      </p:tavLst>
                                    </p:anim>
                                    <p:animEffect transition="in" filter="fade">
                                      <p:cBhvr>
                                        <p:cTn id="14" dur="500"/>
                                        <p:tgtEl>
                                          <p:spTgt spid="3268"/>
                                        </p:tgtEl>
                                      </p:cBhvr>
                                    </p:animEffect>
                                  </p:childTnLst>
                                </p:cTn>
                              </p:par>
                              <p:par>
                                <p:cTn id="15" presetID="53" presetClass="entr" presetSubtype="16" fill="hold" nodeType="withEffect">
                                  <p:stCondLst>
                                    <p:cond delay="0"/>
                                  </p:stCondLst>
                                  <p:childTnLst>
                                    <p:set>
                                      <p:cBhvr>
                                        <p:cTn id="16" dur="1" fill="hold">
                                          <p:stCondLst>
                                            <p:cond delay="0"/>
                                          </p:stCondLst>
                                        </p:cTn>
                                        <p:tgtEl>
                                          <p:spTgt spid="3291"/>
                                        </p:tgtEl>
                                        <p:attrNameLst>
                                          <p:attrName>style.visibility</p:attrName>
                                        </p:attrNameLst>
                                      </p:cBhvr>
                                      <p:to>
                                        <p:strVal val="visible"/>
                                      </p:to>
                                    </p:set>
                                    <p:anim calcmode="lin" valueType="num">
                                      <p:cBhvr>
                                        <p:cTn id="17" dur="500" fill="hold"/>
                                        <p:tgtEl>
                                          <p:spTgt spid="3291"/>
                                        </p:tgtEl>
                                        <p:attrNameLst>
                                          <p:attrName>ppt_w</p:attrName>
                                        </p:attrNameLst>
                                      </p:cBhvr>
                                      <p:tavLst>
                                        <p:tav tm="0">
                                          <p:val>
                                            <p:fltVal val="0"/>
                                          </p:val>
                                        </p:tav>
                                        <p:tav tm="100000">
                                          <p:val>
                                            <p:strVal val="#ppt_w"/>
                                          </p:val>
                                        </p:tav>
                                      </p:tavLst>
                                    </p:anim>
                                    <p:anim calcmode="lin" valueType="num">
                                      <p:cBhvr>
                                        <p:cTn id="18" dur="500" fill="hold"/>
                                        <p:tgtEl>
                                          <p:spTgt spid="3291"/>
                                        </p:tgtEl>
                                        <p:attrNameLst>
                                          <p:attrName>ppt_h</p:attrName>
                                        </p:attrNameLst>
                                      </p:cBhvr>
                                      <p:tavLst>
                                        <p:tav tm="0">
                                          <p:val>
                                            <p:fltVal val="0"/>
                                          </p:val>
                                        </p:tav>
                                        <p:tav tm="100000">
                                          <p:val>
                                            <p:strVal val="#ppt_h"/>
                                          </p:val>
                                        </p:tav>
                                      </p:tavLst>
                                    </p:anim>
                                    <p:animEffect transition="in" filter="fade">
                                      <p:cBhvr>
                                        <p:cTn id="19" dur="500"/>
                                        <p:tgtEl>
                                          <p:spTgt spid="3291"/>
                                        </p:tgtEl>
                                      </p:cBhvr>
                                    </p:animEffect>
                                  </p:childTnLst>
                                </p:cTn>
                              </p:par>
                              <p:par>
                                <p:cTn id="20" presetID="53" presetClass="entr" presetSubtype="16" fill="hold" nodeType="withEffect">
                                  <p:stCondLst>
                                    <p:cond delay="0"/>
                                  </p:stCondLst>
                                  <p:childTnLst>
                                    <p:set>
                                      <p:cBhvr>
                                        <p:cTn id="21" dur="1" fill="hold">
                                          <p:stCondLst>
                                            <p:cond delay="0"/>
                                          </p:stCondLst>
                                        </p:cTn>
                                        <p:tgtEl>
                                          <p:spTgt spid="3315"/>
                                        </p:tgtEl>
                                        <p:attrNameLst>
                                          <p:attrName>style.visibility</p:attrName>
                                        </p:attrNameLst>
                                      </p:cBhvr>
                                      <p:to>
                                        <p:strVal val="visible"/>
                                      </p:to>
                                    </p:set>
                                    <p:anim calcmode="lin" valueType="num">
                                      <p:cBhvr>
                                        <p:cTn id="22" dur="500" fill="hold"/>
                                        <p:tgtEl>
                                          <p:spTgt spid="3315"/>
                                        </p:tgtEl>
                                        <p:attrNameLst>
                                          <p:attrName>ppt_w</p:attrName>
                                        </p:attrNameLst>
                                      </p:cBhvr>
                                      <p:tavLst>
                                        <p:tav tm="0">
                                          <p:val>
                                            <p:fltVal val="0"/>
                                          </p:val>
                                        </p:tav>
                                        <p:tav tm="100000">
                                          <p:val>
                                            <p:strVal val="#ppt_w"/>
                                          </p:val>
                                        </p:tav>
                                      </p:tavLst>
                                    </p:anim>
                                    <p:anim calcmode="lin" valueType="num">
                                      <p:cBhvr>
                                        <p:cTn id="23" dur="500" fill="hold"/>
                                        <p:tgtEl>
                                          <p:spTgt spid="3315"/>
                                        </p:tgtEl>
                                        <p:attrNameLst>
                                          <p:attrName>ppt_h</p:attrName>
                                        </p:attrNameLst>
                                      </p:cBhvr>
                                      <p:tavLst>
                                        <p:tav tm="0">
                                          <p:val>
                                            <p:fltVal val="0"/>
                                          </p:val>
                                        </p:tav>
                                        <p:tav tm="100000">
                                          <p:val>
                                            <p:strVal val="#ppt_h"/>
                                          </p:val>
                                        </p:tav>
                                      </p:tavLst>
                                    </p:anim>
                                    <p:animEffect transition="in" filter="fade">
                                      <p:cBhvr>
                                        <p:cTn id="24" dur="500"/>
                                        <p:tgtEl>
                                          <p:spTgt spid="3315"/>
                                        </p:tgtEl>
                                      </p:cBhvr>
                                    </p:animEffect>
                                  </p:childTnLst>
                                </p:cTn>
                              </p:par>
                              <p:par>
                                <p:cTn id="25" presetID="53" presetClass="entr" presetSubtype="16" fill="hold" nodeType="withEffect">
                                  <p:stCondLst>
                                    <p:cond delay="0"/>
                                  </p:stCondLst>
                                  <p:childTnLst>
                                    <p:set>
                                      <p:cBhvr>
                                        <p:cTn id="26" dur="1" fill="hold">
                                          <p:stCondLst>
                                            <p:cond delay="0"/>
                                          </p:stCondLst>
                                        </p:cTn>
                                        <p:tgtEl>
                                          <p:spTgt spid="3331"/>
                                        </p:tgtEl>
                                        <p:attrNameLst>
                                          <p:attrName>style.visibility</p:attrName>
                                        </p:attrNameLst>
                                      </p:cBhvr>
                                      <p:to>
                                        <p:strVal val="visible"/>
                                      </p:to>
                                    </p:set>
                                    <p:anim calcmode="lin" valueType="num">
                                      <p:cBhvr>
                                        <p:cTn id="27" dur="500" fill="hold"/>
                                        <p:tgtEl>
                                          <p:spTgt spid="3331"/>
                                        </p:tgtEl>
                                        <p:attrNameLst>
                                          <p:attrName>ppt_w</p:attrName>
                                        </p:attrNameLst>
                                      </p:cBhvr>
                                      <p:tavLst>
                                        <p:tav tm="0">
                                          <p:val>
                                            <p:fltVal val="0"/>
                                          </p:val>
                                        </p:tav>
                                        <p:tav tm="100000">
                                          <p:val>
                                            <p:strVal val="#ppt_w"/>
                                          </p:val>
                                        </p:tav>
                                      </p:tavLst>
                                    </p:anim>
                                    <p:anim calcmode="lin" valueType="num">
                                      <p:cBhvr>
                                        <p:cTn id="28" dur="500" fill="hold"/>
                                        <p:tgtEl>
                                          <p:spTgt spid="3331"/>
                                        </p:tgtEl>
                                        <p:attrNameLst>
                                          <p:attrName>ppt_h</p:attrName>
                                        </p:attrNameLst>
                                      </p:cBhvr>
                                      <p:tavLst>
                                        <p:tav tm="0">
                                          <p:val>
                                            <p:fltVal val="0"/>
                                          </p:val>
                                        </p:tav>
                                        <p:tav tm="100000">
                                          <p:val>
                                            <p:strVal val="#ppt_h"/>
                                          </p:val>
                                        </p:tav>
                                      </p:tavLst>
                                    </p:anim>
                                    <p:animEffect transition="in" filter="fade">
                                      <p:cBhvr>
                                        <p:cTn id="29" dur="500"/>
                                        <p:tgtEl>
                                          <p:spTgt spid="3331"/>
                                        </p:tgtEl>
                                      </p:cBhvr>
                                    </p:animEffect>
                                  </p:childTnLst>
                                </p:cTn>
                              </p:par>
                              <p:par>
                                <p:cTn id="30" presetID="53" presetClass="entr" presetSubtype="16" fill="hold" nodeType="withEffect">
                                  <p:stCondLst>
                                    <p:cond delay="0"/>
                                  </p:stCondLst>
                                  <p:childTnLst>
                                    <p:set>
                                      <p:cBhvr>
                                        <p:cTn id="31" dur="1" fill="hold">
                                          <p:stCondLst>
                                            <p:cond delay="0"/>
                                          </p:stCondLst>
                                        </p:cTn>
                                        <p:tgtEl>
                                          <p:spTgt spid="3339"/>
                                        </p:tgtEl>
                                        <p:attrNameLst>
                                          <p:attrName>style.visibility</p:attrName>
                                        </p:attrNameLst>
                                      </p:cBhvr>
                                      <p:to>
                                        <p:strVal val="visible"/>
                                      </p:to>
                                    </p:set>
                                    <p:anim calcmode="lin" valueType="num">
                                      <p:cBhvr>
                                        <p:cTn id="32" dur="500" fill="hold"/>
                                        <p:tgtEl>
                                          <p:spTgt spid="3339"/>
                                        </p:tgtEl>
                                        <p:attrNameLst>
                                          <p:attrName>ppt_w</p:attrName>
                                        </p:attrNameLst>
                                      </p:cBhvr>
                                      <p:tavLst>
                                        <p:tav tm="0">
                                          <p:val>
                                            <p:fltVal val="0"/>
                                          </p:val>
                                        </p:tav>
                                        <p:tav tm="100000">
                                          <p:val>
                                            <p:strVal val="#ppt_w"/>
                                          </p:val>
                                        </p:tav>
                                      </p:tavLst>
                                    </p:anim>
                                    <p:anim calcmode="lin" valueType="num">
                                      <p:cBhvr>
                                        <p:cTn id="33" dur="500" fill="hold"/>
                                        <p:tgtEl>
                                          <p:spTgt spid="3339"/>
                                        </p:tgtEl>
                                        <p:attrNameLst>
                                          <p:attrName>ppt_h</p:attrName>
                                        </p:attrNameLst>
                                      </p:cBhvr>
                                      <p:tavLst>
                                        <p:tav tm="0">
                                          <p:val>
                                            <p:fltVal val="0"/>
                                          </p:val>
                                        </p:tav>
                                        <p:tav tm="100000">
                                          <p:val>
                                            <p:strVal val="#ppt_h"/>
                                          </p:val>
                                        </p:tav>
                                      </p:tavLst>
                                    </p:anim>
                                    <p:animEffect transition="in" filter="fade">
                                      <p:cBhvr>
                                        <p:cTn id="34" dur="500"/>
                                        <p:tgtEl>
                                          <p:spTgt spid="3339"/>
                                        </p:tgtEl>
                                      </p:cBhvr>
                                    </p:animEffect>
                                  </p:childTnLst>
                                </p:cTn>
                              </p:par>
                              <p:par>
                                <p:cTn id="35" presetID="53" presetClass="entr" presetSubtype="16" fill="hold" nodeType="withEffect">
                                  <p:stCondLst>
                                    <p:cond delay="0"/>
                                  </p:stCondLst>
                                  <p:childTnLst>
                                    <p:set>
                                      <p:cBhvr>
                                        <p:cTn id="36" dur="1" fill="hold">
                                          <p:stCondLst>
                                            <p:cond delay="0"/>
                                          </p:stCondLst>
                                        </p:cTn>
                                        <p:tgtEl>
                                          <p:spTgt spid="3342"/>
                                        </p:tgtEl>
                                        <p:attrNameLst>
                                          <p:attrName>style.visibility</p:attrName>
                                        </p:attrNameLst>
                                      </p:cBhvr>
                                      <p:to>
                                        <p:strVal val="visible"/>
                                      </p:to>
                                    </p:set>
                                    <p:anim calcmode="lin" valueType="num">
                                      <p:cBhvr>
                                        <p:cTn id="37" dur="500" fill="hold"/>
                                        <p:tgtEl>
                                          <p:spTgt spid="3342"/>
                                        </p:tgtEl>
                                        <p:attrNameLst>
                                          <p:attrName>ppt_w</p:attrName>
                                        </p:attrNameLst>
                                      </p:cBhvr>
                                      <p:tavLst>
                                        <p:tav tm="0">
                                          <p:val>
                                            <p:fltVal val="0"/>
                                          </p:val>
                                        </p:tav>
                                        <p:tav tm="100000">
                                          <p:val>
                                            <p:strVal val="#ppt_w"/>
                                          </p:val>
                                        </p:tav>
                                      </p:tavLst>
                                    </p:anim>
                                    <p:anim calcmode="lin" valueType="num">
                                      <p:cBhvr>
                                        <p:cTn id="38" dur="500" fill="hold"/>
                                        <p:tgtEl>
                                          <p:spTgt spid="3342"/>
                                        </p:tgtEl>
                                        <p:attrNameLst>
                                          <p:attrName>ppt_h</p:attrName>
                                        </p:attrNameLst>
                                      </p:cBhvr>
                                      <p:tavLst>
                                        <p:tav tm="0">
                                          <p:val>
                                            <p:fltVal val="0"/>
                                          </p:val>
                                        </p:tav>
                                        <p:tav tm="100000">
                                          <p:val>
                                            <p:strVal val="#ppt_h"/>
                                          </p:val>
                                        </p:tav>
                                      </p:tavLst>
                                    </p:anim>
                                    <p:animEffect transition="in" filter="fade">
                                      <p:cBhvr>
                                        <p:cTn id="39" dur="500"/>
                                        <p:tgtEl>
                                          <p:spTgt spid="3342"/>
                                        </p:tgtEl>
                                      </p:cBhvr>
                                    </p:animEffect>
                                  </p:childTnLst>
                                </p:cTn>
                              </p:par>
                              <p:par>
                                <p:cTn id="40" presetID="53" presetClass="entr" presetSubtype="16" fill="hold" nodeType="withEffect">
                                  <p:stCondLst>
                                    <p:cond delay="0"/>
                                  </p:stCondLst>
                                  <p:childTnLst>
                                    <p:set>
                                      <p:cBhvr>
                                        <p:cTn id="41" dur="1" fill="hold">
                                          <p:stCondLst>
                                            <p:cond delay="0"/>
                                          </p:stCondLst>
                                        </p:cTn>
                                        <p:tgtEl>
                                          <p:spTgt spid="3361"/>
                                        </p:tgtEl>
                                        <p:attrNameLst>
                                          <p:attrName>style.visibility</p:attrName>
                                        </p:attrNameLst>
                                      </p:cBhvr>
                                      <p:to>
                                        <p:strVal val="visible"/>
                                      </p:to>
                                    </p:set>
                                    <p:anim calcmode="lin" valueType="num">
                                      <p:cBhvr>
                                        <p:cTn id="42" dur="500" fill="hold"/>
                                        <p:tgtEl>
                                          <p:spTgt spid="3361"/>
                                        </p:tgtEl>
                                        <p:attrNameLst>
                                          <p:attrName>ppt_w</p:attrName>
                                        </p:attrNameLst>
                                      </p:cBhvr>
                                      <p:tavLst>
                                        <p:tav tm="0">
                                          <p:val>
                                            <p:fltVal val="0"/>
                                          </p:val>
                                        </p:tav>
                                        <p:tav tm="100000">
                                          <p:val>
                                            <p:strVal val="#ppt_w"/>
                                          </p:val>
                                        </p:tav>
                                      </p:tavLst>
                                    </p:anim>
                                    <p:anim calcmode="lin" valueType="num">
                                      <p:cBhvr>
                                        <p:cTn id="43" dur="500" fill="hold"/>
                                        <p:tgtEl>
                                          <p:spTgt spid="3361"/>
                                        </p:tgtEl>
                                        <p:attrNameLst>
                                          <p:attrName>ppt_h</p:attrName>
                                        </p:attrNameLst>
                                      </p:cBhvr>
                                      <p:tavLst>
                                        <p:tav tm="0">
                                          <p:val>
                                            <p:fltVal val="0"/>
                                          </p:val>
                                        </p:tav>
                                        <p:tav tm="100000">
                                          <p:val>
                                            <p:strVal val="#ppt_h"/>
                                          </p:val>
                                        </p:tav>
                                      </p:tavLst>
                                    </p:anim>
                                    <p:animEffect transition="in" filter="fade">
                                      <p:cBhvr>
                                        <p:cTn id="44" dur="500"/>
                                        <p:tgtEl>
                                          <p:spTgt spid="3361"/>
                                        </p:tgtEl>
                                      </p:cBhvr>
                                    </p:animEffect>
                                  </p:childTnLst>
                                </p:cTn>
                              </p:par>
                              <p:par>
                                <p:cTn id="45" presetID="53" presetClass="entr" presetSubtype="16" fill="hold" nodeType="withEffect">
                                  <p:stCondLst>
                                    <p:cond delay="0"/>
                                  </p:stCondLst>
                                  <p:childTnLst>
                                    <p:set>
                                      <p:cBhvr>
                                        <p:cTn id="46" dur="1" fill="hold">
                                          <p:stCondLst>
                                            <p:cond delay="0"/>
                                          </p:stCondLst>
                                        </p:cTn>
                                        <p:tgtEl>
                                          <p:spTgt spid="3372"/>
                                        </p:tgtEl>
                                        <p:attrNameLst>
                                          <p:attrName>style.visibility</p:attrName>
                                        </p:attrNameLst>
                                      </p:cBhvr>
                                      <p:to>
                                        <p:strVal val="visible"/>
                                      </p:to>
                                    </p:set>
                                    <p:anim calcmode="lin" valueType="num">
                                      <p:cBhvr>
                                        <p:cTn id="47" dur="500" fill="hold"/>
                                        <p:tgtEl>
                                          <p:spTgt spid="3372"/>
                                        </p:tgtEl>
                                        <p:attrNameLst>
                                          <p:attrName>ppt_w</p:attrName>
                                        </p:attrNameLst>
                                      </p:cBhvr>
                                      <p:tavLst>
                                        <p:tav tm="0">
                                          <p:val>
                                            <p:fltVal val="0"/>
                                          </p:val>
                                        </p:tav>
                                        <p:tav tm="100000">
                                          <p:val>
                                            <p:strVal val="#ppt_w"/>
                                          </p:val>
                                        </p:tav>
                                      </p:tavLst>
                                    </p:anim>
                                    <p:anim calcmode="lin" valueType="num">
                                      <p:cBhvr>
                                        <p:cTn id="48" dur="500" fill="hold"/>
                                        <p:tgtEl>
                                          <p:spTgt spid="3372"/>
                                        </p:tgtEl>
                                        <p:attrNameLst>
                                          <p:attrName>ppt_h</p:attrName>
                                        </p:attrNameLst>
                                      </p:cBhvr>
                                      <p:tavLst>
                                        <p:tav tm="0">
                                          <p:val>
                                            <p:fltVal val="0"/>
                                          </p:val>
                                        </p:tav>
                                        <p:tav tm="100000">
                                          <p:val>
                                            <p:strVal val="#ppt_h"/>
                                          </p:val>
                                        </p:tav>
                                      </p:tavLst>
                                    </p:anim>
                                    <p:animEffect transition="in" filter="fade">
                                      <p:cBhvr>
                                        <p:cTn id="49" dur="500"/>
                                        <p:tgtEl>
                                          <p:spTgt spid="3372"/>
                                        </p:tgtEl>
                                      </p:cBhvr>
                                    </p:animEffect>
                                  </p:childTnLst>
                                </p:cTn>
                              </p:par>
                              <p:par>
                                <p:cTn id="50" presetID="53" presetClass="entr" presetSubtype="16" fill="hold" nodeType="withEffect">
                                  <p:stCondLst>
                                    <p:cond delay="0"/>
                                  </p:stCondLst>
                                  <p:childTnLst>
                                    <p:set>
                                      <p:cBhvr>
                                        <p:cTn id="51" dur="1" fill="hold">
                                          <p:stCondLst>
                                            <p:cond delay="0"/>
                                          </p:stCondLst>
                                        </p:cTn>
                                        <p:tgtEl>
                                          <p:spTgt spid="3379"/>
                                        </p:tgtEl>
                                        <p:attrNameLst>
                                          <p:attrName>style.visibility</p:attrName>
                                        </p:attrNameLst>
                                      </p:cBhvr>
                                      <p:to>
                                        <p:strVal val="visible"/>
                                      </p:to>
                                    </p:set>
                                    <p:anim calcmode="lin" valueType="num">
                                      <p:cBhvr>
                                        <p:cTn id="52" dur="500" fill="hold"/>
                                        <p:tgtEl>
                                          <p:spTgt spid="3379"/>
                                        </p:tgtEl>
                                        <p:attrNameLst>
                                          <p:attrName>ppt_w</p:attrName>
                                        </p:attrNameLst>
                                      </p:cBhvr>
                                      <p:tavLst>
                                        <p:tav tm="0">
                                          <p:val>
                                            <p:fltVal val="0"/>
                                          </p:val>
                                        </p:tav>
                                        <p:tav tm="100000">
                                          <p:val>
                                            <p:strVal val="#ppt_w"/>
                                          </p:val>
                                        </p:tav>
                                      </p:tavLst>
                                    </p:anim>
                                    <p:anim calcmode="lin" valueType="num">
                                      <p:cBhvr>
                                        <p:cTn id="53" dur="500" fill="hold"/>
                                        <p:tgtEl>
                                          <p:spTgt spid="3379"/>
                                        </p:tgtEl>
                                        <p:attrNameLst>
                                          <p:attrName>ppt_h</p:attrName>
                                        </p:attrNameLst>
                                      </p:cBhvr>
                                      <p:tavLst>
                                        <p:tav tm="0">
                                          <p:val>
                                            <p:fltVal val="0"/>
                                          </p:val>
                                        </p:tav>
                                        <p:tav tm="100000">
                                          <p:val>
                                            <p:strVal val="#ppt_h"/>
                                          </p:val>
                                        </p:tav>
                                      </p:tavLst>
                                    </p:anim>
                                    <p:animEffect transition="in" filter="fade">
                                      <p:cBhvr>
                                        <p:cTn id="54" dur="500"/>
                                        <p:tgtEl>
                                          <p:spTgt spid="3379"/>
                                        </p:tgtEl>
                                      </p:cBhvr>
                                    </p:animEffect>
                                  </p:childTnLst>
                                </p:cTn>
                              </p:par>
                              <p:par>
                                <p:cTn id="55" presetID="53" presetClass="entr" presetSubtype="16" fill="hold" nodeType="withEffect">
                                  <p:stCondLst>
                                    <p:cond delay="0"/>
                                  </p:stCondLst>
                                  <p:childTnLst>
                                    <p:set>
                                      <p:cBhvr>
                                        <p:cTn id="56" dur="1" fill="hold">
                                          <p:stCondLst>
                                            <p:cond delay="0"/>
                                          </p:stCondLst>
                                        </p:cTn>
                                        <p:tgtEl>
                                          <p:spTgt spid="3389"/>
                                        </p:tgtEl>
                                        <p:attrNameLst>
                                          <p:attrName>style.visibility</p:attrName>
                                        </p:attrNameLst>
                                      </p:cBhvr>
                                      <p:to>
                                        <p:strVal val="visible"/>
                                      </p:to>
                                    </p:set>
                                    <p:anim calcmode="lin" valueType="num">
                                      <p:cBhvr>
                                        <p:cTn id="57" dur="500" fill="hold"/>
                                        <p:tgtEl>
                                          <p:spTgt spid="3389"/>
                                        </p:tgtEl>
                                        <p:attrNameLst>
                                          <p:attrName>ppt_w</p:attrName>
                                        </p:attrNameLst>
                                      </p:cBhvr>
                                      <p:tavLst>
                                        <p:tav tm="0">
                                          <p:val>
                                            <p:fltVal val="0"/>
                                          </p:val>
                                        </p:tav>
                                        <p:tav tm="100000">
                                          <p:val>
                                            <p:strVal val="#ppt_w"/>
                                          </p:val>
                                        </p:tav>
                                      </p:tavLst>
                                    </p:anim>
                                    <p:anim calcmode="lin" valueType="num">
                                      <p:cBhvr>
                                        <p:cTn id="58" dur="500" fill="hold"/>
                                        <p:tgtEl>
                                          <p:spTgt spid="3389"/>
                                        </p:tgtEl>
                                        <p:attrNameLst>
                                          <p:attrName>ppt_h</p:attrName>
                                        </p:attrNameLst>
                                      </p:cBhvr>
                                      <p:tavLst>
                                        <p:tav tm="0">
                                          <p:val>
                                            <p:fltVal val="0"/>
                                          </p:val>
                                        </p:tav>
                                        <p:tav tm="100000">
                                          <p:val>
                                            <p:strVal val="#ppt_h"/>
                                          </p:val>
                                        </p:tav>
                                      </p:tavLst>
                                    </p:anim>
                                    <p:animEffect transition="in" filter="fade">
                                      <p:cBhvr>
                                        <p:cTn id="59" dur="500"/>
                                        <p:tgtEl>
                                          <p:spTgt spid="3389"/>
                                        </p:tgtEl>
                                      </p:cBhvr>
                                    </p:animEffect>
                                  </p:childTnLst>
                                </p:cTn>
                              </p:par>
                              <p:par>
                                <p:cTn id="60" presetID="53" presetClass="entr" presetSubtype="16" fill="hold" nodeType="withEffect">
                                  <p:stCondLst>
                                    <p:cond delay="0"/>
                                  </p:stCondLst>
                                  <p:childTnLst>
                                    <p:set>
                                      <p:cBhvr>
                                        <p:cTn id="61" dur="1" fill="hold">
                                          <p:stCondLst>
                                            <p:cond delay="0"/>
                                          </p:stCondLst>
                                        </p:cTn>
                                        <p:tgtEl>
                                          <p:spTgt spid="3478"/>
                                        </p:tgtEl>
                                        <p:attrNameLst>
                                          <p:attrName>style.visibility</p:attrName>
                                        </p:attrNameLst>
                                      </p:cBhvr>
                                      <p:to>
                                        <p:strVal val="visible"/>
                                      </p:to>
                                    </p:set>
                                    <p:anim calcmode="lin" valueType="num">
                                      <p:cBhvr>
                                        <p:cTn id="62" dur="500" fill="hold"/>
                                        <p:tgtEl>
                                          <p:spTgt spid="3478"/>
                                        </p:tgtEl>
                                        <p:attrNameLst>
                                          <p:attrName>ppt_w</p:attrName>
                                        </p:attrNameLst>
                                      </p:cBhvr>
                                      <p:tavLst>
                                        <p:tav tm="0">
                                          <p:val>
                                            <p:fltVal val="0"/>
                                          </p:val>
                                        </p:tav>
                                        <p:tav tm="100000">
                                          <p:val>
                                            <p:strVal val="#ppt_w"/>
                                          </p:val>
                                        </p:tav>
                                      </p:tavLst>
                                    </p:anim>
                                    <p:anim calcmode="lin" valueType="num">
                                      <p:cBhvr>
                                        <p:cTn id="63" dur="500" fill="hold"/>
                                        <p:tgtEl>
                                          <p:spTgt spid="3478"/>
                                        </p:tgtEl>
                                        <p:attrNameLst>
                                          <p:attrName>ppt_h</p:attrName>
                                        </p:attrNameLst>
                                      </p:cBhvr>
                                      <p:tavLst>
                                        <p:tav tm="0">
                                          <p:val>
                                            <p:fltVal val="0"/>
                                          </p:val>
                                        </p:tav>
                                        <p:tav tm="100000">
                                          <p:val>
                                            <p:strVal val="#ppt_h"/>
                                          </p:val>
                                        </p:tav>
                                      </p:tavLst>
                                    </p:anim>
                                    <p:animEffect transition="in" filter="fade">
                                      <p:cBhvr>
                                        <p:cTn id="64" dur="500"/>
                                        <p:tgtEl>
                                          <p:spTgt spid="3478"/>
                                        </p:tgtEl>
                                      </p:cBhvr>
                                    </p:animEffect>
                                  </p:childTnLst>
                                </p:cTn>
                              </p:par>
                              <p:par>
                                <p:cTn id="65" presetID="53" presetClass="entr" presetSubtype="16" fill="hold" nodeType="withEffect">
                                  <p:stCondLst>
                                    <p:cond delay="0"/>
                                  </p:stCondLst>
                                  <p:childTnLst>
                                    <p:set>
                                      <p:cBhvr>
                                        <p:cTn id="66" dur="1" fill="hold">
                                          <p:stCondLst>
                                            <p:cond delay="0"/>
                                          </p:stCondLst>
                                        </p:cTn>
                                        <p:tgtEl>
                                          <p:spTgt spid="3603"/>
                                        </p:tgtEl>
                                        <p:attrNameLst>
                                          <p:attrName>style.visibility</p:attrName>
                                        </p:attrNameLst>
                                      </p:cBhvr>
                                      <p:to>
                                        <p:strVal val="visible"/>
                                      </p:to>
                                    </p:set>
                                    <p:anim calcmode="lin" valueType="num">
                                      <p:cBhvr>
                                        <p:cTn id="67" dur="500" fill="hold"/>
                                        <p:tgtEl>
                                          <p:spTgt spid="3603"/>
                                        </p:tgtEl>
                                        <p:attrNameLst>
                                          <p:attrName>ppt_w</p:attrName>
                                        </p:attrNameLst>
                                      </p:cBhvr>
                                      <p:tavLst>
                                        <p:tav tm="0">
                                          <p:val>
                                            <p:fltVal val="0"/>
                                          </p:val>
                                        </p:tav>
                                        <p:tav tm="100000">
                                          <p:val>
                                            <p:strVal val="#ppt_w"/>
                                          </p:val>
                                        </p:tav>
                                      </p:tavLst>
                                    </p:anim>
                                    <p:anim calcmode="lin" valueType="num">
                                      <p:cBhvr>
                                        <p:cTn id="68" dur="500" fill="hold"/>
                                        <p:tgtEl>
                                          <p:spTgt spid="3603"/>
                                        </p:tgtEl>
                                        <p:attrNameLst>
                                          <p:attrName>ppt_h</p:attrName>
                                        </p:attrNameLst>
                                      </p:cBhvr>
                                      <p:tavLst>
                                        <p:tav tm="0">
                                          <p:val>
                                            <p:fltVal val="0"/>
                                          </p:val>
                                        </p:tav>
                                        <p:tav tm="100000">
                                          <p:val>
                                            <p:strVal val="#ppt_h"/>
                                          </p:val>
                                        </p:tav>
                                      </p:tavLst>
                                    </p:anim>
                                    <p:animEffect transition="in" filter="fade">
                                      <p:cBhvr>
                                        <p:cTn id="69" dur="500"/>
                                        <p:tgtEl>
                                          <p:spTgt spid="3603"/>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370"/>
                                        </p:tgtEl>
                                        <p:attrNameLst>
                                          <p:attrName>style.visibility</p:attrName>
                                        </p:attrNameLst>
                                      </p:cBhvr>
                                      <p:to>
                                        <p:strVal val="visible"/>
                                      </p:to>
                                    </p:set>
                                    <p:anim calcmode="lin" valueType="num">
                                      <p:cBhvr additive="base">
                                        <p:cTn id="74" dur="500" fill="hold"/>
                                        <p:tgtEl>
                                          <p:spTgt spid="3370"/>
                                        </p:tgtEl>
                                        <p:attrNameLst>
                                          <p:attrName>ppt_x</p:attrName>
                                        </p:attrNameLst>
                                      </p:cBhvr>
                                      <p:tavLst>
                                        <p:tav tm="0">
                                          <p:val>
                                            <p:strVal val="#ppt_x"/>
                                          </p:val>
                                        </p:tav>
                                        <p:tav tm="100000">
                                          <p:val>
                                            <p:strVal val="#ppt_x"/>
                                          </p:val>
                                        </p:tav>
                                      </p:tavLst>
                                    </p:anim>
                                    <p:anim calcmode="lin" valueType="num">
                                      <p:cBhvr additive="base">
                                        <p:cTn id="75" dur="500" fill="hold"/>
                                        <p:tgtEl>
                                          <p:spTgt spid="3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52"/>
        <p:cNvGrpSpPr/>
        <p:nvPr/>
      </p:nvGrpSpPr>
      <p:grpSpPr>
        <a:xfrm>
          <a:off x="0" y="0"/>
          <a:ext cx="0" cy="0"/>
          <a:chOff x="0" y="0"/>
          <a:chExt cx="0" cy="0"/>
        </a:xfrm>
      </p:grpSpPr>
      <p:grpSp>
        <p:nvGrpSpPr>
          <p:cNvPr id="10" name="组合 4">
            <a:extLst>
              <a:ext uri="{FF2B5EF4-FFF2-40B4-BE49-F238E27FC236}">
                <a16:creationId xmlns:a16="http://schemas.microsoft.com/office/drawing/2014/main" id="{ED99EE96-2EA7-732A-2D93-FF7A507B3C92}"/>
              </a:ext>
            </a:extLst>
          </p:cNvPr>
          <p:cNvGrpSpPr/>
          <p:nvPr/>
        </p:nvGrpSpPr>
        <p:grpSpPr>
          <a:xfrm>
            <a:off x="1666759" y="711327"/>
            <a:ext cx="7610551" cy="645639"/>
            <a:chOff x="1432071" y="689851"/>
            <a:chExt cx="9587544" cy="822370"/>
          </a:xfrm>
        </p:grpSpPr>
        <p:sp>
          <p:nvSpPr>
            <p:cNvPr id="11" name="TextBox 8">
              <a:extLst>
                <a:ext uri="{FF2B5EF4-FFF2-40B4-BE49-F238E27FC236}">
                  <a16:creationId xmlns:a16="http://schemas.microsoft.com/office/drawing/2014/main" id="{6B117EB5-7BD7-855C-77A0-E0ADC121470A}"/>
                </a:ext>
              </a:extLst>
            </p:cNvPr>
            <p:cNvSpPr txBox="1">
              <a:spLocks noChangeArrowheads="1"/>
            </p:cNvSpPr>
            <p:nvPr/>
          </p:nvSpPr>
          <p:spPr bwMode="auto">
            <a:xfrm>
              <a:off x="1432071" y="689851"/>
              <a:ext cx="9587544" cy="62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377"/>
              <a:r>
                <a:rPr lang="en-US" sz="3200" b="1" kern="100">
                  <a:solidFill>
                    <a:schemeClr val="bg2">
                      <a:lumMod val="75000"/>
                    </a:schemeClr>
                  </a:solidFill>
                  <a:latin typeface="Times New Roman" panose="02020603050405020304" pitchFamily="18" charset="0"/>
                  <a:ea typeface="SimSun" panose="02010600030101010101" pitchFamily="2" charset="-122"/>
                </a:rPr>
                <a:t>N</a:t>
              </a:r>
              <a:r>
                <a:rPr lang="en-US" sz="3200" b="1" kern="100">
                  <a:solidFill>
                    <a:schemeClr val="bg2">
                      <a:lumMod val="75000"/>
                    </a:schemeClr>
                  </a:solidFill>
                  <a:effectLst/>
                  <a:latin typeface="Times New Roman" panose="02020603050405020304" pitchFamily="18" charset="0"/>
                  <a:ea typeface="SimSun" panose="02010600030101010101" pitchFamily="2" charset="-122"/>
                </a:rPr>
                <a:t>hững điều cần lưu ý khi viết câu chủ đề</a:t>
              </a:r>
              <a:endParaRPr lang="zh-CN" altLang="en-US" sz="6000" b="1" dirty="0">
                <a:solidFill>
                  <a:schemeClr val="bg2">
                    <a:lumMod val="75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a:endParaRPr>
            </a:p>
          </p:txBody>
        </p:sp>
        <p:sp>
          <p:nvSpPr>
            <p:cNvPr id="12" name="矩形 9">
              <a:extLst>
                <a:ext uri="{FF2B5EF4-FFF2-40B4-BE49-F238E27FC236}">
                  <a16:creationId xmlns:a16="http://schemas.microsoft.com/office/drawing/2014/main" id="{C77AB225-3D18-76D8-9260-FF49C7389B4B}"/>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3200">
                <a:solidFill>
                  <a:srgbClr val="2F583C"/>
                </a:solidFill>
                <a:latin typeface="华文新魏" panose="02010800040101010101" pitchFamily="2" charset="-122"/>
                <a:ea typeface="华文新魏" panose="02010800040101010101" pitchFamily="2" charset="-122"/>
                <a:sym typeface="Arial"/>
              </a:endParaRPr>
            </a:p>
          </p:txBody>
        </p:sp>
      </p:grpSp>
      <p:grpSp>
        <p:nvGrpSpPr>
          <p:cNvPr id="13" name="Google Shape;4475;p36">
            <a:extLst>
              <a:ext uri="{FF2B5EF4-FFF2-40B4-BE49-F238E27FC236}">
                <a16:creationId xmlns:a16="http://schemas.microsoft.com/office/drawing/2014/main" id="{DEC84A09-7E81-4B5C-3C86-2DAF65275547}"/>
              </a:ext>
            </a:extLst>
          </p:cNvPr>
          <p:cNvGrpSpPr/>
          <p:nvPr/>
        </p:nvGrpSpPr>
        <p:grpSpPr>
          <a:xfrm>
            <a:off x="960000" y="723690"/>
            <a:ext cx="619784" cy="611109"/>
            <a:chOff x="7368700" y="3304200"/>
            <a:chExt cx="1161401" cy="1257678"/>
          </a:xfrm>
        </p:grpSpPr>
        <p:sp>
          <p:nvSpPr>
            <p:cNvPr id="14" name="Google Shape;4476;p36">
              <a:extLst>
                <a:ext uri="{FF2B5EF4-FFF2-40B4-BE49-F238E27FC236}">
                  <a16:creationId xmlns:a16="http://schemas.microsoft.com/office/drawing/2014/main" id="{7D45D4F1-1BCD-8E3C-D011-8D5F1A273AF8}"/>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4477;p36">
              <a:extLst>
                <a:ext uri="{FF2B5EF4-FFF2-40B4-BE49-F238E27FC236}">
                  <a16:creationId xmlns:a16="http://schemas.microsoft.com/office/drawing/2014/main" id="{40EA3BD2-8EAA-826B-7205-BDEEBB7F1368}"/>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4478;p36">
              <a:extLst>
                <a:ext uri="{FF2B5EF4-FFF2-40B4-BE49-F238E27FC236}">
                  <a16:creationId xmlns:a16="http://schemas.microsoft.com/office/drawing/2014/main" id="{C708A02C-AA96-C952-E815-7C04F8DEC5EA}"/>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4479;p36">
              <a:extLst>
                <a:ext uri="{FF2B5EF4-FFF2-40B4-BE49-F238E27FC236}">
                  <a16:creationId xmlns:a16="http://schemas.microsoft.com/office/drawing/2014/main" id="{4D9E1BAF-3B87-EAB2-D16D-F12D3D7C0872}"/>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4480;p36">
              <a:extLst>
                <a:ext uri="{FF2B5EF4-FFF2-40B4-BE49-F238E27FC236}">
                  <a16:creationId xmlns:a16="http://schemas.microsoft.com/office/drawing/2014/main" id="{9C1CF828-7440-5CF9-D274-A5953AC2EEB3}"/>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4481;p36">
              <a:extLst>
                <a:ext uri="{FF2B5EF4-FFF2-40B4-BE49-F238E27FC236}">
                  <a16:creationId xmlns:a16="http://schemas.microsoft.com/office/drawing/2014/main" id="{77461FBB-0DE2-B207-F228-DCFB5EE68731}"/>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4482;p36">
              <a:extLst>
                <a:ext uri="{FF2B5EF4-FFF2-40B4-BE49-F238E27FC236}">
                  <a16:creationId xmlns:a16="http://schemas.microsoft.com/office/drawing/2014/main" id="{B209FCF4-0764-24E9-CD87-00F83760D84D}"/>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4483;p36">
              <a:extLst>
                <a:ext uri="{FF2B5EF4-FFF2-40B4-BE49-F238E27FC236}">
                  <a16:creationId xmlns:a16="http://schemas.microsoft.com/office/drawing/2014/main" id="{A06A638B-90D9-2E62-1384-B1698915E84D}"/>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4484;p36">
              <a:extLst>
                <a:ext uri="{FF2B5EF4-FFF2-40B4-BE49-F238E27FC236}">
                  <a16:creationId xmlns:a16="http://schemas.microsoft.com/office/drawing/2014/main" id="{D9CE36CB-C881-98DD-A2AD-503F2A2C5E78}"/>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4485;p36">
              <a:extLst>
                <a:ext uri="{FF2B5EF4-FFF2-40B4-BE49-F238E27FC236}">
                  <a16:creationId xmlns:a16="http://schemas.microsoft.com/office/drawing/2014/main" id="{92DE0F9B-1791-2C48-FFCB-9C6CA8647D56}"/>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4486;p36">
              <a:extLst>
                <a:ext uri="{FF2B5EF4-FFF2-40B4-BE49-F238E27FC236}">
                  <a16:creationId xmlns:a16="http://schemas.microsoft.com/office/drawing/2014/main" id="{587144F4-2139-56B4-6140-817395E91BF0}"/>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4487;p36">
              <a:extLst>
                <a:ext uri="{FF2B5EF4-FFF2-40B4-BE49-F238E27FC236}">
                  <a16:creationId xmlns:a16="http://schemas.microsoft.com/office/drawing/2014/main" id="{009BD283-2656-9AC8-7923-B223D98BB59B}"/>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4488;p36">
              <a:extLst>
                <a:ext uri="{FF2B5EF4-FFF2-40B4-BE49-F238E27FC236}">
                  <a16:creationId xmlns:a16="http://schemas.microsoft.com/office/drawing/2014/main" id="{2D1F1963-6771-9398-45F4-610415336DE7}"/>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4489;p36">
              <a:extLst>
                <a:ext uri="{FF2B5EF4-FFF2-40B4-BE49-F238E27FC236}">
                  <a16:creationId xmlns:a16="http://schemas.microsoft.com/office/drawing/2014/main" id="{3F2235A3-96D4-4284-C461-A49348BE6B0A}"/>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4490;p36">
              <a:extLst>
                <a:ext uri="{FF2B5EF4-FFF2-40B4-BE49-F238E27FC236}">
                  <a16:creationId xmlns:a16="http://schemas.microsoft.com/office/drawing/2014/main" id="{5EF81386-66A5-3BCF-C624-6502C9FD17BD}"/>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4491;p36">
              <a:extLst>
                <a:ext uri="{FF2B5EF4-FFF2-40B4-BE49-F238E27FC236}">
                  <a16:creationId xmlns:a16="http://schemas.microsoft.com/office/drawing/2014/main" id="{773A3EA9-8118-5749-D539-913D41B151A7}"/>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4492;p36">
              <a:extLst>
                <a:ext uri="{FF2B5EF4-FFF2-40B4-BE49-F238E27FC236}">
                  <a16:creationId xmlns:a16="http://schemas.microsoft.com/office/drawing/2014/main" id="{084AB2A4-10BD-704C-7ED7-89A0136BEFC9}"/>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4493;p36">
              <a:extLst>
                <a:ext uri="{FF2B5EF4-FFF2-40B4-BE49-F238E27FC236}">
                  <a16:creationId xmlns:a16="http://schemas.microsoft.com/office/drawing/2014/main" id="{69E2ACE7-8E49-E658-FFE5-4B949013D28C}"/>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4494;p36">
              <a:extLst>
                <a:ext uri="{FF2B5EF4-FFF2-40B4-BE49-F238E27FC236}">
                  <a16:creationId xmlns:a16="http://schemas.microsoft.com/office/drawing/2014/main" id="{72FFBDB9-0BBA-F361-F69D-41D6293E35DC}"/>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3" name="Google Shape;4495;p36">
              <a:extLst>
                <a:ext uri="{FF2B5EF4-FFF2-40B4-BE49-F238E27FC236}">
                  <a16:creationId xmlns:a16="http://schemas.microsoft.com/office/drawing/2014/main" id="{2743A595-A8FA-6E27-15E3-DFDD86D8A3BE}"/>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4496;p36">
              <a:extLst>
                <a:ext uri="{FF2B5EF4-FFF2-40B4-BE49-F238E27FC236}">
                  <a16:creationId xmlns:a16="http://schemas.microsoft.com/office/drawing/2014/main" id="{1CB089EE-9A75-F49B-AEBA-3EA0CBE21D91}"/>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4497;p36">
              <a:extLst>
                <a:ext uri="{FF2B5EF4-FFF2-40B4-BE49-F238E27FC236}">
                  <a16:creationId xmlns:a16="http://schemas.microsoft.com/office/drawing/2014/main" id="{8568885E-A481-3FEB-74CD-DB5982D942B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4498;p36">
              <a:extLst>
                <a:ext uri="{FF2B5EF4-FFF2-40B4-BE49-F238E27FC236}">
                  <a16:creationId xmlns:a16="http://schemas.microsoft.com/office/drawing/2014/main" id="{B43A7C32-8C56-E7C0-E9B1-9AE9E2D40B4E}"/>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4499;p36">
              <a:extLst>
                <a:ext uri="{FF2B5EF4-FFF2-40B4-BE49-F238E27FC236}">
                  <a16:creationId xmlns:a16="http://schemas.microsoft.com/office/drawing/2014/main" id="{68979FD7-86D0-C1F8-8352-306B756816C2}"/>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4500;p36">
              <a:extLst>
                <a:ext uri="{FF2B5EF4-FFF2-40B4-BE49-F238E27FC236}">
                  <a16:creationId xmlns:a16="http://schemas.microsoft.com/office/drawing/2014/main" id="{68CD709C-9821-E93C-CA4D-FFEFAC61A03F}"/>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4501;p36">
              <a:extLst>
                <a:ext uri="{FF2B5EF4-FFF2-40B4-BE49-F238E27FC236}">
                  <a16:creationId xmlns:a16="http://schemas.microsoft.com/office/drawing/2014/main" id="{49124FBC-A419-F841-D6EA-1E81E6059ADF}"/>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4502;p36">
              <a:extLst>
                <a:ext uri="{FF2B5EF4-FFF2-40B4-BE49-F238E27FC236}">
                  <a16:creationId xmlns:a16="http://schemas.microsoft.com/office/drawing/2014/main" id="{A6B1A43E-69FE-90C4-0BBD-B74C3A9351DA}"/>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4503;p36">
              <a:extLst>
                <a:ext uri="{FF2B5EF4-FFF2-40B4-BE49-F238E27FC236}">
                  <a16:creationId xmlns:a16="http://schemas.microsoft.com/office/drawing/2014/main" id="{9777FBEA-9E80-B7DC-A66E-6816A9B21FF5}"/>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4504;p36">
              <a:extLst>
                <a:ext uri="{FF2B5EF4-FFF2-40B4-BE49-F238E27FC236}">
                  <a16:creationId xmlns:a16="http://schemas.microsoft.com/office/drawing/2014/main" id="{BF9DCCF1-6D34-8683-0378-DCE7687D53D1}"/>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4505;p36">
              <a:extLst>
                <a:ext uri="{FF2B5EF4-FFF2-40B4-BE49-F238E27FC236}">
                  <a16:creationId xmlns:a16="http://schemas.microsoft.com/office/drawing/2014/main" id="{81997B81-668F-8376-3FD5-16C4994FA0FB}"/>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4506;p36">
              <a:extLst>
                <a:ext uri="{FF2B5EF4-FFF2-40B4-BE49-F238E27FC236}">
                  <a16:creationId xmlns:a16="http://schemas.microsoft.com/office/drawing/2014/main" id="{BD0BB001-4FC5-78DB-E02D-9D18715DB6B9}"/>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4507;p36">
              <a:extLst>
                <a:ext uri="{FF2B5EF4-FFF2-40B4-BE49-F238E27FC236}">
                  <a16:creationId xmlns:a16="http://schemas.microsoft.com/office/drawing/2014/main" id="{AF048923-2351-F7E1-6CD6-8795ADDA5F41}"/>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4508;p36">
              <a:extLst>
                <a:ext uri="{FF2B5EF4-FFF2-40B4-BE49-F238E27FC236}">
                  <a16:creationId xmlns:a16="http://schemas.microsoft.com/office/drawing/2014/main" id="{817F1B56-9B14-24D7-3AF1-91FD7589B63B}"/>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4509;p36">
              <a:extLst>
                <a:ext uri="{FF2B5EF4-FFF2-40B4-BE49-F238E27FC236}">
                  <a16:creationId xmlns:a16="http://schemas.microsoft.com/office/drawing/2014/main" id="{86C88D33-5220-B4CA-5E86-6829780ADF1F}"/>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4510;p36">
              <a:extLst>
                <a:ext uri="{FF2B5EF4-FFF2-40B4-BE49-F238E27FC236}">
                  <a16:creationId xmlns:a16="http://schemas.microsoft.com/office/drawing/2014/main" id="{045DA779-8147-57BA-411E-F26B08F6F471}"/>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4511;p36">
              <a:extLst>
                <a:ext uri="{FF2B5EF4-FFF2-40B4-BE49-F238E27FC236}">
                  <a16:creationId xmlns:a16="http://schemas.microsoft.com/office/drawing/2014/main" id="{5CD5A99E-766B-E724-8292-8470DEF878EC}"/>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4512;p36">
              <a:extLst>
                <a:ext uri="{FF2B5EF4-FFF2-40B4-BE49-F238E27FC236}">
                  <a16:creationId xmlns:a16="http://schemas.microsoft.com/office/drawing/2014/main" id="{4560D06E-3D3E-5679-022C-41CEF4BA6F83}"/>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4513;p36">
              <a:extLst>
                <a:ext uri="{FF2B5EF4-FFF2-40B4-BE49-F238E27FC236}">
                  <a16:creationId xmlns:a16="http://schemas.microsoft.com/office/drawing/2014/main" id="{FEEF54ED-70AB-A784-0663-4D31EF7715A7}"/>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4514;p36">
              <a:extLst>
                <a:ext uri="{FF2B5EF4-FFF2-40B4-BE49-F238E27FC236}">
                  <a16:creationId xmlns:a16="http://schemas.microsoft.com/office/drawing/2014/main" id="{BD1EFC1F-1633-D3E4-BBAB-AA31E088F416}"/>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4515;p36">
              <a:extLst>
                <a:ext uri="{FF2B5EF4-FFF2-40B4-BE49-F238E27FC236}">
                  <a16:creationId xmlns:a16="http://schemas.microsoft.com/office/drawing/2014/main" id="{DFB42651-1971-1B28-13BB-C11BFD35D1C3}"/>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4516;p36">
              <a:extLst>
                <a:ext uri="{FF2B5EF4-FFF2-40B4-BE49-F238E27FC236}">
                  <a16:creationId xmlns:a16="http://schemas.microsoft.com/office/drawing/2014/main" id="{C9271BF8-EE87-07B9-E5AE-ADAA4F608975}"/>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4517;p36">
              <a:extLst>
                <a:ext uri="{FF2B5EF4-FFF2-40B4-BE49-F238E27FC236}">
                  <a16:creationId xmlns:a16="http://schemas.microsoft.com/office/drawing/2014/main" id="{8D017714-CDD8-7DE8-7FA1-B58BB5880030}"/>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4518;p36">
              <a:extLst>
                <a:ext uri="{FF2B5EF4-FFF2-40B4-BE49-F238E27FC236}">
                  <a16:creationId xmlns:a16="http://schemas.microsoft.com/office/drawing/2014/main" id="{9997503C-2A59-F00D-1251-842228BCAF30}"/>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4519;p36">
              <a:extLst>
                <a:ext uri="{FF2B5EF4-FFF2-40B4-BE49-F238E27FC236}">
                  <a16:creationId xmlns:a16="http://schemas.microsoft.com/office/drawing/2014/main" id="{5F2298F0-038D-6FCD-AB88-50191B532304}"/>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4520;p36">
              <a:extLst>
                <a:ext uri="{FF2B5EF4-FFF2-40B4-BE49-F238E27FC236}">
                  <a16:creationId xmlns:a16="http://schemas.microsoft.com/office/drawing/2014/main" id="{5A827D01-2036-1A1A-37FB-EF4A9103F356}"/>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4521;p36">
              <a:extLst>
                <a:ext uri="{FF2B5EF4-FFF2-40B4-BE49-F238E27FC236}">
                  <a16:creationId xmlns:a16="http://schemas.microsoft.com/office/drawing/2014/main" id="{BC588E42-4DDA-A9C4-4A64-F79E7E8AE2D6}"/>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4522;p36">
              <a:extLst>
                <a:ext uri="{FF2B5EF4-FFF2-40B4-BE49-F238E27FC236}">
                  <a16:creationId xmlns:a16="http://schemas.microsoft.com/office/drawing/2014/main" id="{03024B9A-6583-B5BF-1D99-0FC2189A6E70}"/>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4523;p36">
              <a:extLst>
                <a:ext uri="{FF2B5EF4-FFF2-40B4-BE49-F238E27FC236}">
                  <a16:creationId xmlns:a16="http://schemas.microsoft.com/office/drawing/2014/main" id="{289E4624-A882-320B-138A-C318888E0BF1}"/>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4524;p36">
              <a:extLst>
                <a:ext uri="{FF2B5EF4-FFF2-40B4-BE49-F238E27FC236}">
                  <a16:creationId xmlns:a16="http://schemas.microsoft.com/office/drawing/2014/main" id="{BF49FA19-4CAC-514C-E56A-5F14C583ECD2}"/>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4525;p36">
              <a:extLst>
                <a:ext uri="{FF2B5EF4-FFF2-40B4-BE49-F238E27FC236}">
                  <a16:creationId xmlns:a16="http://schemas.microsoft.com/office/drawing/2014/main" id="{30C4B023-9827-0E95-9A85-96551050BD94}"/>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2" name="Google Shape;4526;p36">
              <a:extLst>
                <a:ext uri="{FF2B5EF4-FFF2-40B4-BE49-F238E27FC236}">
                  <a16:creationId xmlns:a16="http://schemas.microsoft.com/office/drawing/2014/main" id="{BBD088C8-61FA-EABF-C7E6-B8582FB600E5}"/>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3" name="Google Shape;4527;p36">
              <a:extLst>
                <a:ext uri="{FF2B5EF4-FFF2-40B4-BE49-F238E27FC236}">
                  <a16:creationId xmlns:a16="http://schemas.microsoft.com/office/drawing/2014/main" id="{86EDECEF-274C-A91A-48C4-EF2E3CB94F42}"/>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4" name="Google Shape;4528;p36">
              <a:extLst>
                <a:ext uri="{FF2B5EF4-FFF2-40B4-BE49-F238E27FC236}">
                  <a16:creationId xmlns:a16="http://schemas.microsoft.com/office/drawing/2014/main" id="{1D9583B4-88A8-A0AB-C453-D218B3E7D9DA}"/>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5" name="Google Shape;4529;p36">
              <a:extLst>
                <a:ext uri="{FF2B5EF4-FFF2-40B4-BE49-F238E27FC236}">
                  <a16:creationId xmlns:a16="http://schemas.microsoft.com/office/drawing/2014/main" id="{AB65B529-F1C6-E7BD-B835-696A32A68D18}"/>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6" name="Google Shape;4530;p36">
              <a:extLst>
                <a:ext uri="{FF2B5EF4-FFF2-40B4-BE49-F238E27FC236}">
                  <a16:creationId xmlns:a16="http://schemas.microsoft.com/office/drawing/2014/main" id="{2DBA305B-3C4D-3064-03D9-CB85F8060176}"/>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7" name="Google Shape;4531;p36">
              <a:extLst>
                <a:ext uri="{FF2B5EF4-FFF2-40B4-BE49-F238E27FC236}">
                  <a16:creationId xmlns:a16="http://schemas.microsoft.com/office/drawing/2014/main" id="{293512FF-0C67-9685-CBC5-FF2E19E48AB8}"/>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8" name="Google Shape;4532;p36">
              <a:extLst>
                <a:ext uri="{FF2B5EF4-FFF2-40B4-BE49-F238E27FC236}">
                  <a16:creationId xmlns:a16="http://schemas.microsoft.com/office/drawing/2014/main" id="{1490FA2E-FEC6-9671-EA82-BE266D4D3689}"/>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9" name="Google Shape;4533;p36">
              <a:extLst>
                <a:ext uri="{FF2B5EF4-FFF2-40B4-BE49-F238E27FC236}">
                  <a16:creationId xmlns:a16="http://schemas.microsoft.com/office/drawing/2014/main" id="{F03E9F70-7FC1-09D4-2929-52C20DB0CACC}"/>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0" name="Google Shape;4534;p36">
              <a:extLst>
                <a:ext uri="{FF2B5EF4-FFF2-40B4-BE49-F238E27FC236}">
                  <a16:creationId xmlns:a16="http://schemas.microsoft.com/office/drawing/2014/main" id="{13CEE415-261E-7E1D-E612-0B949A7AA3D4}"/>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1" name="Google Shape;4535;p36">
              <a:extLst>
                <a:ext uri="{FF2B5EF4-FFF2-40B4-BE49-F238E27FC236}">
                  <a16:creationId xmlns:a16="http://schemas.microsoft.com/office/drawing/2014/main" id="{E45325D0-6987-C01A-6837-228192D4AA7C}"/>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2" name="Google Shape;4536;p36">
              <a:extLst>
                <a:ext uri="{FF2B5EF4-FFF2-40B4-BE49-F238E27FC236}">
                  <a16:creationId xmlns:a16="http://schemas.microsoft.com/office/drawing/2014/main" id="{A3F540E5-0AF1-ACAA-1899-0176C642FCD4}"/>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3725" name="Google Shape;502;p33">
            <a:extLst>
              <a:ext uri="{FF2B5EF4-FFF2-40B4-BE49-F238E27FC236}">
                <a16:creationId xmlns:a16="http://schemas.microsoft.com/office/drawing/2014/main" id="{933A4B64-D778-F233-AF93-DEB7EDB637A7}"/>
              </a:ext>
            </a:extLst>
          </p:cNvPr>
          <p:cNvGrpSpPr/>
          <p:nvPr/>
        </p:nvGrpSpPr>
        <p:grpSpPr>
          <a:xfrm>
            <a:off x="6791533" y="3142508"/>
            <a:ext cx="4378369" cy="3170013"/>
            <a:chOff x="309900" y="238100"/>
            <a:chExt cx="7048350" cy="5237800"/>
          </a:xfrm>
          <a:solidFill>
            <a:schemeClr val="bg1">
              <a:lumMod val="40000"/>
              <a:lumOff val="60000"/>
            </a:schemeClr>
          </a:solidFill>
        </p:grpSpPr>
        <p:sp>
          <p:nvSpPr>
            <p:cNvPr id="3726" name="Google Shape;503;p33">
              <a:extLst>
                <a:ext uri="{FF2B5EF4-FFF2-40B4-BE49-F238E27FC236}">
                  <a16:creationId xmlns:a16="http://schemas.microsoft.com/office/drawing/2014/main" id="{463A94E7-C3FB-9300-199F-153D3BE293F4}"/>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7" name="Google Shape;504;p33">
              <a:extLst>
                <a:ext uri="{FF2B5EF4-FFF2-40B4-BE49-F238E27FC236}">
                  <a16:creationId xmlns:a16="http://schemas.microsoft.com/office/drawing/2014/main" id="{FB000727-15F4-A62C-1660-0131872B8904}"/>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8" name="Google Shape;505;p33">
              <a:extLst>
                <a:ext uri="{FF2B5EF4-FFF2-40B4-BE49-F238E27FC236}">
                  <a16:creationId xmlns:a16="http://schemas.microsoft.com/office/drawing/2014/main" id="{F71C576A-715A-0E06-D380-76A8156918A8}"/>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9" name="Google Shape;506;p33">
              <a:extLst>
                <a:ext uri="{FF2B5EF4-FFF2-40B4-BE49-F238E27FC236}">
                  <a16:creationId xmlns:a16="http://schemas.microsoft.com/office/drawing/2014/main" id="{2E82CD0F-E40D-A3FA-95EC-785B655DA1F8}"/>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30" name="Google Shape;507;p33">
              <a:extLst>
                <a:ext uri="{FF2B5EF4-FFF2-40B4-BE49-F238E27FC236}">
                  <a16:creationId xmlns:a16="http://schemas.microsoft.com/office/drawing/2014/main" id="{F58EB762-396C-93F6-FCA9-0A7E201E8E38}"/>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31" name="Google Shape;508;p33">
              <a:extLst>
                <a:ext uri="{FF2B5EF4-FFF2-40B4-BE49-F238E27FC236}">
                  <a16:creationId xmlns:a16="http://schemas.microsoft.com/office/drawing/2014/main" id="{5D429402-2D19-80F6-4718-358248F58099}"/>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32" name="Google Shape;509;p33">
              <a:extLst>
                <a:ext uri="{FF2B5EF4-FFF2-40B4-BE49-F238E27FC236}">
                  <a16:creationId xmlns:a16="http://schemas.microsoft.com/office/drawing/2014/main" id="{2A997278-F526-FF6F-28DC-7CF25BC18403}"/>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33" name="Google Shape;510;p33">
              <a:extLst>
                <a:ext uri="{FF2B5EF4-FFF2-40B4-BE49-F238E27FC236}">
                  <a16:creationId xmlns:a16="http://schemas.microsoft.com/office/drawing/2014/main" id="{22552F56-1DE2-8764-EA46-8DA6AA0255B3}"/>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34" name="Google Shape;511;p33">
              <a:extLst>
                <a:ext uri="{FF2B5EF4-FFF2-40B4-BE49-F238E27FC236}">
                  <a16:creationId xmlns:a16="http://schemas.microsoft.com/office/drawing/2014/main" id="{8352CF48-4CAA-2767-A00A-3C6E17503C61}"/>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3735" name="Google Shape;502;p33">
            <a:extLst>
              <a:ext uri="{FF2B5EF4-FFF2-40B4-BE49-F238E27FC236}">
                <a16:creationId xmlns:a16="http://schemas.microsoft.com/office/drawing/2014/main" id="{F9630FCD-75E7-170B-DFD4-909891DCD177}"/>
              </a:ext>
            </a:extLst>
          </p:cNvPr>
          <p:cNvGrpSpPr/>
          <p:nvPr/>
        </p:nvGrpSpPr>
        <p:grpSpPr>
          <a:xfrm>
            <a:off x="1218132" y="3187504"/>
            <a:ext cx="4378369" cy="3170013"/>
            <a:chOff x="309900" y="238100"/>
            <a:chExt cx="7048350" cy="5237800"/>
          </a:xfrm>
          <a:solidFill>
            <a:schemeClr val="accent2">
              <a:lumMod val="60000"/>
              <a:lumOff val="40000"/>
            </a:schemeClr>
          </a:solidFill>
        </p:grpSpPr>
        <p:sp>
          <p:nvSpPr>
            <p:cNvPr id="3736" name="Google Shape;503;p33">
              <a:extLst>
                <a:ext uri="{FF2B5EF4-FFF2-40B4-BE49-F238E27FC236}">
                  <a16:creationId xmlns:a16="http://schemas.microsoft.com/office/drawing/2014/main" id="{0179D134-C3F0-9BFD-7865-09019179BD86}"/>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37" name="Google Shape;504;p33">
              <a:extLst>
                <a:ext uri="{FF2B5EF4-FFF2-40B4-BE49-F238E27FC236}">
                  <a16:creationId xmlns:a16="http://schemas.microsoft.com/office/drawing/2014/main" id="{DB26CAD8-2A21-5516-F78E-9C66632F79A6}"/>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38" name="Google Shape;505;p33">
              <a:extLst>
                <a:ext uri="{FF2B5EF4-FFF2-40B4-BE49-F238E27FC236}">
                  <a16:creationId xmlns:a16="http://schemas.microsoft.com/office/drawing/2014/main" id="{8BDB5ABF-1EBA-D06A-339C-E3AB35223A47}"/>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39" name="Google Shape;506;p33">
              <a:extLst>
                <a:ext uri="{FF2B5EF4-FFF2-40B4-BE49-F238E27FC236}">
                  <a16:creationId xmlns:a16="http://schemas.microsoft.com/office/drawing/2014/main" id="{E448C8C4-8669-7C7F-23B7-329541E6103D}"/>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40" name="Google Shape;507;p33">
              <a:extLst>
                <a:ext uri="{FF2B5EF4-FFF2-40B4-BE49-F238E27FC236}">
                  <a16:creationId xmlns:a16="http://schemas.microsoft.com/office/drawing/2014/main" id="{597BF200-9F7A-10BE-065F-6792AEC0A07B}"/>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41" name="Google Shape;508;p33">
              <a:extLst>
                <a:ext uri="{FF2B5EF4-FFF2-40B4-BE49-F238E27FC236}">
                  <a16:creationId xmlns:a16="http://schemas.microsoft.com/office/drawing/2014/main" id="{08DB9ABE-8B03-3185-A91C-B64F177C8581}"/>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42" name="Google Shape;509;p33">
              <a:extLst>
                <a:ext uri="{FF2B5EF4-FFF2-40B4-BE49-F238E27FC236}">
                  <a16:creationId xmlns:a16="http://schemas.microsoft.com/office/drawing/2014/main" id="{4597364F-0593-330E-C475-553F547F2D5B}"/>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43" name="Google Shape;510;p33">
              <a:extLst>
                <a:ext uri="{FF2B5EF4-FFF2-40B4-BE49-F238E27FC236}">
                  <a16:creationId xmlns:a16="http://schemas.microsoft.com/office/drawing/2014/main" id="{FE011943-6FA8-7719-3BDA-928D402C5588}"/>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44" name="Google Shape;511;p33">
              <a:extLst>
                <a:ext uri="{FF2B5EF4-FFF2-40B4-BE49-F238E27FC236}">
                  <a16:creationId xmlns:a16="http://schemas.microsoft.com/office/drawing/2014/main" id="{3CB39BB0-6A07-0434-52E3-5F99AA1BC705}"/>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pic>
        <p:nvPicPr>
          <p:cNvPr id="3745" name="Google Shape;1984;p117">
            <a:extLst>
              <a:ext uri="{FF2B5EF4-FFF2-40B4-BE49-F238E27FC236}">
                <a16:creationId xmlns:a16="http://schemas.microsoft.com/office/drawing/2014/main" id="{E000D33B-ACC8-1917-3D67-5F996E6D6585}"/>
              </a:ext>
            </a:extLst>
          </p:cNvPr>
          <p:cNvPicPr preferRelativeResize="0"/>
          <p:nvPr/>
        </p:nvPicPr>
        <p:blipFill>
          <a:blip r:embed="rId3">
            <a:alphaModFix/>
          </a:blip>
          <a:stretch>
            <a:fillRect/>
          </a:stretch>
        </p:blipFill>
        <p:spPr>
          <a:xfrm>
            <a:off x="2875289" y="1040327"/>
            <a:ext cx="6225163" cy="3518748"/>
          </a:xfrm>
          <a:prstGeom prst="rect">
            <a:avLst/>
          </a:prstGeom>
          <a:noFill/>
          <a:ln>
            <a:noFill/>
          </a:ln>
        </p:spPr>
      </p:pic>
      <p:sp>
        <p:nvSpPr>
          <p:cNvPr id="3746" name="TextBox 3745">
            <a:extLst>
              <a:ext uri="{FF2B5EF4-FFF2-40B4-BE49-F238E27FC236}">
                <a16:creationId xmlns:a16="http://schemas.microsoft.com/office/drawing/2014/main" id="{2E41EA5C-D4EC-520D-B4C3-C725F909341F}"/>
              </a:ext>
            </a:extLst>
          </p:cNvPr>
          <p:cNvSpPr txBox="1"/>
          <p:nvPr/>
        </p:nvSpPr>
        <p:spPr>
          <a:xfrm>
            <a:off x="1696403" y="3983701"/>
            <a:ext cx="3059687" cy="1384995"/>
          </a:xfrm>
          <a:prstGeom prst="rect">
            <a:avLst/>
          </a:prstGeom>
          <a:noFill/>
        </p:spPr>
        <p:txBody>
          <a:bodyPr wrap="square">
            <a:spAutoFit/>
          </a:bodyPr>
          <a:lstStyle/>
          <a:p>
            <a:pPr algn="ctr"/>
            <a:r>
              <a:rPr lang="en-US" sz="2800" b="1">
                <a:solidFill>
                  <a:srgbClr val="231F3F"/>
                </a:solidFill>
                <a:latin typeface="Times New Roman" panose="02020603050405020304" pitchFamily="18" charset="0"/>
                <a:cs typeface="Times New Roman" panose="02020603050405020304" pitchFamily="18" charset="0"/>
              </a:rPr>
              <a:t>Nội dung</a:t>
            </a:r>
            <a:r>
              <a:rPr lang="en-US" sz="2800">
                <a:solidFill>
                  <a:srgbClr val="231F3F"/>
                </a:solidFill>
                <a:latin typeface="Times New Roman" panose="02020603050405020304" pitchFamily="18" charset="0"/>
                <a:cs typeface="Times New Roman" panose="02020603050405020304" pitchFamily="18" charset="0"/>
              </a:rPr>
              <a:t>: Câu chủ đề mang tính khái quát.</a:t>
            </a:r>
          </a:p>
        </p:txBody>
      </p:sp>
      <p:sp>
        <p:nvSpPr>
          <p:cNvPr id="3747" name="TextBox 3746">
            <a:extLst>
              <a:ext uri="{FF2B5EF4-FFF2-40B4-BE49-F238E27FC236}">
                <a16:creationId xmlns:a16="http://schemas.microsoft.com/office/drawing/2014/main" id="{30D4941A-DF31-0B1D-0B08-ED33EDC11BC1}"/>
              </a:ext>
            </a:extLst>
          </p:cNvPr>
          <p:cNvSpPr txBox="1"/>
          <p:nvPr/>
        </p:nvSpPr>
        <p:spPr>
          <a:xfrm>
            <a:off x="7170126" y="3779778"/>
            <a:ext cx="3841022" cy="2246769"/>
          </a:xfrm>
          <a:prstGeom prst="rect">
            <a:avLst/>
          </a:prstGeom>
          <a:noFill/>
        </p:spPr>
        <p:txBody>
          <a:bodyPr wrap="square">
            <a:spAutoFit/>
          </a:bodyPr>
          <a:lstStyle/>
          <a:p>
            <a:pPr algn="ctr"/>
            <a:r>
              <a:rPr lang="en-US" sz="2800" b="1">
                <a:solidFill>
                  <a:srgbClr val="231F3F"/>
                </a:solidFill>
                <a:latin typeface="Times New Roman" panose="02020603050405020304" pitchFamily="18" charset="0"/>
                <a:cs typeface="Times New Roman" panose="02020603050405020304" pitchFamily="18" charset="0"/>
              </a:rPr>
              <a:t>Hình thức: </a:t>
            </a:r>
            <a:r>
              <a:rPr lang="en-US" sz="2800">
                <a:solidFill>
                  <a:srgbClr val="231F3F"/>
                </a:solidFill>
                <a:latin typeface="Times New Roman" panose="02020603050405020304" pitchFamily="18" charset="0"/>
                <a:cs typeface="Times New Roman" panose="02020603050405020304" pitchFamily="18" charset="0"/>
              </a:rPr>
              <a:t>Chữ cái đầu tiên viết hoa, kết thúc bằng dấu ngắt câu, câu chủ đề thường đứng ở đầu hoặc cuối đoạn.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745"/>
                                        </p:tgtEl>
                                        <p:attrNameLst>
                                          <p:attrName>style.visibility</p:attrName>
                                        </p:attrNameLst>
                                      </p:cBhvr>
                                      <p:to>
                                        <p:strVal val="visible"/>
                                      </p:to>
                                    </p:set>
                                    <p:animEffect transition="in" filter="barn(inVertical)">
                                      <p:cBhvr>
                                        <p:cTn id="13" dur="500"/>
                                        <p:tgtEl>
                                          <p:spTgt spid="3745"/>
                                        </p:tgtEl>
                                      </p:cBhvr>
                                    </p:animEffect>
                                  </p:childTnLst>
                                </p:cTn>
                              </p:par>
                              <p:par>
                                <p:cTn id="14" presetID="16" presetClass="entr" presetSubtype="21" fill="hold" nodeType="withEffect">
                                  <p:stCondLst>
                                    <p:cond delay="0"/>
                                  </p:stCondLst>
                                  <p:childTnLst>
                                    <p:set>
                                      <p:cBhvr>
                                        <p:cTn id="15" dur="1" fill="hold">
                                          <p:stCondLst>
                                            <p:cond delay="0"/>
                                          </p:stCondLst>
                                        </p:cTn>
                                        <p:tgtEl>
                                          <p:spTgt spid="3735"/>
                                        </p:tgtEl>
                                        <p:attrNameLst>
                                          <p:attrName>style.visibility</p:attrName>
                                        </p:attrNameLst>
                                      </p:cBhvr>
                                      <p:to>
                                        <p:strVal val="visible"/>
                                      </p:to>
                                    </p:set>
                                    <p:animEffect transition="in" filter="barn(inVertical)">
                                      <p:cBhvr>
                                        <p:cTn id="16" dur="500"/>
                                        <p:tgtEl>
                                          <p:spTgt spid="3735"/>
                                        </p:tgtEl>
                                      </p:cBhvr>
                                    </p:animEffect>
                                  </p:childTnLst>
                                </p:cTn>
                              </p:par>
                              <p:par>
                                <p:cTn id="17" presetID="16" presetClass="entr" presetSubtype="21" fill="hold" nodeType="withEffect">
                                  <p:stCondLst>
                                    <p:cond delay="0"/>
                                  </p:stCondLst>
                                  <p:childTnLst>
                                    <p:set>
                                      <p:cBhvr>
                                        <p:cTn id="18" dur="1" fill="hold">
                                          <p:stCondLst>
                                            <p:cond delay="0"/>
                                          </p:stCondLst>
                                        </p:cTn>
                                        <p:tgtEl>
                                          <p:spTgt spid="3725"/>
                                        </p:tgtEl>
                                        <p:attrNameLst>
                                          <p:attrName>style.visibility</p:attrName>
                                        </p:attrNameLst>
                                      </p:cBhvr>
                                      <p:to>
                                        <p:strVal val="visible"/>
                                      </p:to>
                                    </p:set>
                                    <p:animEffect transition="in" filter="barn(inVertical)">
                                      <p:cBhvr>
                                        <p:cTn id="19" dur="500"/>
                                        <p:tgtEl>
                                          <p:spTgt spid="372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746"/>
                                        </p:tgtEl>
                                        <p:attrNameLst>
                                          <p:attrName>style.visibility</p:attrName>
                                        </p:attrNameLst>
                                      </p:cBhvr>
                                      <p:to>
                                        <p:strVal val="visible"/>
                                      </p:to>
                                    </p:set>
                                    <p:animEffect transition="in" filter="fade">
                                      <p:cBhvr>
                                        <p:cTn id="24" dur="1000"/>
                                        <p:tgtEl>
                                          <p:spTgt spid="3746"/>
                                        </p:tgtEl>
                                      </p:cBhvr>
                                    </p:animEffect>
                                    <p:anim calcmode="lin" valueType="num">
                                      <p:cBhvr>
                                        <p:cTn id="25" dur="1000" fill="hold"/>
                                        <p:tgtEl>
                                          <p:spTgt spid="3746"/>
                                        </p:tgtEl>
                                        <p:attrNameLst>
                                          <p:attrName>ppt_x</p:attrName>
                                        </p:attrNameLst>
                                      </p:cBhvr>
                                      <p:tavLst>
                                        <p:tav tm="0">
                                          <p:val>
                                            <p:strVal val="#ppt_x"/>
                                          </p:val>
                                        </p:tav>
                                        <p:tav tm="100000">
                                          <p:val>
                                            <p:strVal val="#ppt_x"/>
                                          </p:val>
                                        </p:tav>
                                      </p:tavLst>
                                    </p:anim>
                                    <p:anim calcmode="lin" valueType="num">
                                      <p:cBhvr>
                                        <p:cTn id="26" dur="1000" fill="hold"/>
                                        <p:tgtEl>
                                          <p:spTgt spid="374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747"/>
                                        </p:tgtEl>
                                        <p:attrNameLst>
                                          <p:attrName>style.visibility</p:attrName>
                                        </p:attrNameLst>
                                      </p:cBhvr>
                                      <p:to>
                                        <p:strVal val="visible"/>
                                      </p:to>
                                    </p:set>
                                    <p:animEffect transition="in" filter="fade">
                                      <p:cBhvr>
                                        <p:cTn id="31" dur="1000"/>
                                        <p:tgtEl>
                                          <p:spTgt spid="3747"/>
                                        </p:tgtEl>
                                      </p:cBhvr>
                                    </p:animEffect>
                                    <p:anim calcmode="lin" valueType="num">
                                      <p:cBhvr>
                                        <p:cTn id="32" dur="1000" fill="hold"/>
                                        <p:tgtEl>
                                          <p:spTgt spid="3747"/>
                                        </p:tgtEl>
                                        <p:attrNameLst>
                                          <p:attrName>ppt_x</p:attrName>
                                        </p:attrNameLst>
                                      </p:cBhvr>
                                      <p:tavLst>
                                        <p:tav tm="0">
                                          <p:val>
                                            <p:strVal val="#ppt_x"/>
                                          </p:val>
                                        </p:tav>
                                        <p:tav tm="100000">
                                          <p:val>
                                            <p:strVal val="#ppt_x"/>
                                          </p:val>
                                        </p:tav>
                                      </p:tavLst>
                                    </p:anim>
                                    <p:anim calcmode="lin" valueType="num">
                                      <p:cBhvr>
                                        <p:cTn id="33" dur="1000" fill="hold"/>
                                        <p:tgtEl>
                                          <p:spTgt spid="37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6" grpId="0"/>
      <p:bldP spid="37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9"/>
        <p:cNvGrpSpPr/>
        <p:nvPr/>
      </p:nvGrpSpPr>
      <p:grpSpPr>
        <a:xfrm>
          <a:off x="0" y="0"/>
          <a:ext cx="0" cy="0"/>
          <a:chOff x="0" y="0"/>
          <a:chExt cx="0" cy="0"/>
        </a:xfrm>
      </p:grpSpPr>
      <p:grpSp>
        <p:nvGrpSpPr>
          <p:cNvPr id="2490" name="Google Shape;2490;p40"/>
          <p:cNvGrpSpPr/>
          <p:nvPr/>
        </p:nvGrpSpPr>
        <p:grpSpPr>
          <a:xfrm>
            <a:off x="7590034" y="415500"/>
            <a:ext cx="1122700" cy="2364867"/>
            <a:chOff x="4458800" y="2953350"/>
            <a:chExt cx="842025" cy="1773650"/>
          </a:xfrm>
        </p:grpSpPr>
        <p:sp>
          <p:nvSpPr>
            <p:cNvPr id="2491" name="Google Shape;2491;p40"/>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2" name="Google Shape;2492;p40"/>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3" name="Google Shape;2493;p40"/>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4" name="Google Shape;2494;p40"/>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5" name="Google Shape;2495;p40"/>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6" name="Google Shape;2496;p40"/>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7" name="Google Shape;2497;p40"/>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8" name="Google Shape;2498;p40"/>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9" name="Google Shape;2499;p40"/>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0" name="Google Shape;2500;p40"/>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1" name="Google Shape;2501;p40"/>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2" name="Google Shape;2502;p40"/>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3" name="Google Shape;2503;p40"/>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4" name="Google Shape;2504;p40"/>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5" name="Google Shape;2505;p40"/>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6" name="Google Shape;2506;p40"/>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7" name="Google Shape;2507;p40"/>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8" name="Google Shape;2508;p40"/>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9" name="Google Shape;2509;p40"/>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0" name="Google Shape;2510;p40"/>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1" name="Google Shape;2511;p40"/>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12" name="Google Shape;2512;p40"/>
          <p:cNvGrpSpPr/>
          <p:nvPr/>
        </p:nvGrpSpPr>
        <p:grpSpPr>
          <a:xfrm rot="2166950">
            <a:off x="4023704" y="441246"/>
            <a:ext cx="1855272" cy="2313356"/>
            <a:chOff x="2386975" y="3180875"/>
            <a:chExt cx="1391500" cy="1735075"/>
          </a:xfrm>
        </p:grpSpPr>
        <p:sp>
          <p:nvSpPr>
            <p:cNvPr id="2513" name="Google Shape;2513;p40"/>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4" name="Google Shape;2514;p40"/>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5" name="Google Shape;2515;p40"/>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6" name="Google Shape;2516;p40"/>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7" name="Google Shape;2517;p40"/>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8" name="Google Shape;2518;p40"/>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9" name="Google Shape;2519;p40"/>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0" name="Google Shape;2520;p40"/>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1" name="Google Shape;2521;p40"/>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2" name="Google Shape;2522;p40"/>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3" name="Google Shape;2523;p40"/>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4" name="Google Shape;2524;p40"/>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5" name="Google Shape;2525;p40"/>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6" name="Google Shape;2526;p40"/>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7" name="Google Shape;2527;p40"/>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8" name="Google Shape;2528;p40"/>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9" name="Google Shape;2529;p40"/>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0" name="Google Shape;2530;p40"/>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1" name="Google Shape;2531;p40"/>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2" name="Google Shape;2532;p40"/>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3" name="Google Shape;2533;p40"/>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4" name="Google Shape;2534;p40"/>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35" name="Google Shape;2535;p40"/>
          <p:cNvGrpSpPr/>
          <p:nvPr/>
        </p:nvGrpSpPr>
        <p:grpSpPr>
          <a:xfrm flipH="1">
            <a:off x="6473700" y="504367"/>
            <a:ext cx="1717933" cy="2187133"/>
            <a:chOff x="659300" y="3268175"/>
            <a:chExt cx="1288450" cy="1640350"/>
          </a:xfrm>
        </p:grpSpPr>
        <p:sp>
          <p:nvSpPr>
            <p:cNvPr id="2536" name="Google Shape;2536;p40"/>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7" name="Google Shape;2537;p40"/>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8" name="Google Shape;2538;p40"/>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9" name="Google Shape;2539;p40"/>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0" name="Google Shape;2540;p40"/>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1" name="Google Shape;2541;p40"/>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2" name="Google Shape;2542;p40"/>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3" name="Google Shape;2543;p40"/>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4" name="Google Shape;2544;p40"/>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5" name="Google Shape;2545;p40"/>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6" name="Google Shape;2546;p40"/>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7" name="Google Shape;2547;p40"/>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8" name="Google Shape;2548;p40"/>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9" name="Google Shape;2549;p40"/>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0" name="Google Shape;2550;p40"/>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1" name="Google Shape;2551;p40"/>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2" name="Google Shape;2552;p40"/>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3" name="Google Shape;2553;p40"/>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4" name="Google Shape;2554;p40"/>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5" name="Google Shape;2555;p40"/>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6" name="Google Shape;2556;p40"/>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7" name="Google Shape;2557;p40"/>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8" name="Google Shape;2558;p40"/>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59" name="Google Shape;2559;p40"/>
          <p:cNvGrpSpPr/>
          <p:nvPr/>
        </p:nvGrpSpPr>
        <p:grpSpPr>
          <a:xfrm rot="-1063801" flipH="1">
            <a:off x="2628102" y="397274"/>
            <a:ext cx="2093957" cy="2401316"/>
            <a:chOff x="3056825" y="-2290075"/>
            <a:chExt cx="1465250" cy="1680325"/>
          </a:xfrm>
        </p:grpSpPr>
        <p:sp>
          <p:nvSpPr>
            <p:cNvPr id="2560" name="Google Shape;2560;p40"/>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1" name="Google Shape;2561;p40"/>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2" name="Google Shape;2562;p40"/>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3" name="Google Shape;2563;p4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4" name="Google Shape;2564;p40"/>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5" name="Google Shape;2565;p40"/>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6" name="Google Shape;2566;p40"/>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7" name="Google Shape;2567;p40"/>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8" name="Google Shape;2568;p40"/>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9" name="Google Shape;2569;p40"/>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0" name="Google Shape;2570;p40"/>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1" name="Google Shape;2571;p40"/>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2" name="Google Shape;2572;p40"/>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3" name="Google Shape;2573;p40"/>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4" name="Google Shape;2574;p4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75" name="Google Shape;2575;p40"/>
          <p:cNvGrpSpPr/>
          <p:nvPr/>
        </p:nvGrpSpPr>
        <p:grpSpPr>
          <a:xfrm>
            <a:off x="560889" y="1471258"/>
            <a:ext cx="10969479" cy="4619505"/>
            <a:chOff x="420666" y="1103443"/>
            <a:chExt cx="8227109" cy="3464629"/>
          </a:xfrm>
        </p:grpSpPr>
        <p:grpSp>
          <p:nvGrpSpPr>
            <p:cNvPr id="2576" name="Google Shape;2576;p40"/>
            <p:cNvGrpSpPr/>
            <p:nvPr/>
          </p:nvGrpSpPr>
          <p:grpSpPr>
            <a:xfrm>
              <a:off x="7297181" y="2942147"/>
              <a:ext cx="802830" cy="1583248"/>
              <a:chOff x="7224150" y="2889425"/>
              <a:chExt cx="717325" cy="1414625"/>
            </a:xfrm>
          </p:grpSpPr>
          <p:sp>
            <p:nvSpPr>
              <p:cNvPr id="2577" name="Google Shape;2577;p40"/>
              <p:cNvSpPr/>
              <p:nvPr/>
            </p:nvSpPr>
            <p:spPr>
              <a:xfrm>
                <a:off x="7409050" y="3603300"/>
                <a:ext cx="532425" cy="700750"/>
              </a:xfrm>
              <a:custGeom>
                <a:avLst/>
                <a:gdLst/>
                <a:ahLst/>
                <a:cxnLst/>
                <a:rect l="l" t="t" r="r" b="b"/>
                <a:pathLst>
                  <a:path w="21297" h="28030" extrusionOk="0">
                    <a:moveTo>
                      <a:pt x="12645" y="0"/>
                    </a:moveTo>
                    <a:cubicBezTo>
                      <a:pt x="8628" y="411"/>
                      <a:pt x="4611" y="799"/>
                      <a:pt x="594" y="1210"/>
                    </a:cubicBezTo>
                    <a:cubicBezTo>
                      <a:pt x="388" y="10157"/>
                      <a:pt x="206" y="19082"/>
                      <a:pt x="0" y="28029"/>
                    </a:cubicBezTo>
                    <a:lnTo>
                      <a:pt x="21296" y="27961"/>
                    </a:lnTo>
                    <a:cubicBezTo>
                      <a:pt x="18420" y="18648"/>
                      <a:pt x="15521" y="9313"/>
                      <a:pt x="126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8" name="Google Shape;2578;p40"/>
              <p:cNvSpPr/>
              <p:nvPr/>
            </p:nvSpPr>
            <p:spPr>
              <a:xfrm>
                <a:off x="7224150" y="2894000"/>
                <a:ext cx="666525" cy="848225"/>
              </a:xfrm>
              <a:custGeom>
                <a:avLst/>
                <a:gdLst/>
                <a:ahLst/>
                <a:cxnLst/>
                <a:rect l="l" t="t" r="r" b="b"/>
                <a:pathLst>
                  <a:path w="26661" h="33929" extrusionOk="0">
                    <a:moveTo>
                      <a:pt x="6917" y="0"/>
                    </a:moveTo>
                    <a:cubicBezTo>
                      <a:pt x="5388" y="2511"/>
                      <a:pt x="3767" y="5729"/>
                      <a:pt x="2512" y="9633"/>
                    </a:cubicBezTo>
                    <a:cubicBezTo>
                      <a:pt x="1" y="17370"/>
                      <a:pt x="115" y="24218"/>
                      <a:pt x="571" y="28555"/>
                    </a:cubicBezTo>
                    <a:cubicBezTo>
                      <a:pt x="1316" y="29221"/>
                      <a:pt x="6792" y="33928"/>
                      <a:pt x="14165" y="33928"/>
                    </a:cubicBezTo>
                    <a:cubicBezTo>
                      <a:pt x="15377" y="33928"/>
                      <a:pt x="16640" y="33801"/>
                      <a:pt x="17942" y="33508"/>
                    </a:cubicBezTo>
                    <a:cubicBezTo>
                      <a:pt x="22278" y="32526"/>
                      <a:pt x="25223" y="30084"/>
                      <a:pt x="26661" y="28669"/>
                    </a:cubicBezTo>
                    <a:cubicBezTo>
                      <a:pt x="24766" y="19676"/>
                      <a:pt x="22849" y="10660"/>
                      <a:pt x="20932" y="1644"/>
                    </a:cubicBezTo>
                    <a:cubicBezTo>
                      <a:pt x="16252" y="1096"/>
                      <a:pt x="11596" y="548"/>
                      <a:pt x="691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9" name="Google Shape;2579;p40"/>
              <p:cNvSpPr/>
              <p:nvPr/>
            </p:nvSpPr>
            <p:spPr>
              <a:xfrm>
                <a:off x="7224150" y="2942500"/>
                <a:ext cx="152400" cy="675075"/>
              </a:xfrm>
              <a:custGeom>
                <a:avLst/>
                <a:gdLst/>
                <a:ahLst/>
                <a:cxnLst/>
                <a:rect l="l" t="t" r="r" b="b"/>
                <a:pathLst>
                  <a:path w="6096" h="27003" extrusionOk="0">
                    <a:moveTo>
                      <a:pt x="6095" y="0"/>
                    </a:moveTo>
                    <a:cubicBezTo>
                      <a:pt x="5981" y="23"/>
                      <a:pt x="5867" y="23"/>
                      <a:pt x="5776" y="46"/>
                    </a:cubicBezTo>
                    <a:cubicBezTo>
                      <a:pt x="4612" y="2192"/>
                      <a:pt x="3447" y="4748"/>
                      <a:pt x="2512" y="7693"/>
                    </a:cubicBezTo>
                    <a:cubicBezTo>
                      <a:pt x="1" y="15430"/>
                      <a:pt x="115" y="22278"/>
                      <a:pt x="571" y="26615"/>
                    </a:cubicBezTo>
                    <a:cubicBezTo>
                      <a:pt x="663" y="26706"/>
                      <a:pt x="823" y="26843"/>
                      <a:pt x="1028" y="27003"/>
                    </a:cubicBezTo>
                    <a:cubicBezTo>
                      <a:pt x="1233" y="26980"/>
                      <a:pt x="1462" y="26934"/>
                      <a:pt x="1667" y="26911"/>
                    </a:cubicBezTo>
                    <a:cubicBezTo>
                      <a:pt x="1233" y="23625"/>
                      <a:pt x="1005" y="19037"/>
                      <a:pt x="1804" y="13696"/>
                    </a:cubicBezTo>
                    <a:cubicBezTo>
                      <a:pt x="2694" y="7807"/>
                      <a:pt x="4543" y="3150"/>
                      <a:pt x="609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0" name="Google Shape;2580;p40"/>
              <p:cNvSpPr/>
              <p:nvPr/>
            </p:nvSpPr>
            <p:spPr>
              <a:xfrm>
                <a:off x="7257250" y="3068025"/>
                <a:ext cx="633425" cy="674025"/>
              </a:xfrm>
              <a:custGeom>
                <a:avLst/>
                <a:gdLst/>
                <a:ahLst/>
                <a:cxnLst/>
                <a:rect l="l" t="t" r="r" b="b"/>
                <a:pathLst>
                  <a:path w="25337" h="26961" extrusionOk="0">
                    <a:moveTo>
                      <a:pt x="18261" y="1"/>
                    </a:moveTo>
                    <a:cubicBezTo>
                      <a:pt x="15453" y="5639"/>
                      <a:pt x="12281" y="8583"/>
                      <a:pt x="10386" y="10044"/>
                    </a:cubicBezTo>
                    <a:cubicBezTo>
                      <a:pt x="9313" y="10866"/>
                      <a:pt x="7853" y="11824"/>
                      <a:pt x="7465" y="12076"/>
                    </a:cubicBezTo>
                    <a:cubicBezTo>
                      <a:pt x="4497" y="14038"/>
                      <a:pt x="1872" y="15362"/>
                      <a:pt x="1" y="16230"/>
                    </a:cubicBezTo>
                    <a:cubicBezTo>
                      <a:pt x="297" y="16892"/>
                      <a:pt x="800" y="17759"/>
                      <a:pt x="1690" y="18398"/>
                    </a:cubicBezTo>
                    <a:cubicBezTo>
                      <a:pt x="3219" y="19494"/>
                      <a:pt x="4840" y="19220"/>
                      <a:pt x="4931" y="19654"/>
                    </a:cubicBezTo>
                    <a:cubicBezTo>
                      <a:pt x="4999" y="19996"/>
                      <a:pt x="4155" y="20612"/>
                      <a:pt x="343" y="21890"/>
                    </a:cubicBezTo>
                    <a:cubicBezTo>
                      <a:pt x="800" y="22461"/>
                      <a:pt x="1302" y="22986"/>
                      <a:pt x="1804" y="23488"/>
                    </a:cubicBezTo>
                    <a:cubicBezTo>
                      <a:pt x="4221" y="25051"/>
                      <a:pt x="8156" y="26961"/>
                      <a:pt x="12862" y="26961"/>
                    </a:cubicBezTo>
                    <a:cubicBezTo>
                      <a:pt x="14067" y="26961"/>
                      <a:pt x="15324" y="26835"/>
                      <a:pt x="16618" y="26547"/>
                    </a:cubicBezTo>
                    <a:cubicBezTo>
                      <a:pt x="20954" y="25565"/>
                      <a:pt x="23899" y="23123"/>
                      <a:pt x="25337" y="21708"/>
                    </a:cubicBezTo>
                    <a:cubicBezTo>
                      <a:pt x="23899" y="14883"/>
                      <a:pt x="22438" y="8058"/>
                      <a:pt x="21000" y="1234"/>
                    </a:cubicBezTo>
                    <a:cubicBezTo>
                      <a:pt x="20087" y="823"/>
                      <a:pt x="19174" y="412"/>
                      <a:pt x="1826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1" name="Google Shape;2581;p40"/>
              <p:cNvSpPr/>
              <p:nvPr/>
            </p:nvSpPr>
            <p:spPr>
              <a:xfrm>
                <a:off x="7322875" y="2895700"/>
                <a:ext cx="307025" cy="237050"/>
              </a:xfrm>
              <a:custGeom>
                <a:avLst/>
                <a:gdLst/>
                <a:ahLst/>
                <a:cxnLst/>
                <a:rect l="l" t="t" r="r" b="b"/>
                <a:pathLst>
                  <a:path w="12281" h="9482" extrusionOk="0">
                    <a:moveTo>
                      <a:pt x="3676" y="1"/>
                    </a:moveTo>
                    <a:cubicBezTo>
                      <a:pt x="3128" y="412"/>
                      <a:pt x="2603" y="891"/>
                      <a:pt x="2123" y="1393"/>
                    </a:cubicBezTo>
                    <a:cubicBezTo>
                      <a:pt x="1393" y="2671"/>
                      <a:pt x="663" y="4132"/>
                      <a:pt x="1" y="5730"/>
                    </a:cubicBezTo>
                    <a:cubicBezTo>
                      <a:pt x="245" y="6061"/>
                      <a:pt x="649" y="6273"/>
                      <a:pt x="1070" y="6273"/>
                    </a:cubicBezTo>
                    <a:cubicBezTo>
                      <a:pt x="1200" y="6273"/>
                      <a:pt x="1332" y="6252"/>
                      <a:pt x="1461" y="6209"/>
                    </a:cubicBezTo>
                    <a:cubicBezTo>
                      <a:pt x="2192" y="6027"/>
                      <a:pt x="2945" y="5844"/>
                      <a:pt x="3698" y="5639"/>
                    </a:cubicBezTo>
                    <a:cubicBezTo>
                      <a:pt x="4429" y="6506"/>
                      <a:pt x="5182" y="7373"/>
                      <a:pt x="5935" y="8241"/>
                    </a:cubicBezTo>
                    <a:cubicBezTo>
                      <a:pt x="5935" y="8241"/>
                      <a:pt x="6255" y="8606"/>
                      <a:pt x="6255" y="8606"/>
                    </a:cubicBezTo>
                    <a:cubicBezTo>
                      <a:pt x="6683" y="9185"/>
                      <a:pt x="7353" y="9482"/>
                      <a:pt x="8016" y="9482"/>
                    </a:cubicBezTo>
                    <a:cubicBezTo>
                      <a:pt x="8659" y="9482"/>
                      <a:pt x="9297" y="9202"/>
                      <a:pt x="9701" y="8629"/>
                    </a:cubicBezTo>
                    <a:cubicBezTo>
                      <a:pt x="11413" y="6506"/>
                      <a:pt x="12281" y="3721"/>
                      <a:pt x="12052" y="1005"/>
                    </a:cubicBezTo>
                    <a:cubicBezTo>
                      <a:pt x="9268" y="663"/>
                      <a:pt x="6460" y="343"/>
                      <a:pt x="367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2" name="Google Shape;2582;p40"/>
              <p:cNvSpPr/>
              <p:nvPr/>
            </p:nvSpPr>
            <p:spPr>
              <a:xfrm>
                <a:off x="7284650" y="2964750"/>
                <a:ext cx="155800" cy="632275"/>
              </a:xfrm>
              <a:custGeom>
                <a:avLst/>
                <a:gdLst/>
                <a:ahLst/>
                <a:cxnLst/>
                <a:rect l="l" t="t" r="r" b="b"/>
                <a:pathLst>
                  <a:path w="6232" h="25291" extrusionOk="0">
                    <a:moveTo>
                      <a:pt x="6232" y="1"/>
                    </a:moveTo>
                    <a:cubicBezTo>
                      <a:pt x="1872" y="7601"/>
                      <a:pt x="0" y="16595"/>
                      <a:pt x="913" y="25291"/>
                    </a:cubicBezTo>
                    <a:cubicBezTo>
                      <a:pt x="868" y="24218"/>
                      <a:pt x="845" y="23123"/>
                      <a:pt x="868" y="22027"/>
                    </a:cubicBezTo>
                    <a:cubicBezTo>
                      <a:pt x="982" y="14403"/>
                      <a:pt x="2853" y="6848"/>
                      <a:pt x="623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3" name="Google Shape;2583;p40"/>
              <p:cNvSpPr/>
              <p:nvPr/>
            </p:nvSpPr>
            <p:spPr>
              <a:xfrm>
                <a:off x="7338975" y="2889425"/>
                <a:ext cx="270950" cy="210625"/>
              </a:xfrm>
              <a:custGeom>
                <a:avLst/>
                <a:gdLst/>
                <a:ahLst/>
                <a:cxnLst/>
                <a:rect l="l" t="t" r="r" b="b"/>
                <a:pathLst>
                  <a:path w="10838" h="8425" extrusionOk="0">
                    <a:moveTo>
                      <a:pt x="3374" y="1"/>
                    </a:moveTo>
                    <a:cubicBezTo>
                      <a:pt x="2118" y="1302"/>
                      <a:pt x="1114" y="2785"/>
                      <a:pt x="361" y="4360"/>
                    </a:cubicBezTo>
                    <a:cubicBezTo>
                      <a:pt x="247" y="4611"/>
                      <a:pt x="64" y="4931"/>
                      <a:pt x="19" y="5182"/>
                    </a:cubicBezTo>
                    <a:cubicBezTo>
                      <a:pt x="1" y="5395"/>
                      <a:pt x="162" y="5539"/>
                      <a:pt x="353" y="5539"/>
                    </a:cubicBezTo>
                    <a:cubicBezTo>
                      <a:pt x="408" y="5539"/>
                      <a:pt x="465" y="5527"/>
                      <a:pt x="521" y="5502"/>
                    </a:cubicBezTo>
                    <a:cubicBezTo>
                      <a:pt x="1479" y="5159"/>
                      <a:pt x="2461" y="4840"/>
                      <a:pt x="3420" y="4543"/>
                    </a:cubicBezTo>
                    <a:lnTo>
                      <a:pt x="3693" y="4817"/>
                    </a:lnTo>
                    <a:cubicBezTo>
                      <a:pt x="4675" y="5867"/>
                      <a:pt x="5634" y="6917"/>
                      <a:pt x="6592" y="7989"/>
                    </a:cubicBezTo>
                    <a:cubicBezTo>
                      <a:pt x="6780" y="8265"/>
                      <a:pt x="7079" y="8424"/>
                      <a:pt x="7374" y="8424"/>
                    </a:cubicBezTo>
                    <a:cubicBezTo>
                      <a:pt x="7616" y="8424"/>
                      <a:pt x="7855" y="8317"/>
                      <a:pt x="8030" y="8081"/>
                    </a:cubicBezTo>
                    <a:cubicBezTo>
                      <a:pt x="9570" y="6173"/>
                      <a:pt x="10429" y="3791"/>
                      <a:pt x="10414" y="1346"/>
                    </a:cubicBezTo>
                    <a:lnTo>
                      <a:pt x="10414" y="1346"/>
                    </a:lnTo>
                    <a:cubicBezTo>
                      <a:pt x="10555" y="1370"/>
                      <a:pt x="10696" y="1393"/>
                      <a:pt x="10838" y="1416"/>
                    </a:cubicBezTo>
                    <a:lnTo>
                      <a:pt x="10404" y="959"/>
                    </a:lnTo>
                    <a:lnTo>
                      <a:pt x="10404" y="959"/>
                    </a:lnTo>
                    <a:cubicBezTo>
                      <a:pt x="10410" y="1088"/>
                      <a:pt x="10413" y="1217"/>
                      <a:pt x="10414" y="1346"/>
                    </a:cubicBezTo>
                    <a:lnTo>
                      <a:pt x="10414" y="1346"/>
                    </a:lnTo>
                    <a:cubicBezTo>
                      <a:pt x="8033" y="951"/>
                      <a:pt x="5744" y="496"/>
                      <a:pt x="33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84" name="Google Shape;2584;p40"/>
            <p:cNvGrpSpPr/>
            <p:nvPr/>
          </p:nvGrpSpPr>
          <p:grpSpPr>
            <a:xfrm>
              <a:off x="420666" y="1978432"/>
              <a:ext cx="1668196" cy="2532917"/>
              <a:chOff x="639925" y="2028350"/>
              <a:chExt cx="1490525" cy="2263150"/>
            </a:xfrm>
          </p:grpSpPr>
          <p:sp>
            <p:nvSpPr>
              <p:cNvPr id="2585" name="Google Shape;2585;p40"/>
              <p:cNvSpPr/>
              <p:nvPr/>
            </p:nvSpPr>
            <p:spPr>
              <a:xfrm>
                <a:off x="639925" y="2028350"/>
                <a:ext cx="1313625" cy="1950700"/>
              </a:xfrm>
              <a:custGeom>
                <a:avLst/>
                <a:gdLst/>
                <a:ahLst/>
                <a:cxnLst/>
                <a:rect l="l" t="t" r="r" b="b"/>
                <a:pathLst>
                  <a:path w="52545" h="78028" extrusionOk="0">
                    <a:moveTo>
                      <a:pt x="29240" y="0"/>
                    </a:moveTo>
                    <a:cubicBezTo>
                      <a:pt x="27619" y="0"/>
                      <a:pt x="25885" y="206"/>
                      <a:pt x="24104" y="708"/>
                    </a:cubicBezTo>
                    <a:cubicBezTo>
                      <a:pt x="15362" y="3150"/>
                      <a:pt x="11276" y="11093"/>
                      <a:pt x="9793" y="13924"/>
                    </a:cubicBezTo>
                    <a:cubicBezTo>
                      <a:pt x="4452" y="24264"/>
                      <a:pt x="9633" y="28760"/>
                      <a:pt x="4223" y="42273"/>
                    </a:cubicBezTo>
                    <a:cubicBezTo>
                      <a:pt x="3493" y="44053"/>
                      <a:pt x="1850" y="47865"/>
                      <a:pt x="1005" y="53320"/>
                    </a:cubicBezTo>
                    <a:cubicBezTo>
                      <a:pt x="434" y="56881"/>
                      <a:pt x="1" y="59757"/>
                      <a:pt x="754" y="63044"/>
                    </a:cubicBezTo>
                    <a:cubicBezTo>
                      <a:pt x="2557" y="70759"/>
                      <a:pt x="9724" y="74867"/>
                      <a:pt x="10706" y="75392"/>
                    </a:cubicBezTo>
                    <a:cubicBezTo>
                      <a:pt x="14491" y="77374"/>
                      <a:pt x="18315" y="78028"/>
                      <a:pt x="21709" y="78028"/>
                    </a:cubicBezTo>
                    <a:cubicBezTo>
                      <a:pt x="27424" y="78028"/>
                      <a:pt x="31924" y="76176"/>
                      <a:pt x="32983" y="75689"/>
                    </a:cubicBezTo>
                    <a:cubicBezTo>
                      <a:pt x="35699" y="74456"/>
                      <a:pt x="42912" y="71169"/>
                      <a:pt x="44807" y="64459"/>
                    </a:cubicBezTo>
                    <a:cubicBezTo>
                      <a:pt x="46930" y="57018"/>
                      <a:pt x="40082" y="53936"/>
                      <a:pt x="40995" y="45172"/>
                    </a:cubicBezTo>
                    <a:cubicBezTo>
                      <a:pt x="41931" y="36201"/>
                      <a:pt x="49463" y="35790"/>
                      <a:pt x="51152" y="26409"/>
                    </a:cubicBezTo>
                    <a:cubicBezTo>
                      <a:pt x="52545" y="18717"/>
                      <a:pt x="49258" y="9130"/>
                      <a:pt x="41771" y="3926"/>
                    </a:cubicBezTo>
                    <a:cubicBezTo>
                      <a:pt x="41086" y="3447"/>
                      <a:pt x="35951" y="0"/>
                      <a:pt x="2924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6" name="Google Shape;2586;p40"/>
              <p:cNvSpPr/>
              <p:nvPr/>
            </p:nvSpPr>
            <p:spPr>
              <a:xfrm>
                <a:off x="1070175" y="3784175"/>
                <a:ext cx="1060275" cy="507325"/>
              </a:xfrm>
              <a:custGeom>
                <a:avLst/>
                <a:gdLst/>
                <a:ahLst/>
                <a:cxnLst/>
                <a:rect l="l" t="t" r="r" b="b"/>
                <a:pathLst>
                  <a:path w="42411" h="20293" extrusionOk="0">
                    <a:moveTo>
                      <a:pt x="9679" y="1"/>
                    </a:moveTo>
                    <a:cubicBezTo>
                      <a:pt x="6438" y="6757"/>
                      <a:pt x="3219" y="13513"/>
                      <a:pt x="1" y="20292"/>
                    </a:cubicBezTo>
                    <a:cubicBezTo>
                      <a:pt x="14130" y="20201"/>
                      <a:pt x="28282" y="20110"/>
                      <a:pt x="42410" y="20018"/>
                    </a:cubicBezTo>
                    <a:cubicBezTo>
                      <a:pt x="39534" y="14495"/>
                      <a:pt x="36636" y="8971"/>
                      <a:pt x="33737" y="3447"/>
                    </a:cubicBezTo>
                    <a:cubicBezTo>
                      <a:pt x="25702" y="2306"/>
                      <a:pt x="17691" y="1142"/>
                      <a:pt x="967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7" name="Google Shape;2587;p40"/>
              <p:cNvSpPr/>
              <p:nvPr/>
            </p:nvSpPr>
            <p:spPr>
              <a:xfrm>
                <a:off x="1260775" y="3144500"/>
                <a:ext cx="679075" cy="806225"/>
              </a:xfrm>
              <a:custGeom>
                <a:avLst/>
                <a:gdLst/>
                <a:ahLst/>
                <a:cxnLst/>
                <a:rect l="l" t="t" r="r" b="b"/>
                <a:pathLst>
                  <a:path w="27163" h="32249" extrusionOk="0">
                    <a:moveTo>
                      <a:pt x="16001" y="1"/>
                    </a:moveTo>
                    <a:cubicBezTo>
                      <a:pt x="11254" y="1324"/>
                      <a:pt x="6506" y="2648"/>
                      <a:pt x="1781" y="3972"/>
                    </a:cubicBezTo>
                    <a:cubicBezTo>
                      <a:pt x="1188" y="12075"/>
                      <a:pt x="594" y="20178"/>
                      <a:pt x="1" y="28281"/>
                    </a:cubicBezTo>
                    <a:cubicBezTo>
                      <a:pt x="1929" y="29450"/>
                      <a:pt x="7134" y="32248"/>
                      <a:pt x="13996" y="32248"/>
                    </a:cubicBezTo>
                    <a:cubicBezTo>
                      <a:pt x="15174" y="32248"/>
                      <a:pt x="16400" y="32166"/>
                      <a:pt x="17667" y="31979"/>
                    </a:cubicBezTo>
                    <a:cubicBezTo>
                      <a:pt x="21844" y="31362"/>
                      <a:pt x="25086" y="29788"/>
                      <a:pt x="27163" y="28532"/>
                    </a:cubicBezTo>
                    <a:cubicBezTo>
                      <a:pt x="26912" y="23990"/>
                      <a:pt x="25953" y="16891"/>
                      <a:pt x="22118" y="9268"/>
                    </a:cubicBezTo>
                    <a:cubicBezTo>
                      <a:pt x="20178" y="5433"/>
                      <a:pt x="17987" y="2374"/>
                      <a:pt x="1600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8" name="Google Shape;2588;p40"/>
              <p:cNvSpPr/>
              <p:nvPr/>
            </p:nvSpPr>
            <p:spPr>
              <a:xfrm>
                <a:off x="1260775" y="3375600"/>
                <a:ext cx="669375" cy="575125"/>
              </a:xfrm>
              <a:custGeom>
                <a:avLst/>
                <a:gdLst/>
                <a:ahLst/>
                <a:cxnLst/>
                <a:rect l="l" t="t" r="r" b="b"/>
                <a:pathLst>
                  <a:path w="26775" h="23005" extrusionOk="0">
                    <a:moveTo>
                      <a:pt x="4018" y="1"/>
                    </a:moveTo>
                    <a:cubicBezTo>
                      <a:pt x="3105" y="594"/>
                      <a:pt x="2169" y="1211"/>
                      <a:pt x="1256" y="1804"/>
                    </a:cubicBezTo>
                    <a:cubicBezTo>
                      <a:pt x="845" y="7556"/>
                      <a:pt x="411" y="13308"/>
                      <a:pt x="1" y="19037"/>
                    </a:cubicBezTo>
                    <a:cubicBezTo>
                      <a:pt x="1929" y="20206"/>
                      <a:pt x="7134" y="23004"/>
                      <a:pt x="13996" y="23004"/>
                    </a:cubicBezTo>
                    <a:cubicBezTo>
                      <a:pt x="15174" y="23004"/>
                      <a:pt x="16400" y="22922"/>
                      <a:pt x="17667" y="22735"/>
                    </a:cubicBezTo>
                    <a:cubicBezTo>
                      <a:pt x="21137" y="22096"/>
                      <a:pt x="23967" y="20909"/>
                      <a:pt x="26067" y="19767"/>
                    </a:cubicBezTo>
                    <a:cubicBezTo>
                      <a:pt x="21890" y="18854"/>
                      <a:pt x="20931" y="18421"/>
                      <a:pt x="20954" y="18215"/>
                    </a:cubicBezTo>
                    <a:cubicBezTo>
                      <a:pt x="21000" y="17987"/>
                      <a:pt x="22050" y="18101"/>
                      <a:pt x="23214" y="17782"/>
                    </a:cubicBezTo>
                    <a:cubicBezTo>
                      <a:pt x="24743" y="17371"/>
                      <a:pt x="25907" y="16366"/>
                      <a:pt x="26775" y="15294"/>
                    </a:cubicBezTo>
                    <a:cubicBezTo>
                      <a:pt x="26729" y="14860"/>
                      <a:pt x="26661" y="14404"/>
                      <a:pt x="26592" y="13947"/>
                    </a:cubicBezTo>
                    <a:cubicBezTo>
                      <a:pt x="24104" y="13376"/>
                      <a:pt x="20817" y="12418"/>
                      <a:pt x="17120" y="10774"/>
                    </a:cubicBezTo>
                    <a:cubicBezTo>
                      <a:pt x="16275" y="10409"/>
                      <a:pt x="15065" y="9838"/>
                      <a:pt x="13787" y="9131"/>
                    </a:cubicBezTo>
                    <a:cubicBezTo>
                      <a:pt x="11573" y="7921"/>
                      <a:pt x="7830" y="5388"/>
                      <a:pt x="401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9" name="Google Shape;2589;p40"/>
              <p:cNvSpPr/>
              <p:nvPr/>
            </p:nvSpPr>
            <p:spPr>
              <a:xfrm>
                <a:off x="1689900" y="3191875"/>
                <a:ext cx="249950" cy="677925"/>
              </a:xfrm>
              <a:custGeom>
                <a:avLst/>
                <a:gdLst/>
                <a:ahLst/>
                <a:cxnLst/>
                <a:rect l="l" t="t" r="r" b="b"/>
                <a:pathLst>
                  <a:path w="9998" h="27117" extrusionOk="0">
                    <a:moveTo>
                      <a:pt x="0" y="0"/>
                    </a:moveTo>
                    <a:cubicBezTo>
                      <a:pt x="2100" y="3013"/>
                      <a:pt x="4771" y="7532"/>
                      <a:pt x="6642" y="13490"/>
                    </a:cubicBezTo>
                    <a:cubicBezTo>
                      <a:pt x="8332" y="18877"/>
                      <a:pt x="8811" y="23647"/>
                      <a:pt x="8902" y="27116"/>
                    </a:cubicBezTo>
                    <a:lnTo>
                      <a:pt x="9153" y="27116"/>
                    </a:lnTo>
                    <a:cubicBezTo>
                      <a:pt x="9450" y="26957"/>
                      <a:pt x="9724" y="26797"/>
                      <a:pt x="9998" y="26637"/>
                    </a:cubicBezTo>
                    <a:cubicBezTo>
                      <a:pt x="9747" y="22095"/>
                      <a:pt x="8788" y="14996"/>
                      <a:pt x="4953" y="7373"/>
                    </a:cubicBezTo>
                    <a:cubicBezTo>
                      <a:pt x="3493" y="4497"/>
                      <a:pt x="1895" y="2031"/>
                      <a:pt x="34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0" name="Google Shape;2590;p40"/>
              <p:cNvSpPr/>
              <p:nvPr/>
            </p:nvSpPr>
            <p:spPr>
              <a:xfrm>
                <a:off x="1627125" y="3224950"/>
                <a:ext cx="239700" cy="632875"/>
              </a:xfrm>
              <a:custGeom>
                <a:avLst/>
                <a:gdLst/>
                <a:ahLst/>
                <a:cxnLst/>
                <a:rect l="l" t="t" r="r" b="b"/>
                <a:pathLst>
                  <a:path w="9588" h="25315" extrusionOk="0">
                    <a:moveTo>
                      <a:pt x="0" y="1"/>
                    </a:moveTo>
                    <a:lnTo>
                      <a:pt x="0" y="1"/>
                    </a:lnTo>
                    <a:cubicBezTo>
                      <a:pt x="4611" y="6529"/>
                      <a:pt x="7761" y="14061"/>
                      <a:pt x="9085" y="21936"/>
                    </a:cubicBezTo>
                    <a:cubicBezTo>
                      <a:pt x="9290" y="23054"/>
                      <a:pt x="9450" y="24196"/>
                      <a:pt x="9587" y="25314"/>
                    </a:cubicBezTo>
                    <a:cubicBezTo>
                      <a:pt x="9108" y="16184"/>
                      <a:pt x="5730" y="7168"/>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1" name="Google Shape;2591;p40"/>
              <p:cNvSpPr/>
              <p:nvPr/>
            </p:nvSpPr>
            <p:spPr>
              <a:xfrm>
                <a:off x="1428550" y="3144500"/>
                <a:ext cx="337275" cy="268700"/>
              </a:xfrm>
              <a:custGeom>
                <a:avLst/>
                <a:gdLst/>
                <a:ahLst/>
                <a:cxnLst/>
                <a:rect l="l" t="t" r="r" b="b"/>
                <a:pathLst>
                  <a:path w="13491" h="10748" extrusionOk="0">
                    <a:moveTo>
                      <a:pt x="8172" y="1"/>
                    </a:moveTo>
                    <a:lnTo>
                      <a:pt x="8172" y="1"/>
                    </a:lnTo>
                    <a:cubicBezTo>
                      <a:pt x="5478" y="480"/>
                      <a:pt x="2716" y="1096"/>
                      <a:pt x="23" y="1758"/>
                    </a:cubicBezTo>
                    <a:cubicBezTo>
                      <a:pt x="0" y="4908"/>
                      <a:pt x="1393" y="7989"/>
                      <a:pt x="3721" y="10112"/>
                    </a:cubicBezTo>
                    <a:cubicBezTo>
                      <a:pt x="4145" y="10546"/>
                      <a:pt x="4696" y="10748"/>
                      <a:pt x="5247" y="10748"/>
                    </a:cubicBezTo>
                    <a:cubicBezTo>
                      <a:pt x="6060" y="10748"/>
                      <a:pt x="6873" y="10308"/>
                      <a:pt x="7282" y="9519"/>
                    </a:cubicBezTo>
                    <a:lnTo>
                      <a:pt x="7555" y="9085"/>
                    </a:lnTo>
                    <a:cubicBezTo>
                      <a:pt x="8197" y="8072"/>
                      <a:pt x="8838" y="7058"/>
                      <a:pt x="9462" y="6028"/>
                    </a:cubicBezTo>
                    <a:lnTo>
                      <a:pt x="9462" y="6028"/>
                    </a:lnTo>
                    <a:cubicBezTo>
                      <a:pt x="10264" y="6121"/>
                      <a:pt x="11067" y="6199"/>
                      <a:pt x="11869" y="6277"/>
                    </a:cubicBezTo>
                    <a:cubicBezTo>
                      <a:pt x="11941" y="6291"/>
                      <a:pt x="12012" y="6297"/>
                      <a:pt x="12084" y="6297"/>
                    </a:cubicBezTo>
                    <a:cubicBezTo>
                      <a:pt x="12748" y="6297"/>
                      <a:pt x="13401" y="5748"/>
                      <a:pt x="13422" y="5068"/>
                    </a:cubicBezTo>
                    <a:cubicBezTo>
                      <a:pt x="13490" y="4429"/>
                      <a:pt x="12988" y="3972"/>
                      <a:pt x="12645" y="3538"/>
                    </a:cubicBezTo>
                    <a:cubicBezTo>
                      <a:pt x="11413" y="2055"/>
                      <a:pt x="9884" y="822"/>
                      <a:pt x="8172" y="1"/>
                    </a:cubicBezTo>
                    <a:lnTo>
                      <a:pt x="8172" y="1"/>
                    </a:lnTo>
                    <a:cubicBezTo>
                      <a:pt x="9678" y="1142"/>
                      <a:pt x="10979" y="2511"/>
                      <a:pt x="12006" y="4041"/>
                    </a:cubicBezTo>
                    <a:cubicBezTo>
                      <a:pt x="12143" y="4269"/>
                      <a:pt x="12394" y="4566"/>
                      <a:pt x="12486" y="4817"/>
                    </a:cubicBezTo>
                    <a:cubicBezTo>
                      <a:pt x="12524" y="5049"/>
                      <a:pt x="12350" y="5248"/>
                      <a:pt x="12129" y="5248"/>
                    </a:cubicBezTo>
                    <a:cubicBezTo>
                      <a:pt x="12090" y="5248"/>
                      <a:pt x="12048" y="5241"/>
                      <a:pt x="12006" y="5228"/>
                    </a:cubicBezTo>
                    <a:cubicBezTo>
                      <a:pt x="10956" y="5045"/>
                      <a:pt x="9906" y="4862"/>
                      <a:pt x="8856" y="4703"/>
                    </a:cubicBezTo>
                    <a:lnTo>
                      <a:pt x="8628" y="5045"/>
                    </a:lnTo>
                    <a:cubicBezTo>
                      <a:pt x="7784" y="6277"/>
                      <a:pt x="6939" y="7510"/>
                      <a:pt x="6140" y="8765"/>
                    </a:cubicBezTo>
                    <a:cubicBezTo>
                      <a:pt x="5954" y="9137"/>
                      <a:pt x="5616" y="9357"/>
                      <a:pt x="5266" y="9357"/>
                    </a:cubicBezTo>
                    <a:cubicBezTo>
                      <a:pt x="5057" y="9357"/>
                      <a:pt x="4844" y="9278"/>
                      <a:pt x="4657" y="9108"/>
                    </a:cubicBezTo>
                    <a:cubicBezTo>
                      <a:pt x="2766" y="7369"/>
                      <a:pt x="1496" y="5031"/>
                      <a:pt x="1123" y="2506"/>
                    </a:cubicBezTo>
                    <a:lnTo>
                      <a:pt x="1123" y="2506"/>
                    </a:lnTo>
                    <a:cubicBezTo>
                      <a:pt x="3501" y="1726"/>
                      <a:pt x="5806" y="904"/>
                      <a:pt x="817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2" name="Google Shape;2592;p40"/>
              <p:cNvSpPr/>
              <p:nvPr/>
            </p:nvSpPr>
            <p:spPr>
              <a:xfrm>
                <a:off x="639925" y="2236050"/>
                <a:ext cx="509025" cy="1742175"/>
              </a:xfrm>
              <a:custGeom>
                <a:avLst/>
                <a:gdLst/>
                <a:ahLst/>
                <a:cxnLst/>
                <a:rect l="l" t="t" r="r" b="b"/>
                <a:pathLst>
                  <a:path w="20361" h="69687" extrusionOk="0">
                    <a:moveTo>
                      <a:pt x="6574" y="61834"/>
                    </a:moveTo>
                    <a:cubicBezTo>
                      <a:pt x="3082" y="57087"/>
                      <a:pt x="2991" y="51905"/>
                      <a:pt x="2945" y="48710"/>
                    </a:cubicBezTo>
                    <a:cubicBezTo>
                      <a:pt x="2877" y="39306"/>
                      <a:pt x="7396" y="37891"/>
                      <a:pt x="8857" y="26729"/>
                    </a:cubicBezTo>
                    <a:cubicBezTo>
                      <a:pt x="9816" y="19471"/>
                      <a:pt x="8058" y="18923"/>
                      <a:pt x="9519" y="11002"/>
                    </a:cubicBezTo>
                    <a:cubicBezTo>
                      <a:pt x="10523" y="5570"/>
                      <a:pt x="12030" y="2123"/>
                      <a:pt x="13285" y="1"/>
                    </a:cubicBezTo>
                    <a:cubicBezTo>
                      <a:pt x="11550" y="2260"/>
                      <a:pt x="10432" y="4406"/>
                      <a:pt x="9793" y="5616"/>
                    </a:cubicBezTo>
                    <a:cubicBezTo>
                      <a:pt x="4452" y="15956"/>
                      <a:pt x="9633" y="20452"/>
                      <a:pt x="4223" y="33965"/>
                    </a:cubicBezTo>
                    <a:cubicBezTo>
                      <a:pt x="3493" y="35745"/>
                      <a:pt x="1850" y="39557"/>
                      <a:pt x="1005" y="45012"/>
                    </a:cubicBezTo>
                    <a:cubicBezTo>
                      <a:pt x="434" y="48573"/>
                      <a:pt x="1" y="51449"/>
                      <a:pt x="754" y="54736"/>
                    </a:cubicBezTo>
                    <a:cubicBezTo>
                      <a:pt x="2557" y="62451"/>
                      <a:pt x="9724" y="66559"/>
                      <a:pt x="10706" y="67084"/>
                    </a:cubicBezTo>
                    <a:cubicBezTo>
                      <a:pt x="13993" y="68796"/>
                      <a:pt x="17302" y="69526"/>
                      <a:pt x="20361" y="69686"/>
                    </a:cubicBezTo>
                    <a:cubicBezTo>
                      <a:pt x="20361" y="69686"/>
                      <a:pt x="20361" y="69686"/>
                      <a:pt x="20361" y="69686"/>
                    </a:cubicBezTo>
                    <a:cubicBezTo>
                      <a:pt x="18329" y="69390"/>
                      <a:pt x="11117" y="68066"/>
                      <a:pt x="6574" y="61834"/>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93" name="Google Shape;2593;p40"/>
            <p:cNvGrpSpPr/>
            <p:nvPr/>
          </p:nvGrpSpPr>
          <p:grpSpPr>
            <a:xfrm>
              <a:off x="1533929" y="1103443"/>
              <a:ext cx="6076162" cy="3464629"/>
              <a:chOff x="1275600" y="1191775"/>
              <a:chExt cx="4346325" cy="3314800"/>
            </a:xfrm>
          </p:grpSpPr>
          <p:sp>
            <p:nvSpPr>
              <p:cNvPr id="2594" name="Google Shape;2594;p40"/>
              <p:cNvSpPr/>
              <p:nvPr/>
            </p:nvSpPr>
            <p:spPr>
              <a:xfrm>
                <a:off x="1275600" y="1510500"/>
                <a:ext cx="4346325" cy="2996075"/>
              </a:xfrm>
              <a:custGeom>
                <a:avLst/>
                <a:gdLst/>
                <a:ahLst/>
                <a:cxnLst/>
                <a:rect l="l" t="t" r="r" b="b"/>
                <a:pathLst>
                  <a:path w="173853" h="119843" extrusionOk="0">
                    <a:moveTo>
                      <a:pt x="157695" y="0"/>
                    </a:moveTo>
                    <a:cubicBezTo>
                      <a:pt x="157666" y="0"/>
                      <a:pt x="157636" y="0"/>
                      <a:pt x="157606" y="1"/>
                    </a:cubicBezTo>
                    <a:lnTo>
                      <a:pt x="18554" y="2717"/>
                    </a:lnTo>
                    <a:cubicBezTo>
                      <a:pt x="18098" y="2717"/>
                      <a:pt x="17641" y="2808"/>
                      <a:pt x="17185" y="2945"/>
                    </a:cubicBezTo>
                    <a:cubicBezTo>
                      <a:pt x="15564" y="3493"/>
                      <a:pt x="13944" y="4041"/>
                      <a:pt x="12300" y="4589"/>
                    </a:cubicBezTo>
                    <a:cubicBezTo>
                      <a:pt x="10566" y="5159"/>
                      <a:pt x="9333" y="6734"/>
                      <a:pt x="9173" y="8583"/>
                    </a:cubicBezTo>
                    <a:lnTo>
                      <a:pt x="226" y="112872"/>
                    </a:lnTo>
                    <a:cubicBezTo>
                      <a:pt x="1" y="115572"/>
                      <a:pt x="2127" y="117895"/>
                      <a:pt x="4811" y="117895"/>
                    </a:cubicBezTo>
                    <a:cubicBezTo>
                      <a:pt x="4850" y="117895"/>
                      <a:pt x="4889" y="117894"/>
                      <a:pt x="4928" y="117893"/>
                    </a:cubicBezTo>
                    <a:cubicBezTo>
                      <a:pt x="28255" y="117414"/>
                      <a:pt x="51583" y="116912"/>
                      <a:pt x="74933" y="116433"/>
                    </a:cubicBezTo>
                    <a:cubicBezTo>
                      <a:pt x="74975" y="116431"/>
                      <a:pt x="75017" y="116431"/>
                      <a:pt x="75059" y="116431"/>
                    </a:cubicBezTo>
                    <a:cubicBezTo>
                      <a:pt x="75859" y="116431"/>
                      <a:pt x="76636" y="116637"/>
                      <a:pt x="77330" y="117049"/>
                    </a:cubicBezTo>
                    <a:cubicBezTo>
                      <a:pt x="79277" y="118171"/>
                      <a:pt x="82913" y="119843"/>
                      <a:pt x="87637" y="119843"/>
                    </a:cubicBezTo>
                    <a:cubicBezTo>
                      <a:pt x="88006" y="119843"/>
                      <a:pt x="88382" y="119832"/>
                      <a:pt x="88765" y="119811"/>
                    </a:cubicBezTo>
                    <a:cubicBezTo>
                      <a:pt x="92691" y="119605"/>
                      <a:pt x="95727" y="118259"/>
                      <a:pt x="97576" y="117209"/>
                    </a:cubicBezTo>
                    <a:cubicBezTo>
                      <a:pt x="98269" y="116840"/>
                      <a:pt x="99025" y="116636"/>
                      <a:pt x="99822" y="116636"/>
                    </a:cubicBezTo>
                    <a:cubicBezTo>
                      <a:pt x="99865" y="116636"/>
                      <a:pt x="99907" y="116637"/>
                      <a:pt x="99949" y="116638"/>
                    </a:cubicBezTo>
                    <a:cubicBezTo>
                      <a:pt x="122912" y="117254"/>
                      <a:pt x="145874" y="117871"/>
                      <a:pt x="168836" y="118464"/>
                    </a:cubicBezTo>
                    <a:cubicBezTo>
                      <a:pt x="168888" y="118466"/>
                      <a:pt x="168940" y="118467"/>
                      <a:pt x="168991" y="118467"/>
                    </a:cubicBezTo>
                    <a:cubicBezTo>
                      <a:pt x="171725" y="118467"/>
                      <a:pt x="173852" y="116107"/>
                      <a:pt x="173561" y="113374"/>
                    </a:cubicBezTo>
                    <a:lnTo>
                      <a:pt x="162285" y="4155"/>
                    </a:lnTo>
                    <a:cubicBezTo>
                      <a:pt x="162060" y="1788"/>
                      <a:pt x="160053" y="0"/>
                      <a:pt x="15769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5" name="Google Shape;2595;p40"/>
              <p:cNvSpPr/>
              <p:nvPr/>
            </p:nvSpPr>
            <p:spPr>
              <a:xfrm>
                <a:off x="1329175" y="1498525"/>
                <a:ext cx="4247700" cy="2936550"/>
              </a:xfrm>
              <a:custGeom>
                <a:avLst/>
                <a:gdLst/>
                <a:ahLst/>
                <a:cxnLst/>
                <a:rect l="l" t="t" r="r" b="b"/>
                <a:pathLst>
                  <a:path w="169908" h="117462" extrusionOk="0">
                    <a:moveTo>
                      <a:pt x="154687" y="1"/>
                    </a:moveTo>
                    <a:cubicBezTo>
                      <a:pt x="107074" y="229"/>
                      <a:pt x="59437" y="457"/>
                      <a:pt x="11801" y="663"/>
                    </a:cubicBezTo>
                    <a:cubicBezTo>
                      <a:pt x="9906" y="685"/>
                      <a:pt x="8354" y="2146"/>
                      <a:pt x="8217" y="4018"/>
                    </a:cubicBezTo>
                    <a:cubicBezTo>
                      <a:pt x="5524" y="39899"/>
                      <a:pt x="2830" y="75781"/>
                      <a:pt x="160" y="111639"/>
                    </a:cubicBezTo>
                    <a:cubicBezTo>
                      <a:pt x="1" y="113748"/>
                      <a:pt x="1668" y="115542"/>
                      <a:pt x="3772" y="115542"/>
                    </a:cubicBezTo>
                    <a:cubicBezTo>
                      <a:pt x="3785" y="115542"/>
                      <a:pt x="3799" y="115542"/>
                      <a:pt x="3812" y="115542"/>
                    </a:cubicBezTo>
                    <a:lnTo>
                      <a:pt x="73977" y="114629"/>
                    </a:lnTo>
                    <a:cubicBezTo>
                      <a:pt x="74593" y="114629"/>
                      <a:pt x="75187" y="114766"/>
                      <a:pt x="75734" y="115063"/>
                    </a:cubicBezTo>
                    <a:cubicBezTo>
                      <a:pt x="77081" y="115793"/>
                      <a:pt x="79044" y="116638"/>
                      <a:pt x="81532" y="117003"/>
                    </a:cubicBezTo>
                    <a:cubicBezTo>
                      <a:pt x="82351" y="117119"/>
                      <a:pt x="83141" y="117170"/>
                      <a:pt x="83894" y="117170"/>
                    </a:cubicBezTo>
                    <a:cubicBezTo>
                      <a:pt x="86982" y="117170"/>
                      <a:pt x="89464" y="116321"/>
                      <a:pt x="90913" y="115679"/>
                    </a:cubicBezTo>
                    <a:cubicBezTo>
                      <a:pt x="91352" y="115491"/>
                      <a:pt x="91829" y="115379"/>
                      <a:pt x="92309" y="115379"/>
                    </a:cubicBezTo>
                    <a:cubicBezTo>
                      <a:pt x="92354" y="115379"/>
                      <a:pt x="92398" y="115380"/>
                      <a:pt x="92442" y="115382"/>
                    </a:cubicBezTo>
                    <a:cubicBezTo>
                      <a:pt x="116957" y="116067"/>
                      <a:pt x="141471" y="116775"/>
                      <a:pt x="165963" y="117459"/>
                    </a:cubicBezTo>
                    <a:cubicBezTo>
                      <a:pt x="166001" y="117461"/>
                      <a:pt x="166040" y="117461"/>
                      <a:pt x="166078" y="117461"/>
                    </a:cubicBezTo>
                    <a:cubicBezTo>
                      <a:pt x="168215" y="117461"/>
                      <a:pt x="169908" y="115595"/>
                      <a:pt x="169683" y="113465"/>
                    </a:cubicBezTo>
                    <a:cubicBezTo>
                      <a:pt x="165894" y="76716"/>
                      <a:pt x="162105" y="39991"/>
                      <a:pt x="158316" y="3265"/>
                    </a:cubicBezTo>
                    <a:cubicBezTo>
                      <a:pt x="158134" y="1393"/>
                      <a:pt x="156559" y="1"/>
                      <a:pt x="15468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6" name="Google Shape;2596;p40"/>
              <p:cNvSpPr/>
              <p:nvPr/>
            </p:nvSpPr>
            <p:spPr>
              <a:xfrm>
                <a:off x="1344125" y="1191775"/>
                <a:ext cx="4207425" cy="3175475"/>
              </a:xfrm>
              <a:custGeom>
                <a:avLst/>
                <a:gdLst/>
                <a:ahLst/>
                <a:cxnLst/>
                <a:rect l="l" t="t" r="r" b="b"/>
                <a:pathLst>
                  <a:path w="168297" h="127019" extrusionOk="0">
                    <a:moveTo>
                      <a:pt x="104262" y="1"/>
                    </a:moveTo>
                    <a:cubicBezTo>
                      <a:pt x="99837" y="1"/>
                      <a:pt x="95957" y="705"/>
                      <a:pt x="91913" y="2661"/>
                    </a:cubicBezTo>
                    <a:cubicBezTo>
                      <a:pt x="88763" y="4191"/>
                      <a:pt x="86366" y="6062"/>
                      <a:pt x="84632" y="7660"/>
                    </a:cubicBezTo>
                    <a:cubicBezTo>
                      <a:pt x="84304" y="7963"/>
                      <a:pt x="83887" y="8118"/>
                      <a:pt x="83465" y="8118"/>
                    </a:cubicBezTo>
                    <a:cubicBezTo>
                      <a:pt x="83092" y="8118"/>
                      <a:pt x="82716" y="7997"/>
                      <a:pt x="82395" y="7751"/>
                    </a:cubicBezTo>
                    <a:cubicBezTo>
                      <a:pt x="80204" y="6085"/>
                      <a:pt x="76940" y="3962"/>
                      <a:pt x="72694" y="2479"/>
                    </a:cubicBezTo>
                    <a:cubicBezTo>
                      <a:pt x="69003" y="1173"/>
                      <a:pt x="65610" y="699"/>
                      <a:pt x="62114" y="699"/>
                    </a:cubicBezTo>
                    <a:cubicBezTo>
                      <a:pt x="54370" y="699"/>
                      <a:pt x="46124" y="3025"/>
                      <a:pt x="33024" y="3780"/>
                    </a:cubicBezTo>
                    <a:cubicBezTo>
                      <a:pt x="30886" y="3897"/>
                      <a:pt x="28199" y="4002"/>
                      <a:pt x="25046" y="4002"/>
                    </a:cubicBezTo>
                    <a:cubicBezTo>
                      <a:pt x="22070" y="4002"/>
                      <a:pt x="18680" y="3909"/>
                      <a:pt x="14946" y="3643"/>
                    </a:cubicBezTo>
                    <a:cubicBezTo>
                      <a:pt x="14903" y="3639"/>
                      <a:pt x="14860" y="3638"/>
                      <a:pt x="14817" y="3638"/>
                    </a:cubicBezTo>
                    <a:cubicBezTo>
                      <a:pt x="14268" y="3638"/>
                      <a:pt x="13734" y="3906"/>
                      <a:pt x="13417" y="4350"/>
                    </a:cubicBezTo>
                    <a:lnTo>
                      <a:pt x="9171" y="10102"/>
                    </a:lnTo>
                    <a:cubicBezTo>
                      <a:pt x="8966" y="10353"/>
                      <a:pt x="8852" y="10673"/>
                      <a:pt x="8829" y="10992"/>
                    </a:cubicBezTo>
                    <a:cubicBezTo>
                      <a:pt x="5907" y="48745"/>
                      <a:pt x="3008" y="86521"/>
                      <a:pt x="87" y="124274"/>
                    </a:cubicBezTo>
                    <a:cubicBezTo>
                      <a:pt x="1" y="125306"/>
                      <a:pt x="826" y="126156"/>
                      <a:pt x="1838" y="126156"/>
                    </a:cubicBezTo>
                    <a:cubicBezTo>
                      <a:pt x="1900" y="126156"/>
                      <a:pt x="1963" y="126153"/>
                      <a:pt x="2027" y="126146"/>
                    </a:cubicBezTo>
                    <a:cubicBezTo>
                      <a:pt x="14855" y="124639"/>
                      <a:pt x="25035" y="123019"/>
                      <a:pt x="32065" y="121763"/>
                    </a:cubicBezTo>
                    <a:cubicBezTo>
                      <a:pt x="38406" y="120640"/>
                      <a:pt x="43269" y="119628"/>
                      <a:pt x="49239" y="119628"/>
                    </a:cubicBezTo>
                    <a:cubicBezTo>
                      <a:pt x="50426" y="119628"/>
                      <a:pt x="51656" y="119668"/>
                      <a:pt x="52950" y="119755"/>
                    </a:cubicBezTo>
                    <a:cubicBezTo>
                      <a:pt x="60277" y="120234"/>
                      <a:pt x="66303" y="121992"/>
                      <a:pt x="70480" y="123544"/>
                    </a:cubicBezTo>
                    <a:cubicBezTo>
                      <a:pt x="70668" y="123609"/>
                      <a:pt x="70864" y="123640"/>
                      <a:pt x="71059" y="123640"/>
                    </a:cubicBezTo>
                    <a:cubicBezTo>
                      <a:pt x="71548" y="123640"/>
                      <a:pt x="72032" y="123440"/>
                      <a:pt x="72374" y="123064"/>
                    </a:cubicBezTo>
                    <a:cubicBezTo>
                      <a:pt x="73924" y="121383"/>
                      <a:pt x="77769" y="117941"/>
                      <a:pt x="83535" y="117941"/>
                    </a:cubicBezTo>
                    <a:cubicBezTo>
                      <a:pt x="83716" y="117941"/>
                      <a:pt x="83899" y="117945"/>
                      <a:pt x="84084" y="117952"/>
                    </a:cubicBezTo>
                    <a:cubicBezTo>
                      <a:pt x="89882" y="118134"/>
                      <a:pt x="93579" y="121695"/>
                      <a:pt x="95131" y="123521"/>
                    </a:cubicBezTo>
                    <a:cubicBezTo>
                      <a:pt x="95465" y="123930"/>
                      <a:pt x="95949" y="124138"/>
                      <a:pt x="96444" y="124138"/>
                    </a:cubicBezTo>
                    <a:cubicBezTo>
                      <a:pt x="96695" y="124138"/>
                      <a:pt x="96948" y="124085"/>
                      <a:pt x="97186" y="123977"/>
                    </a:cubicBezTo>
                    <a:cubicBezTo>
                      <a:pt x="100404" y="122517"/>
                      <a:pt x="104901" y="120873"/>
                      <a:pt x="110379" y="119960"/>
                    </a:cubicBezTo>
                    <a:cubicBezTo>
                      <a:pt x="113000" y="119521"/>
                      <a:pt x="115413" y="119324"/>
                      <a:pt x="117832" y="119324"/>
                    </a:cubicBezTo>
                    <a:cubicBezTo>
                      <a:pt x="123712" y="119324"/>
                      <a:pt x="129633" y="120486"/>
                      <a:pt x="138705" y="122151"/>
                    </a:cubicBezTo>
                    <a:cubicBezTo>
                      <a:pt x="144731" y="123270"/>
                      <a:pt x="154112" y="124959"/>
                      <a:pt x="166141" y="126990"/>
                    </a:cubicBezTo>
                    <a:cubicBezTo>
                      <a:pt x="166246" y="127009"/>
                      <a:pt x="166349" y="127018"/>
                      <a:pt x="166451" y="127018"/>
                    </a:cubicBezTo>
                    <a:cubicBezTo>
                      <a:pt x="167461" y="127018"/>
                      <a:pt x="168297" y="126132"/>
                      <a:pt x="168172" y="125096"/>
                    </a:cubicBezTo>
                    <a:cubicBezTo>
                      <a:pt x="163995" y="86156"/>
                      <a:pt x="159795" y="47193"/>
                      <a:pt x="155618" y="8253"/>
                    </a:cubicBezTo>
                    <a:cubicBezTo>
                      <a:pt x="154340" y="7044"/>
                      <a:pt x="153336" y="6085"/>
                      <a:pt x="152080" y="4875"/>
                    </a:cubicBezTo>
                    <a:cubicBezTo>
                      <a:pt x="140805" y="4168"/>
                      <a:pt x="131675" y="3141"/>
                      <a:pt x="125306" y="2296"/>
                    </a:cubicBezTo>
                    <a:cubicBezTo>
                      <a:pt x="116429" y="1145"/>
                      <a:pt x="109903" y="1"/>
                      <a:pt x="104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7" name="Google Shape;2597;p40"/>
              <p:cNvSpPr/>
              <p:nvPr/>
            </p:nvSpPr>
            <p:spPr>
              <a:xfrm>
                <a:off x="1344125" y="1285100"/>
                <a:ext cx="4207425" cy="3082150"/>
              </a:xfrm>
              <a:custGeom>
                <a:avLst/>
                <a:gdLst/>
                <a:ahLst/>
                <a:cxnLst/>
                <a:rect l="l" t="t" r="r" b="b"/>
                <a:pathLst>
                  <a:path w="168297" h="123286" extrusionOk="0">
                    <a:moveTo>
                      <a:pt x="14261" y="1"/>
                    </a:moveTo>
                    <a:lnTo>
                      <a:pt x="14261" y="1"/>
                    </a:lnTo>
                    <a:cubicBezTo>
                      <a:pt x="13942" y="115"/>
                      <a:pt x="13622" y="321"/>
                      <a:pt x="13417" y="617"/>
                    </a:cubicBezTo>
                    <a:lnTo>
                      <a:pt x="9171" y="6369"/>
                    </a:lnTo>
                    <a:cubicBezTo>
                      <a:pt x="8966" y="6620"/>
                      <a:pt x="8852" y="6940"/>
                      <a:pt x="8829" y="7259"/>
                    </a:cubicBezTo>
                    <a:cubicBezTo>
                      <a:pt x="5907" y="45012"/>
                      <a:pt x="3008" y="82788"/>
                      <a:pt x="87" y="120541"/>
                    </a:cubicBezTo>
                    <a:cubicBezTo>
                      <a:pt x="1" y="121573"/>
                      <a:pt x="826" y="122423"/>
                      <a:pt x="1838" y="122423"/>
                    </a:cubicBezTo>
                    <a:cubicBezTo>
                      <a:pt x="1900" y="122423"/>
                      <a:pt x="1963" y="122420"/>
                      <a:pt x="2027" y="122413"/>
                    </a:cubicBezTo>
                    <a:cubicBezTo>
                      <a:pt x="14855" y="120906"/>
                      <a:pt x="25035" y="119286"/>
                      <a:pt x="32065" y="118030"/>
                    </a:cubicBezTo>
                    <a:cubicBezTo>
                      <a:pt x="38406" y="116907"/>
                      <a:pt x="43269" y="115895"/>
                      <a:pt x="49239" y="115895"/>
                    </a:cubicBezTo>
                    <a:cubicBezTo>
                      <a:pt x="50426" y="115895"/>
                      <a:pt x="51656" y="115935"/>
                      <a:pt x="52950" y="116022"/>
                    </a:cubicBezTo>
                    <a:cubicBezTo>
                      <a:pt x="60277" y="116501"/>
                      <a:pt x="66303" y="118259"/>
                      <a:pt x="70480" y="119811"/>
                    </a:cubicBezTo>
                    <a:cubicBezTo>
                      <a:pt x="70668" y="119876"/>
                      <a:pt x="70864" y="119907"/>
                      <a:pt x="71059" y="119907"/>
                    </a:cubicBezTo>
                    <a:cubicBezTo>
                      <a:pt x="71548" y="119907"/>
                      <a:pt x="72032" y="119707"/>
                      <a:pt x="72374" y="119331"/>
                    </a:cubicBezTo>
                    <a:cubicBezTo>
                      <a:pt x="73924" y="117650"/>
                      <a:pt x="77769" y="114208"/>
                      <a:pt x="83535" y="114208"/>
                    </a:cubicBezTo>
                    <a:cubicBezTo>
                      <a:pt x="83716" y="114208"/>
                      <a:pt x="83899" y="114212"/>
                      <a:pt x="84084" y="114219"/>
                    </a:cubicBezTo>
                    <a:cubicBezTo>
                      <a:pt x="76711" y="111320"/>
                      <a:pt x="67079" y="108398"/>
                      <a:pt x="55552" y="107029"/>
                    </a:cubicBezTo>
                    <a:cubicBezTo>
                      <a:pt x="50852" y="106468"/>
                      <a:pt x="46341" y="106227"/>
                      <a:pt x="42057" y="106227"/>
                    </a:cubicBezTo>
                    <a:cubicBezTo>
                      <a:pt x="27869" y="106227"/>
                      <a:pt x="16165" y="108867"/>
                      <a:pt x="8258" y="111251"/>
                    </a:cubicBezTo>
                    <a:cubicBezTo>
                      <a:pt x="10267" y="74160"/>
                      <a:pt x="12275" y="37069"/>
                      <a:pt x="14261" y="1"/>
                    </a:cubicBezTo>
                    <a:close/>
                    <a:moveTo>
                      <a:pt x="152080" y="1142"/>
                    </a:moveTo>
                    <a:lnTo>
                      <a:pt x="152080" y="1142"/>
                    </a:lnTo>
                    <a:cubicBezTo>
                      <a:pt x="155344" y="39740"/>
                      <a:pt x="158631" y="78360"/>
                      <a:pt x="161895" y="116980"/>
                    </a:cubicBezTo>
                    <a:cubicBezTo>
                      <a:pt x="154979" y="113397"/>
                      <a:pt x="144160" y="108900"/>
                      <a:pt x="130259" y="107325"/>
                    </a:cubicBezTo>
                    <a:cubicBezTo>
                      <a:pt x="126808" y="106939"/>
                      <a:pt x="123474" y="106769"/>
                      <a:pt x="120276" y="106769"/>
                    </a:cubicBezTo>
                    <a:cubicBezTo>
                      <a:pt x="103798" y="106769"/>
                      <a:pt x="90908" y="111294"/>
                      <a:pt x="84084" y="114219"/>
                    </a:cubicBezTo>
                    <a:cubicBezTo>
                      <a:pt x="89882" y="114401"/>
                      <a:pt x="93579" y="117962"/>
                      <a:pt x="95131" y="119788"/>
                    </a:cubicBezTo>
                    <a:cubicBezTo>
                      <a:pt x="95465" y="120197"/>
                      <a:pt x="95949" y="120405"/>
                      <a:pt x="96444" y="120405"/>
                    </a:cubicBezTo>
                    <a:cubicBezTo>
                      <a:pt x="96695" y="120405"/>
                      <a:pt x="96948" y="120352"/>
                      <a:pt x="97186" y="120244"/>
                    </a:cubicBezTo>
                    <a:cubicBezTo>
                      <a:pt x="100404" y="118784"/>
                      <a:pt x="104901" y="117140"/>
                      <a:pt x="110379" y="116227"/>
                    </a:cubicBezTo>
                    <a:cubicBezTo>
                      <a:pt x="113000" y="115788"/>
                      <a:pt x="115413" y="115591"/>
                      <a:pt x="117832" y="115591"/>
                    </a:cubicBezTo>
                    <a:cubicBezTo>
                      <a:pt x="123712" y="115591"/>
                      <a:pt x="129633" y="116753"/>
                      <a:pt x="138705" y="118418"/>
                    </a:cubicBezTo>
                    <a:cubicBezTo>
                      <a:pt x="144731" y="119537"/>
                      <a:pt x="154112" y="121226"/>
                      <a:pt x="166141" y="123257"/>
                    </a:cubicBezTo>
                    <a:cubicBezTo>
                      <a:pt x="166246" y="123276"/>
                      <a:pt x="166349" y="123285"/>
                      <a:pt x="166451" y="123285"/>
                    </a:cubicBezTo>
                    <a:cubicBezTo>
                      <a:pt x="167461" y="123285"/>
                      <a:pt x="168297" y="122399"/>
                      <a:pt x="168172" y="121363"/>
                    </a:cubicBezTo>
                    <a:cubicBezTo>
                      <a:pt x="163995" y="82423"/>
                      <a:pt x="159795" y="43460"/>
                      <a:pt x="155618" y="4520"/>
                    </a:cubicBezTo>
                    <a:cubicBezTo>
                      <a:pt x="154340" y="3311"/>
                      <a:pt x="153336" y="2352"/>
                      <a:pt x="152080" y="114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8" name="Google Shape;2598;p40"/>
              <p:cNvSpPr/>
              <p:nvPr/>
            </p:nvSpPr>
            <p:spPr>
              <a:xfrm>
                <a:off x="1459825" y="2961050"/>
                <a:ext cx="82775" cy="1249725"/>
              </a:xfrm>
              <a:custGeom>
                <a:avLst/>
                <a:gdLst/>
                <a:ahLst/>
                <a:cxnLst/>
                <a:rect l="l" t="t" r="r" b="b"/>
                <a:pathLst>
                  <a:path w="3311" h="49989" extrusionOk="0">
                    <a:moveTo>
                      <a:pt x="3311" y="1"/>
                    </a:moveTo>
                    <a:lnTo>
                      <a:pt x="3311" y="1"/>
                    </a:lnTo>
                    <a:cubicBezTo>
                      <a:pt x="1987" y="16047"/>
                      <a:pt x="823" y="33896"/>
                      <a:pt x="1" y="49988"/>
                    </a:cubicBezTo>
                    <a:cubicBezTo>
                      <a:pt x="1302" y="33942"/>
                      <a:pt x="2489" y="16070"/>
                      <a:pt x="331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9" name="Google Shape;2599;p40"/>
              <p:cNvSpPr/>
              <p:nvPr/>
            </p:nvSpPr>
            <p:spPr>
              <a:xfrm>
                <a:off x="5317875" y="3006700"/>
                <a:ext cx="132425" cy="1245725"/>
              </a:xfrm>
              <a:custGeom>
                <a:avLst/>
                <a:gdLst/>
                <a:ahLst/>
                <a:cxnLst/>
                <a:rect l="l" t="t" r="r" b="b"/>
                <a:pathLst>
                  <a:path w="5297" h="49829" extrusionOk="0">
                    <a:moveTo>
                      <a:pt x="1" y="1"/>
                    </a:moveTo>
                    <a:lnTo>
                      <a:pt x="1" y="1"/>
                    </a:lnTo>
                    <a:cubicBezTo>
                      <a:pt x="1439" y="16047"/>
                      <a:pt x="3333" y="33828"/>
                      <a:pt x="5296" y="49828"/>
                    </a:cubicBezTo>
                    <a:cubicBezTo>
                      <a:pt x="3836" y="33782"/>
                      <a:pt x="1941" y="15978"/>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0" name="Google Shape;2600;p40"/>
              <p:cNvSpPr/>
              <p:nvPr/>
            </p:nvSpPr>
            <p:spPr>
              <a:xfrm>
                <a:off x="4603450" y="4103025"/>
                <a:ext cx="582650" cy="148825"/>
              </a:xfrm>
              <a:custGeom>
                <a:avLst/>
                <a:gdLst/>
                <a:ahLst/>
                <a:cxnLst/>
                <a:rect l="l" t="t" r="r" b="b"/>
                <a:pathLst>
                  <a:path w="23306" h="5953" extrusionOk="0">
                    <a:moveTo>
                      <a:pt x="5249" y="0"/>
                    </a:moveTo>
                    <a:cubicBezTo>
                      <a:pt x="3491" y="0"/>
                      <a:pt x="1733" y="156"/>
                      <a:pt x="1" y="474"/>
                    </a:cubicBezTo>
                    <a:cubicBezTo>
                      <a:pt x="1341" y="316"/>
                      <a:pt x="2688" y="238"/>
                      <a:pt x="4032" y="238"/>
                    </a:cubicBezTo>
                    <a:cubicBezTo>
                      <a:pt x="10835" y="238"/>
                      <a:pt x="17588" y="2236"/>
                      <a:pt x="23305" y="5953"/>
                    </a:cubicBezTo>
                    <a:cubicBezTo>
                      <a:pt x="22484" y="5336"/>
                      <a:pt x="21639" y="4788"/>
                      <a:pt x="20749" y="4241"/>
                    </a:cubicBezTo>
                    <a:cubicBezTo>
                      <a:pt x="16095" y="1483"/>
                      <a:pt x="10672" y="0"/>
                      <a:pt x="524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1" name="Google Shape;2601;p40"/>
              <p:cNvSpPr/>
              <p:nvPr/>
            </p:nvSpPr>
            <p:spPr>
              <a:xfrm>
                <a:off x="3430800" y="1319350"/>
                <a:ext cx="1960725" cy="2890275"/>
              </a:xfrm>
              <a:custGeom>
                <a:avLst/>
                <a:gdLst/>
                <a:ahLst/>
                <a:cxnLst/>
                <a:rect l="l" t="t" r="r" b="b"/>
                <a:pathLst>
                  <a:path w="78429" h="115611" extrusionOk="0">
                    <a:moveTo>
                      <a:pt x="4315" y="1"/>
                    </a:moveTo>
                    <a:lnTo>
                      <a:pt x="4315" y="1"/>
                    </a:lnTo>
                    <a:cubicBezTo>
                      <a:pt x="3082" y="868"/>
                      <a:pt x="2055" y="1735"/>
                      <a:pt x="1165" y="2557"/>
                    </a:cubicBezTo>
                    <a:cubicBezTo>
                      <a:pt x="891" y="2831"/>
                      <a:pt x="526" y="2968"/>
                      <a:pt x="138" y="3013"/>
                    </a:cubicBezTo>
                    <a:cubicBezTo>
                      <a:pt x="297" y="39625"/>
                      <a:pt x="457" y="76237"/>
                      <a:pt x="617" y="112849"/>
                    </a:cubicBezTo>
                    <a:cubicBezTo>
                      <a:pt x="7427" y="109924"/>
                      <a:pt x="20196" y="105400"/>
                      <a:pt x="36655" y="105400"/>
                    </a:cubicBezTo>
                    <a:cubicBezTo>
                      <a:pt x="38953" y="105400"/>
                      <a:pt x="41322" y="105489"/>
                      <a:pt x="43757" y="105681"/>
                    </a:cubicBezTo>
                    <a:cubicBezTo>
                      <a:pt x="59415" y="106914"/>
                      <a:pt x="71398" y="111958"/>
                      <a:pt x="78428" y="115610"/>
                    </a:cubicBezTo>
                    <a:cubicBezTo>
                      <a:pt x="78109" y="111707"/>
                      <a:pt x="77766" y="107804"/>
                      <a:pt x="77447" y="103901"/>
                    </a:cubicBezTo>
                    <a:cubicBezTo>
                      <a:pt x="68454" y="102897"/>
                      <a:pt x="46290" y="99085"/>
                      <a:pt x="27825" y="81258"/>
                    </a:cubicBezTo>
                    <a:cubicBezTo>
                      <a:pt x="1" y="54416"/>
                      <a:pt x="1895" y="16366"/>
                      <a:pt x="4315" y="1"/>
                    </a:cubicBezTo>
                    <a:close/>
                  </a:path>
                </a:pathLst>
              </a:custGeom>
              <a:solidFill>
                <a:srgbClr val="802751">
                  <a:alpha val="55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2" name="Google Shape;2602;p40"/>
              <p:cNvSpPr/>
              <p:nvPr/>
            </p:nvSpPr>
            <p:spPr>
              <a:xfrm>
                <a:off x="1543150" y="1390675"/>
                <a:ext cx="69650" cy="1003775"/>
              </a:xfrm>
              <a:custGeom>
                <a:avLst/>
                <a:gdLst/>
                <a:ahLst/>
                <a:cxnLst/>
                <a:rect l="l" t="t" r="r" b="b"/>
                <a:pathLst>
                  <a:path w="2786" h="40151" extrusionOk="0">
                    <a:moveTo>
                      <a:pt x="2785" y="1"/>
                    </a:moveTo>
                    <a:lnTo>
                      <a:pt x="2511" y="366"/>
                    </a:lnTo>
                    <a:cubicBezTo>
                      <a:pt x="1530" y="13559"/>
                      <a:pt x="640" y="27391"/>
                      <a:pt x="0" y="40150"/>
                    </a:cubicBezTo>
                    <a:cubicBezTo>
                      <a:pt x="1050" y="27300"/>
                      <a:pt x="2009" y="13308"/>
                      <a:pt x="27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3" name="Google Shape;2603;p40"/>
              <p:cNvSpPr/>
              <p:nvPr/>
            </p:nvSpPr>
            <p:spPr>
              <a:xfrm>
                <a:off x="1613325" y="1313075"/>
                <a:ext cx="56525" cy="782350"/>
              </a:xfrm>
              <a:custGeom>
                <a:avLst/>
                <a:gdLst/>
                <a:ahLst/>
                <a:cxnLst/>
                <a:rect l="l" t="t" r="r" b="b"/>
                <a:pathLst>
                  <a:path w="2261" h="31294" extrusionOk="0">
                    <a:moveTo>
                      <a:pt x="2261" y="0"/>
                    </a:moveTo>
                    <a:lnTo>
                      <a:pt x="1873" y="548"/>
                    </a:lnTo>
                    <a:cubicBezTo>
                      <a:pt x="1142" y="10911"/>
                      <a:pt x="503" y="21433"/>
                      <a:pt x="1" y="31294"/>
                    </a:cubicBezTo>
                    <a:cubicBezTo>
                      <a:pt x="823" y="21274"/>
                      <a:pt x="1599" y="10569"/>
                      <a:pt x="22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4" name="Google Shape;2604;p40"/>
              <p:cNvSpPr/>
              <p:nvPr/>
            </p:nvSpPr>
            <p:spPr>
              <a:xfrm>
                <a:off x="5180350" y="1346750"/>
                <a:ext cx="100475" cy="908450"/>
              </a:xfrm>
              <a:custGeom>
                <a:avLst/>
                <a:gdLst/>
                <a:ahLst/>
                <a:cxnLst/>
                <a:rect l="l" t="t" r="r" b="b"/>
                <a:pathLst>
                  <a:path w="4019" h="36338" extrusionOk="0">
                    <a:moveTo>
                      <a:pt x="1" y="0"/>
                    </a:moveTo>
                    <a:cubicBezTo>
                      <a:pt x="1211" y="12143"/>
                      <a:pt x="2603" y="24720"/>
                      <a:pt x="4018" y="36338"/>
                    </a:cubicBezTo>
                    <a:cubicBezTo>
                      <a:pt x="2968" y="24788"/>
                      <a:pt x="1713" y="12349"/>
                      <a:pt x="343" y="320"/>
                    </a:cubicBezTo>
                    <a:cubicBezTo>
                      <a:pt x="229" y="206"/>
                      <a:pt x="115" y="91"/>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5" name="Google Shape;2605;p40"/>
              <p:cNvSpPr/>
              <p:nvPr/>
            </p:nvSpPr>
            <p:spPr>
              <a:xfrm>
                <a:off x="1374250" y="4066375"/>
                <a:ext cx="176350" cy="278500"/>
              </a:xfrm>
              <a:custGeom>
                <a:avLst/>
                <a:gdLst/>
                <a:ahLst/>
                <a:cxnLst/>
                <a:rect l="l" t="t" r="r" b="b"/>
                <a:pathLst>
                  <a:path w="7054" h="11140" extrusionOk="0">
                    <a:moveTo>
                      <a:pt x="7053" y="0"/>
                    </a:moveTo>
                    <a:cubicBezTo>
                      <a:pt x="4588" y="3584"/>
                      <a:pt x="2237" y="7282"/>
                      <a:pt x="0" y="11048"/>
                    </a:cubicBezTo>
                    <a:cubicBezTo>
                      <a:pt x="91" y="11093"/>
                      <a:pt x="206" y="11116"/>
                      <a:pt x="297" y="11139"/>
                    </a:cubicBezTo>
                    <a:cubicBezTo>
                      <a:pt x="2671" y="7487"/>
                      <a:pt x="4930" y="3766"/>
                      <a:pt x="705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6" name="Google Shape;2606;p40"/>
              <p:cNvSpPr/>
              <p:nvPr/>
            </p:nvSpPr>
            <p:spPr>
              <a:xfrm>
                <a:off x="5391500" y="4209600"/>
                <a:ext cx="132975" cy="156375"/>
              </a:xfrm>
              <a:custGeom>
                <a:avLst/>
                <a:gdLst/>
                <a:ahLst/>
                <a:cxnLst/>
                <a:rect l="l" t="t" r="r" b="b"/>
                <a:pathLst>
                  <a:path w="5319" h="6255" extrusionOk="0">
                    <a:moveTo>
                      <a:pt x="0" y="0"/>
                    </a:moveTo>
                    <a:cubicBezTo>
                      <a:pt x="1575" y="2146"/>
                      <a:pt x="3242" y="4223"/>
                      <a:pt x="4999" y="6255"/>
                    </a:cubicBezTo>
                    <a:cubicBezTo>
                      <a:pt x="5113" y="6209"/>
                      <a:pt x="5227" y="6186"/>
                      <a:pt x="5319" y="6118"/>
                    </a:cubicBezTo>
                    <a:cubicBezTo>
                      <a:pt x="3630" y="3995"/>
                      <a:pt x="1872" y="1941"/>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7" name="Google Shape;2607;p40"/>
              <p:cNvSpPr/>
              <p:nvPr/>
            </p:nvSpPr>
            <p:spPr>
              <a:xfrm>
                <a:off x="2492100" y="4013300"/>
                <a:ext cx="761825" cy="176925"/>
              </a:xfrm>
              <a:custGeom>
                <a:avLst/>
                <a:gdLst/>
                <a:ahLst/>
                <a:cxnLst/>
                <a:rect l="l" t="t" r="r" b="b"/>
                <a:pathLst>
                  <a:path w="30473" h="7077" extrusionOk="0">
                    <a:moveTo>
                      <a:pt x="1" y="1"/>
                    </a:moveTo>
                    <a:lnTo>
                      <a:pt x="1" y="1"/>
                    </a:lnTo>
                    <a:cubicBezTo>
                      <a:pt x="10409" y="731"/>
                      <a:pt x="20681" y="3128"/>
                      <a:pt x="30336" y="7076"/>
                    </a:cubicBezTo>
                    <a:cubicBezTo>
                      <a:pt x="30381" y="7054"/>
                      <a:pt x="30427" y="7031"/>
                      <a:pt x="30473" y="7008"/>
                    </a:cubicBezTo>
                    <a:cubicBezTo>
                      <a:pt x="29971" y="6780"/>
                      <a:pt x="29468" y="6551"/>
                      <a:pt x="28966" y="6346"/>
                    </a:cubicBezTo>
                    <a:cubicBezTo>
                      <a:pt x="19836" y="2443"/>
                      <a:pt x="9930" y="229"/>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8" name="Google Shape;2608;p40"/>
              <p:cNvSpPr/>
              <p:nvPr/>
            </p:nvSpPr>
            <p:spPr>
              <a:xfrm>
                <a:off x="2533775" y="4111450"/>
                <a:ext cx="649400" cy="132975"/>
              </a:xfrm>
              <a:custGeom>
                <a:avLst/>
                <a:gdLst/>
                <a:ahLst/>
                <a:cxnLst/>
                <a:rect l="l" t="t" r="r" b="b"/>
                <a:pathLst>
                  <a:path w="25976" h="5319" extrusionOk="0">
                    <a:moveTo>
                      <a:pt x="0" y="1"/>
                    </a:moveTo>
                    <a:cubicBezTo>
                      <a:pt x="8788" y="594"/>
                      <a:pt x="17462" y="2397"/>
                      <a:pt x="25747" y="5319"/>
                    </a:cubicBezTo>
                    <a:cubicBezTo>
                      <a:pt x="25816" y="5250"/>
                      <a:pt x="25884" y="5182"/>
                      <a:pt x="25975" y="5113"/>
                    </a:cubicBezTo>
                    <a:cubicBezTo>
                      <a:pt x="17690" y="1963"/>
                      <a:pt x="8856" y="206"/>
                      <a:pt x="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9" name="Google Shape;2609;p40"/>
              <p:cNvSpPr/>
              <p:nvPr/>
            </p:nvSpPr>
            <p:spPr>
              <a:xfrm>
                <a:off x="3708700" y="4121150"/>
                <a:ext cx="599200" cy="149525"/>
              </a:xfrm>
              <a:custGeom>
                <a:avLst/>
                <a:gdLst/>
                <a:ahLst/>
                <a:cxnLst/>
                <a:rect l="l" t="t" r="r" b="b"/>
                <a:pathLst>
                  <a:path w="23968" h="5981" extrusionOk="0">
                    <a:moveTo>
                      <a:pt x="23967" y="1"/>
                    </a:moveTo>
                    <a:lnTo>
                      <a:pt x="23967" y="1"/>
                    </a:lnTo>
                    <a:cubicBezTo>
                      <a:pt x="22552" y="92"/>
                      <a:pt x="21137" y="252"/>
                      <a:pt x="19744" y="434"/>
                    </a:cubicBezTo>
                    <a:cubicBezTo>
                      <a:pt x="12965" y="1347"/>
                      <a:pt x="6323" y="3128"/>
                      <a:pt x="1" y="5753"/>
                    </a:cubicBezTo>
                    <a:cubicBezTo>
                      <a:pt x="92" y="5821"/>
                      <a:pt x="160" y="5912"/>
                      <a:pt x="229" y="5981"/>
                    </a:cubicBezTo>
                    <a:cubicBezTo>
                      <a:pt x="7852" y="3013"/>
                      <a:pt x="15841" y="982"/>
                      <a:pt x="2396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0" name="Google Shape;2610;p40"/>
              <p:cNvSpPr/>
              <p:nvPr/>
            </p:nvSpPr>
            <p:spPr>
              <a:xfrm>
                <a:off x="3639075" y="4091475"/>
                <a:ext cx="352675" cy="119850"/>
              </a:xfrm>
              <a:custGeom>
                <a:avLst/>
                <a:gdLst/>
                <a:ahLst/>
                <a:cxnLst/>
                <a:rect l="l" t="t" r="r" b="b"/>
                <a:pathLst>
                  <a:path w="14107" h="4794" extrusionOk="0">
                    <a:moveTo>
                      <a:pt x="14107" y="1"/>
                    </a:moveTo>
                    <a:lnTo>
                      <a:pt x="14107" y="1"/>
                    </a:lnTo>
                    <a:cubicBezTo>
                      <a:pt x="12715" y="297"/>
                      <a:pt x="11345" y="640"/>
                      <a:pt x="9975" y="1028"/>
                    </a:cubicBezTo>
                    <a:cubicBezTo>
                      <a:pt x="6575" y="1964"/>
                      <a:pt x="3242" y="3151"/>
                      <a:pt x="1" y="4543"/>
                    </a:cubicBezTo>
                    <a:cubicBezTo>
                      <a:pt x="138" y="4611"/>
                      <a:pt x="252" y="4703"/>
                      <a:pt x="366" y="4794"/>
                    </a:cubicBezTo>
                    <a:cubicBezTo>
                      <a:pt x="4817" y="2854"/>
                      <a:pt x="9405" y="1256"/>
                      <a:pt x="1410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11" name="Google Shape;2611;p40"/>
            <p:cNvGrpSpPr/>
            <p:nvPr/>
          </p:nvGrpSpPr>
          <p:grpSpPr>
            <a:xfrm>
              <a:off x="7220544" y="1708928"/>
              <a:ext cx="1427232" cy="1995478"/>
              <a:chOff x="7155675" y="1787550"/>
              <a:chExt cx="1275225" cy="1782950"/>
            </a:xfrm>
          </p:grpSpPr>
          <p:sp>
            <p:nvSpPr>
              <p:cNvPr id="2612" name="Google Shape;2612;p40"/>
              <p:cNvSpPr/>
              <p:nvPr/>
            </p:nvSpPr>
            <p:spPr>
              <a:xfrm>
                <a:off x="7403325" y="2894575"/>
                <a:ext cx="182650" cy="116775"/>
              </a:xfrm>
              <a:custGeom>
                <a:avLst/>
                <a:gdLst/>
                <a:ahLst/>
                <a:cxnLst/>
                <a:rect l="l" t="t" r="r" b="b"/>
                <a:pathLst>
                  <a:path w="7306" h="4671" extrusionOk="0">
                    <a:moveTo>
                      <a:pt x="1" y="0"/>
                    </a:moveTo>
                    <a:lnTo>
                      <a:pt x="663" y="4519"/>
                    </a:lnTo>
                    <a:cubicBezTo>
                      <a:pt x="1130" y="4609"/>
                      <a:pt x="1681" y="4671"/>
                      <a:pt x="2284" y="4671"/>
                    </a:cubicBezTo>
                    <a:cubicBezTo>
                      <a:pt x="2447" y="4671"/>
                      <a:pt x="2615" y="4666"/>
                      <a:pt x="2786" y="4656"/>
                    </a:cubicBezTo>
                    <a:cubicBezTo>
                      <a:pt x="4726" y="4565"/>
                      <a:pt x="6255" y="3903"/>
                      <a:pt x="7145" y="3401"/>
                    </a:cubicBezTo>
                    <a:cubicBezTo>
                      <a:pt x="7191" y="2557"/>
                      <a:pt x="7237" y="1712"/>
                      <a:pt x="7305" y="867"/>
                    </a:cubicBezTo>
                    <a:lnTo>
                      <a:pt x="1" y="0"/>
                    </a:lnTo>
                    <a:close/>
                  </a:path>
                </a:pathLst>
              </a:custGeom>
              <a:solidFill>
                <a:srgbClr val="A154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3" name="Google Shape;2613;p40"/>
              <p:cNvSpPr/>
              <p:nvPr/>
            </p:nvSpPr>
            <p:spPr>
              <a:xfrm>
                <a:off x="7403325" y="2894575"/>
                <a:ext cx="182650" cy="95300"/>
              </a:xfrm>
              <a:custGeom>
                <a:avLst/>
                <a:gdLst/>
                <a:ahLst/>
                <a:cxnLst/>
                <a:rect l="l" t="t" r="r" b="b"/>
                <a:pathLst>
                  <a:path w="7306" h="3812" extrusionOk="0">
                    <a:moveTo>
                      <a:pt x="1" y="0"/>
                    </a:moveTo>
                    <a:lnTo>
                      <a:pt x="366" y="2511"/>
                    </a:lnTo>
                    <a:cubicBezTo>
                      <a:pt x="1462" y="2922"/>
                      <a:pt x="2717" y="3287"/>
                      <a:pt x="4155" y="3538"/>
                    </a:cubicBezTo>
                    <a:cubicBezTo>
                      <a:pt x="4908" y="3675"/>
                      <a:pt x="5616" y="3766"/>
                      <a:pt x="6301" y="3812"/>
                    </a:cubicBezTo>
                    <a:cubicBezTo>
                      <a:pt x="6620" y="3675"/>
                      <a:pt x="6894" y="3538"/>
                      <a:pt x="7145" y="3401"/>
                    </a:cubicBezTo>
                    <a:cubicBezTo>
                      <a:pt x="7191" y="2557"/>
                      <a:pt x="7237" y="1712"/>
                      <a:pt x="7305" y="867"/>
                    </a:cubicBezTo>
                    <a:cubicBezTo>
                      <a:pt x="4863" y="571"/>
                      <a:pt x="2443" y="297"/>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4" name="Google Shape;2614;p40"/>
              <p:cNvSpPr/>
              <p:nvPr/>
            </p:nvSpPr>
            <p:spPr>
              <a:xfrm>
                <a:off x="7431875" y="2933375"/>
                <a:ext cx="413725" cy="637125"/>
              </a:xfrm>
              <a:custGeom>
                <a:avLst/>
                <a:gdLst/>
                <a:ahLst/>
                <a:cxnLst/>
                <a:rect l="l" t="t" r="r" b="b"/>
                <a:pathLst>
                  <a:path w="16549" h="25485" extrusionOk="0">
                    <a:moveTo>
                      <a:pt x="12052" y="0"/>
                    </a:moveTo>
                    <a:cubicBezTo>
                      <a:pt x="10249" y="114"/>
                      <a:pt x="8012" y="571"/>
                      <a:pt x="7259" y="2077"/>
                    </a:cubicBezTo>
                    <a:cubicBezTo>
                      <a:pt x="6505" y="3561"/>
                      <a:pt x="7852" y="4634"/>
                      <a:pt x="7943" y="7487"/>
                    </a:cubicBezTo>
                    <a:cubicBezTo>
                      <a:pt x="8035" y="10409"/>
                      <a:pt x="6779" y="13809"/>
                      <a:pt x="4360" y="15681"/>
                    </a:cubicBezTo>
                    <a:cubicBezTo>
                      <a:pt x="2899" y="16822"/>
                      <a:pt x="2146" y="16480"/>
                      <a:pt x="1438" y="17530"/>
                    </a:cubicBezTo>
                    <a:cubicBezTo>
                      <a:pt x="0" y="19653"/>
                      <a:pt x="936" y="24035"/>
                      <a:pt x="3470" y="25199"/>
                    </a:cubicBezTo>
                    <a:cubicBezTo>
                      <a:pt x="3909" y="25398"/>
                      <a:pt x="4362" y="25485"/>
                      <a:pt x="4819" y="25485"/>
                    </a:cubicBezTo>
                    <a:cubicBezTo>
                      <a:pt x="7048" y="25485"/>
                      <a:pt x="9396" y="23421"/>
                      <a:pt x="10911" y="22095"/>
                    </a:cubicBezTo>
                    <a:cubicBezTo>
                      <a:pt x="12120" y="21022"/>
                      <a:pt x="15773" y="17484"/>
                      <a:pt x="16252" y="11755"/>
                    </a:cubicBezTo>
                    <a:cubicBezTo>
                      <a:pt x="16549" y="7989"/>
                      <a:pt x="15339" y="5067"/>
                      <a:pt x="14700" y="3789"/>
                    </a:cubicBezTo>
                    <a:cubicBezTo>
                      <a:pt x="13855" y="2054"/>
                      <a:pt x="12805" y="799"/>
                      <a:pt x="1205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5" name="Google Shape;2615;p40"/>
              <p:cNvSpPr/>
              <p:nvPr/>
            </p:nvSpPr>
            <p:spPr>
              <a:xfrm>
                <a:off x="7460400" y="3379925"/>
                <a:ext cx="59375" cy="169250"/>
              </a:xfrm>
              <a:custGeom>
                <a:avLst/>
                <a:gdLst/>
                <a:ahLst/>
                <a:cxnLst/>
                <a:rect l="l" t="t" r="r" b="b"/>
                <a:pathLst>
                  <a:path w="2375" h="6770" extrusionOk="0">
                    <a:moveTo>
                      <a:pt x="469" y="0"/>
                    </a:moveTo>
                    <a:cubicBezTo>
                      <a:pt x="449" y="0"/>
                      <a:pt x="429" y="4"/>
                      <a:pt x="411" y="10"/>
                    </a:cubicBezTo>
                    <a:cubicBezTo>
                      <a:pt x="1" y="170"/>
                      <a:pt x="297" y="1836"/>
                      <a:pt x="503" y="2978"/>
                    </a:cubicBezTo>
                    <a:cubicBezTo>
                      <a:pt x="731" y="4347"/>
                      <a:pt x="1165" y="6767"/>
                      <a:pt x="1849" y="6767"/>
                    </a:cubicBezTo>
                    <a:cubicBezTo>
                      <a:pt x="1862" y="6769"/>
                      <a:pt x="1876" y="6770"/>
                      <a:pt x="1889" y="6770"/>
                    </a:cubicBezTo>
                    <a:cubicBezTo>
                      <a:pt x="2017" y="6770"/>
                      <a:pt x="2168" y="6668"/>
                      <a:pt x="2374" y="6379"/>
                    </a:cubicBezTo>
                    <a:cubicBezTo>
                      <a:pt x="2306" y="5443"/>
                      <a:pt x="2169" y="4370"/>
                      <a:pt x="1918" y="3183"/>
                    </a:cubicBezTo>
                    <a:cubicBezTo>
                      <a:pt x="1690" y="2179"/>
                      <a:pt x="1416" y="1289"/>
                      <a:pt x="1142" y="535"/>
                    </a:cubicBezTo>
                    <a:cubicBezTo>
                      <a:pt x="915" y="268"/>
                      <a:pt x="652" y="0"/>
                      <a:pt x="469" y="0"/>
                    </a:cubicBezTo>
                    <a:close/>
                  </a:path>
                </a:pathLst>
              </a:custGeom>
              <a:solidFill>
                <a:srgbClr val="4C44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6" name="Google Shape;2616;p40"/>
              <p:cNvSpPr/>
              <p:nvPr/>
            </p:nvSpPr>
            <p:spPr>
              <a:xfrm>
                <a:off x="7234425" y="3328825"/>
                <a:ext cx="297325" cy="212975"/>
              </a:xfrm>
              <a:custGeom>
                <a:avLst/>
                <a:gdLst/>
                <a:ahLst/>
                <a:cxnLst/>
                <a:rect l="l" t="t" r="r" b="b"/>
                <a:pathLst>
                  <a:path w="11893" h="8519" extrusionOk="0">
                    <a:moveTo>
                      <a:pt x="5182" y="0"/>
                    </a:moveTo>
                    <a:cubicBezTo>
                      <a:pt x="5114" y="0"/>
                      <a:pt x="5068" y="0"/>
                      <a:pt x="5022" y="23"/>
                    </a:cubicBezTo>
                    <a:cubicBezTo>
                      <a:pt x="4589" y="320"/>
                      <a:pt x="5205" y="2009"/>
                      <a:pt x="5365" y="2465"/>
                    </a:cubicBezTo>
                    <a:cubicBezTo>
                      <a:pt x="4292" y="1780"/>
                      <a:pt x="3356" y="1438"/>
                      <a:pt x="2694" y="1255"/>
                    </a:cubicBezTo>
                    <a:cubicBezTo>
                      <a:pt x="2181" y="1099"/>
                      <a:pt x="1677" y="951"/>
                      <a:pt x="1298" y="951"/>
                    </a:cubicBezTo>
                    <a:cubicBezTo>
                      <a:pt x="1070" y="951"/>
                      <a:pt x="888" y="1004"/>
                      <a:pt x="777" y="1141"/>
                    </a:cubicBezTo>
                    <a:cubicBezTo>
                      <a:pt x="434" y="1552"/>
                      <a:pt x="982" y="2511"/>
                      <a:pt x="1051" y="2648"/>
                    </a:cubicBezTo>
                    <a:cubicBezTo>
                      <a:pt x="908" y="2600"/>
                      <a:pt x="765" y="2577"/>
                      <a:pt x="636" y="2577"/>
                    </a:cubicBezTo>
                    <a:cubicBezTo>
                      <a:pt x="455" y="2577"/>
                      <a:pt x="299" y="2623"/>
                      <a:pt x="206" y="2716"/>
                    </a:cubicBezTo>
                    <a:cubicBezTo>
                      <a:pt x="1" y="2967"/>
                      <a:pt x="115" y="3606"/>
                      <a:pt x="708" y="4063"/>
                    </a:cubicBezTo>
                    <a:cubicBezTo>
                      <a:pt x="343" y="4086"/>
                      <a:pt x="229" y="4246"/>
                      <a:pt x="206" y="4268"/>
                    </a:cubicBezTo>
                    <a:cubicBezTo>
                      <a:pt x="24" y="4520"/>
                      <a:pt x="229" y="5067"/>
                      <a:pt x="800" y="5524"/>
                    </a:cubicBezTo>
                    <a:cubicBezTo>
                      <a:pt x="737" y="5518"/>
                      <a:pt x="668" y="5513"/>
                      <a:pt x="598" y="5513"/>
                    </a:cubicBezTo>
                    <a:cubicBezTo>
                      <a:pt x="415" y="5513"/>
                      <a:pt x="233" y="5545"/>
                      <a:pt x="183" y="5661"/>
                    </a:cubicBezTo>
                    <a:cubicBezTo>
                      <a:pt x="24" y="5957"/>
                      <a:pt x="868" y="6665"/>
                      <a:pt x="1051" y="6825"/>
                    </a:cubicBezTo>
                    <a:cubicBezTo>
                      <a:pt x="1165" y="6916"/>
                      <a:pt x="1987" y="7601"/>
                      <a:pt x="3014" y="7943"/>
                    </a:cubicBezTo>
                    <a:cubicBezTo>
                      <a:pt x="4025" y="8280"/>
                      <a:pt x="5958" y="8518"/>
                      <a:pt x="8500" y="8518"/>
                    </a:cubicBezTo>
                    <a:cubicBezTo>
                      <a:pt x="9399" y="8518"/>
                      <a:pt x="10375" y="8488"/>
                      <a:pt x="11413" y="8423"/>
                    </a:cubicBezTo>
                    <a:cubicBezTo>
                      <a:pt x="11596" y="7920"/>
                      <a:pt x="11893" y="6916"/>
                      <a:pt x="11710" y="5661"/>
                    </a:cubicBezTo>
                    <a:cubicBezTo>
                      <a:pt x="11459" y="3995"/>
                      <a:pt x="10523" y="2945"/>
                      <a:pt x="10181" y="2579"/>
                    </a:cubicBezTo>
                    <a:cubicBezTo>
                      <a:pt x="9496" y="2693"/>
                      <a:pt x="8834" y="2808"/>
                      <a:pt x="8149" y="2922"/>
                    </a:cubicBezTo>
                    <a:cubicBezTo>
                      <a:pt x="7875" y="2351"/>
                      <a:pt x="7396" y="1552"/>
                      <a:pt x="6574" y="845"/>
                    </a:cubicBezTo>
                    <a:cubicBezTo>
                      <a:pt x="6278" y="594"/>
                      <a:pt x="5593" y="0"/>
                      <a:pt x="5182" y="0"/>
                    </a:cubicBezTo>
                    <a:close/>
                  </a:path>
                </a:pathLst>
              </a:custGeom>
              <a:solidFill>
                <a:srgbClr val="A154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7" name="Google Shape;2617;p40"/>
              <p:cNvSpPr/>
              <p:nvPr/>
            </p:nvSpPr>
            <p:spPr>
              <a:xfrm>
                <a:off x="7258400" y="3392150"/>
                <a:ext cx="69075" cy="25900"/>
              </a:xfrm>
              <a:custGeom>
                <a:avLst/>
                <a:gdLst/>
                <a:ahLst/>
                <a:cxnLst/>
                <a:rect l="l" t="t" r="r" b="b"/>
                <a:pathLst>
                  <a:path w="2763" h="1036" extrusionOk="0">
                    <a:moveTo>
                      <a:pt x="0" y="1"/>
                    </a:moveTo>
                    <a:lnTo>
                      <a:pt x="0" y="1"/>
                    </a:lnTo>
                    <a:cubicBezTo>
                      <a:pt x="654" y="655"/>
                      <a:pt x="1601" y="1036"/>
                      <a:pt x="2533" y="1036"/>
                    </a:cubicBezTo>
                    <a:cubicBezTo>
                      <a:pt x="2610" y="1036"/>
                      <a:pt x="2686" y="1033"/>
                      <a:pt x="2762" y="1028"/>
                    </a:cubicBezTo>
                    <a:cubicBezTo>
                      <a:pt x="1781" y="822"/>
                      <a:pt x="868" y="480"/>
                      <a:pt x="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8" name="Google Shape;2618;p40"/>
              <p:cNvSpPr/>
              <p:nvPr/>
            </p:nvSpPr>
            <p:spPr>
              <a:xfrm>
                <a:off x="7875250" y="1787550"/>
                <a:ext cx="555650" cy="494050"/>
              </a:xfrm>
              <a:custGeom>
                <a:avLst/>
                <a:gdLst/>
                <a:ahLst/>
                <a:cxnLst/>
                <a:rect l="l" t="t" r="r" b="b"/>
                <a:pathLst>
                  <a:path w="22226" h="19762" extrusionOk="0">
                    <a:moveTo>
                      <a:pt x="12029" y="0"/>
                    </a:moveTo>
                    <a:cubicBezTo>
                      <a:pt x="11002" y="0"/>
                      <a:pt x="9838" y="936"/>
                      <a:pt x="9770" y="2397"/>
                    </a:cubicBezTo>
                    <a:cubicBezTo>
                      <a:pt x="9633" y="1255"/>
                      <a:pt x="8765" y="342"/>
                      <a:pt x="7715" y="183"/>
                    </a:cubicBezTo>
                    <a:cubicBezTo>
                      <a:pt x="7589" y="162"/>
                      <a:pt x="7462" y="151"/>
                      <a:pt x="7336" y="151"/>
                    </a:cubicBezTo>
                    <a:cubicBezTo>
                      <a:pt x="6238" y="151"/>
                      <a:pt x="5213" y="931"/>
                      <a:pt x="4885" y="2077"/>
                    </a:cubicBezTo>
                    <a:cubicBezTo>
                      <a:pt x="4799" y="1969"/>
                      <a:pt x="3939" y="925"/>
                      <a:pt x="2766" y="925"/>
                    </a:cubicBezTo>
                    <a:cubicBezTo>
                      <a:pt x="2698" y="925"/>
                      <a:pt x="2628" y="928"/>
                      <a:pt x="2557" y="936"/>
                    </a:cubicBezTo>
                    <a:cubicBezTo>
                      <a:pt x="1210" y="1073"/>
                      <a:pt x="1" y="2579"/>
                      <a:pt x="160" y="4519"/>
                    </a:cubicBezTo>
                    <a:cubicBezTo>
                      <a:pt x="4337" y="9313"/>
                      <a:pt x="8514" y="14106"/>
                      <a:pt x="12669" y="18899"/>
                    </a:cubicBezTo>
                    <a:cubicBezTo>
                      <a:pt x="13229" y="19494"/>
                      <a:pt x="13944" y="19761"/>
                      <a:pt x="14606" y="19761"/>
                    </a:cubicBezTo>
                    <a:cubicBezTo>
                      <a:pt x="15240" y="19761"/>
                      <a:pt x="15827" y="19517"/>
                      <a:pt x="16184" y="19082"/>
                    </a:cubicBezTo>
                    <a:cubicBezTo>
                      <a:pt x="16709" y="18443"/>
                      <a:pt x="16731" y="17370"/>
                      <a:pt x="16184" y="16503"/>
                    </a:cubicBezTo>
                    <a:lnTo>
                      <a:pt x="16184" y="16503"/>
                    </a:lnTo>
                    <a:cubicBezTo>
                      <a:pt x="16459" y="16561"/>
                      <a:pt x="16731" y="16588"/>
                      <a:pt x="16995" y="16588"/>
                    </a:cubicBezTo>
                    <a:cubicBezTo>
                      <a:pt x="18700" y="16588"/>
                      <a:pt x="20098" y="15450"/>
                      <a:pt x="20315" y="14106"/>
                    </a:cubicBezTo>
                    <a:cubicBezTo>
                      <a:pt x="20498" y="12988"/>
                      <a:pt x="19859" y="11778"/>
                      <a:pt x="18740" y="11070"/>
                    </a:cubicBezTo>
                    <a:lnTo>
                      <a:pt x="18740" y="11070"/>
                    </a:lnTo>
                    <a:cubicBezTo>
                      <a:pt x="18839" y="11078"/>
                      <a:pt x="18936" y="11082"/>
                      <a:pt x="19031" y="11082"/>
                    </a:cubicBezTo>
                    <a:cubicBezTo>
                      <a:pt x="20948" y="11082"/>
                      <a:pt x="22226" y="9598"/>
                      <a:pt x="22095" y="8445"/>
                    </a:cubicBezTo>
                    <a:cubicBezTo>
                      <a:pt x="22004" y="7464"/>
                      <a:pt x="20909" y="6505"/>
                      <a:pt x="19425" y="6368"/>
                    </a:cubicBezTo>
                    <a:cubicBezTo>
                      <a:pt x="21068" y="4497"/>
                      <a:pt x="20589" y="1849"/>
                      <a:pt x="19128" y="845"/>
                    </a:cubicBezTo>
                    <a:cubicBezTo>
                      <a:pt x="18678" y="542"/>
                      <a:pt x="18111" y="389"/>
                      <a:pt x="17509" y="389"/>
                    </a:cubicBezTo>
                    <a:cubicBezTo>
                      <a:pt x="16159" y="389"/>
                      <a:pt x="14636" y="1160"/>
                      <a:pt x="13878" y="2739"/>
                    </a:cubicBezTo>
                    <a:cubicBezTo>
                      <a:pt x="14129" y="1415"/>
                      <a:pt x="13308" y="251"/>
                      <a:pt x="12372" y="23"/>
                    </a:cubicBezTo>
                    <a:cubicBezTo>
                      <a:pt x="12258" y="0"/>
                      <a:pt x="12144" y="0"/>
                      <a:pt x="1202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9" name="Google Shape;2619;p40"/>
              <p:cNvSpPr/>
              <p:nvPr/>
            </p:nvSpPr>
            <p:spPr>
              <a:xfrm>
                <a:off x="7155675" y="2072275"/>
                <a:ext cx="978100" cy="911375"/>
              </a:xfrm>
              <a:custGeom>
                <a:avLst/>
                <a:gdLst/>
                <a:ahLst/>
                <a:cxnLst/>
                <a:rect l="l" t="t" r="r" b="b"/>
                <a:pathLst>
                  <a:path w="39124" h="36455" extrusionOk="0">
                    <a:moveTo>
                      <a:pt x="19836" y="1"/>
                    </a:moveTo>
                    <a:cubicBezTo>
                      <a:pt x="17736" y="1"/>
                      <a:pt x="16070" y="366"/>
                      <a:pt x="15248" y="572"/>
                    </a:cubicBezTo>
                    <a:cubicBezTo>
                      <a:pt x="13719" y="914"/>
                      <a:pt x="11710" y="1416"/>
                      <a:pt x="9747" y="3059"/>
                    </a:cubicBezTo>
                    <a:cubicBezTo>
                      <a:pt x="7442" y="5000"/>
                      <a:pt x="6460" y="7488"/>
                      <a:pt x="6278" y="7990"/>
                    </a:cubicBezTo>
                    <a:cubicBezTo>
                      <a:pt x="5296" y="10592"/>
                      <a:pt x="5890" y="11870"/>
                      <a:pt x="4452" y="14198"/>
                    </a:cubicBezTo>
                    <a:cubicBezTo>
                      <a:pt x="3790" y="15248"/>
                      <a:pt x="3607" y="15088"/>
                      <a:pt x="2740" y="16412"/>
                    </a:cubicBezTo>
                    <a:cubicBezTo>
                      <a:pt x="2512" y="16755"/>
                      <a:pt x="2078" y="17417"/>
                      <a:pt x="1644" y="18261"/>
                    </a:cubicBezTo>
                    <a:cubicBezTo>
                      <a:pt x="1211" y="19128"/>
                      <a:pt x="777" y="20156"/>
                      <a:pt x="594" y="21251"/>
                    </a:cubicBezTo>
                    <a:cubicBezTo>
                      <a:pt x="1" y="24607"/>
                      <a:pt x="1781" y="27482"/>
                      <a:pt x="2397" y="28487"/>
                    </a:cubicBezTo>
                    <a:cubicBezTo>
                      <a:pt x="4794" y="32344"/>
                      <a:pt x="8583" y="33805"/>
                      <a:pt x="11345" y="34878"/>
                    </a:cubicBezTo>
                    <a:cubicBezTo>
                      <a:pt x="14495" y="36088"/>
                      <a:pt x="17371" y="36339"/>
                      <a:pt x="18078" y="36384"/>
                    </a:cubicBezTo>
                    <a:cubicBezTo>
                      <a:pt x="18261" y="36407"/>
                      <a:pt x="18900" y="36453"/>
                      <a:pt x="19653" y="36453"/>
                    </a:cubicBezTo>
                    <a:cubicBezTo>
                      <a:pt x="19695" y="36453"/>
                      <a:pt x="19796" y="36454"/>
                      <a:pt x="19945" y="36454"/>
                    </a:cubicBezTo>
                    <a:cubicBezTo>
                      <a:pt x="21099" y="36454"/>
                      <a:pt x="25196" y="36365"/>
                      <a:pt x="28327" y="34809"/>
                    </a:cubicBezTo>
                    <a:cubicBezTo>
                      <a:pt x="33919" y="32002"/>
                      <a:pt x="36065" y="26387"/>
                      <a:pt x="36681" y="24401"/>
                    </a:cubicBezTo>
                    <a:cubicBezTo>
                      <a:pt x="39123" y="16663"/>
                      <a:pt x="35471" y="10135"/>
                      <a:pt x="34650" y="8766"/>
                    </a:cubicBezTo>
                    <a:cubicBezTo>
                      <a:pt x="33965" y="7625"/>
                      <a:pt x="31751" y="3950"/>
                      <a:pt x="27368" y="1758"/>
                    </a:cubicBezTo>
                    <a:cubicBezTo>
                      <a:pt x="27231" y="1690"/>
                      <a:pt x="27094" y="1621"/>
                      <a:pt x="27003" y="1576"/>
                    </a:cubicBezTo>
                    <a:cubicBezTo>
                      <a:pt x="24424" y="343"/>
                      <a:pt x="21913" y="1"/>
                      <a:pt x="19836" y="1"/>
                    </a:cubicBezTo>
                    <a:close/>
                  </a:path>
                </a:pathLst>
              </a:custGeom>
              <a:solidFill>
                <a:srgbClr val="A154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0" name="Google Shape;2620;p40"/>
              <p:cNvSpPr/>
              <p:nvPr/>
            </p:nvSpPr>
            <p:spPr>
              <a:xfrm>
                <a:off x="7358825" y="2077425"/>
                <a:ext cx="744125" cy="514000"/>
              </a:xfrm>
              <a:custGeom>
                <a:avLst/>
                <a:gdLst/>
                <a:ahLst/>
                <a:cxnLst/>
                <a:rect l="l" t="t" r="r" b="b"/>
                <a:pathLst>
                  <a:path w="29765" h="20560" extrusionOk="0">
                    <a:moveTo>
                      <a:pt x="8971" y="0"/>
                    </a:moveTo>
                    <a:cubicBezTo>
                      <a:pt x="8172" y="114"/>
                      <a:pt x="7556" y="251"/>
                      <a:pt x="7122" y="366"/>
                    </a:cubicBezTo>
                    <a:cubicBezTo>
                      <a:pt x="5593" y="708"/>
                      <a:pt x="3584" y="1210"/>
                      <a:pt x="1621" y="2853"/>
                    </a:cubicBezTo>
                    <a:cubicBezTo>
                      <a:pt x="982" y="3401"/>
                      <a:pt x="457" y="3972"/>
                      <a:pt x="1" y="4543"/>
                    </a:cubicBezTo>
                    <a:cubicBezTo>
                      <a:pt x="800" y="4406"/>
                      <a:pt x="1598" y="4269"/>
                      <a:pt x="2420" y="4132"/>
                    </a:cubicBezTo>
                    <a:cubicBezTo>
                      <a:pt x="2648" y="4565"/>
                      <a:pt x="3105" y="5227"/>
                      <a:pt x="3927" y="5638"/>
                    </a:cubicBezTo>
                    <a:cubicBezTo>
                      <a:pt x="4390" y="5870"/>
                      <a:pt x="4902" y="5981"/>
                      <a:pt x="5431" y="5981"/>
                    </a:cubicBezTo>
                    <a:cubicBezTo>
                      <a:pt x="6520" y="5981"/>
                      <a:pt x="7684" y="5509"/>
                      <a:pt x="8651" y="4634"/>
                    </a:cubicBezTo>
                    <a:cubicBezTo>
                      <a:pt x="8743" y="4794"/>
                      <a:pt x="9199" y="5592"/>
                      <a:pt x="10204" y="5889"/>
                    </a:cubicBezTo>
                    <a:cubicBezTo>
                      <a:pt x="10472" y="5975"/>
                      <a:pt x="10727" y="6008"/>
                      <a:pt x="10961" y="6008"/>
                    </a:cubicBezTo>
                    <a:cubicBezTo>
                      <a:pt x="11664" y="6008"/>
                      <a:pt x="12178" y="5712"/>
                      <a:pt x="12281" y="5661"/>
                    </a:cubicBezTo>
                    <a:cubicBezTo>
                      <a:pt x="12326" y="5866"/>
                      <a:pt x="12600" y="7373"/>
                      <a:pt x="14061" y="8172"/>
                    </a:cubicBezTo>
                    <a:cubicBezTo>
                      <a:pt x="14654" y="8503"/>
                      <a:pt x="15248" y="8594"/>
                      <a:pt x="15724" y="8594"/>
                    </a:cubicBezTo>
                    <a:cubicBezTo>
                      <a:pt x="16201" y="8594"/>
                      <a:pt x="16560" y="8503"/>
                      <a:pt x="16686" y="8468"/>
                    </a:cubicBezTo>
                    <a:cubicBezTo>
                      <a:pt x="16686" y="8742"/>
                      <a:pt x="16777" y="10477"/>
                      <a:pt x="18238" y="11687"/>
                    </a:cubicBezTo>
                    <a:cubicBezTo>
                      <a:pt x="19284" y="12543"/>
                      <a:pt x="20425" y="12654"/>
                      <a:pt x="20975" y="12654"/>
                    </a:cubicBezTo>
                    <a:cubicBezTo>
                      <a:pt x="21085" y="12654"/>
                      <a:pt x="21171" y="12649"/>
                      <a:pt x="21228" y="12645"/>
                    </a:cubicBezTo>
                    <a:lnTo>
                      <a:pt x="21228" y="12645"/>
                    </a:lnTo>
                    <a:cubicBezTo>
                      <a:pt x="21137" y="12942"/>
                      <a:pt x="20224" y="15795"/>
                      <a:pt x="21959" y="18192"/>
                    </a:cubicBezTo>
                    <a:cubicBezTo>
                      <a:pt x="23075" y="19697"/>
                      <a:pt x="24915" y="20560"/>
                      <a:pt x="26884" y="20560"/>
                    </a:cubicBezTo>
                    <a:cubicBezTo>
                      <a:pt x="27692" y="20560"/>
                      <a:pt x="28521" y="20415"/>
                      <a:pt x="29331" y="20109"/>
                    </a:cubicBezTo>
                    <a:cubicBezTo>
                      <a:pt x="29765" y="14243"/>
                      <a:pt x="27186" y="9678"/>
                      <a:pt x="26524" y="8560"/>
                    </a:cubicBezTo>
                    <a:cubicBezTo>
                      <a:pt x="25839" y="7419"/>
                      <a:pt x="23625" y="3744"/>
                      <a:pt x="19242" y="1552"/>
                    </a:cubicBezTo>
                    <a:cubicBezTo>
                      <a:pt x="19105" y="1484"/>
                      <a:pt x="18968" y="1415"/>
                      <a:pt x="18877" y="1370"/>
                    </a:cubicBezTo>
                    <a:cubicBezTo>
                      <a:pt x="18649" y="1256"/>
                      <a:pt x="18443" y="1164"/>
                      <a:pt x="18215" y="1073"/>
                    </a:cubicBezTo>
                    <a:lnTo>
                      <a:pt x="8971"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1" name="Google Shape;2621;p40"/>
              <p:cNvSpPr/>
              <p:nvPr/>
            </p:nvSpPr>
            <p:spPr>
              <a:xfrm>
                <a:off x="7293775" y="1813225"/>
                <a:ext cx="1081375" cy="1003825"/>
              </a:xfrm>
              <a:custGeom>
                <a:avLst/>
                <a:gdLst/>
                <a:ahLst/>
                <a:cxnLst/>
                <a:rect l="l" t="t" r="r" b="b"/>
                <a:pathLst>
                  <a:path w="43255" h="40153" extrusionOk="0">
                    <a:moveTo>
                      <a:pt x="19927" y="0"/>
                    </a:moveTo>
                    <a:cubicBezTo>
                      <a:pt x="19813" y="0"/>
                      <a:pt x="19676" y="0"/>
                      <a:pt x="19539" y="23"/>
                    </a:cubicBezTo>
                    <a:cubicBezTo>
                      <a:pt x="17644" y="251"/>
                      <a:pt x="16709" y="2032"/>
                      <a:pt x="16640" y="2191"/>
                    </a:cubicBezTo>
                    <a:cubicBezTo>
                      <a:pt x="16579" y="2110"/>
                      <a:pt x="15475" y="896"/>
                      <a:pt x="13807" y="896"/>
                    </a:cubicBezTo>
                    <a:cubicBezTo>
                      <a:pt x="13596" y="896"/>
                      <a:pt x="13376" y="915"/>
                      <a:pt x="13148" y="959"/>
                    </a:cubicBezTo>
                    <a:cubicBezTo>
                      <a:pt x="11322" y="1324"/>
                      <a:pt x="10546" y="2922"/>
                      <a:pt x="10477" y="3082"/>
                    </a:cubicBezTo>
                    <a:cubicBezTo>
                      <a:pt x="9907" y="2159"/>
                      <a:pt x="8929" y="1643"/>
                      <a:pt x="7944" y="1643"/>
                    </a:cubicBezTo>
                    <a:cubicBezTo>
                      <a:pt x="7589" y="1643"/>
                      <a:pt x="7232" y="1710"/>
                      <a:pt x="6894" y="1849"/>
                    </a:cubicBezTo>
                    <a:cubicBezTo>
                      <a:pt x="5775" y="2328"/>
                      <a:pt x="5068" y="3515"/>
                      <a:pt x="5182" y="4794"/>
                    </a:cubicBezTo>
                    <a:cubicBezTo>
                      <a:pt x="4690" y="4518"/>
                      <a:pt x="4167" y="4392"/>
                      <a:pt x="3668" y="4392"/>
                    </a:cubicBezTo>
                    <a:cubicBezTo>
                      <a:pt x="2800" y="4392"/>
                      <a:pt x="2002" y="4772"/>
                      <a:pt x="1553" y="5410"/>
                    </a:cubicBezTo>
                    <a:cubicBezTo>
                      <a:pt x="777" y="6528"/>
                      <a:pt x="1370" y="7921"/>
                      <a:pt x="1416" y="7989"/>
                    </a:cubicBezTo>
                    <a:cubicBezTo>
                      <a:pt x="343" y="8583"/>
                      <a:pt x="1" y="9884"/>
                      <a:pt x="526" y="10797"/>
                    </a:cubicBezTo>
                    <a:cubicBezTo>
                      <a:pt x="849" y="11387"/>
                      <a:pt x="1538" y="11754"/>
                      <a:pt x="2287" y="11754"/>
                    </a:cubicBezTo>
                    <a:cubicBezTo>
                      <a:pt x="2436" y="11754"/>
                      <a:pt x="2588" y="11740"/>
                      <a:pt x="2740" y="11710"/>
                    </a:cubicBezTo>
                    <a:lnTo>
                      <a:pt x="2740" y="11710"/>
                    </a:lnTo>
                    <a:cubicBezTo>
                      <a:pt x="2192" y="12668"/>
                      <a:pt x="2352" y="13741"/>
                      <a:pt x="2854" y="14106"/>
                    </a:cubicBezTo>
                    <a:cubicBezTo>
                      <a:pt x="3015" y="14222"/>
                      <a:pt x="3238" y="14284"/>
                      <a:pt x="3491" y="14284"/>
                    </a:cubicBezTo>
                    <a:cubicBezTo>
                      <a:pt x="4131" y="14284"/>
                      <a:pt x="4958" y="13888"/>
                      <a:pt x="5433" y="12988"/>
                    </a:cubicBezTo>
                    <a:cubicBezTo>
                      <a:pt x="5479" y="13170"/>
                      <a:pt x="5912" y="14768"/>
                      <a:pt x="7327" y="15316"/>
                    </a:cubicBezTo>
                    <a:cubicBezTo>
                      <a:pt x="7637" y="15430"/>
                      <a:pt x="7967" y="15486"/>
                      <a:pt x="8304" y="15486"/>
                    </a:cubicBezTo>
                    <a:cubicBezTo>
                      <a:pt x="9584" y="15486"/>
                      <a:pt x="10964" y="14684"/>
                      <a:pt x="11687" y="13239"/>
                    </a:cubicBezTo>
                    <a:cubicBezTo>
                      <a:pt x="11710" y="14380"/>
                      <a:pt x="12532" y="15270"/>
                      <a:pt x="13467" y="15384"/>
                    </a:cubicBezTo>
                    <a:cubicBezTo>
                      <a:pt x="13528" y="15391"/>
                      <a:pt x="13587" y="15394"/>
                      <a:pt x="13645" y="15394"/>
                    </a:cubicBezTo>
                    <a:cubicBezTo>
                      <a:pt x="14578" y="15394"/>
                      <a:pt x="15228" y="14583"/>
                      <a:pt x="15271" y="14540"/>
                    </a:cubicBezTo>
                    <a:cubicBezTo>
                      <a:pt x="15271" y="14654"/>
                      <a:pt x="15499" y="16845"/>
                      <a:pt x="17462" y="17781"/>
                    </a:cubicBezTo>
                    <a:cubicBezTo>
                      <a:pt x="18039" y="18065"/>
                      <a:pt x="18607" y="18158"/>
                      <a:pt x="19102" y="18158"/>
                    </a:cubicBezTo>
                    <a:cubicBezTo>
                      <a:pt x="19918" y="18158"/>
                      <a:pt x="20538" y="17906"/>
                      <a:pt x="20680" y="17850"/>
                    </a:cubicBezTo>
                    <a:lnTo>
                      <a:pt x="20680" y="17850"/>
                    </a:lnTo>
                    <a:cubicBezTo>
                      <a:pt x="20224" y="19036"/>
                      <a:pt x="20452" y="20360"/>
                      <a:pt x="21251" y="21228"/>
                    </a:cubicBezTo>
                    <a:cubicBezTo>
                      <a:pt x="21830" y="21820"/>
                      <a:pt x="22646" y="22141"/>
                      <a:pt x="23495" y="22141"/>
                    </a:cubicBezTo>
                    <a:cubicBezTo>
                      <a:pt x="24184" y="22141"/>
                      <a:pt x="24895" y="21929"/>
                      <a:pt x="25519" y="21479"/>
                    </a:cubicBezTo>
                    <a:lnTo>
                      <a:pt x="25519" y="21479"/>
                    </a:lnTo>
                    <a:cubicBezTo>
                      <a:pt x="24173" y="23305"/>
                      <a:pt x="23990" y="25701"/>
                      <a:pt x="25040" y="27642"/>
                    </a:cubicBezTo>
                    <a:cubicBezTo>
                      <a:pt x="26455" y="30267"/>
                      <a:pt x="29377" y="30563"/>
                      <a:pt x="29605" y="30586"/>
                    </a:cubicBezTo>
                    <a:cubicBezTo>
                      <a:pt x="29422" y="33211"/>
                      <a:pt x="29263" y="35836"/>
                      <a:pt x="29080" y="38461"/>
                    </a:cubicBezTo>
                    <a:cubicBezTo>
                      <a:pt x="29240" y="38666"/>
                      <a:pt x="30061" y="39922"/>
                      <a:pt x="31568" y="40127"/>
                    </a:cubicBezTo>
                    <a:cubicBezTo>
                      <a:pt x="31697" y="40144"/>
                      <a:pt x="31826" y="40152"/>
                      <a:pt x="31956" y="40152"/>
                    </a:cubicBezTo>
                    <a:cubicBezTo>
                      <a:pt x="33412" y="40152"/>
                      <a:pt x="34888" y="39110"/>
                      <a:pt x="35517" y="37434"/>
                    </a:cubicBezTo>
                    <a:cubicBezTo>
                      <a:pt x="36014" y="38105"/>
                      <a:pt x="36788" y="38453"/>
                      <a:pt x="37559" y="38453"/>
                    </a:cubicBezTo>
                    <a:cubicBezTo>
                      <a:pt x="38098" y="38453"/>
                      <a:pt x="38636" y="38283"/>
                      <a:pt x="39077" y="37936"/>
                    </a:cubicBezTo>
                    <a:cubicBezTo>
                      <a:pt x="40196" y="37068"/>
                      <a:pt x="40356" y="35357"/>
                      <a:pt x="39351" y="34261"/>
                    </a:cubicBezTo>
                    <a:lnTo>
                      <a:pt x="39351" y="34261"/>
                    </a:lnTo>
                    <a:cubicBezTo>
                      <a:pt x="39384" y="34262"/>
                      <a:pt x="39417" y="34262"/>
                      <a:pt x="39449" y="34262"/>
                    </a:cubicBezTo>
                    <a:cubicBezTo>
                      <a:pt x="41028" y="34262"/>
                      <a:pt x="42394" y="33180"/>
                      <a:pt x="42730" y="31659"/>
                    </a:cubicBezTo>
                    <a:cubicBezTo>
                      <a:pt x="43072" y="30084"/>
                      <a:pt x="42205" y="28440"/>
                      <a:pt x="40675" y="27870"/>
                    </a:cubicBezTo>
                    <a:cubicBezTo>
                      <a:pt x="42341" y="26934"/>
                      <a:pt x="43254" y="25040"/>
                      <a:pt x="42912" y="23191"/>
                    </a:cubicBezTo>
                    <a:cubicBezTo>
                      <a:pt x="42615" y="21479"/>
                      <a:pt x="41269" y="20064"/>
                      <a:pt x="39534" y="19653"/>
                    </a:cubicBezTo>
                    <a:cubicBezTo>
                      <a:pt x="39739" y="19059"/>
                      <a:pt x="40310" y="17165"/>
                      <a:pt x="39511" y="15042"/>
                    </a:cubicBezTo>
                    <a:cubicBezTo>
                      <a:pt x="38301" y="11824"/>
                      <a:pt x="35015" y="10934"/>
                      <a:pt x="34672" y="10842"/>
                    </a:cubicBezTo>
                    <a:cubicBezTo>
                      <a:pt x="35266" y="9769"/>
                      <a:pt x="35174" y="8446"/>
                      <a:pt x="34421" y="7510"/>
                    </a:cubicBezTo>
                    <a:cubicBezTo>
                      <a:pt x="33842" y="6763"/>
                      <a:pt x="32943" y="6352"/>
                      <a:pt x="32023" y="6352"/>
                    </a:cubicBezTo>
                    <a:cubicBezTo>
                      <a:pt x="31818" y="6352"/>
                      <a:pt x="31612" y="6373"/>
                      <a:pt x="31408" y="6414"/>
                    </a:cubicBezTo>
                    <a:cubicBezTo>
                      <a:pt x="31066" y="3789"/>
                      <a:pt x="29217" y="1849"/>
                      <a:pt x="27117" y="1644"/>
                    </a:cubicBezTo>
                    <a:cubicBezTo>
                      <a:pt x="26981" y="1630"/>
                      <a:pt x="26848" y="1623"/>
                      <a:pt x="26718" y="1623"/>
                    </a:cubicBezTo>
                    <a:cubicBezTo>
                      <a:pt x="25138" y="1623"/>
                      <a:pt x="23966" y="2579"/>
                      <a:pt x="23670" y="2853"/>
                    </a:cubicBezTo>
                    <a:cubicBezTo>
                      <a:pt x="23077" y="1119"/>
                      <a:pt x="21525" y="0"/>
                      <a:pt x="1992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2" name="Google Shape;2622;p40"/>
              <p:cNvSpPr/>
              <p:nvPr/>
            </p:nvSpPr>
            <p:spPr>
              <a:xfrm>
                <a:off x="7428450" y="2832375"/>
                <a:ext cx="49675" cy="27950"/>
              </a:xfrm>
              <a:custGeom>
                <a:avLst/>
                <a:gdLst/>
                <a:ahLst/>
                <a:cxnLst/>
                <a:rect l="l" t="t" r="r" b="b"/>
                <a:pathLst>
                  <a:path w="1987" h="1118" extrusionOk="0">
                    <a:moveTo>
                      <a:pt x="0" y="0"/>
                    </a:moveTo>
                    <a:lnTo>
                      <a:pt x="0" y="0"/>
                    </a:lnTo>
                    <a:cubicBezTo>
                      <a:pt x="85" y="659"/>
                      <a:pt x="719" y="1117"/>
                      <a:pt x="1348" y="1117"/>
                    </a:cubicBezTo>
                    <a:cubicBezTo>
                      <a:pt x="1569" y="1117"/>
                      <a:pt x="1790" y="1061"/>
                      <a:pt x="1986" y="936"/>
                    </a:cubicBezTo>
                    <a:lnTo>
                      <a:pt x="1986" y="936"/>
                    </a:lnTo>
                    <a:cubicBezTo>
                      <a:pt x="1882" y="950"/>
                      <a:pt x="1780" y="958"/>
                      <a:pt x="1680" y="958"/>
                    </a:cubicBezTo>
                    <a:cubicBezTo>
                      <a:pt x="989" y="958"/>
                      <a:pt x="399" y="618"/>
                      <a:pt x="0" y="0"/>
                    </a:cubicBezTo>
                    <a:close/>
                  </a:path>
                </a:pathLst>
              </a:custGeom>
              <a:solidFill>
                <a:srgbClr val="8A3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3" name="Google Shape;2623;p40"/>
              <p:cNvSpPr/>
              <p:nvPr/>
            </p:nvSpPr>
            <p:spPr>
              <a:xfrm>
                <a:off x="7277225" y="2355900"/>
                <a:ext cx="192325" cy="189475"/>
              </a:xfrm>
              <a:custGeom>
                <a:avLst/>
                <a:gdLst/>
                <a:ahLst/>
                <a:cxnLst/>
                <a:rect l="l" t="t" r="r" b="b"/>
                <a:pathLst>
                  <a:path w="7693" h="7579" extrusionOk="0">
                    <a:moveTo>
                      <a:pt x="229" y="3264"/>
                    </a:moveTo>
                    <a:cubicBezTo>
                      <a:pt x="1" y="5273"/>
                      <a:pt x="1416" y="7099"/>
                      <a:pt x="3424" y="7327"/>
                    </a:cubicBezTo>
                    <a:lnTo>
                      <a:pt x="3424" y="7327"/>
                    </a:lnTo>
                    <a:cubicBezTo>
                      <a:pt x="5410" y="7578"/>
                      <a:pt x="7213" y="6117"/>
                      <a:pt x="7464" y="4109"/>
                    </a:cubicBezTo>
                    <a:lnTo>
                      <a:pt x="7464" y="4109"/>
                    </a:lnTo>
                    <a:cubicBezTo>
                      <a:pt x="7693" y="2077"/>
                      <a:pt x="6278" y="251"/>
                      <a:pt x="4269" y="23"/>
                    </a:cubicBezTo>
                    <a:lnTo>
                      <a:pt x="4269" y="23"/>
                    </a:lnTo>
                    <a:cubicBezTo>
                      <a:pt x="4132" y="0"/>
                      <a:pt x="3995" y="0"/>
                      <a:pt x="3858" y="0"/>
                    </a:cubicBezTo>
                    <a:lnTo>
                      <a:pt x="3858" y="0"/>
                    </a:lnTo>
                    <a:cubicBezTo>
                      <a:pt x="2032" y="0"/>
                      <a:pt x="457" y="1392"/>
                      <a:pt x="229" y="3264"/>
                    </a:cubicBez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4" name="Google Shape;2624;p40"/>
              <p:cNvSpPr/>
              <p:nvPr/>
            </p:nvSpPr>
            <p:spPr>
              <a:xfrm>
                <a:off x="7292625" y="2350000"/>
                <a:ext cx="127850" cy="154425"/>
              </a:xfrm>
              <a:custGeom>
                <a:avLst/>
                <a:gdLst/>
                <a:ahLst/>
                <a:cxnLst/>
                <a:rect l="l" t="t" r="r" b="b"/>
                <a:pathLst>
                  <a:path w="5114" h="6177" extrusionOk="0">
                    <a:moveTo>
                      <a:pt x="3179" y="0"/>
                    </a:moveTo>
                    <a:cubicBezTo>
                      <a:pt x="2061" y="0"/>
                      <a:pt x="892" y="1160"/>
                      <a:pt x="480" y="2336"/>
                    </a:cubicBezTo>
                    <a:cubicBezTo>
                      <a:pt x="1" y="3728"/>
                      <a:pt x="435" y="5691"/>
                      <a:pt x="1644" y="6102"/>
                    </a:cubicBezTo>
                    <a:cubicBezTo>
                      <a:pt x="1799" y="6154"/>
                      <a:pt x="1960" y="6177"/>
                      <a:pt x="2123" y="6177"/>
                    </a:cubicBezTo>
                    <a:cubicBezTo>
                      <a:pt x="2898" y="6177"/>
                      <a:pt x="3725" y="5649"/>
                      <a:pt x="4178" y="5121"/>
                    </a:cubicBezTo>
                    <a:cubicBezTo>
                      <a:pt x="4612" y="4664"/>
                      <a:pt x="4794" y="4162"/>
                      <a:pt x="4886" y="3865"/>
                    </a:cubicBezTo>
                    <a:cubicBezTo>
                      <a:pt x="4383" y="3523"/>
                      <a:pt x="3881" y="3180"/>
                      <a:pt x="3379" y="2861"/>
                    </a:cubicBezTo>
                    <a:cubicBezTo>
                      <a:pt x="3950" y="2656"/>
                      <a:pt x="4520" y="2450"/>
                      <a:pt x="5114" y="2245"/>
                    </a:cubicBezTo>
                    <a:cubicBezTo>
                      <a:pt x="5091" y="2153"/>
                      <a:pt x="4863" y="510"/>
                      <a:pt x="3721" y="99"/>
                    </a:cubicBezTo>
                    <a:cubicBezTo>
                      <a:pt x="3544" y="31"/>
                      <a:pt x="3362" y="0"/>
                      <a:pt x="31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5" name="Google Shape;2625;p40"/>
              <p:cNvSpPr/>
              <p:nvPr/>
            </p:nvSpPr>
            <p:spPr>
              <a:xfrm>
                <a:off x="7314250" y="2398875"/>
                <a:ext cx="29775" cy="23625"/>
              </a:xfrm>
              <a:custGeom>
                <a:avLst/>
                <a:gdLst/>
                <a:ahLst/>
                <a:cxnLst/>
                <a:rect l="l" t="t" r="r" b="b"/>
                <a:pathLst>
                  <a:path w="1191" h="945" extrusionOk="0">
                    <a:moveTo>
                      <a:pt x="803" y="1"/>
                    </a:moveTo>
                    <a:cubicBezTo>
                      <a:pt x="575" y="1"/>
                      <a:pt x="297" y="106"/>
                      <a:pt x="186" y="244"/>
                    </a:cubicBezTo>
                    <a:cubicBezTo>
                      <a:pt x="0" y="492"/>
                      <a:pt x="206" y="945"/>
                      <a:pt x="501" y="945"/>
                    </a:cubicBezTo>
                    <a:cubicBezTo>
                      <a:pt x="532" y="945"/>
                      <a:pt x="564" y="940"/>
                      <a:pt x="597" y="929"/>
                    </a:cubicBezTo>
                    <a:cubicBezTo>
                      <a:pt x="871" y="837"/>
                      <a:pt x="1190" y="404"/>
                      <a:pt x="1122" y="153"/>
                    </a:cubicBezTo>
                    <a:cubicBezTo>
                      <a:pt x="1077" y="45"/>
                      <a:pt x="951" y="1"/>
                      <a:pt x="80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6" name="Google Shape;2626;p40"/>
              <p:cNvSpPr/>
              <p:nvPr/>
            </p:nvSpPr>
            <p:spPr>
              <a:xfrm>
                <a:off x="7591075" y="2446050"/>
                <a:ext cx="217425" cy="203175"/>
              </a:xfrm>
              <a:custGeom>
                <a:avLst/>
                <a:gdLst/>
                <a:ahLst/>
                <a:cxnLst/>
                <a:rect l="l" t="t" r="r" b="b"/>
                <a:pathLst>
                  <a:path w="8697" h="8127" extrusionOk="0">
                    <a:moveTo>
                      <a:pt x="274" y="3470"/>
                    </a:moveTo>
                    <a:cubicBezTo>
                      <a:pt x="1" y="5638"/>
                      <a:pt x="1644" y="7601"/>
                      <a:pt x="3904" y="7875"/>
                    </a:cubicBezTo>
                    <a:lnTo>
                      <a:pt x="3904" y="7875"/>
                    </a:lnTo>
                    <a:cubicBezTo>
                      <a:pt x="6163" y="8126"/>
                      <a:pt x="8195" y="6597"/>
                      <a:pt x="8446" y="4429"/>
                    </a:cubicBezTo>
                    <a:lnTo>
                      <a:pt x="8446" y="4429"/>
                    </a:lnTo>
                    <a:cubicBezTo>
                      <a:pt x="8697" y="2260"/>
                      <a:pt x="7076" y="297"/>
                      <a:pt x="4817" y="23"/>
                    </a:cubicBezTo>
                    <a:lnTo>
                      <a:pt x="4817" y="23"/>
                    </a:lnTo>
                    <a:cubicBezTo>
                      <a:pt x="4657" y="0"/>
                      <a:pt x="4474" y="0"/>
                      <a:pt x="4315" y="0"/>
                    </a:cubicBezTo>
                    <a:lnTo>
                      <a:pt x="4315" y="0"/>
                    </a:lnTo>
                    <a:cubicBezTo>
                      <a:pt x="2260" y="0"/>
                      <a:pt x="503" y="1461"/>
                      <a:pt x="274" y="3470"/>
                    </a:cubicBez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7" name="Google Shape;2627;p40"/>
              <p:cNvSpPr/>
              <p:nvPr/>
            </p:nvSpPr>
            <p:spPr>
              <a:xfrm>
                <a:off x="7607050" y="2433075"/>
                <a:ext cx="135850" cy="170175"/>
              </a:xfrm>
              <a:custGeom>
                <a:avLst/>
                <a:gdLst/>
                <a:ahLst/>
                <a:cxnLst/>
                <a:rect l="l" t="t" r="r" b="b"/>
                <a:pathLst>
                  <a:path w="5434" h="6807" extrusionOk="0">
                    <a:moveTo>
                      <a:pt x="2951" y="1"/>
                    </a:moveTo>
                    <a:cubicBezTo>
                      <a:pt x="1549" y="1"/>
                      <a:pt x="356" y="1631"/>
                      <a:pt x="183" y="3099"/>
                    </a:cubicBezTo>
                    <a:cubicBezTo>
                      <a:pt x="1" y="4628"/>
                      <a:pt x="868" y="6637"/>
                      <a:pt x="2397" y="6796"/>
                    </a:cubicBezTo>
                    <a:cubicBezTo>
                      <a:pt x="2462" y="6803"/>
                      <a:pt x="2528" y="6806"/>
                      <a:pt x="2593" y="6806"/>
                    </a:cubicBezTo>
                    <a:cubicBezTo>
                      <a:pt x="3870" y="6806"/>
                      <a:pt x="5281" y="5560"/>
                      <a:pt x="5433" y="3715"/>
                    </a:cubicBezTo>
                    <a:cubicBezTo>
                      <a:pt x="4794" y="3464"/>
                      <a:pt x="4155" y="3236"/>
                      <a:pt x="3516" y="2985"/>
                    </a:cubicBezTo>
                    <a:cubicBezTo>
                      <a:pt x="4086" y="2642"/>
                      <a:pt x="4680" y="2323"/>
                      <a:pt x="5273" y="1980"/>
                    </a:cubicBezTo>
                    <a:cubicBezTo>
                      <a:pt x="5228" y="1866"/>
                      <a:pt x="4566" y="200"/>
                      <a:pt x="3196" y="17"/>
                    </a:cubicBezTo>
                    <a:cubicBezTo>
                      <a:pt x="3114" y="6"/>
                      <a:pt x="3032" y="1"/>
                      <a:pt x="295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8" name="Google Shape;2628;p40"/>
              <p:cNvSpPr/>
              <p:nvPr/>
            </p:nvSpPr>
            <p:spPr>
              <a:xfrm>
                <a:off x="7633325" y="2482225"/>
                <a:ext cx="29675" cy="21525"/>
              </a:xfrm>
              <a:custGeom>
                <a:avLst/>
                <a:gdLst/>
                <a:ahLst/>
                <a:cxnLst/>
                <a:rect l="l" t="t" r="r" b="b"/>
                <a:pathLst>
                  <a:path w="1187" h="861" extrusionOk="0">
                    <a:moveTo>
                      <a:pt x="790" y="0"/>
                    </a:moveTo>
                    <a:cubicBezTo>
                      <a:pt x="484" y="0"/>
                      <a:pt x="39" y="172"/>
                      <a:pt x="22" y="402"/>
                    </a:cubicBezTo>
                    <a:cubicBezTo>
                      <a:pt x="0" y="600"/>
                      <a:pt x="252" y="860"/>
                      <a:pt x="535" y="860"/>
                    </a:cubicBezTo>
                    <a:cubicBezTo>
                      <a:pt x="547" y="860"/>
                      <a:pt x="559" y="860"/>
                      <a:pt x="570" y="859"/>
                    </a:cubicBezTo>
                    <a:cubicBezTo>
                      <a:pt x="981" y="836"/>
                      <a:pt x="1187" y="242"/>
                      <a:pt x="1050" y="83"/>
                    </a:cubicBezTo>
                    <a:cubicBezTo>
                      <a:pt x="1005" y="26"/>
                      <a:pt x="908" y="0"/>
                      <a:pt x="79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9" name="Google Shape;2629;p40"/>
              <p:cNvSpPr/>
              <p:nvPr/>
            </p:nvSpPr>
            <p:spPr>
              <a:xfrm>
                <a:off x="7165950" y="2194400"/>
                <a:ext cx="190050" cy="477075"/>
              </a:xfrm>
              <a:custGeom>
                <a:avLst/>
                <a:gdLst/>
                <a:ahLst/>
                <a:cxnLst/>
                <a:rect l="l" t="t" r="r" b="b"/>
                <a:pathLst>
                  <a:path w="7602" h="19083" extrusionOk="0">
                    <a:moveTo>
                      <a:pt x="5342" y="8263"/>
                    </a:moveTo>
                    <a:cubicBezTo>
                      <a:pt x="5730" y="6962"/>
                      <a:pt x="5547" y="6369"/>
                      <a:pt x="5821" y="4771"/>
                    </a:cubicBezTo>
                    <a:cubicBezTo>
                      <a:pt x="6027" y="3584"/>
                      <a:pt x="6483" y="1941"/>
                      <a:pt x="7601" y="0"/>
                    </a:cubicBezTo>
                    <a:cubicBezTo>
                      <a:pt x="6506" y="1438"/>
                      <a:pt x="5981" y="2740"/>
                      <a:pt x="5867" y="3105"/>
                    </a:cubicBezTo>
                    <a:cubicBezTo>
                      <a:pt x="4885" y="5707"/>
                      <a:pt x="5479" y="6985"/>
                      <a:pt x="4041" y="9313"/>
                    </a:cubicBezTo>
                    <a:cubicBezTo>
                      <a:pt x="3379" y="10363"/>
                      <a:pt x="3196" y="10203"/>
                      <a:pt x="2329" y="11527"/>
                    </a:cubicBezTo>
                    <a:cubicBezTo>
                      <a:pt x="2101" y="11870"/>
                      <a:pt x="1667" y="12532"/>
                      <a:pt x="1233" y="13376"/>
                    </a:cubicBezTo>
                    <a:cubicBezTo>
                      <a:pt x="800" y="14243"/>
                      <a:pt x="366" y="15271"/>
                      <a:pt x="183" y="16366"/>
                    </a:cubicBezTo>
                    <a:cubicBezTo>
                      <a:pt x="1" y="17325"/>
                      <a:pt x="46" y="18238"/>
                      <a:pt x="160" y="19082"/>
                    </a:cubicBezTo>
                    <a:cubicBezTo>
                      <a:pt x="480" y="15636"/>
                      <a:pt x="1576" y="13604"/>
                      <a:pt x="2648" y="12349"/>
                    </a:cubicBezTo>
                    <a:cubicBezTo>
                      <a:pt x="3447" y="11413"/>
                      <a:pt x="4703" y="10317"/>
                      <a:pt x="5342" y="826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0" name="Google Shape;2630;p40"/>
              <p:cNvSpPr/>
              <p:nvPr/>
            </p:nvSpPr>
            <p:spPr>
              <a:xfrm>
                <a:off x="7302325" y="2309100"/>
                <a:ext cx="179225" cy="136400"/>
              </a:xfrm>
              <a:custGeom>
                <a:avLst/>
                <a:gdLst/>
                <a:ahLst/>
                <a:cxnLst/>
                <a:rect l="l" t="t" r="r" b="b"/>
                <a:pathLst>
                  <a:path w="7169" h="5456" extrusionOk="0">
                    <a:moveTo>
                      <a:pt x="1" y="2990"/>
                    </a:moveTo>
                    <a:cubicBezTo>
                      <a:pt x="298" y="2717"/>
                      <a:pt x="1370" y="1804"/>
                      <a:pt x="2854" y="1872"/>
                    </a:cubicBezTo>
                    <a:cubicBezTo>
                      <a:pt x="4612" y="1963"/>
                      <a:pt x="6209" y="3401"/>
                      <a:pt x="6689" y="5456"/>
                    </a:cubicBezTo>
                    <a:cubicBezTo>
                      <a:pt x="6712" y="5341"/>
                      <a:pt x="7168" y="2831"/>
                      <a:pt x="5411" y="1347"/>
                    </a:cubicBezTo>
                    <a:cubicBezTo>
                      <a:pt x="3995" y="160"/>
                      <a:pt x="1553" y="0"/>
                      <a:pt x="526" y="1233"/>
                    </a:cubicBezTo>
                    <a:cubicBezTo>
                      <a:pt x="69" y="1781"/>
                      <a:pt x="1" y="2465"/>
                      <a:pt x="1" y="299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1" name="Google Shape;2631;p40"/>
              <p:cNvSpPr/>
              <p:nvPr/>
            </p:nvSpPr>
            <p:spPr>
              <a:xfrm>
                <a:off x="7618475" y="2403825"/>
                <a:ext cx="206025" cy="110725"/>
              </a:xfrm>
              <a:custGeom>
                <a:avLst/>
                <a:gdLst/>
                <a:ahLst/>
                <a:cxnLst/>
                <a:rect l="l" t="t" r="r" b="b"/>
                <a:pathLst>
                  <a:path w="8241" h="4429" extrusionOk="0">
                    <a:moveTo>
                      <a:pt x="7806" y="4428"/>
                    </a:moveTo>
                    <a:cubicBezTo>
                      <a:pt x="7578" y="3949"/>
                      <a:pt x="6939" y="2762"/>
                      <a:pt x="5615" y="2077"/>
                    </a:cubicBezTo>
                    <a:cubicBezTo>
                      <a:pt x="3903" y="1233"/>
                      <a:pt x="1712" y="1530"/>
                      <a:pt x="0" y="2831"/>
                    </a:cubicBezTo>
                    <a:cubicBezTo>
                      <a:pt x="183" y="2534"/>
                      <a:pt x="1301" y="617"/>
                      <a:pt x="3470" y="297"/>
                    </a:cubicBezTo>
                    <a:cubicBezTo>
                      <a:pt x="5524" y="0"/>
                      <a:pt x="7966" y="1233"/>
                      <a:pt x="8194" y="2876"/>
                    </a:cubicBezTo>
                    <a:cubicBezTo>
                      <a:pt x="8240" y="3196"/>
                      <a:pt x="8217" y="3744"/>
                      <a:pt x="7806" y="4428"/>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2" name="Google Shape;2632;p40"/>
              <p:cNvSpPr/>
              <p:nvPr/>
            </p:nvSpPr>
            <p:spPr>
              <a:xfrm>
                <a:off x="7612750" y="2418650"/>
                <a:ext cx="262525" cy="129000"/>
              </a:xfrm>
              <a:custGeom>
                <a:avLst/>
                <a:gdLst/>
                <a:ahLst/>
                <a:cxnLst/>
                <a:rect l="l" t="t" r="r" b="b"/>
                <a:pathLst>
                  <a:path w="10501" h="5160" extrusionOk="0">
                    <a:moveTo>
                      <a:pt x="183" y="2626"/>
                    </a:moveTo>
                    <a:cubicBezTo>
                      <a:pt x="115" y="2694"/>
                      <a:pt x="1" y="2603"/>
                      <a:pt x="47" y="2512"/>
                    </a:cubicBezTo>
                    <a:cubicBezTo>
                      <a:pt x="435" y="1872"/>
                      <a:pt x="1279" y="823"/>
                      <a:pt x="2717" y="434"/>
                    </a:cubicBezTo>
                    <a:cubicBezTo>
                      <a:pt x="3059" y="343"/>
                      <a:pt x="4475" y="1"/>
                      <a:pt x="5913" y="823"/>
                    </a:cubicBezTo>
                    <a:cubicBezTo>
                      <a:pt x="7442" y="1667"/>
                      <a:pt x="7876" y="3151"/>
                      <a:pt x="7967" y="3516"/>
                    </a:cubicBezTo>
                    <a:cubicBezTo>
                      <a:pt x="7990" y="3562"/>
                      <a:pt x="8013" y="3584"/>
                      <a:pt x="8035" y="3584"/>
                    </a:cubicBezTo>
                    <a:cubicBezTo>
                      <a:pt x="8834" y="3721"/>
                      <a:pt x="9610" y="3881"/>
                      <a:pt x="10386" y="4018"/>
                    </a:cubicBezTo>
                    <a:cubicBezTo>
                      <a:pt x="10478" y="4018"/>
                      <a:pt x="10501" y="4132"/>
                      <a:pt x="10432" y="4155"/>
                    </a:cubicBezTo>
                    <a:cubicBezTo>
                      <a:pt x="10135" y="4360"/>
                      <a:pt x="9747" y="4589"/>
                      <a:pt x="9291" y="4771"/>
                    </a:cubicBezTo>
                    <a:cubicBezTo>
                      <a:pt x="8629" y="5045"/>
                      <a:pt x="8058" y="5114"/>
                      <a:pt x="7625" y="5159"/>
                    </a:cubicBezTo>
                    <a:cubicBezTo>
                      <a:pt x="7579" y="5159"/>
                      <a:pt x="7556" y="5136"/>
                      <a:pt x="7533" y="5091"/>
                    </a:cubicBezTo>
                    <a:cubicBezTo>
                      <a:pt x="7214" y="3310"/>
                      <a:pt x="5867" y="1895"/>
                      <a:pt x="4132" y="1530"/>
                    </a:cubicBezTo>
                    <a:cubicBezTo>
                      <a:pt x="2717" y="1211"/>
                      <a:pt x="1256" y="1644"/>
                      <a:pt x="183" y="262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3" name="Google Shape;2633;p40"/>
              <p:cNvSpPr/>
              <p:nvPr/>
            </p:nvSpPr>
            <p:spPr>
              <a:xfrm>
                <a:off x="7657275" y="2285700"/>
                <a:ext cx="184325" cy="74775"/>
              </a:xfrm>
              <a:custGeom>
                <a:avLst/>
                <a:gdLst/>
                <a:ahLst/>
                <a:cxnLst/>
                <a:rect l="l" t="t" r="r" b="b"/>
                <a:pathLst>
                  <a:path w="7373" h="2991" extrusionOk="0">
                    <a:moveTo>
                      <a:pt x="3607" y="1667"/>
                    </a:moveTo>
                    <a:cubicBezTo>
                      <a:pt x="5067" y="1849"/>
                      <a:pt x="6186" y="2397"/>
                      <a:pt x="6916" y="2854"/>
                    </a:cubicBezTo>
                    <a:cubicBezTo>
                      <a:pt x="7145" y="2991"/>
                      <a:pt x="7373" y="2762"/>
                      <a:pt x="7282" y="2534"/>
                    </a:cubicBezTo>
                    <a:cubicBezTo>
                      <a:pt x="6642" y="1142"/>
                      <a:pt x="5319" y="160"/>
                      <a:pt x="3789" y="23"/>
                    </a:cubicBezTo>
                    <a:cubicBezTo>
                      <a:pt x="3652" y="1"/>
                      <a:pt x="3515" y="1"/>
                      <a:pt x="3401" y="1"/>
                    </a:cubicBezTo>
                    <a:cubicBezTo>
                      <a:pt x="2169" y="1"/>
                      <a:pt x="982" y="548"/>
                      <a:pt x="160" y="1484"/>
                    </a:cubicBezTo>
                    <a:cubicBezTo>
                      <a:pt x="0" y="1667"/>
                      <a:pt x="160" y="1963"/>
                      <a:pt x="411" y="1895"/>
                    </a:cubicBezTo>
                    <a:cubicBezTo>
                      <a:pt x="1187" y="1690"/>
                      <a:pt x="2283" y="1507"/>
                      <a:pt x="3607" y="1667"/>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4" name="Google Shape;2634;p40"/>
              <p:cNvSpPr/>
              <p:nvPr/>
            </p:nvSpPr>
            <p:spPr>
              <a:xfrm>
                <a:off x="7618475" y="2394700"/>
                <a:ext cx="43950" cy="36525"/>
              </a:xfrm>
              <a:custGeom>
                <a:avLst/>
                <a:gdLst/>
                <a:ahLst/>
                <a:cxnLst/>
                <a:rect l="l" t="t" r="r" b="b"/>
                <a:pathLst>
                  <a:path w="1758" h="1461" extrusionOk="0">
                    <a:moveTo>
                      <a:pt x="1758" y="320"/>
                    </a:moveTo>
                    <a:cubicBezTo>
                      <a:pt x="982" y="365"/>
                      <a:pt x="365" y="731"/>
                      <a:pt x="23" y="1461"/>
                    </a:cubicBezTo>
                    <a:cubicBezTo>
                      <a:pt x="0" y="616"/>
                      <a:pt x="1004" y="0"/>
                      <a:pt x="1758" y="32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5" name="Google Shape;2635;p40"/>
              <p:cNvSpPr/>
              <p:nvPr/>
            </p:nvSpPr>
            <p:spPr>
              <a:xfrm>
                <a:off x="7264675" y="2333625"/>
                <a:ext cx="208875" cy="118725"/>
              </a:xfrm>
              <a:custGeom>
                <a:avLst/>
                <a:gdLst/>
                <a:ahLst/>
                <a:cxnLst/>
                <a:rect l="l" t="t" r="r" b="b"/>
                <a:pathLst>
                  <a:path w="8355" h="4749" extrusionOk="0">
                    <a:moveTo>
                      <a:pt x="7989" y="4657"/>
                    </a:moveTo>
                    <a:cubicBezTo>
                      <a:pt x="8012" y="4748"/>
                      <a:pt x="8126" y="4748"/>
                      <a:pt x="8149" y="4657"/>
                    </a:cubicBezTo>
                    <a:cubicBezTo>
                      <a:pt x="8286" y="3950"/>
                      <a:pt x="8355" y="2694"/>
                      <a:pt x="7601" y="1621"/>
                    </a:cubicBezTo>
                    <a:cubicBezTo>
                      <a:pt x="7419" y="1370"/>
                      <a:pt x="6665" y="343"/>
                      <a:pt x="5159" y="183"/>
                    </a:cubicBezTo>
                    <a:cubicBezTo>
                      <a:pt x="3607" y="1"/>
                      <a:pt x="2397" y="891"/>
                      <a:pt x="2100" y="1142"/>
                    </a:cubicBezTo>
                    <a:cubicBezTo>
                      <a:pt x="2055" y="1165"/>
                      <a:pt x="2032" y="1165"/>
                      <a:pt x="2009" y="1142"/>
                    </a:cubicBezTo>
                    <a:cubicBezTo>
                      <a:pt x="1393" y="823"/>
                      <a:pt x="754" y="503"/>
                      <a:pt x="137" y="206"/>
                    </a:cubicBezTo>
                    <a:cubicBezTo>
                      <a:pt x="69" y="161"/>
                      <a:pt x="0" y="229"/>
                      <a:pt x="23" y="298"/>
                    </a:cubicBezTo>
                    <a:cubicBezTo>
                      <a:pt x="92" y="617"/>
                      <a:pt x="229" y="982"/>
                      <a:pt x="434" y="1370"/>
                    </a:cubicBezTo>
                    <a:cubicBezTo>
                      <a:pt x="708" y="1918"/>
                      <a:pt x="1073" y="2306"/>
                      <a:pt x="1347" y="2557"/>
                    </a:cubicBezTo>
                    <a:cubicBezTo>
                      <a:pt x="1370" y="2603"/>
                      <a:pt x="1416" y="2580"/>
                      <a:pt x="1438" y="2557"/>
                    </a:cubicBezTo>
                    <a:cubicBezTo>
                      <a:pt x="2739" y="1393"/>
                      <a:pt x="4543" y="1051"/>
                      <a:pt x="5958" y="1690"/>
                    </a:cubicBezTo>
                    <a:cubicBezTo>
                      <a:pt x="7099" y="2215"/>
                      <a:pt x="7875" y="3333"/>
                      <a:pt x="7989" y="4657"/>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6" name="Google Shape;2636;p40"/>
              <p:cNvSpPr/>
              <p:nvPr/>
            </p:nvSpPr>
            <p:spPr>
              <a:xfrm>
                <a:off x="7468950" y="2359300"/>
                <a:ext cx="26275" cy="37700"/>
              </a:xfrm>
              <a:custGeom>
                <a:avLst/>
                <a:gdLst/>
                <a:ahLst/>
                <a:cxnLst/>
                <a:rect l="l" t="t" r="r" b="b"/>
                <a:pathLst>
                  <a:path w="1051" h="1508" extrusionOk="0">
                    <a:moveTo>
                      <a:pt x="1" y="1"/>
                    </a:moveTo>
                    <a:cubicBezTo>
                      <a:pt x="663" y="115"/>
                      <a:pt x="1051" y="937"/>
                      <a:pt x="708" y="1507"/>
                    </a:cubicBezTo>
                    <a:cubicBezTo>
                      <a:pt x="800" y="868"/>
                      <a:pt x="526" y="343"/>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7" name="Google Shape;2637;p40"/>
              <p:cNvSpPr/>
              <p:nvPr/>
            </p:nvSpPr>
            <p:spPr>
              <a:xfrm>
                <a:off x="7333150" y="2201825"/>
                <a:ext cx="176350" cy="92450"/>
              </a:xfrm>
              <a:custGeom>
                <a:avLst/>
                <a:gdLst/>
                <a:ahLst/>
                <a:cxnLst/>
                <a:rect l="l" t="t" r="r" b="b"/>
                <a:pathLst>
                  <a:path w="7054" h="3698" extrusionOk="0">
                    <a:moveTo>
                      <a:pt x="6597" y="3515"/>
                    </a:moveTo>
                    <a:cubicBezTo>
                      <a:pt x="6780" y="3698"/>
                      <a:pt x="7054" y="3515"/>
                      <a:pt x="7008" y="3264"/>
                    </a:cubicBezTo>
                    <a:cubicBezTo>
                      <a:pt x="6688" y="1940"/>
                      <a:pt x="5730" y="822"/>
                      <a:pt x="4451" y="297"/>
                    </a:cubicBezTo>
                    <a:cubicBezTo>
                      <a:pt x="3949" y="92"/>
                      <a:pt x="3401" y="0"/>
                      <a:pt x="2876" y="0"/>
                    </a:cubicBezTo>
                    <a:cubicBezTo>
                      <a:pt x="1918" y="0"/>
                      <a:pt x="982" y="320"/>
                      <a:pt x="206" y="913"/>
                    </a:cubicBezTo>
                    <a:cubicBezTo>
                      <a:pt x="0" y="1073"/>
                      <a:pt x="115" y="1370"/>
                      <a:pt x="366" y="1370"/>
                    </a:cubicBezTo>
                    <a:cubicBezTo>
                      <a:pt x="1233" y="1301"/>
                      <a:pt x="2466" y="1347"/>
                      <a:pt x="3858" y="1849"/>
                    </a:cubicBezTo>
                    <a:cubicBezTo>
                      <a:pt x="5091" y="2306"/>
                      <a:pt x="6004" y="2967"/>
                      <a:pt x="6597" y="3515"/>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8" name="Google Shape;2638;p40"/>
              <p:cNvSpPr/>
              <p:nvPr/>
            </p:nvSpPr>
            <p:spPr>
              <a:xfrm>
                <a:off x="7338275" y="2624075"/>
                <a:ext cx="287075" cy="199750"/>
              </a:xfrm>
              <a:custGeom>
                <a:avLst/>
                <a:gdLst/>
                <a:ahLst/>
                <a:cxnLst/>
                <a:rect l="l" t="t" r="r" b="b"/>
                <a:pathLst>
                  <a:path w="11483" h="7990" extrusionOk="0">
                    <a:moveTo>
                      <a:pt x="5730" y="1987"/>
                    </a:moveTo>
                    <a:cubicBezTo>
                      <a:pt x="4178" y="1507"/>
                      <a:pt x="4064" y="1"/>
                      <a:pt x="2854" y="1"/>
                    </a:cubicBezTo>
                    <a:cubicBezTo>
                      <a:pt x="1895" y="1"/>
                      <a:pt x="1005" y="1005"/>
                      <a:pt x="686" y="1895"/>
                    </a:cubicBezTo>
                    <a:cubicBezTo>
                      <a:pt x="1" y="3721"/>
                      <a:pt x="1462" y="5776"/>
                      <a:pt x="2763" y="6780"/>
                    </a:cubicBezTo>
                    <a:cubicBezTo>
                      <a:pt x="4338" y="7990"/>
                      <a:pt x="6141" y="7921"/>
                      <a:pt x="6734" y="7876"/>
                    </a:cubicBezTo>
                    <a:cubicBezTo>
                      <a:pt x="7168" y="7830"/>
                      <a:pt x="8606" y="7693"/>
                      <a:pt x="9884" y="6597"/>
                    </a:cubicBezTo>
                    <a:cubicBezTo>
                      <a:pt x="10455" y="6095"/>
                      <a:pt x="11482" y="5205"/>
                      <a:pt x="11391" y="3950"/>
                    </a:cubicBezTo>
                    <a:cubicBezTo>
                      <a:pt x="11322" y="3037"/>
                      <a:pt x="10683" y="2169"/>
                      <a:pt x="9861" y="1781"/>
                    </a:cubicBezTo>
                    <a:cubicBezTo>
                      <a:pt x="8378" y="1097"/>
                      <a:pt x="7419" y="2535"/>
                      <a:pt x="5730" y="198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9" name="Google Shape;2639;p40"/>
              <p:cNvSpPr/>
              <p:nvPr/>
            </p:nvSpPr>
            <p:spPr>
              <a:xfrm>
                <a:off x="7357675" y="2844925"/>
                <a:ext cx="200900" cy="6875"/>
              </a:xfrm>
              <a:custGeom>
                <a:avLst/>
                <a:gdLst/>
                <a:ahLst/>
                <a:cxnLst/>
                <a:rect l="l" t="t" r="r" b="b"/>
                <a:pathLst>
                  <a:path w="8036" h="275" extrusionOk="0">
                    <a:moveTo>
                      <a:pt x="8035" y="274"/>
                    </a:moveTo>
                    <a:lnTo>
                      <a:pt x="1" y="0"/>
                    </a:lnTo>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0" name="Google Shape;2640;p40"/>
              <p:cNvSpPr/>
              <p:nvPr/>
            </p:nvSpPr>
            <p:spPr>
              <a:xfrm>
                <a:off x="7338275" y="2629800"/>
                <a:ext cx="287075" cy="199725"/>
              </a:xfrm>
              <a:custGeom>
                <a:avLst/>
                <a:gdLst/>
                <a:ahLst/>
                <a:cxnLst/>
                <a:rect l="l" t="t" r="r" b="b"/>
                <a:pathLst>
                  <a:path w="11483" h="7989" extrusionOk="0">
                    <a:moveTo>
                      <a:pt x="5707" y="1986"/>
                    </a:moveTo>
                    <a:cubicBezTo>
                      <a:pt x="4155" y="1507"/>
                      <a:pt x="4041" y="0"/>
                      <a:pt x="2854" y="0"/>
                    </a:cubicBezTo>
                    <a:cubicBezTo>
                      <a:pt x="1873" y="0"/>
                      <a:pt x="1005" y="1004"/>
                      <a:pt x="663" y="1895"/>
                    </a:cubicBezTo>
                    <a:cubicBezTo>
                      <a:pt x="1" y="3721"/>
                      <a:pt x="1462" y="5775"/>
                      <a:pt x="2740" y="6779"/>
                    </a:cubicBezTo>
                    <a:cubicBezTo>
                      <a:pt x="4338" y="7989"/>
                      <a:pt x="6118" y="7921"/>
                      <a:pt x="6734" y="7875"/>
                    </a:cubicBezTo>
                    <a:cubicBezTo>
                      <a:pt x="7168" y="7829"/>
                      <a:pt x="8606" y="7692"/>
                      <a:pt x="9861" y="6597"/>
                    </a:cubicBezTo>
                    <a:cubicBezTo>
                      <a:pt x="10432" y="6095"/>
                      <a:pt x="11482" y="5204"/>
                      <a:pt x="11391" y="3949"/>
                    </a:cubicBezTo>
                    <a:cubicBezTo>
                      <a:pt x="11322" y="3036"/>
                      <a:pt x="10683" y="2169"/>
                      <a:pt x="9861" y="1781"/>
                    </a:cubicBezTo>
                    <a:cubicBezTo>
                      <a:pt x="8378" y="1096"/>
                      <a:pt x="7396" y="2534"/>
                      <a:pt x="5707" y="198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1" name="Google Shape;2641;p40"/>
              <p:cNvSpPr/>
              <p:nvPr/>
            </p:nvSpPr>
            <p:spPr>
              <a:xfrm>
                <a:off x="7474675" y="2766175"/>
                <a:ext cx="20550" cy="20575"/>
              </a:xfrm>
              <a:custGeom>
                <a:avLst/>
                <a:gdLst/>
                <a:ahLst/>
                <a:cxnLst/>
                <a:rect l="l" t="t" r="r" b="b"/>
                <a:pathLst>
                  <a:path w="822" h="823" extrusionOk="0">
                    <a:moveTo>
                      <a:pt x="137" y="92"/>
                    </a:moveTo>
                    <a:cubicBezTo>
                      <a:pt x="23" y="137"/>
                      <a:pt x="0" y="525"/>
                      <a:pt x="228" y="708"/>
                    </a:cubicBezTo>
                    <a:cubicBezTo>
                      <a:pt x="411" y="822"/>
                      <a:pt x="685" y="776"/>
                      <a:pt x="731" y="685"/>
                    </a:cubicBezTo>
                    <a:cubicBezTo>
                      <a:pt x="822" y="503"/>
                      <a:pt x="297" y="0"/>
                      <a:pt x="137" y="92"/>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2" name="Google Shape;2642;p40"/>
              <p:cNvSpPr/>
              <p:nvPr/>
            </p:nvSpPr>
            <p:spPr>
              <a:xfrm>
                <a:off x="7835300" y="2592700"/>
                <a:ext cx="59950" cy="58800"/>
              </a:xfrm>
              <a:custGeom>
                <a:avLst/>
                <a:gdLst/>
                <a:ahLst/>
                <a:cxnLst/>
                <a:rect l="l" t="t" r="r" b="b"/>
                <a:pathLst>
                  <a:path w="2398" h="2352" extrusionOk="0">
                    <a:moveTo>
                      <a:pt x="1074" y="69"/>
                    </a:moveTo>
                    <a:cubicBezTo>
                      <a:pt x="457" y="160"/>
                      <a:pt x="1" y="1553"/>
                      <a:pt x="457" y="1986"/>
                    </a:cubicBezTo>
                    <a:cubicBezTo>
                      <a:pt x="822" y="2352"/>
                      <a:pt x="1918" y="2192"/>
                      <a:pt x="2169" y="1530"/>
                    </a:cubicBezTo>
                    <a:cubicBezTo>
                      <a:pt x="2397" y="822"/>
                      <a:pt x="1599" y="1"/>
                      <a:pt x="1074" y="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3" name="Google Shape;2643;p40"/>
              <p:cNvSpPr/>
              <p:nvPr/>
            </p:nvSpPr>
            <p:spPr>
              <a:xfrm>
                <a:off x="7900350" y="2672025"/>
                <a:ext cx="28575" cy="27975"/>
              </a:xfrm>
              <a:custGeom>
                <a:avLst/>
                <a:gdLst/>
                <a:ahLst/>
                <a:cxnLst/>
                <a:rect l="l" t="t" r="r" b="b"/>
                <a:pathLst>
                  <a:path w="1143" h="1119" extrusionOk="0">
                    <a:moveTo>
                      <a:pt x="526" y="23"/>
                    </a:moveTo>
                    <a:cubicBezTo>
                      <a:pt x="229" y="69"/>
                      <a:pt x="1" y="731"/>
                      <a:pt x="229" y="936"/>
                    </a:cubicBezTo>
                    <a:cubicBezTo>
                      <a:pt x="389" y="1119"/>
                      <a:pt x="914" y="1027"/>
                      <a:pt x="1028" y="708"/>
                    </a:cubicBezTo>
                    <a:cubicBezTo>
                      <a:pt x="1142" y="388"/>
                      <a:pt x="754" y="0"/>
                      <a:pt x="526" y="2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4" name="Google Shape;2644;p40"/>
              <p:cNvSpPr/>
              <p:nvPr/>
            </p:nvSpPr>
            <p:spPr>
              <a:xfrm>
                <a:off x="7238425" y="2478575"/>
                <a:ext cx="59950" cy="58800"/>
              </a:xfrm>
              <a:custGeom>
                <a:avLst/>
                <a:gdLst/>
                <a:ahLst/>
                <a:cxnLst/>
                <a:rect l="l" t="t" r="r" b="b"/>
                <a:pathLst>
                  <a:path w="2398" h="2352" extrusionOk="0">
                    <a:moveTo>
                      <a:pt x="1073" y="69"/>
                    </a:moveTo>
                    <a:cubicBezTo>
                      <a:pt x="457" y="160"/>
                      <a:pt x="0" y="1553"/>
                      <a:pt x="457" y="1986"/>
                    </a:cubicBezTo>
                    <a:cubicBezTo>
                      <a:pt x="822" y="2351"/>
                      <a:pt x="1918" y="2192"/>
                      <a:pt x="2169" y="1530"/>
                    </a:cubicBezTo>
                    <a:cubicBezTo>
                      <a:pt x="2397" y="845"/>
                      <a:pt x="1598" y="0"/>
                      <a:pt x="1073" y="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5" name="Google Shape;2645;p40"/>
              <p:cNvSpPr/>
              <p:nvPr/>
            </p:nvSpPr>
            <p:spPr>
              <a:xfrm>
                <a:off x="7405050" y="2425500"/>
                <a:ext cx="108450" cy="175225"/>
              </a:xfrm>
              <a:custGeom>
                <a:avLst/>
                <a:gdLst/>
                <a:ahLst/>
                <a:cxnLst/>
                <a:rect l="l" t="t" r="r" b="b"/>
                <a:pathLst>
                  <a:path w="4338" h="7009" extrusionOk="0">
                    <a:moveTo>
                      <a:pt x="4018" y="1"/>
                    </a:moveTo>
                    <a:cubicBezTo>
                      <a:pt x="4337" y="1872"/>
                      <a:pt x="3926" y="3881"/>
                      <a:pt x="2968" y="5547"/>
                    </a:cubicBezTo>
                    <a:cubicBezTo>
                      <a:pt x="2899" y="5639"/>
                      <a:pt x="2762" y="5684"/>
                      <a:pt x="2671" y="5616"/>
                    </a:cubicBezTo>
                    <a:cubicBezTo>
                      <a:pt x="2260" y="4954"/>
                      <a:pt x="1553" y="4657"/>
                      <a:pt x="913" y="5228"/>
                    </a:cubicBezTo>
                    <a:cubicBezTo>
                      <a:pt x="320" y="5776"/>
                      <a:pt x="594" y="6711"/>
                      <a:pt x="1324" y="7008"/>
                    </a:cubicBezTo>
                    <a:cubicBezTo>
                      <a:pt x="434" y="6848"/>
                      <a:pt x="0" y="5684"/>
                      <a:pt x="662" y="4999"/>
                    </a:cubicBezTo>
                    <a:cubicBezTo>
                      <a:pt x="1279" y="4246"/>
                      <a:pt x="2557" y="4474"/>
                      <a:pt x="2968" y="5319"/>
                    </a:cubicBezTo>
                    <a:lnTo>
                      <a:pt x="2580" y="5319"/>
                    </a:lnTo>
                    <a:cubicBezTo>
                      <a:pt x="3493" y="3698"/>
                      <a:pt x="3972" y="1850"/>
                      <a:pt x="401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6" name="Google Shape;2646;p40"/>
              <p:cNvSpPr/>
              <p:nvPr/>
            </p:nvSpPr>
            <p:spPr>
              <a:xfrm>
                <a:off x="7415325" y="2558450"/>
                <a:ext cx="43950" cy="49100"/>
              </a:xfrm>
              <a:custGeom>
                <a:avLst/>
                <a:gdLst/>
                <a:ahLst/>
                <a:cxnLst/>
                <a:rect l="l" t="t" r="r" b="b"/>
                <a:pathLst>
                  <a:path w="1758" h="1964" extrusionOk="0">
                    <a:moveTo>
                      <a:pt x="1758" y="1667"/>
                    </a:moveTo>
                    <a:cubicBezTo>
                      <a:pt x="1119" y="1964"/>
                      <a:pt x="411" y="1690"/>
                      <a:pt x="183" y="1188"/>
                    </a:cubicBezTo>
                    <a:cubicBezTo>
                      <a:pt x="0" y="823"/>
                      <a:pt x="114" y="343"/>
                      <a:pt x="411" y="1"/>
                    </a:cubicBezTo>
                    <a:cubicBezTo>
                      <a:pt x="434" y="161"/>
                      <a:pt x="480" y="640"/>
                      <a:pt x="868" y="1097"/>
                    </a:cubicBezTo>
                    <a:cubicBezTo>
                      <a:pt x="1187" y="1485"/>
                      <a:pt x="1598" y="1622"/>
                      <a:pt x="1758" y="1667"/>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7" name="Google Shape;2647;p40"/>
              <p:cNvSpPr/>
              <p:nvPr/>
            </p:nvSpPr>
            <p:spPr>
              <a:xfrm>
                <a:off x="7878675" y="2111650"/>
                <a:ext cx="281925" cy="238550"/>
              </a:xfrm>
              <a:custGeom>
                <a:avLst/>
                <a:gdLst/>
                <a:ahLst/>
                <a:cxnLst/>
                <a:rect l="l" t="t" r="r" b="b"/>
                <a:pathLst>
                  <a:path w="11277" h="9542" extrusionOk="0">
                    <a:moveTo>
                      <a:pt x="9336" y="9542"/>
                    </a:moveTo>
                    <a:cubicBezTo>
                      <a:pt x="10546" y="9177"/>
                      <a:pt x="11276" y="7647"/>
                      <a:pt x="10637" y="6460"/>
                    </a:cubicBezTo>
                    <a:cubicBezTo>
                      <a:pt x="9952" y="5205"/>
                      <a:pt x="8172" y="4931"/>
                      <a:pt x="7053" y="5753"/>
                    </a:cubicBezTo>
                    <a:lnTo>
                      <a:pt x="7670" y="6232"/>
                    </a:lnTo>
                    <a:cubicBezTo>
                      <a:pt x="9016" y="3128"/>
                      <a:pt x="5113" y="1"/>
                      <a:pt x="3013" y="3242"/>
                    </a:cubicBezTo>
                    <a:lnTo>
                      <a:pt x="3675" y="3425"/>
                    </a:lnTo>
                    <a:cubicBezTo>
                      <a:pt x="3653" y="2945"/>
                      <a:pt x="3470" y="2489"/>
                      <a:pt x="3150" y="2124"/>
                    </a:cubicBezTo>
                    <a:cubicBezTo>
                      <a:pt x="2237" y="982"/>
                      <a:pt x="297" y="1484"/>
                      <a:pt x="0" y="2877"/>
                    </a:cubicBezTo>
                    <a:cubicBezTo>
                      <a:pt x="777" y="1370"/>
                      <a:pt x="2991" y="1644"/>
                      <a:pt x="2968" y="3447"/>
                    </a:cubicBezTo>
                    <a:cubicBezTo>
                      <a:pt x="2945" y="3767"/>
                      <a:pt x="3401" y="3927"/>
                      <a:pt x="3584" y="3653"/>
                    </a:cubicBezTo>
                    <a:cubicBezTo>
                      <a:pt x="5250" y="1348"/>
                      <a:pt x="7784" y="3744"/>
                      <a:pt x="6894" y="5958"/>
                    </a:cubicBezTo>
                    <a:cubicBezTo>
                      <a:pt x="6734" y="6323"/>
                      <a:pt x="7236" y="6666"/>
                      <a:pt x="7533" y="6415"/>
                    </a:cubicBezTo>
                    <a:cubicBezTo>
                      <a:pt x="8286" y="5798"/>
                      <a:pt x="9587" y="5935"/>
                      <a:pt x="10158" y="6757"/>
                    </a:cubicBezTo>
                    <a:cubicBezTo>
                      <a:pt x="10774" y="7647"/>
                      <a:pt x="10295" y="8994"/>
                      <a:pt x="9336" y="954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8" name="Google Shape;2648;p40"/>
              <p:cNvSpPr/>
              <p:nvPr/>
            </p:nvSpPr>
            <p:spPr>
              <a:xfrm>
                <a:off x="8089800" y="2527075"/>
                <a:ext cx="30850" cy="25125"/>
              </a:xfrm>
              <a:custGeom>
                <a:avLst/>
                <a:gdLst/>
                <a:ahLst/>
                <a:cxnLst/>
                <a:rect l="l" t="t" r="r" b="b"/>
                <a:pathLst>
                  <a:path w="1234" h="1005" extrusionOk="0">
                    <a:moveTo>
                      <a:pt x="571" y="936"/>
                    </a:moveTo>
                    <a:cubicBezTo>
                      <a:pt x="1" y="868"/>
                      <a:pt x="115" y="1"/>
                      <a:pt x="663" y="46"/>
                    </a:cubicBezTo>
                    <a:cubicBezTo>
                      <a:pt x="1233" y="115"/>
                      <a:pt x="1119"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9" name="Google Shape;2649;p40"/>
              <p:cNvSpPr/>
              <p:nvPr/>
            </p:nvSpPr>
            <p:spPr>
              <a:xfrm>
                <a:off x="8041300" y="2424375"/>
                <a:ext cx="30850" cy="25125"/>
              </a:xfrm>
              <a:custGeom>
                <a:avLst/>
                <a:gdLst/>
                <a:ahLst/>
                <a:cxnLst/>
                <a:rect l="l" t="t" r="r" b="b"/>
                <a:pathLst>
                  <a:path w="1234" h="1005" extrusionOk="0">
                    <a:moveTo>
                      <a:pt x="571" y="936"/>
                    </a:moveTo>
                    <a:cubicBezTo>
                      <a:pt x="1" y="867"/>
                      <a:pt x="92" y="0"/>
                      <a:pt x="663" y="69"/>
                    </a:cubicBezTo>
                    <a:cubicBezTo>
                      <a:pt x="1233" y="137"/>
                      <a:pt x="1119" y="1004"/>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0" name="Google Shape;2650;p40"/>
              <p:cNvSpPr/>
              <p:nvPr/>
            </p:nvSpPr>
            <p:spPr>
              <a:xfrm>
                <a:off x="8130325" y="2476300"/>
                <a:ext cx="15425" cy="12575"/>
              </a:xfrm>
              <a:custGeom>
                <a:avLst/>
                <a:gdLst/>
                <a:ahLst/>
                <a:cxnLst/>
                <a:rect l="l" t="t" r="r" b="b"/>
                <a:pathLst>
                  <a:path w="617" h="503" extrusionOk="0">
                    <a:moveTo>
                      <a:pt x="297" y="479"/>
                    </a:moveTo>
                    <a:cubicBezTo>
                      <a:pt x="0" y="434"/>
                      <a:pt x="46" y="0"/>
                      <a:pt x="343" y="46"/>
                    </a:cubicBezTo>
                    <a:cubicBezTo>
                      <a:pt x="617" y="69"/>
                      <a:pt x="571" y="502"/>
                      <a:pt x="297" y="4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1" name="Google Shape;2651;p40"/>
              <p:cNvSpPr/>
              <p:nvPr/>
            </p:nvSpPr>
            <p:spPr>
              <a:xfrm>
                <a:off x="8031600" y="2491125"/>
                <a:ext cx="15425" cy="12575"/>
              </a:xfrm>
              <a:custGeom>
                <a:avLst/>
                <a:gdLst/>
                <a:ahLst/>
                <a:cxnLst/>
                <a:rect l="l" t="t" r="r" b="b"/>
                <a:pathLst>
                  <a:path w="617" h="503" extrusionOk="0">
                    <a:moveTo>
                      <a:pt x="297" y="480"/>
                    </a:moveTo>
                    <a:cubicBezTo>
                      <a:pt x="1" y="434"/>
                      <a:pt x="69" y="1"/>
                      <a:pt x="343" y="23"/>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2" name="Google Shape;2652;p40"/>
              <p:cNvSpPr/>
              <p:nvPr/>
            </p:nvSpPr>
            <p:spPr>
              <a:xfrm>
                <a:off x="7439850" y="1914800"/>
                <a:ext cx="273925" cy="158075"/>
              </a:xfrm>
              <a:custGeom>
                <a:avLst/>
                <a:gdLst/>
                <a:ahLst/>
                <a:cxnLst/>
                <a:rect l="l" t="t" r="r" b="b"/>
                <a:pathLst>
                  <a:path w="10957" h="6323" extrusionOk="0">
                    <a:moveTo>
                      <a:pt x="10957" y="2488"/>
                    </a:moveTo>
                    <a:cubicBezTo>
                      <a:pt x="9816" y="0"/>
                      <a:pt x="6415" y="685"/>
                      <a:pt x="6438" y="3492"/>
                    </a:cubicBezTo>
                    <a:lnTo>
                      <a:pt x="7259" y="3287"/>
                    </a:lnTo>
                    <a:cubicBezTo>
                      <a:pt x="6186" y="1096"/>
                      <a:pt x="3128" y="1187"/>
                      <a:pt x="2375" y="3561"/>
                    </a:cubicBezTo>
                    <a:lnTo>
                      <a:pt x="2694" y="3333"/>
                    </a:lnTo>
                    <a:cubicBezTo>
                      <a:pt x="1233" y="3401"/>
                      <a:pt x="1" y="4930"/>
                      <a:pt x="457" y="6323"/>
                    </a:cubicBezTo>
                    <a:cubicBezTo>
                      <a:pt x="480" y="5706"/>
                      <a:pt x="708" y="5067"/>
                      <a:pt x="1142" y="4634"/>
                    </a:cubicBezTo>
                    <a:cubicBezTo>
                      <a:pt x="1553" y="4246"/>
                      <a:pt x="2169" y="4017"/>
                      <a:pt x="2717" y="4040"/>
                    </a:cubicBezTo>
                    <a:cubicBezTo>
                      <a:pt x="2854" y="4040"/>
                      <a:pt x="2945" y="3972"/>
                      <a:pt x="3014" y="3858"/>
                    </a:cubicBezTo>
                    <a:cubicBezTo>
                      <a:pt x="3676" y="2214"/>
                      <a:pt x="5684" y="2146"/>
                      <a:pt x="6506" y="3698"/>
                    </a:cubicBezTo>
                    <a:cubicBezTo>
                      <a:pt x="6620" y="3903"/>
                      <a:pt x="6871" y="3995"/>
                      <a:pt x="7077" y="3880"/>
                    </a:cubicBezTo>
                    <a:cubicBezTo>
                      <a:pt x="7236" y="3789"/>
                      <a:pt x="7305" y="3629"/>
                      <a:pt x="7305" y="3470"/>
                    </a:cubicBezTo>
                    <a:cubicBezTo>
                      <a:pt x="7191" y="1187"/>
                      <a:pt x="9724" y="936"/>
                      <a:pt x="10957" y="248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3" name="Google Shape;2653;p40"/>
              <p:cNvSpPr/>
              <p:nvPr/>
            </p:nvSpPr>
            <p:spPr>
              <a:xfrm>
                <a:off x="7644150" y="2006100"/>
                <a:ext cx="30825" cy="25125"/>
              </a:xfrm>
              <a:custGeom>
                <a:avLst/>
                <a:gdLst/>
                <a:ahLst/>
                <a:cxnLst/>
                <a:rect l="l" t="t" r="r" b="b"/>
                <a:pathLst>
                  <a:path w="1233" h="1005" extrusionOk="0">
                    <a:moveTo>
                      <a:pt x="571" y="936"/>
                    </a:moveTo>
                    <a:cubicBezTo>
                      <a:pt x="0" y="868"/>
                      <a:pt x="92" y="0"/>
                      <a:pt x="662" y="69"/>
                    </a:cubicBezTo>
                    <a:cubicBezTo>
                      <a:pt x="1233" y="137"/>
                      <a:pt x="1119" y="1004"/>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4" name="Google Shape;2654;p40"/>
              <p:cNvSpPr/>
              <p:nvPr/>
            </p:nvSpPr>
            <p:spPr>
              <a:xfrm>
                <a:off x="7590500" y="2048325"/>
                <a:ext cx="30850" cy="25125"/>
              </a:xfrm>
              <a:custGeom>
                <a:avLst/>
                <a:gdLst/>
                <a:ahLst/>
                <a:cxnLst/>
                <a:rect l="l" t="t" r="r" b="b"/>
                <a:pathLst>
                  <a:path w="1234" h="1005" extrusionOk="0">
                    <a:moveTo>
                      <a:pt x="571" y="936"/>
                    </a:moveTo>
                    <a:cubicBezTo>
                      <a:pt x="1"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5" name="Google Shape;2655;p40"/>
              <p:cNvSpPr/>
              <p:nvPr/>
            </p:nvSpPr>
            <p:spPr>
              <a:xfrm>
                <a:off x="7558550" y="2028350"/>
                <a:ext cx="30850" cy="25125"/>
              </a:xfrm>
              <a:custGeom>
                <a:avLst/>
                <a:gdLst/>
                <a:ahLst/>
                <a:cxnLst/>
                <a:rect l="l" t="t" r="r" b="b"/>
                <a:pathLst>
                  <a:path w="1234" h="1005" extrusionOk="0">
                    <a:moveTo>
                      <a:pt x="571" y="936"/>
                    </a:moveTo>
                    <a:cubicBezTo>
                      <a:pt x="0"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6" name="Google Shape;2656;p40"/>
              <p:cNvSpPr/>
              <p:nvPr/>
            </p:nvSpPr>
            <p:spPr>
              <a:xfrm>
                <a:off x="7712050" y="2017500"/>
                <a:ext cx="15425" cy="12575"/>
              </a:xfrm>
              <a:custGeom>
                <a:avLst/>
                <a:gdLst/>
                <a:ahLst/>
                <a:cxnLst/>
                <a:rect l="l" t="t" r="r" b="b"/>
                <a:pathLst>
                  <a:path w="617" h="503" extrusionOk="0">
                    <a:moveTo>
                      <a:pt x="274" y="457"/>
                    </a:moveTo>
                    <a:cubicBezTo>
                      <a:pt x="0" y="434"/>
                      <a:pt x="46" y="1"/>
                      <a:pt x="320" y="23"/>
                    </a:cubicBezTo>
                    <a:cubicBezTo>
                      <a:pt x="617" y="69"/>
                      <a:pt x="548" y="503"/>
                      <a:pt x="274" y="45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7" name="Google Shape;2657;p40"/>
              <p:cNvSpPr/>
              <p:nvPr/>
            </p:nvSpPr>
            <p:spPr>
              <a:xfrm>
                <a:off x="7684650" y="2044325"/>
                <a:ext cx="15450" cy="12575"/>
              </a:xfrm>
              <a:custGeom>
                <a:avLst/>
                <a:gdLst/>
                <a:ahLst/>
                <a:cxnLst/>
                <a:rect l="l" t="t" r="r" b="b"/>
                <a:pathLst>
                  <a:path w="618" h="503" extrusionOk="0">
                    <a:moveTo>
                      <a:pt x="275" y="480"/>
                    </a:moveTo>
                    <a:cubicBezTo>
                      <a:pt x="1" y="434"/>
                      <a:pt x="47" y="0"/>
                      <a:pt x="320" y="46"/>
                    </a:cubicBezTo>
                    <a:cubicBezTo>
                      <a:pt x="617" y="69"/>
                      <a:pt x="549" y="503"/>
                      <a:pt x="275"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8" name="Google Shape;2658;p40"/>
              <p:cNvSpPr/>
              <p:nvPr/>
            </p:nvSpPr>
            <p:spPr>
              <a:xfrm>
                <a:off x="7975100" y="2559025"/>
                <a:ext cx="187200" cy="230575"/>
              </a:xfrm>
              <a:custGeom>
                <a:avLst/>
                <a:gdLst/>
                <a:ahLst/>
                <a:cxnLst/>
                <a:rect l="l" t="t" r="r" b="b"/>
                <a:pathLst>
                  <a:path w="7488" h="9223" extrusionOk="0">
                    <a:moveTo>
                      <a:pt x="7214" y="3174"/>
                    </a:moveTo>
                    <a:cubicBezTo>
                      <a:pt x="7168" y="2922"/>
                      <a:pt x="6803" y="686"/>
                      <a:pt x="5023" y="138"/>
                    </a:cubicBezTo>
                    <a:cubicBezTo>
                      <a:pt x="4771" y="46"/>
                      <a:pt x="4498" y="1"/>
                      <a:pt x="4224" y="1"/>
                    </a:cubicBezTo>
                    <a:cubicBezTo>
                      <a:pt x="2923" y="1"/>
                      <a:pt x="1507" y="868"/>
                      <a:pt x="754" y="2420"/>
                    </a:cubicBezTo>
                    <a:lnTo>
                      <a:pt x="1393" y="6255"/>
                    </a:lnTo>
                    <a:cubicBezTo>
                      <a:pt x="914" y="6803"/>
                      <a:pt x="457" y="7351"/>
                      <a:pt x="1" y="7898"/>
                    </a:cubicBezTo>
                    <a:cubicBezTo>
                      <a:pt x="92" y="7944"/>
                      <a:pt x="2626" y="9222"/>
                      <a:pt x="4977" y="7761"/>
                    </a:cubicBezTo>
                    <a:cubicBezTo>
                      <a:pt x="6461" y="6826"/>
                      <a:pt x="7488" y="5022"/>
                      <a:pt x="7214" y="3174"/>
                    </a:cubicBezTo>
                    <a:close/>
                  </a:path>
                </a:pathLst>
              </a:custGeom>
              <a:solidFill>
                <a:srgbClr val="A154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9" name="Google Shape;2659;p40"/>
              <p:cNvSpPr/>
              <p:nvPr/>
            </p:nvSpPr>
            <p:spPr>
              <a:xfrm>
                <a:off x="8011625" y="2602975"/>
                <a:ext cx="113575" cy="117000"/>
              </a:xfrm>
              <a:custGeom>
                <a:avLst/>
                <a:gdLst/>
                <a:ahLst/>
                <a:cxnLst/>
                <a:rect l="l" t="t" r="r" b="b"/>
                <a:pathLst>
                  <a:path w="4543" h="4680" extrusionOk="0">
                    <a:moveTo>
                      <a:pt x="4475" y="2123"/>
                    </a:moveTo>
                    <a:cubicBezTo>
                      <a:pt x="4429" y="1393"/>
                      <a:pt x="3858" y="662"/>
                      <a:pt x="3151" y="388"/>
                    </a:cubicBezTo>
                    <a:cubicBezTo>
                      <a:pt x="2078" y="0"/>
                      <a:pt x="640" y="617"/>
                      <a:pt x="1" y="2032"/>
                    </a:cubicBezTo>
                    <a:cubicBezTo>
                      <a:pt x="686" y="1804"/>
                      <a:pt x="1416" y="2077"/>
                      <a:pt x="1804" y="2671"/>
                    </a:cubicBezTo>
                    <a:cubicBezTo>
                      <a:pt x="2215" y="3287"/>
                      <a:pt x="2078" y="4155"/>
                      <a:pt x="1507" y="4680"/>
                    </a:cubicBezTo>
                    <a:cubicBezTo>
                      <a:pt x="3333" y="4588"/>
                      <a:pt x="4543" y="3287"/>
                      <a:pt x="4475" y="2123"/>
                    </a:cubicBezTo>
                    <a:close/>
                  </a:path>
                </a:pathLst>
              </a:custGeom>
              <a:solidFill>
                <a:srgbClr val="8A3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0" name="Google Shape;2660;p40"/>
              <p:cNvSpPr/>
              <p:nvPr/>
            </p:nvSpPr>
            <p:spPr>
              <a:xfrm>
                <a:off x="8006500" y="2588125"/>
                <a:ext cx="123850" cy="134700"/>
              </a:xfrm>
              <a:custGeom>
                <a:avLst/>
                <a:gdLst/>
                <a:ahLst/>
                <a:cxnLst/>
                <a:rect l="l" t="t" r="r" b="b"/>
                <a:pathLst>
                  <a:path w="4954" h="5388" extrusionOk="0">
                    <a:moveTo>
                      <a:pt x="4953" y="3333"/>
                    </a:moveTo>
                    <a:cubicBezTo>
                      <a:pt x="4565" y="663"/>
                      <a:pt x="1370" y="366"/>
                      <a:pt x="320" y="2786"/>
                    </a:cubicBezTo>
                    <a:lnTo>
                      <a:pt x="137" y="2580"/>
                    </a:lnTo>
                    <a:cubicBezTo>
                      <a:pt x="1872" y="2032"/>
                      <a:pt x="3105" y="4246"/>
                      <a:pt x="1689" y="5388"/>
                    </a:cubicBezTo>
                    <a:cubicBezTo>
                      <a:pt x="2785" y="4246"/>
                      <a:pt x="1758" y="2398"/>
                      <a:pt x="229" y="2877"/>
                    </a:cubicBezTo>
                    <a:cubicBezTo>
                      <a:pt x="114" y="2923"/>
                      <a:pt x="0" y="2786"/>
                      <a:pt x="46" y="2671"/>
                    </a:cubicBezTo>
                    <a:cubicBezTo>
                      <a:pt x="1073" y="1"/>
                      <a:pt x="4885" y="320"/>
                      <a:pt x="4953" y="3333"/>
                    </a:cubicBezTo>
                    <a:close/>
                  </a:path>
                </a:pathLst>
              </a:custGeom>
              <a:solidFill>
                <a:srgbClr val="8A3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1" name="Google Shape;2661;p40"/>
              <p:cNvSpPr/>
              <p:nvPr/>
            </p:nvSpPr>
            <p:spPr>
              <a:xfrm>
                <a:off x="7842725" y="1918775"/>
                <a:ext cx="175200" cy="84500"/>
              </a:xfrm>
              <a:custGeom>
                <a:avLst/>
                <a:gdLst/>
                <a:ahLst/>
                <a:cxnLst/>
                <a:rect l="l" t="t" r="r" b="b"/>
                <a:pathLst>
                  <a:path w="7008" h="3380" extrusionOk="0">
                    <a:moveTo>
                      <a:pt x="6802" y="3379"/>
                    </a:moveTo>
                    <a:cubicBezTo>
                      <a:pt x="7008" y="1895"/>
                      <a:pt x="5205" y="845"/>
                      <a:pt x="3926" y="1576"/>
                    </a:cubicBezTo>
                    <a:cubicBezTo>
                      <a:pt x="3493" y="1781"/>
                      <a:pt x="3128" y="2169"/>
                      <a:pt x="2922" y="2626"/>
                    </a:cubicBezTo>
                    <a:lnTo>
                      <a:pt x="3744" y="2717"/>
                    </a:lnTo>
                    <a:cubicBezTo>
                      <a:pt x="3561" y="1348"/>
                      <a:pt x="1827" y="1"/>
                      <a:pt x="594" y="1051"/>
                    </a:cubicBezTo>
                    <a:cubicBezTo>
                      <a:pt x="252" y="1370"/>
                      <a:pt x="69" y="1758"/>
                      <a:pt x="0" y="2169"/>
                    </a:cubicBezTo>
                    <a:cubicBezTo>
                      <a:pt x="252" y="1850"/>
                      <a:pt x="525" y="1553"/>
                      <a:pt x="845" y="1416"/>
                    </a:cubicBezTo>
                    <a:cubicBezTo>
                      <a:pt x="1827" y="960"/>
                      <a:pt x="2717" y="1987"/>
                      <a:pt x="2876" y="2900"/>
                    </a:cubicBezTo>
                    <a:cubicBezTo>
                      <a:pt x="2922" y="3128"/>
                      <a:pt x="3173" y="3288"/>
                      <a:pt x="3401" y="3242"/>
                    </a:cubicBezTo>
                    <a:cubicBezTo>
                      <a:pt x="3561" y="3219"/>
                      <a:pt x="3675" y="3105"/>
                      <a:pt x="3721" y="2991"/>
                    </a:cubicBezTo>
                    <a:cubicBezTo>
                      <a:pt x="3858" y="2717"/>
                      <a:pt x="4063" y="2466"/>
                      <a:pt x="4337" y="2306"/>
                    </a:cubicBezTo>
                    <a:cubicBezTo>
                      <a:pt x="5250" y="1736"/>
                      <a:pt x="6414" y="2261"/>
                      <a:pt x="6802" y="33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2" name="Google Shape;2662;p40"/>
              <p:cNvSpPr/>
              <p:nvPr/>
            </p:nvSpPr>
            <p:spPr>
              <a:xfrm>
                <a:off x="7884950" y="2019775"/>
                <a:ext cx="30850" cy="25150"/>
              </a:xfrm>
              <a:custGeom>
                <a:avLst/>
                <a:gdLst/>
                <a:ahLst/>
                <a:cxnLst/>
                <a:rect l="l" t="t" r="r" b="b"/>
                <a:pathLst>
                  <a:path w="1234" h="1006" extrusionOk="0">
                    <a:moveTo>
                      <a:pt x="571" y="937"/>
                    </a:moveTo>
                    <a:cubicBezTo>
                      <a:pt x="1" y="868"/>
                      <a:pt x="115" y="1"/>
                      <a:pt x="662" y="69"/>
                    </a:cubicBezTo>
                    <a:cubicBezTo>
                      <a:pt x="1233" y="138"/>
                      <a:pt x="1142" y="1005"/>
                      <a:pt x="571" y="93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3" name="Google Shape;2663;p40"/>
              <p:cNvSpPr/>
              <p:nvPr/>
            </p:nvSpPr>
            <p:spPr>
              <a:xfrm>
                <a:off x="7833600" y="1993525"/>
                <a:ext cx="30825" cy="25150"/>
              </a:xfrm>
              <a:custGeom>
                <a:avLst/>
                <a:gdLst/>
                <a:ahLst/>
                <a:cxnLst/>
                <a:rect l="l" t="t" r="r" b="b"/>
                <a:pathLst>
                  <a:path w="1233" h="1006" extrusionOk="0">
                    <a:moveTo>
                      <a:pt x="571" y="937"/>
                    </a:moveTo>
                    <a:cubicBezTo>
                      <a:pt x="0" y="868"/>
                      <a:pt x="92" y="1"/>
                      <a:pt x="662" y="69"/>
                    </a:cubicBezTo>
                    <a:cubicBezTo>
                      <a:pt x="1233" y="138"/>
                      <a:pt x="1119" y="1005"/>
                      <a:pt x="571" y="93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4" name="Google Shape;2664;p40"/>
              <p:cNvSpPr/>
              <p:nvPr/>
            </p:nvSpPr>
            <p:spPr>
              <a:xfrm>
                <a:off x="7958575" y="2015800"/>
                <a:ext cx="15425" cy="12575"/>
              </a:xfrm>
              <a:custGeom>
                <a:avLst/>
                <a:gdLst/>
                <a:ahLst/>
                <a:cxnLst/>
                <a:rect l="l" t="t" r="r" b="b"/>
                <a:pathLst>
                  <a:path w="617" h="503" extrusionOk="0">
                    <a:moveTo>
                      <a:pt x="274" y="457"/>
                    </a:moveTo>
                    <a:cubicBezTo>
                      <a:pt x="0" y="434"/>
                      <a:pt x="46" y="0"/>
                      <a:pt x="342" y="23"/>
                    </a:cubicBezTo>
                    <a:cubicBezTo>
                      <a:pt x="616" y="69"/>
                      <a:pt x="571" y="502"/>
                      <a:pt x="274" y="45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5" name="Google Shape;2665;p40"/>
              <p:cNvSpPr/>
              <p:nvPr/>
            </p:nvSpPr>
            <p:spPr>
              <a:xfrm>
                <a:off x="7924900" y="1922775"/>
                <a:ext cx="15425" cy="12575"/>
              </a:xfrm>
              <a:custGeom>
                <a:avLst/>
                <a:gdLst/>
                <a:ahLst/>
                <a:cxnLst/>
                <a:rect l="l" t="t" r="r" b="b"/>
                <a:pathLst>
                  <a:path w="617" h="503" extrusionOk="0">
                    <a:moveTo>
                      <a:pt x="297" y="480"/>
                    </a:moveTo>
                    <a:cubicBezTo>
                      <a:pt x="0" y="434"/>
                      <a:pt x="46" y="1"/>
                      <a:pt x="343" y="23"/>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6" name="Google Shape;2666;p40"/>
              <p:cNvSpPr/>
              <p:nvPr/>
            </p:nvSpPr>
            <p:spPr>
              <a:xfrm>
                <a:off x="7892375" y="1906800"/>
                <a:ext cx="15425" cy="12575"/>
              </a:xfrm>
              <a:custGeom>
                <a:avLst/>
                <a:gdLst/>
                <a:ahLst/>
                <a:cxnLst/>
                <a:rect l="l" t="t" r="r" b="b"/>
                <a:pathLst>
                  <a:path w="617" h="503" extrusionOk="0">
                    <a:moveTo>
                      <a:pt x="297" y="480"/>
                    </a:moveTo>
                    <a:cubicBezTo>
                      <a:pt x="0" y="434"/>
                      <a:pt x="69" y="1"/>
                      <a:pt x="343" y="46"/>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7" name="Google Shape;2667;p40"/>
              <p:cNvSpPr/>
              <p:nvPr/>
            </p:nvSpPr>
            <p:spPr>
              <a:xfrm>
                <a:off x="8242175" y="1856575"/>
                <a:ext cx="122125" cy="174650"/>
              </a:xfrm>
              <a:custGeom>
                <a:avLst/>
                <a:gdLst/>
                <a:ahLst/>
                <a:cxnLst/>
                <a:rect l="l" t="t" r="r" b="b"/>
                <a:pathLst>
                  <a:path w="4885" h="6986" extrusionOk="0">
                    <a:moveTo>
                      <a:pt x="0" y="982"/>
                    </a:moveTo>
                    <a:cubicBezTo>
                      <a:pt x="1872" y="1"/>
                      <a:pt x="3835" y="2238"/>
                      <a:pt x="1803" y="3493"/>
                    </a:cubicBezTo>
                    <a:cubicBezTo>
                      <a:pt x="1575" y="3607"/>
                      <a:pt x="1484" y="3881"/>
                      <a:pt x="1598" y="4109"/>
                    </a:cubicBezTo>
                    <a:cubicBezTo>
                      <a:pt x="1712" y="4269"/>
                      <a:pt x="1895" y="4361"/>
                      <a:pt x="2077" y="4315"/>
                    </a:cubicBezTo>
                    <a:cubicBezTo>
                      <a:pt x="2671" y="4201"/>
                      <a:pt x="3356" y="4498"/>
                      <a:pt x="3584" y="5091"/>
                    </a:cubicBezTo>
                    <a:cubicBezTo>
                      <a:pt x="3858" y="5753"/>
                      <a:pt x="3538" y="6552"/>
                      <a:pt x="2945" y="6985"/>
                    </a:cubicBezTo>
                    <a:cubicBezTo>
                      <a:pt x="3333" y="6894"/>
                      <a:pt x="3721" y="6643"/>
                      <a:pt x="3949" y="6255"/>
                    </a:cubicBezTo>
                    <a:cubicBezTo>
                      <a:pt x="4885" y="4886"/>
                      <a:pt x="3492" y="3174"/>
                      <a:pt x="1940" y="3448"/>
                    </a:cubicBezTo>
                    <a:lnTo>
                      <a:pt x="2214" y="4269"/>
                    </a:lnTo>
                    <a:cubicBezTo>
                      <a:pt x="3378" y="3767"/>
                      <a:pt x="3972" y="2078"/>
                      <a:pt x="3059" y="1074"/>
                    </a:cubicBezTo>
                    <a:cubicBezTo>
                      <a:pt x="2306" y="138"/>
                      <a:pt x="753" y="69"/>
                      <a:pt x="0" y="98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8" name="Google Shape;2668;p40"/>
              <p:cNvSpPr/>
              <p:nvPr/>
            </p:nvSpPr>
            <p:spPr>
              <a:xfrm>
                <a:off x="8165125" y="1830325"/>
                <a:ext cx="31425" cy="26275"/>
              </a:xfrm>
              <a:custGeom>
                <a:avLst/>
                <a:gdLst/>
                <a:ahLst/>
                <a:cxnLst/>
                <a:rect l="l" t="t" r="r" b="b"/>
                <a:pathLst>
                  <a:path w="1257" h="1051" extrusionOk="0">
                    <a:moveTo>
                      <a:pt x="708" y="960"/>
                    </a:moveTo>
                    <a:cubicBezTo>
                      <a:pt x="138" y="1051"/>
                      <a:pt x="1" y="184"/>
                      <a:pt x="571" y="92"/>
                    </a:cubicBezTo>
                    <a:cubicBezTo>
                      <a:pt x="1119" y="1"/>
                      <a:pt x="1256" y="868"/>
                      <a:pt x="708" y="96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9" name="Google Shape;2669;p40"/>
              <p:cNvSpPr/>
              <p:nvPr/>
            </p:nvSpPr>
            <p:spPr>
              <a:xfrm>
                <a:off x="8183975" y="1900525"/>
                <a:ext cx="31975" cy="26275"/>
              </a:xfrm>
              <a:custGeom>
                <a:avLst/>
                <a:gdLst/>
                <a:ahLst/>
                <a:cxnLst/>
                <a:rect l="l" t="t" r="r" b="b"/>
                <a:pathLst>
                  <a:path w="1279" h="1051" extrusionOk="0">
                    <a:moveTo>
                      <a:pt x="708" y="959"/>
                    </a:moveTo>
                    <a:cubicBezTo>
                      <a:pt x="137" y="1050"/>
                      <a:pt x="0" y="160"/>
                      <a:pt x="571" y="92"/>
                    </a:cubicBezTo>
                    <a:cubicBezTo>
                      <a:pt x="1141" y="0"/>
                      <a:pt x="1278" y="868"/>
                      <a:pt x="708"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0" name="Google Shape;2670;p40"/>
              <p:cNvSpPr/>
              <p:nvPr/>
            </p:nvSpPr>
            <p:spPr>
              <a:xfrm>
                <a:off x="8126900" y="1885125"/>
                <a:ext cx="31400" cy="26275"/>
              </a:xfrm>
              <a:custGeom>
                <a:avLst/>
                <a:gdLst/>
                <a:ahLst/>
                <a:cxnLst/>
                <a:rect l="l" t="t" r="r" b="b"/>
                <a:pathLst>
                  <a:path w="1256" h="1051" extrusionOk="0">
                    <a:moveTo>
                      <a:pt x="708" y="959"/>
                    </a:moveTo>
                    <a:cubicBezTo>
                      <a:pt x="137" y="1050"/>
                      <a:pt x="0" y="160"/>
                      <a:pt x="571" y="69"/>
                    </a:cubicBezTo>
                    <a:cubicBezTo>
                      <a:pt x="1119" y="0"/>
                      <a:pt x="1256" y="868"/>
                      <a:pt x="708"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1" name="Google Shape;2671;p40"/>
              <p:cNvSpPr/>
              <p:nvPr/>
            </p:nvSpPr>
            <p:spPr>
              <a:xfrm>
                <a:off x="8217625" y="1970150"/>
                <a:ext cx="31425" cy="26275"/>
              </a:xfrm>
              <a:custGeom>
                <a:avLst/>
                <a:gdLst/>
                <a:ahLst/>
                <a:cxnLst/>
                <a:rect l="l" t="t" r="r" b="b"/>
                <a:pathLst>
                  <a:path w="1257" h="1051" extrusionOk="0">
                    <a:moveTo>
                      <a:pt x="685" y="959"/>
                    </a:moveTo>
                    <a:cubicBezTo>
                      <a:pt x="138" y="1050"/>
                      <a:pt x="1" y="183"/>
                      <a:pt x="549" y="91"/>
                    </a:cubicBezTo>
                    <a:cubicBezTo>
                      <a:pt x="1119" y="0"/>
                      <a:pt x="1256" y="890"/>
                      <a:pt x="685"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2" name="Google Shape;2672;p40"/>
              <p:cNvSpPr/>
              <p:nvPr/>
            </p:nvSpPr>
            <p:spPr>
              <a:xfrm>
                <a:off x="8314650" y="2003800"/>
                <a:ext cx="16000" cy="13150"/>
              </a:xfrm>
              <a:custGeom>
                <a:avLst/>
                <a:gdLst/>
                <a:ahLst/>
                <a:cxnLst/>
                <a:rect l="l" t="t" r="r" b="b"/>
                <a:pathLst>
                  <a:path w="640" h="526" extrusionOk="0">
                    <a:moveTo>
                      <a:pt x="342" y="480"/>
                    </a:moveTo>
                    <a:cubicBezTo>
                      <a:pt x="68" y="526"/>
                      <a:pt x="0" y="69"/>
                      <a:pt x="274" y="46"/>
                    </a:cubicBezTo>
                    <a:cubicBezTo>
                      <a:pt x="571" y="1"/>
                      <a:pt x="639" y="435"/>
                      <a:pt x="342"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3" name="Google Shape;2673;p40"/>
              <p:cNvSpPr/>
              <p:nvPr/>
            </p:nvSpPr>
            <p:spPr>
              <a:xfrm>
                <a:off x="8253000" y="1919925"/>
                <a:ext cx="15450" cy="13150"/>
              </a:xfrm>
              <a:custGeom>
                <a:avLst/>
                <a:gdLst/>
                <a:ahLst/>
                <a:cxnLst/>
                <a:rect l="l" t="t" r="r" b="b"/>
                <a:pathLst>
                  <a:path w="618" h="526" extrusionOk="0">
                    <a:moveTo>
                      <a:pt x="343" y="480"/>
                    </a:moveTo>
                    <a:cubicBezTo>
                      <a:pt x="69" y="526"/>
                      <a:pt x="1" y="92"/>
                      <a:pt x="275" y="46"/>
                    </a:cubicBezTo>
                    <a:cubicBezTo>
                      <a:pt x="549" y="1"/>
                      <a:pt x="617" y="434"/>
                      <a:pt x="343"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4" name="Google Shape;2674;p40"/>
              <p:cNvSpPr/>
              <p:nvPr/>
            </p:nvSpPr>
            <p:spPr>
              <a:xfrm>
                <a:off x="8350600" y="1896525"/>
                <a:ext cx="16000" cy="13150"/>
              </a:xfrm>
              <a:custGeom>
                <a:avLst/>
                <a:gdLst/>
                <a:ahLst/>
                <a:cxnLst/>
                <a:rect l="l" t="t" r="r" b="b"/>
                <a:pathLst>
                  <a:path w="640" h="526" extrusionOk="0">
                    <a:moveTo>
                      <a:pt x="365" y="480"/>
                    </a:moveTo>
                    <a:cubicBezTo>
                      <a:pt x="68" y="526"/>
                      <a:pt x="0" y="92"/>
                      <a:pt x="297" y="46"/>
                    </a:cubicBezTo>
                    <a:cubicBezTo>
                      <a:pt x="571" y="1"/>
                      <a:pt x="639" y="434"/>
                      <a:pt x="365"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5" name="Google Shape;2675;p40"/>
              <p:cNvSpPr/>
              <p:nvPr/>
            </p:nvSpPr>
            <p:spPr>
              <a:xfrm>
                <a:off x="7322875" y="1813225"/>
                <a:ext cx="1052275" cy="856525"/>
              </a:xfrm>
              <a:custGeom>
                <a:avLst/>
                <a:gdLst/>
                <a:ahLst/>
                <a:cxnLst/>
                <a:rect l="l" t="t" r="r" b="b"/>
                <a:pathLst>
                  <a:path w="42091" h="34261" extrusionOk="0">
                    <a:moveTo>
                      <a:pt x="1324" y="5592"/>
                    </a:moveTo>
                    <a:cubicBezTo>
                      <a:pt x="2238" y="4999"/>
                      <a:pt x="3470" y="5067"/>
                      <a:pt x="4360" y="5798"/>
                    </a:cubicBezTo>
                    <a:cubicBezTo>
                      <a:pt x="3995" y="4154"/>
                      <a:pt x="4999" y="2625"/>
                      <a:pt x="6392" y="2328"/>
                    </a:cubicBezTo>
                    <a:cubicBezTo>
                      <a:pt x="7510" y="2077"/>
                      <a:pt x="8743" y="2671"/>
                      <a:pt x="9359" y="3789"/>
                    </a:cubicBezTo>
                    <a:cubicBezTo>
                      <a:pt x="9450" y="3607"/>
                      <a:pt x="10135" y="2214"/>
                      <a:pt x="11710" y="1803"/>
                    </a:cubicBezTo>
                    <a:cubicBezTo>
                      <a:pt x="12988" y="1484"/>
                      <a:pt x="14358" y="1918"/>
                      <a:pt x="15294" y="2967"/>
                    </a:cubicBezTo>
                    <a:cubicBezTo>
                      <a:pt x="15933" y="1461"/>
                      <a:pt x="17485" y="571"/>
                      <a:pt x="19105" y="731"/>
                    </a:cubicBezTo>
                    <a:cubicBezTo>
                      <a:pt x="20726" y="913"/>
                      <a:pt x="22073" y="2169"/>
                      <a:pt x="22369" y="3789"/>
                    </a:cubicBezTo>
                    <a:cubicBezTo>
                      <a:pt x="23488" y="2557"/>
                      <a:pt x="25223" y="2077"/>
                      <a:pt x="26706" y="2602"/>
                    </a:cubicBezTo>
                    <a:cubicBezTo>
                      <a:pt x="28464" y="3219"/>
                      <a:pt x="29605" y="5067"/>
                      <a:pt x="29354" y="7030"/>
                    </a:cubicBezTo>
                    <a:cubicBezTo>
                      <a:pt x="30860" y="6505"/>
                      <a:pt x="32435" y="7145"/>
                      <a:pt x="33075" y="8354"/>
                    </a:cubicBezTo>
                    <a:cubicBezTo>
                      <a:pt x="33531" y="9267"/>
                      <a:pt x="33417" y="10409"/>
                      <a:pt x="32801" y="11322"/>
                    </a:cubicBezTo>
                    <a:cubicBezTo>
                      <a:pt x="33143" y="11344"/>
                      <a:pt x="35859" y="11710"/>
                      <a:pt x="37388" y="14198"/>
                    </a:cubicBezTo>
                    <a:cubicBezTo>
                      <a:pt x="39169" y="17051"/>
                      <a:pt x="37731" y="20086"/>
                      <a:pt x="37640" y="20269"/>
                    </a:cubicBezTo>
                    <a:cubicBezTo>
                      <a:pt x="39237" y="20452"/>
                      <a:pt x="40584" y="21479"/>
                      <a:pt x="41063" y="22871"/>
                    </a:cubicBezTo>
                    <a:cubicBezTo>
                      <a:pt x="41680" y="24674"/>
                      <a:pt x="40721" y="26888"/>
                      <a:pt x="38690" y="27847"/>
                    </a:cubicBezTo>
                    <a:cubicBezTo>
                      <a:pt x="40356" y="28646"/>
                      <a:pt x="41155" y="30426"/>
                      <a:pt x="40721" y="31956"/>
                    </a:cubicBezTo>
                    <a:cubicBezTo>
                      <a:pt x="40196" y="33713"/>
                      <a:pt x="38279" y="34238"/>
                      <a:pt x="38187" y="34261"/>
                    </a:cubicBezTo>
                    <a:lnTo>
                      <a:pt x="38187" y="34261"/>
                    </a:lnTo>
                    <a:cubicBezTo>
                      <a:pt x="38370" y="34238"/>
                      <a:pt x="38530" y="34238"/>
                      <a:pt x="38690" y="34238"/>
                    </a:cubicBezTo>
                    <a:cubicBezTo>
                      <a:pt x="40082" y="34078"/>
                      <a:pt x="41269" y="33051"/>
                      <a:pt x="41566" y="31659"/>
                    </a:cubicBezTo>
                    <a:cubicBezTo>
                      <a:pt x="41908" y="30084"/>
                      <a:pt x="41041" y="28440"/>
                      <a:pt x="39511" y="27870"/>
                    </a:cubicBezTo>
                    <a:cubicBezTo>
                      <a:pt x="41177" y="26934"/>
                      <a:pt x="42090" y="25040"/>
                      <a:pt x="41748" y="23191"/>
                    </a:cubicBezTo>
                    <a:cubicBezTo>
                      <a:pt x="41451" y="21479"/>
                      <a:pt x="40105" y="20064"/>
                      <a:pt x="38370" y="19653"/>
                    </a:cubicBezTo>
                    <a:cubicBezTo>
                      <a:pt x="38575" y="19059"/>
                      <a:pt x="39146" y="17165"/>
                      <a:pt x="38347" y="15042"/>
                    </a:cubicBezTo>
                    <a:cubicBezTo>
                      <a:pt x="37137" y="11824"/>
                      <a:pt x="33851" y="10934"/>
                      <a:pt x="33508" y="10842"/>
                    </a:cubicBezTo>
                    <a:cubicBezTo>
                      <a:pt x="34102" y="9769"/>
                      <a:pt x="34010" y="8446"/>
                      <a:pt x="33257" y="7510"/>
                    </a:cubicBezTo>
                    <a:cubicBezTo>
                      <a:pt x="32550" y="6597"/>
                      <a:pt x="31363" y="6186"/>
                      <a:pt x="30244" y="6414"/>
                    </a:cubicBezTo>
                    <a:cubicBezTo>
                      <a:pt x="29902" y="3789"/>
                      <a:pt x="28053" y="1849"/>
                      <a:pt x="25953" y="1644"/>
                    </a:cubicBezTo>
                    <a:cubicBezTo>
                      <a:pt x="24173" y="1461"/>
                      <a:pt x="22826" y="2557"/>
                      <a:pt x="22506" y="2853"/>
                    </a:cubicBezTo>
                    <a:cubicBezTo>
                      <a:pt x="21913" y="1119"/>
                      <a:pt x="20361" y="0"/>
                      <a:pt x="18763" y="0"/>
                    </a:cubicBezTo>
                    <a:cubicBezTo>
                      <a:pt x="18649" y="0"/>
                      <a:pt x="18512" y="0"/>
                      <a:pt x="18375" y="23"/>
                    </a:cubicBezTo>
                    <a:cubicBezTo>
                      <a:pt x="16480" y="251"/>
                      <a:pt x="15545" y="2032"/>
                      <a:pt x="15476" y="2191"/>
                    </a:cubicBezTo>
                    <a:cubicBezTo>
                      <a:pt x="15408" y="2100"/>
                      <a:pt x="14015" y="571"/>
                      <a:pt x="11984" y="959"/>
                    </a:cubicBezTo>
                    <a:cubicBezTo>
                      <a:pt x="10158" y="1324"/>
                      <a:pt x="9382" y="2922"/>
                      <a:pt x="9313" y="3082"/>
                    </a:cubicBezTo>
                    <a:cubicBezTo>
                      <a:pt x="8537" y="1826"/>
                      <a:pt x="7008" y="1324"/>
                      <a:pt x="5730" y="1849"/>
                    </a:cubicBezTo>
                    <a:cubicBezTo>
                      <a:pt x="4611" y="2328"/>
                      <a:pt x="3904" y="3515"/>
                      <a:pt x="4018" y="4794"/>
                    </a:cubicBezTo>
                    <a:cubicBezTo>
                      <a:pt x="2671" y="4040"/>
                      <a:pt x="1096" y="4405"/>
                      <a:pt x="389" y="5410"/>
                    </a:cubicBezTo>
                    <a:cubicBezTo>
                      <a:pt x="115" y="5798"/>
                      <a:pt x="23" y="6232"/>
                      <a:pt x="1" y="6620"/>
                    </a:cubicBezTo>
                    <a:cubicBezTo>
                      <a:pt x="69" y="7076"/>
                      <a:pt x="160" y="7533"/>
                      <a:pt x="252" y="7989"/>
                    </a:cubicBezTo>
                    <a:cubicBezTo>
                      <a:pt x="138" y="7030"/>
                      <a:pt x="548" y="6117"/>
                      <a:pt x="1324" y="559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6" name="Google Shape;2676;p40"/>
              <p:cNvSpPr/>
              <p:nvPr/>
            </p:nvSpPr>
            <p:spPr>
              <a:xfrm>
                <a:off x="7173375" y="2688575"/>
                <a:ext cx="861675" cy="302450"/>
              </a:xfrm>
              <a:custGeom>
                <a:avLst/>
                <a:gdLst/>
                <a:ahLst/>
                <a:cxnLst/>
                <a:rect l="l" t="t" r="r" b="b"/>
                <a:pathLst>
                  <a:path w="34467" h="12098" extrusionOk="0">
                    <a:moveTo>
                      <a:pt x="22141" y="10933"/>
                    </a:moveTo>
                    <a:cubicBezTo>
                      <a:pt x="15499" y="12098"/>
                      <a:pt x="10386" y="9290"/>
                      <a:pt x="8332" y="8126"/>
                    </a:cubicBezTo>
                    <a:cubicBezTo>
                      <a:pt x="3881" y="5592"/>
                      <a:pt x="1301" y="2123"/>
                      <a:pt x="0" y="0"/>
                    </a:cubicBezTo>
                    <a:cubicBezTo>
                      <a:pt x="434" y="1803"/>
                      <a:pt x="1301" y="3196"/>
                      <a:pt x="1689" y="3835"/>
                    </a:cubicBezTo>
                    <a:cubicBezTo>
                      <a:pt x="4086" y="7692"/>
                      <a:pt x="7875" y="9153"/>
                      <a:pt x="10637" y="10226"/>
                    </a:cubicBezTo>
                    <a:cubicBezTo>
                      <a:pt x="13787" y="11436"/>
                      <a:pt x="16663" y="11687"/>
                      <a:pt x="17370" y="11732"/>
                    </a:cubicBezTo>
                    <a:cubicBezTo>
                      <a:pt x="17553" y="11755"/>
                      <a:pt x="18192" y="11801"/>
                      <a:pt x="18945" y="11801"/>
                    </a:cubicBezTo>
                    <a:cubicBezTo>
                      <a:pt x="19311" y="11801"/>
                      <a:pt x="24081" y="11915"/>
                      <a:pt x="27619" y="10157"/>
                    </a:cubicBezTo>
                    <a:cubicBezTo>
                      <a:pt x="31066" y="8423"/>
                      <a:pt x="33188" y="5638"/>
                      <a:pt x="34467" y="3287"/>
                    </a:cubicBezTo>
                    <a:cubicBezTo>
                      <a:pt x="33120" y="4999"/>
                      <a:pt x="28966" y="9747"/>
                      <a:pt x="22141" y="1093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7" name="Google Shape;2677;p40"/>
              <p:cNvSpPr/>
              <p:nvPr/>
            </p:nvSpPr>
            <p:spPr>
              <a:xfrm>
                <a:off x="7417025" y="2633225"/>
                <a:ext cx="184925" cy="82175"/>
              </a:xfrm>
              <a:custGeom>
                <a:avLst/>
                <a:gdLst/>
                <a:ahLst/>
                <a:cxnLst/>
                <a:rect l="l" t="t" r="r" b="b"/>
                <a:pathLst>
                  <a:path w="7397" h="3287" extrusionOk="0">
                    <a:moveTo>
                      <a:pt x="115" y="1141"/>
                    </a:moveTo>
                    <a:cubicBezTo>
                      <a:pt x="252" y="1803"/>
                      <a:pt x="800" y="2146"/>
                      <a:pt x="1233" y="2420"/>
                    </a:cubicBezTo>
                    <a:cubicBezTo>
                      <a:pt x="2603" y="3287"/>
                      <a:pt x="4109" y="3127"/>
                      <a:pt x="4703" y="3059"/>
                    </a:cubicBezTo>
                    <a:cubicBezTo>
                      <a:pt x="5890" y="2922"/>
                      <a:pt x="6803" y="2488"/>
                      <a:pt x="7396" y="2123"/>
                    </a:cubicBezTo>
                    <a:cubicBezTo>
                      <a:pt x="7191" y="1917"/>
                      <a:pt x="6963" y="1758"/>
                      <a:pt x="6711" y="1644"/>
                    </a:cubicBezTo>
                    <a:cubicBezTo>
                      <a:pt x="5228" y="959"/>
                      <a:pt x="4246" y="2397"/>
                      <a:pt x="2557" y="1849"/>
                    </a:cubicBezTo>
                    <a:cubicBezTo>
                      <a:pt x="1279" y="1438"/>
                      <a:pt x="982" y="365"/>
                      <a:pt x="252" y="0"/>
                    </a:cubicBezTo>
                    <a:cubicBezTo>
                      <a:pt x="115" y="274"/>
                      <a:pt x="1" y="685"/>
                      <a:pt x="115" y="1141"/>
                    </a:cubicBezTo>
                    <a:close/>
                  </a:path>
                </a:pathLst>
              </a:custGeom>
              <a:solidFill>
                <a:srgbClr val="F9D9E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8" name="Google Shape;2678;p40"/>
              <p:cNvSpPr/>
              <p:nvPr/>
            </p:nvSpPr>
            <p:spPr>
              <a:xfrm>
                <a:off x="7374800" y="2741075"/>
                <a:ext cx="172925" cy="88450"/>
              </a:xfrm>
              <a:custGeom>
                <a:avLst/>
                <a:gdLst/>
                <a:ahLst/>
                <a:cxnLst/>
                <a:rect l="l" t="t" r="r" b="b"/>
                <a:pathLst>
                  <a:path w="6917" h="3538" extrusionOk="0">
                    <a:moveTo>
                      <a:pt x="3676" y="274"/>
                    </a:moveTo>
                    <a:cubicBezTo>
                      <a:pt x="2466" y="0"/>
                      <a:pt x="1393" y="342"/>
                      <a:pt x="1142" y="411"/>
                    </a:cubicBezTo>
                    <a:cubicBezTo>
                      <a:pt x="685" y="571"/>
                      <a:pt x="297" y="776"/>
                      <a:pt x="1" y="982"/>
                    </a:cubicBezTo>
                    <a:cubicBezTo>
                      <a:pt x="389" y="1507"/>
                      <a:pt x="845" y="1986"/>
                      <a:pt x="1302" y="2328"/>
                    </a:cubicBezTo>
                    <a:cubicBezTo>
                      <a:pt x="2877" y="3538"/>
                      <a:pt x="4657" y="3470"/>
                      <a:pt x="5273" y="3424"/>
                    </a:cubicBezTo>
                    <a:cubicBezTo>
                      <a:pt x="5547" y="3401"/>
                      <a:pt x="6186" y="3333"/>
                      <a:pt x="6917" y="3036"/>
                    </a:cubicBezTo>
                    <a:cubicBezTo>
                      <a:pt x="6574" y="2305"/>
                      <a:pt x="5547" y="685"/>
                      <a:pt x="3676" y="274"/>
                    </a:cubicBezTo>
                    <a:close/>
                  </a:path>
                </a:pathLst>
              </a:custGeom>
              <a:solidFill>
                <a:srgbClr val="E333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9" name="Google Shape;2679;p40"/>
              <p:cNvSpPr/>
              <p:nvPr/>
            </p:nvSpPr>
            <p:spPr>
              <a:xfrm>
                <a:off x="7514050" y="3341950"/>
                <a:ext cx="114700" cy="222550"/>
              </a:xfrm>
              <a:custGeom>
                <a:avLst/>
                <a:gdLst/>
                <a:ahLst/>
                <a:cxnLst/>
                <a:rect l="l" t="t" r="r" b="b"/>
                <a:pathLst>
                  <a:path w="4588" h="8902" extrusionOk="0">
                    <a:moveTo>
                      <a:pt x="46" y="0"/>
                    </a:moveTo>
                    <a:cubicBezTo>
                      <a:pt x="23" y="0"/>
                      <a:pt x="23" y="0"/>
                      <a:pt x="0" y="0"/>
                    </a:cubicBezTo>
                    <a:cubicBezTo>
                      <a:pt x="2420" y="2237"/>
                      <a:pt x="4588" y="5752"/>
                      <a:pt x="2899" y="8902"/>
                    </a:cubicBezTo>
                    <a:cubicBezTo>
                      <a:pt x="2922" y="8902"/>
                      <a:pt x="2922" y="8902"/>
                      <a:pt x="2922" y="8902"/>
                    </a:cubicBezTo>
                    <a:cubicBezTo>
                      <a:pt x="3104" y="8628"/>
                      <a:pt x="3241" y="8331"/>
                      <a:pt x="3355" y="8035"/>
                    </a:cubicBezTo>
                    <a:cubicBezTo>
                      <a:pt x="4451" y="4953"/>
                      <a:pt x="2351" y="1917"/>
                      <a:pt x="4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0" name="Google Shape;2680;p40"/>
              <p:cNvSpPr/>
              <p:nvPr/>
            </p:nvSpPr>
            <p:spPr>
              <a:xfrm>
                <a:off x="7460400" y="3393300"/>
                <a:ext cx="71350" cy="148375"/>
              </a:xfrm>
              <a:custGeom>
                <a:avLst/>
                <a:gdLst/>
                <a:ahLst/>
                <a:cxnLst/>
                <a:rect l="l" t="t" r="r" b="b"/>
                <a:pathLst>
                  <a:path w="2854" h="5935" extrusionOk="0">
                    <a:moveTo>
                      <a:pt x="2671" y="3082"/>
                    </a:moveTo>
                    <a:cubicBezTo>
                      <a:pt x="2420" y="1416"/>
                      <a:pt x="1484" y="366"/>
                      <a:pt x="1142" y="0"/>
                    </a:cubicBezTo>
                    <a:lnTo>
                      <a:pt x="1" y="183"/>
                    </a:lnTo>
                    <a:cubicBezTo>
                      <a:pt x="868" y="845"/>
                      <a:pt x="1416" y="1849"/>
                      <a:pt x="1461" y="2945"/>
                    </a:cubicBezTo>
                    <a:cubicBezTo>
                      <a:pt x="1530" y="4474"/>
                      <a:pt x="571" y="5524"/>
                      <a:pt x="137" y="5935"/>
                    </a:cubicBezTo>
                    <a:cubicBezTo>
                      <a:pt x="845" y="5912"/>
                      <a:pt x="1575" y="5889"/>
                      <a:pt x="2374" y="5844"/>
                    </a:cubicBezTo>
                    <a:cubicBezTo>
                      <a:pt x="2557" y="5341"/>
                      <a:pt x="2854" y="4337"/>
                      <a:pt x="2671" y="308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1" name="Google Shape;2681;p40"/>
              <p:cNvSpPr/>
              <p:nvPr/>
            </p:nvSpPr>
            <p:spPr>
              <a:xfrm>
                <a:off x="7246425" y="3425250"/>
                <a:ext cx="64500" cy="25125"/>
              </a:xfrm>
              <a:custGeom>
                <a:avLst/>
                <a:gdLst/>
                <a:ahLst/>
                <a:cxnLst/>
                <a:rect l="l" t="t" r="r" b="b"/>
                <a:pathLst>
                  <a:path w="2580" h="1005" extrusionOk="0">
                    <a:moveTo>
                      <a:pt x="2579" y="936"/>
                    </a:moveTo>
                    <a:cubicBezTo>
                      <a:pt x="1666" y="754"/>
                      <a:pt x="822" y="457"/>
                      <a:pt x="0" y="1"/>
                    </a:cubicBezTo>
                    <a:cubicBezTo>
                      <a:pt x="69" y="69"/>
                      <a:pt x="137" y="138"/>
                      <a:pt x="228" y="206"/>
                    </a:cubicBezTo>
                    <a:cubicBezTo>
                      <a:pt x="205" y="206"/>
                      <a:pt x="183" y="206"/>
                      <a:pt x="183" y="229"/>
                    </a:cubicBezTo>
                    <a:cubicBezTo>
                      <a:pt x="867" y="731"/>
                      <a:pt x="1735" y="1005"/>
                      <a:pt x="2579" y="93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2" name="Google Shape;2682;p40"/>
              <p:cNvSpPr/>
              <p:nvPr/>
            </p:nvSpPr>
            <p:spPr>
              <a:xfrm>
                <a:off x="7246975" y="3459500"/>
                <a:ext cx="57675" cy="21125"/>
              </a:xfrm>
              <a:custGeom>
                <a:avLst/>
                <a:gdLst/>
                <a:ahLst/>
                <a:cxnLst/>
                <a:rect l="l" t="t" r="r" b="b"/>
                <a:pathLst>
                  <a:path w="2307" h="845" extrusionOk="0">
                    <a:moveTo>
                      <a:pt x="2306" y="799"/>
                    </a:moveTo>
                    <a:cubicBezTo>
                      <a:pt x="1485" y="639"/>
                      <a:pt x="731" y="365"/>
                      <a:pt x="1" y="0"/>
                    </a:cubicBezTo>
                    <a:cubicBezTo>
                      <a:pt x="92" y="91"/>
                      <a:pt x="183" y="206"/>
                      <a:pt x="298" y="297"/>
                    </a:cubicBezTo>
                    <a:cubicBezTo>
                      <a:pt x="275" y="297"/>
                      <a:pt x="252" y="274"/>
                      <a:pt x="206" y="274"/>
                    </a:cubicBezTo>
                    <a:cubicBezTo>
                      <a:pt x="845" y="662"/>
                      <a:pt x="1576" y="845"/>
                      <a:pt x="2306" y="79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83" name="Google Shape;2683;p40"/>
            <p:cNvGrpSpPr/>
            <p:nvPr/>
          </p:nvGrpSpPr>
          <p:grpSpPr>
            <a:xfrm>
              <a:off x="708077" y="1995024"/>
              <a:ext cx="1215367" cy="2064392"/>
              <a:chOff x="896725" y="2043175"/>
              <a:chExt cx="1085925" cy="1844525"/>
            </a:xfrm>
          </p:grpSpPr>
          <p:sp>
            <p:nvSpPr>
              <p:cNvPr id="2684" name="Google Shape;2684;p40"/>
              <p:cNvSpPr/>
              <p:nvPr/>
            </p:nvSpPr>
            <p:spPr>
              <a:xfrm>
                <a:off x="1475900" y="3146775"/>
                <a:ext cx="179200" cy="128050"/>
              </a:xfrm>
              <a:custGeom>
                <a:avLst/>
                <a:gdLst/>
                <a:ahLst/>
                <a:cxnLst/>
                <a:rect l="l" t="t" r="r" b="b"/>
                <a:pathLst>
                  <a:path w="7168" h="5122" extrusionOk="0">
                    <a:moveTo>
                      <a:pt x="7145" y="1"/>
                    </a:moveTo>
                    <a:cubicBezTo>
                      <a:pt x="4748" y="663"/>
                      <a:pt x="2375" y="1325"/>
                      <a:pt x="1" y="1987"/>
                    </a:cubicBezTo>
                    <a:lnTo>
                      <a:pt x="549" y="4497"/>
                    </a:lnTo>
                    <a:cubicBezTo>
                      <a:pt x="1336" y="4779"/>
                      <a:pt x="2569" y="5121"/>
                      <a:pt x="4071" y="5121"/>
                    </a:cubicBezTo>
                    <a:cubicBezTo>
                      <a:pt x="4399" y="5121"/>
                      <a:pt x="4739" y="5105"/>
                      <a:pt x="5091" y="5068"/>
                    </a:cubicBezTo>
                    <a:cubicBezTo>
                      <a:pt x="5890" y="4977"/>
                      <a:pt x="6597" y="4794"/>
                      <a:pt x="7168" y="4612"/>
                    </a:cubicBezTo>
                    <a:cubicBezTo>
                      <a:pt x="7168" y="3082"/>
                      <a:pt x="7145" y="1530"/>
                      <a:pt x="7145"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5" name="Google Shape;2685;p40"/>
              <p:cNvSpPr/>
              <p:nvPr/>
            </p:nvSpPr>
            <p:spPr>
              <a:xfrm>
                <a:off x="1475900" y="3146775"/>
                <a:ext cx="179200" cy="89250"/>
              </a:xfrm>
              <a:custGeom>
                <a:avLst/>
                <a:gdLst/>
                <a:ahLst/>
                <a:cxnLst/>
                <a:rect l="l" t="t" r="r" b="b"/>
                <a:pathLst>
                  <a:path w="7168" h="3570" extrusionOk="0">
                    <a:moveTo>
                      <a:pt x="7145" y="1"/>
                    </a:moveTo>
                    <a:cubicBezTo>
                      <a:pt x="4748" y="663"/>
                      <a:pt x="2375" y="1325"/>
                      <a:pt x="1" y="1987"/>
                    </a:cubicBezTo>
                    <a:lnTo>
                      <a:pt x="252" y="3174"/>
                    </a:lnTo>
                    <a:cubicBezTo>
                      <a:pt x="1049" y="3397"/>
                      <a:pt x="1984" y="3570"/>
                      <a:pt x="3020" y="3570"/>
                    </a:cubicBezTo>
                    <a:cubicBezTo>
                      <a:pt x="3673" y="3570"/>
                      <a:pt x="4367" y="3501"/>
                      <a:pt x="5091" y="3333"/>
                    </a:cubicBezTo>
                    <a:cubicBezTo>
                      <a:pt x="5890" y="3174"/>
                      <a:pt x="6574" y="2900"/>
                      <a:pt x="7168" y="2626"/>
                    </a:cubicBezTo>
                    <a:cubicBezTo>
                      <a:pt x="7145" y="1736"/>
                      <a:pt x="7145" y="868"/>
                      <a:pt x="714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6" name="Google Shape;2686;p40"/>
              <p:cNvSpPr/>
              <p:nvPr/>
            </p:nvSpPr>
            <p:spPr>
              <a:xfrm>
                <a:off x="972600" y="2248600"/>
                <a:ext cx="1010050" cy="954425"/>
              </a:xfrm>
              <a:custGeom>
                <a:avLst/>
                <a:gdLst/>
                <a:ahLst/>
                <a:cxnLst/>
                <a:rect l="l" t="t" r="r" b="b"/>
                <a:pathLst>
                  <a:path w="40402" h="38177" extrusionOk="0">
                    <a:moveTo>
                      <a:pt x="20087" y="1"/>
                    </a:moveTo>
                    <a:cubicBezTo>
                      <a:pt x="18170" y="1"/>
                      <a:pt x="15933" y="298"/>
                      <a:pt x="13605" y="1233"/>
                    </a:cubicBezTo>
                    <a:cubicBezTo>
                      <a:pt x="13513" y="1279"/>
                      <a:pt x="13376" y="1325"/>
                      <a:pt x="13217" y="1393"/>
                    </a:cubicBezTo>
                    <a:cubicBezTo>
                      <a:pt x="8515" y="3425"/>
                      <a:pt x="5981" y="7100"/>
                      <a:pt x="5182" y="8286"/>
                    </a:cubicBezTo>
                    <a:cubicBezTo>
                      <a:pt x="4246" y="9656"/>
                      <a:pt x="1" y="16230"/>
                      <a:pt x="2078" y="24492"/>
                    </a:cubicBezTo>
                    <a:cubicBezTo>
                      <a:pt x="2603" y="26592"/>
                      <a:pt x="4497" y="32595"/>
                      <a:pt x="10181" y="35882"/>
                    </a:cubicBezTo>
                    <a:cubicBezTo>
                      <a:pt x="13582" y="37845"/>
                      <a:pt x="16960" y="38028"/>
                      <a:pt x="19128" y="38142"/>
                    </a:cubicBezTo>
                    <a:cubicBezTo>
                      <a:pt x="19485" y="38161"/>
                      <a:pt x="19913" y="38177"/>
                      <a:pt x="20405" y="38177"/>
                    </a:cubicBezTo>
                    <a:cubicBezTo>
                      <a:pt x="22210" y="38177"/>
                      <a:pt x="24861" y="37970"/>
                      <a:pt x="27893" y="37001"/>
                    </a:cubicBezTo>
                    <a:cubicBezTo>
                      <a:pt x="30861" y="36065"/>
                      <a:pt x="34901" y="34764"/>
                      <a:pt x="37640" y="30883"/>
                    </a:cubicBezTo>
                    <a:cubicBezTo>
                      <a:pt x="38370" y="29879"/>
                      <a:pt x="40402" y="26980"/>
                      <a:pt x="39991" y="23442"/>
                    </a:cubicBezTo>
                    <a:cubicBezTo>
                      <a:pt x="39717" y="21137"/>
                      <a:pt x="38484" y="18991"/>
                      <a:pt x="38051" y="18261"/>
                    </a:cubicBezTo>
                    <a:cubicBezTo>
                      <a:pt x="37229" y="16800"/>
                      <a:pt x="37024" y="16960"/>
                      <a:pt x="36407" y="15819"/>
                    </a:cubicBezTo>
                    <a:cubicBezTo>
                      <a:pt x="35038" y="13285"/>
                      <a:pt x="35745" y="12007"/>
                      <a:pt x="34878" y="9222"/>
                    </a:cubicBezTo>
                    <a:cubicBezTo>
                      <a:pt x="34718" y="8674"/>
                      <a:pt x="33851" y="6027"/>
                      <a:pt x="31545" y="3858"/>
                    </a:cubicBezTo>
                    <a:cubicBezTo>
                      <a:pt x="29605" y="2032"/>
                      <a:pt x="27528" y="1370"/>
                      <a:pt x="25953" y="914"/>
                    </a:cubicBezTo>
                    <a:cubicBezTo>
                      <a:pt x="24972" y="617"/>
                      <a:pt x="22826" y="1"/>
                      <a:pt x="20087"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7" name="Google Shape;2687;p40"/>
              <p:cNvSpPr/>
              <p:nvPr/>
            </p:nvSpPr>
            <p:spPr>
              <a:xfrm>
                <a:off x="1649950" y="2548200"/>
                <a:ext cx="196325" cy="192525"/>
              </a:xfrm>
              <a:custGeom>
                <a:avLst/>
                <a:gdLst/>
                <a:ahLst/>
                <a:cxnLst/>
                <a:rect l="l" t="t" r="r" b="b"/>
                <a:pathLst>
                  <a:path w="7853" h="7701" extrusionOk="0">
                    <a:moveTo>
                      <a:pt x="2304" y="4494"/>
                    </a:moveTo>
                    <a:cubicBezTo>
                      <a:pt x="2590" y="4494"/>
                      <a:pt x="3042" y="4711"/>
                      <a:pt x="3059" y="4953"/>
                    </a:cubicBezTo>
                    <a:cubicBezTo>
                      <a:pt x="3059" y="5128"/>
                      <a:pt x="2808" y="5366"/>
                      <a:pt x="2546" y="5366"/>
                    </a:cubicBezTo>
                    <a:cubicBezTo>
                      <a:pt x="2535" y="5366"/>
                      <a:pt x="2523" y="5365"/>
                      <a:pt x="2511" y="5364"/>
                    </a:cubicBezTo>
                    <a:cubicBezTo>
                      <a:pt x="2123" y="5318"/>
                      <a:pt x="1986" y="4702"/>
                      <a:pt x="2100" y="4565"/>
                    </a:cubicBezTo>
                    <a:cubicBezTo>
                      <a:pt x="2139" y="4516"/>
                      <a:pt x="2213" y="4494"/>
                      <a:pt x="2304" y="4494"/>
                    </a:cubicBezTo>
                    <a:close/>
                    <a:moveTo>
                      <a:pt x="3698" y="0"/>
                    </a:moveTo>
                    <a:cubicBezTo>
                      <a:pt x="1598" y="137"/>
                      <a:pt x="0" y="1940"/>
                      <a:pt x="115" y="4063"/>
                    </a:cubicBezTo>
                    <a:cubicBezTo>
                      <a:pt x="246" y="6103"/>
                      <a:pt x="1917" y="7700"/>
                      <a:pt x="3910" y="7700"/>
                    </a:cubicBezTo>
                    <a:cubicBezTo>
                      <a:pt x="3991" y="7700"/>
                      <a:pt x="4073" y="7698"/>
                      <a:pt x="4155" y="7692"/>
                    </a:cubicBezTo>
                    <a:cubicBezTo>
                      <a:pt x="6255" y="7578"/>
                      <a:pt x="7852" y="5752"/>
                      <a:pt x="7715" y="3629"/>
                    </a:cubicBezTo>
                    <a:cubicBezTo>
                      <a:pt x="7601" y="1575"/>
                      <a:pt x="5935" y="0"/>
                      <a:pt x="392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8" name="Google Shape;2688;p40"/>
              <p:cNvSpPr/>
              <p:nvPr/>
            </p:nvSpPr>
            <p:spPr>
              <a:xfrm>
                <a:off x="1672200" y="2553275"/>
                <a:ext cx="127850" cy="166250"/>
              </a:xfrm>
              <a:custGeom>
                <a:avLst/>
                <a:gdLst/>
                <a:ahLst/>
                <a:cxnLst/>
                <a:rect l="l" t="t" r="r" b="b"/>
                <a:pathLst>
                  <a:path w="5114" h="6650" extrusionOk="0">
                    <a:moveTo>
                      <a:pt x="2412" y="0"/>
                    </a:moveTo>
                    <a:cubicBezTo>
                      <a:pt x="2384" y="0"/>
                      <a:pt x="2357" y="1"/>
                      <a:pt x="2329" y="3"/>
                    </a:cubicBezTo>
                    <a:cubicBezTo>
                      <a:pt x="914" y="48"/>
                      <a:pt x="1" y="1943"/>
                      <a:pt x="92" y="3449"/>
                    </a:cubicBezTo>
                    <a:cubicBezTo>
                      <a:pt x="158" y="4910"/>
                      <a:pt x="1212" y="6650"/>
                      <a:pt x="2587" y="6650"/>
                    </a:cubicBezTo>
                    <a:cubicBezTo>
                      <a:pt x="2630" y="6650"/>
                      <a:pt x="2673" y="6648"/>
                      <a:pt x="2717" y="6645"/>
                    </a:cubicBezTo>
                    <a:cubicBezTo>
                      <a:pt x="3927" y="6553"/>
                      <a:pt x="5114" y="5070"/>
                      <a:pt x="4954" y="3175"/>
                    </a:cubicBezTo>
                    <a:lnTo>
                      <a:pt x="3082" y="2810"/>
                    </a:lnTo>
                    <a:cubicBezTo>
                      <a:pt x="3561" y="2376"/>
                      <a:pt x="4041" y="1943"/>
                      <a:pt x="4520" y="1532"/>
                    </a:cubicBezTo>
                    <a:cubicBezTo>
                      <a:pt x="4475" y="1443"/>
                      <a:pt x="3623" y="0"/>
                      <a:pt x="241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9" name="Google Shape;2689;p40"/>
              <p:cNvSpPr/>
              <p:nvPr/>
            </p:nvSpPr>
            <p:spPr>
              <a:xfrm>
                <a:off x="1708150" y="2305675"/>
                <a:ext cx="272800" cy="699050"/>
              </a:xfrm>
              <a:custGeom>
                <a:avLst/>
                <a:gdLst/>
                <a:ahLst/>
                <a:cxnLst/>
                <a:rect l="l" t="t" r="r" b="b"/>
                <a:pathLst>
                  <a:path w="10912" h="27962" extrusionOk="0">
                    <a:moveTo>
                      <a:pt x="3858" y="4040"/>
                    </a:moveTo>
                    <a:cubicBezTo>
                      <a:pt x="5547" y="6871"/>
                      <a:pt x="4794" y="8263"/>
                      <a:pt x="6049" y="12121"/>
                    </a:cubicBezTo>
                    <a:cubicBezTo>
                      <a:pt x="7624" y="16937"/>
                      <a:pt x="9633" y="17279"/>
                      <a:pt x="10135" y="20817"/>
                    </a:cubicBezTo>
                    <a:cubicBezTo>
                      <a:pt x="10546" y="23739"/>
                      <a:pt x="9542" y="26295"/>
                      <a:pt x="8651" y="27961"/>
                    </a:cubicBezTo>
                    <a:cubicBezTo>
                      <a:pt x="9542" y="26637"/>
                      <a:pt x="10911" y="24127"/>
                      <a:pt x="10569" y="21159"/>
                    </a:cubicBezTo>
                    <a:cubicBezTo>
                      <a:pt x="10295" y="18854"/>
                      <a:pt x="9062" y="16708"/>
                      <a:pt x="8629" y="15978"/>
                    </a:cubicBezTo>
                    <a:cubicBezTo>
                      <a:pt x="7807" y="14517"/>
                      <a:pt x="7602" y="14677"/>
                      <a:pt x="6985" y="13536"/>
                    </a:cubicBezTo>
                    <a:cubicBezTo>
                      <a:pt x="5616" y="11002"/>
                      <a:pt x="6323" y="9724"/>
                      <a:pt x="5456" y="6939"/>
                    </a:cubicBezTo>
                    <a:cubicBezTo>
                      <a:pt x="5296" y="6391"/>
                      <a:pt x="4429" y="3744"/>
                      <a:pt x="2123" y="1575"/>
                    </a:cubicBezTo>
                    <a:cubicBezTo>
                      <a:pt x="1416" y="913"/>
                      <a:pt x="708" y="411"/>
                      <a:pt x="1" y="0"/>
                    </a:cubicBezTo>
                    <a:cubicBezTo>
                      <a:pt x="1096" y="754"/>
                      <a:pt x="2671" y="2032"/>
                      <a:pt x="3858" y="404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0" name="Google Shape;2690;p40"/>
              <p:cNvSpPr/>
              <p:nvPr/>
            </p:nvSpPr>
            <p:spPr>
              <a:xfrm>
                <a:off x="1699600" y="2660550"/>
                <a:ext cx="26850" cy="21800"/>
              </a:xfrm>
              <a:custGeom>
                <a:avLst/>
                <a:gdLst/>
                <a:ahLst/>
                <a:cxnLst/>
                <a:rect l="l" t="t" r="r" b="b"/>
                <a:pathLst>
                  <a:path w="1074" h="872" extrusionOk="0">
                    <a:moveTo>
                      <a:pt x="318" y="0"/>
                    </a:moveTo>
                    <a:cubicBezTo>
                      <a:pt x="227" y="0"/>
                      <a:pt x="153" y="22"/>
                      <a:pt x="114" y="71"/>
                    </a:cubicBezTo>
                    <a:cubicBezTo>
                      <a:pt x="0" y="208"/>
                      <a:pt x="137" y="824"/>
                      <a:pt x="525" y="870"/>
                    </a:cubicBezTo>
                    <a:cubicBezTo>
                      <a:pt x="537" y="871"/>
                      <a:pt x="549" y="872"/>
                      <a:pt x="560" y="872"/>
                    </a:cubicBezTo>
                    <a:cubicBezTo>
                      <a:pt x="822" y="872"/>
                      <a:pt x="1073" y="634"/>
                      <a:pt x="1073" y="459"/>
                    </a:cubicBezTo>
                    <a:cubicBezTo>
                      <a:pt x="1056" y="217"/>
                      <a:pt x="604" y="0"/>
                      <a:pt x="3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1" name="Google Shape;2691;p40"/>
              <p:cNvSpPr/>
              <p:nvPr/>
            </p:nvSpPr>
            <p:spPr>
              <a:xfrm>
                <a:off x="1289875" y="2621800"/>
                <a:ext cx="222000" cy="206775"/>
              </a:xfrm>
              <a:custGeom>
                <a:avLst/>
                <a:gdLst/>
                <a:ahLst/>
                <a:cxnLst/>
                <a:rect l="l" t="t" r="r" b="b"/>
                <a:pathLst>
                  <a:path w="8880" h="8271" extrusionOk="0">
                    <a:moveTo>
                      <a:pt x="2609" y="4828"/>
                    </a:moveTo>
                    <a:cubicBezTo>
                      <a:pt x="2931" y="4828"/>
                      <a:pt x="3430" y="5060"/>
                      <a:pt x="3447" y="5319"/>
                    </a:cubicBezTo>
                    <a:cubicBezTo>
                      <a:pt x="3447" y="5509"/>
                      <a:pt x="3174" y="5758"/>
                      <a:pt x="2898" y="5758"/>
                    </a:cubicBezTo>
                    <a:cubicBezTo>
                      <a:pt x="2876" y="5758"/>
                      <a:pt x="2853" y="5756"/>
                      <a:pt x="2831" y="5753"/>
                    </a:cubicBezTo>
                    <a:cubicBezTo>
                      <a:pt x="2397" y="5707"/>
                      <a:pt x="2238" y="5068"/>
                      <a:pt x="2375" y="4908"/>
                    </a:cubicBezTo>
                    <a:cubicBezTo>
                      <a:pt x="2419" y="4852"/>
                      <a:pt x="2505" y="4828"/>
                      <a:pt x="2609" y="4828"/>
                    </a:cubicBezTo>
                    <a:close/>
                    <a:moveTo>
                      <a:pt x="4201" y="1"/>
                    </a:moveTo>
                    <a:cubicBezTo>
                      <a:pt x="1827" y="138"/>
                      <a:pt x="1" y="2101"/>
                      <a:pt x="138" y="4383"/>
                    </a:cubicBezTo>
                    <a:cubicBezTo>
                      <a:pt x="248" y="6581"/>
                      <a:pt x="2135" y="8271"/>
                      <a:pt x="4415" y="8271"/>
                    </a:cubicBezTo>
                    <a:cubicBezTo>
                      <a:pt x="4503" y="8271"/>
                      <a:pt x="4591" y="8268"/>
                      <a:pt x="4680" y="8263"/>
                    </a:cubicBezTo>
                    <a:cubicBezTo>
                      <a:pt x="7054" y="8126"/>
                      <a:pt x="8880" y="6163"/>
                      <a:pt x="8743" y="3881"/>
                    </a:cubicBezTo>
                    <a:cubicBezTo>
                      <a:pt x="8606" y="1690"/>
                      <a:pt x="6734" y="1"/>
                      <a:pt x="445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2" name="Google Shape;2692;p40"/>
              <p:cNvSpPr/>
              <p:nvPr/>
            </p:nvSpPr>
            <p:spPr>
              <a:xfrm>
                <a:off x="1315000" y="2626925"/>
                <a:ext cx="144375" cy="178775"/>
              </a:xfrm>
              <a:custGeom>
                <a:avLst/>
                <a:gdLst/>
                <a:ahLst/>
                <a:cxnLst/>
                <a:rect l="l" t="t" r="r" b="b"/>
                <a:pathLst>
                  <a:path w="5775" h="7151" extrusionOk="0">
                    <a:moveTo>
                      <a:pt x="2708" y="0"/>
                    </a:moveTo>
                    <a:cubicBezTo>
                      <a:pt x="2688" y="0"/>
                      <a:pt x="2668" y="0"/>
                      <a:pt x="2648" y="1"/>
                    </a:cubicBezTo>
                    <a:cubicBezTo>
                      <a:pt x="1050" y="70"/>
                      <a:pt x="0" y="2101"/>
                      <a:pt x="91" y="3744"/>
                    </a:cubicBezTo>
                    <a:cubicBezTo>
                      <a:pt x="180" y="5297"/>
                      <a:pt x="1367" y="7150"/>
                      <a:pt x="2921" y="7150"/>
                    </a:cubicBezTo>
                    <a:cubicBezTo>
                      <a:pt x="2966" y="7150"/>
                      <a:pt x="3012" y="7149"/>
                      <a:pt x="3059" y="7145"/>
                    </a:cubicBezTo>
                    <a:cubicBezTo>
                      <a:pt x="4428" y="7031"/>
                      <a:pt x="5775" y="5456"/>
                      <a:pt x="5592" y="3425"/>
                    </a:cubicBezTo>
                    <a:cubicBezTo>
                      <a:pt x="4885" y="3288"/>
                      <a:pt x="4200" y="3151"/>
                      <a:pt x="3492" y="3014"/>
                    </a:cubicBezTo>
                    <a:cubicBezTo>
                      <a:pt x="4040" y="2557"/>
                      <a:pt x="4588" y="2101"/>
                      <a:pt x="5113" y="1644"/>
                    </a:cubicBezTo>
                    <a:cubicBezTo>
                      <a:pt x="5068" y="1554"/>
                      <a:pt x="4113" y="0"/>
                      <a:pt x="27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3" name="Google Shape;2693;p40"/>
              <p:cNvSpPr/>
              <p:nvPr/>
            </p:nvSpPr>
            <p:spPr>
              <a:xfrm>
                <a:off x="1345800" y="2742475"/>
                <a:ext cx="30275" cy="23275"/>
              </a:xfrm>
              <a:custGeom>
                <a:avLst/>
                <a:gdLst/>
                <a:ahLst/>
                <a:cxnLst/>
                <a:rect l="l" t="t" r="r" b="b"/>
                <a:pathLst>
                  <a:path w="1211" h="931" extrusionOk="0">
                    <a:moveTo>
                      <a:pt x="372" y="1"/>
                    </a:moveTo>
                    <a:cubicBezTo>
                      <a:pt x="268" y="1"/>
                      <a:pt x="182" y="25"/>
                      <a:pt x="138" y="81"/>
                    </a:cubicBezTo>
                    <a:cubicBezTo>
                      <a:pt x="1" y="241"/>
                      <a:pt x="160" y="880"/>
                      <a:pt x="594" y="926"/>
                    </a:cubicBezTo>
                    <a:cubicBezTo>
                      <a:pt x="616" y="929"/>
                      <a:pt x="639" y="931"/>
                      <a:pt x="661" y="931"/>
                    </a:cubicBezTo>
                    <a:cubicBezTo>
                      <a:pt x="937" y="931"/>
                      <a:pt x="1210" y="682"/>
                      <a:pt x="1210" y="492"/>
                    </a:cubicBezTo>
                    <a:cubicBezTo>
                      <a:pt x="1193" y="233"/>
                      <a:pt x="694" y="1"/>
                      <a:pt x="37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4" name="Google Shape;2694;p40"/>
              <p:cNvSpPr/>
              <p:nvPr/>
            </p:nvSpPr>
            <p:spPr>
              <a:xfrm>
                <a:off x="1219125" y="2600125"/>
                <a:ext cx="275875" cy="121575"/>
              </a:xfrm>
              <a:custGeom>
                <a:avLst/>
                <a:gdLst/>
                <a:ahLst/>
                <a:cxnLst/>
                <a:rect l="l" t="t" r="r" b="b"/>
                <a:pathLst>
                  <a:path w="11035" h="4863" extrusionOk="0">
                    <a:moveTo>
                      <a:pt x="6905" y="1"/>
                    </a:moveTo>
                    <a:cubicBezTo>
                      <a:pt x="6341" y="1"/>
                      <a:pt x="5670" y="102"/>
                      <a:pt x="4976" y="434"/>
                    </a:cubicBezTo>
                    <a:cubicBezTo>
                      <a:pt x="3356" y="1233"/>
                      <a:pt x="2785" y="2739"/>
                      <a:pt x="2671" y="3150"/>
                    </a:cubicBezTo>
                    <a:cubicBezTo>
                      <a:pt x="2648" y="3173"/>
                      <a:pt x="2625" y="3196"/>
                      <a:pt x="2602" y="3196"/>
                    </a:cubicBezTo>
                    <a:cubicBezTo>
                      <a:pt x="1758" y="3310"/>
                      <a:pt x="936" y="3401"/>
                      <a:pt x="115" y="3493"/>
                    </a:cubicBezTo>
                    <a:cubicBezTo>
                      <a:pt x="46" y="3515"/>
                      <a:pt x="0" y="3607"/>
                      <a:pt x="69" y="3652"/>
                    </a:cubicBezTo>
                    <a:cubicBezTo>
                      <a:pt x="366" y="3881"/>
                      <a:pt x="731" y="4154"/>
                      <a:pt x="1210" y="4360"/>
                    </a:cubicBezTo>
                    <a:cubicBezTo>
                      <a:pt x="1872" y="4679"/>
                      <a:pt x="2488" y="4816"/>
                      <a:pt x="2922" y="4862"/>
                    </a:cubicBezTo>
                    <a:cubicBezTo>
                      <a:pt x="2968" y="4862"/>
                      <a:pt x="3013" y="4839"/>
                      <a:pt x="3036" y="4794"/>
                    </a:cubicBezTo>
                    <a:cubicBezTo>
                      <a:pt x="3493" y="2968"/>
                      <a:pt x="4976" y="1575"/>
                      <a:pt x="6802" y="1301"/>
                    </a:cubicBezTo>
                    <a:cubicBezTo>
                      <a:pt x="7046" y="1261"/>
                      <a:pt x="7289" y="1241"/>
                      <a:pt x="7531" y="1241"/>
                    </a:cubicBezTo>
                    <a:cubicBezTo>
                      <a:pt x="8784" y="1241"/>
                      <a:pt x="9985" y="1771"/>
                      <a:pt x="10865" y="2671"/>
                    </a:cubicBezTo>
                    <a:cubicBezTo>
                      <a:pt x="10885" y="2698"/>
                      <a:pt x="10909" y="2709"/>
                      <a:pt x="10932" y="2709"/>
                    </a:cubicBezTo>
                    <a:cubicBezTo>
                      <a:pt x="10987" y="2709"/>
                      <a:pt x="11034" y="2644"/>
                      <a:pt x="11002" y="2579"/>
                    </a:cubicBezTo>
                    <a:cubicBezTo>
                      <a:pt x="10637" y="1872"/>
                      <a:pt x="9838" y="731"/>
                      <a:pt x="8354" y="228"/>
                    </a:cubicBezTo>
                    <a:cubicBezTo>
                      <a:pt x="8163" y="165"/>
                      <a:pt x="7621" y="1"/>
                      <a:pt x="690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5" name="Google Shape;2695;p40"/>
              <p:cNvSpPr/>
              <p:nvPr/>
            </p:nvSpPr>
            <p:spPr>
              <a:xfrm>
                <a:off x="1264875" y="2451750"/>
                <a:ext cx="193425" cy="70050"/>
              </a:xfrm>
              <a:custGeom>
                <a:avLst/>
                <a:gdLst/>
                <a:ahLst/>
                <a:cxnLst/>
                <a:rect l="l" t="t" r="r" b="b"/>
                <a:pathLst>
                  <a:path w="7737" h="2802" extrusionOk="0">
                    <a:moveTo>
                      <a:pt x="3900" y="1"/>
                    </a:moveTo>
                    <a:cubicBezTo>
                      <a:pt x="2302" y="69"/>
                      <a:pt x="864" y="1005"/>
                      <a:pt x="111" y="2420"/>
                    </a:cubicBezTo>
                    <a:cubicBezTo>
                      <a:pt x="1" y="2603"/>
                      <a:pt x="141" y="2801"/>
                      <a:pt x="318" y="2801"/>
                    </a:cubicBezTo>
                    <a:cubicBezTo>
                      <a:pt x="362" y="2801"/>
                      <a:pt x="408" y="2790"/>
                      <a:pt x="453" y="2763"/>
                    </a:cubicBezTo>
                    <a:cubicBezTo>
                      <a:pt x="1252" y="2352"/>
                      <a:pt x="2462" y="1850"/>
                      <a:pt x="3991" y="1735"/>
                    </a:cubicBezTo>
                    <a:cubicBezTo>
                      <a:pt x="4178" y="1723"/>
                      <a:pt x="4361" y="1717"/>
                      <a:pt x="4539" y="1717"/>
                    </a:cubicBezTo>
                    <a:cubicBezTo>
                      <a:pt x="5684" y="1717"/>
                      <a:pt x="6632" y="1952"/>
                      <a:pt x="7323" y="2169"/>
                    </a:cubicBezTo>
                    <a:cubicBezTo>
                      <a:pt x="7355" y="2181"/>
                      <a:pt x="7386" y="2186"/>
                      <a:pt x="7416" y="2186"/>
                    </a:cubicBezTo>
                    <a:cubicBezTo>
                      <a:pt x="7615" y="2186"/>
                      <a:pt x="7737" y="1937"/>
                      <a:pt x="7597" y="1758"/>
                    </a:cubicBezTo>
                    <a:cubicBezTo>
                      <a:pt x="6753" y="663"/>
                      <a:pt x="5452" y="1"/>
                      <a:pt x="405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6" name="Google Shape;2696;p40"/>
              <p:cNvSpPr/>
              <p:nvPr/>
            </p:nvSpPr>
            <p:spPr>
              <a:xfrm>
                <a:off x="1448525" y="2577675"/>
                <a:ext cx="45300" cy="33875"/>
              </a:xfrm>
              <a:custGeom>
                <a:avLst/>
                <a:gdLst/>
                <a:ahLst/>
                <a:cxnLst/>
                <a:rect l="l" t="t" r="r" b="b"/>
                <a:pathLst>
                  <a:path w="1812" h="1355" extrusionOk="0">
                    <a:moveTo>
                      <a:pt x="413" y="0"/>
                    </a:moveTo>
                    <a:cubicBezTo>
                      <a:pt x="274" y="0"/>
                      <a:pt x="135" y="24"/>
                      <a:pt x="0" y="77"/>
                    </a:cubicBezTo>
                    <a:cubicBezTo>
                      <a:pt x="822" y="145"/>
                      <a:pt x="1438" y="579"/>
                      <a:pt x="1735" y="1355"/>
                    </a:cubicBezTo>
                    <a:cubicBezTo>
                      <a:pt x="1811" y="629"/>
                      <a:pt x="1122" y="0"/>
                      <a:pt x="41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7" name="Google Shape;2697;p40"/>
              <p:cNvSpPr/>
              <p:nvPr/>
            </p:nvSpPr>
            <p:spPr>
              <a:xfrm>
                <a:off x="1645950" y="2528125"/>
                <a:ext cx="222500" cy="114550"/>
              </a:xfrm>
              <a:custGeom>
                <a:avLst/>
                <a:gdLst/>
                <a:ahLst/>
                <a:cxnLst/>
                <a:rect l="l" t="t" r="r" b="b"/>
                <a:pathLst>
                  <a:path w="8900" h="4582" extrusionOk="0">
                    <a:moveTo>
                      <a:pt x="3676" y="1"/>
                    </a:moveTo>
                    <a:cubicBezTo>
                      <a:pt x="3623" y="1"/>
                      <a:pt x="3570" y="2"/>
                      <a:pt x="3516" y="4"/>
                    </a:cubicBezTo>
                    <a:cubicBezTo>
                      <a:pt x="1941" y="96"/>
                      <a:pt x="1074" y="1123"/>
                      <a:pt x="868" y="1351"/>
                    </a:cubicBezTo>
                    <a:cubicBezTo>
                      <a:pt x="24" y="2447"/>
                      <a:pt x="1" y="3748"/>
                      <a:pt x="92" y="4501"/>
                    </a:cubicBezTo>
                    <a:cubicBezTo>
                      <a:pt x="105" y="4552"/>
                      <a:pt x="154" y="4582"/>
                      <a:pt x="198" y="4582"/>
                    </a:cubicBezTo>
                    <a:cubicBezTo>
                      <a:pt x="233" y="4582"/>
                      <a:pt x="265" y="4564"/>
                      <a:pt x="275" y="4524"/>
                    </a:cubicBezTo>
                    <a:cubicBezTo>
                      <a:pt x="480" y="3131"/>
                      <a:pt x="1347" y="2013"/>
                      <a:pt x="2580" y="1534"/>
                    </a:cubicBezTo>
                    <a:cubicBezTo>
                      <a:pt x="3018" y="1364"/>
                      <a:pt x="3481" y="1282"/>
                      <a:pt x="3951" y="1282"/>
                    </a:cubicBezTo>
                    <a:cubicBezTo>
                      <a:pt x="5121" y="1282"/>
                      <a:pt x="6324" y="1792"/>
                      <a:pt x="7236" y="2720"/>
                    </a:cubicBezTo>
                    <a:cubicBezTo>
                      <a:pt x="7263" y="2747"/>
                      <a:pt x="7290" y="2758"/>
                      <a:pt x="7312" y="2758"/>
                    </a:cubicBezTo>
                    <a:cubicBezTo>
                      <a:pt x="7328" y="2758"/>
                      <a:pt x="7341" y="2753"/>
                      <a:pt x="7350" y="2743"/>
                    </a:cubicBezTo>
                    <a:cubicBezTo>
                      <a:pt x="7647" y="2492"/>
                      <a:pt x="8035" y="2104"/>
                      <a:pt x="8378" y="1556"/>
                    </a:cubicBezTo>
                    <a:cubicBezTo>
                      <a:pt x="8629" y="1168"/>
                      <a:pt x="8766" y="780"/>
                      <a:pt x="8880" y="461"/>
                    </a:cubicBezTo>
                    <a:cubicBezTo>
                      <a:pt x="8900" y="401"/>
                      <a:pt x="8834" y="342"/>
                      <a:pt x="8786" y="342"/>
                    </a:cubicBezTo>
                    <a:cubicBezTo>
                      <a:pt x="8779" y="342"/>
                      <a:pt x="8772" y="344"/>
                      <a:pt x="8766" y="347"/>
                    </a:cubicBezTo>
                    <a:cubicBezTo>
                      <a:pt x="8081" y="643"/>
                      <a:pt x="7419" y="917"/>
                      <a:pt x="6757" y="1214"/>
                    </a:cubicBezTo>
                    <a:cubicBezTo>
                      <a:pt x="6744" y="1221"/>
                      <a:pt x="6732" y="1223"/>
                      <a:pt x="6722" y="1223"/>
                    </a:cubicBezTo>
                    <a:cubicBezTo>
                      <a:pt x="6698" y="1223"/>
                      <a:pt x="6682" y="1207"/>
                      <a:pt x="6666" y="1191"/>
                    </a:cubicBezTo>
                    <a:cubicBezTo>
                      <a:pt x="6379" y="948"/>
                      <a:pt x="5238" y="1"/>
                      <a:pt x="367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8" name="Google Shape;2698;p40"/>
              <p:cNvSpPr/>
              <p:nvPr/>
            </p:nvSpPr>
            <p:spPr>
              <a:xfrm>
                <a:off x="1624850" y="2546475"/>
                <a:ext cx="28550" cy="37700"/>
              </a:xfrm>
              <a:custGeom>
                <a:avLst/>
                <a:gdLst/>
                <a:ahLst/>
                <a:cxnLst/>
                <a:rect l="l" t="t" r="r" b="b"/>
                <a:pathLst>
                  <a:path w="1142" h="1508" extrusionOk="0">
                    <a:moveTo>
                      <a:pt x="1141" y="1"/>
                    </a:moveTo>
                    <a:lnTo>
                      <a:pt x="1141" y="1"/>
                    </a:lnTo>
                    <a:cubicBezTo>
                      <a:pt x="457" y="46"/>
                      <a:pt x="0" y="891"/>
                      <a:pt x="320" y="1507"/>
                    </a:cubicBezTo>
                    <a:cubicBezTo>
                      <a:pt x="274" y="845"/>
                      <a:pt x="571" y="320"/>
                      <a:pt x="114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9" name="Google Shape;2699;p40"/>
              <p:cNvSpPr/>
              <p:nvPr/>
            </p:nvSpPr>
            <p:spPr>
              <a:xfrm>
                <a:off x="1615700" y="2385000"/>
                <a:ext cx="187625" cy="88150"/>
              </a:xfrm>
              <a:custGeom>
                <a:avLst/>
                <a:gdLst/>
                <a:ahLst/>
                <a:cxnLst/>
                <a:rect l="l" t="t" r="r" b="b"/>
                <a:pathLst>
                  <a:path w="7505" h="3526" extrusionOk="0">
                    <a:moveTo>
                      <a:pt x="4315" y="0"/>
                    </a:moveTo>
                    <a:cubicBezTo>
                      <a:pt x="3836" y="0"/>
                      <a:pt x="3379" y="69"/>
                      <a:pt x="2923" y="228"/>
                    </a:cubicBezTo>
                    <a:cubicBezTo>
                      <a:pt x="1553" y="685"/>
                      <a:pt x="480" y="1803"/>
                      <a:pt x="69" y="3173"/>
                    </a:cubicBezTo>
                    <a:cubicBezTo>
                      <a:pt x="1" y="3362"/>
                      <a:pt x="153" y="3526"/>
                      <a:pt x="320" y="3526"/>
                    </a:cubicBezTo>
                    <a:cubicBezTo>
                      <a:pt x="374" y="3526"/>
                      <a:pt x="430" y="3509"/>
                      <a:pt x="480" y="3470"/>
                    </a:cubicBezTo>
                    <a:cubicBezTo>
                      <a:pt x="1119" y="2922"/>
                      <a:pt x="2124" y="2283"/>
                      <a:pt x="3448" y="1895"/>
                    </a:cubicBezTo>
                    <a:cubicBezTo>
                      <a:pt x="4361" y="1609"/>
                      <a:pt x="5220" y="1511"/>
                      <a:pt x="5954" y="1511"/>
                    </a:cubicBezTo>
                    <a:cubicBezTo>
                      <a:pt x="6394" y="1511"/>
                      <a:pt x="6789" y="1547"/>
                      <a:pt x="7122" y="1598"/>
                    </a:cubicBezTo>
                    <a:cubicBezTo>
                      <a:pt x="7131" y="1599"/>
                      <a:pt x="7140" y="1599"/>
                      <a:pt x="7148" y="1599"/>
                    </a:cubicBezTo>
                    <a:cubicBezTo>
                      <a:pt x="7383" y="1599"/>
                      <a:pt x="7504" y="1296"/>
                      <a:pt x="7328" y="1141"/>
                    </a:cubicBezTo>
                    <a:cubicBezTo>
                      <a:pt x="6483" y="388"/>
                      <a:pt x="5411" y="0"/>
                      <a:pt x="431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0" name="Google Shape;2700;p40"/>
              <p:cNvSpPr/>
              <p:nvPr/>
            </p:nvSpPr>
            <p:spPr>
              <a:xfrm>
                <a:off x="1465625" y="2832300"/>
                <a:ext cx="301900" cy="201400"/>
              </a:xfrm>
              <a:custGeom>
                <a:avLst/>
                <a:gdLst/>
                <a:ahLst/>
                <a:cxnLst/>
                <a:rect l="l" t="t" r="r" b="b"/>
                <a:pathLst>
                  <a:path w="12076" h="8056" extrusionOk="0">
                    <a:moveTo>
                      <a:pt x="9257" y="1"/>
                    </a:moveTo>
                    <a:cubicBezTo>
                      <a:pt x="8072" y="1"/>
                      <a:pt x="7840" y="1496"/>
                      <a:pt x="6209" y="1898"/>
                    </a:cubicBezTo>
                    <a:cubicBezTo>
                      <a:pt x="5972" y="1958"/>
                      <a:pt x="5750" y="1983"/>
                      <a:pt x="5540" y="1983"/>
                    </a:cubicBezTo>
                    <a:cubicBezTo>
                      <a:pt x="4425" y="1983"/>
                      <a:pt x="3643" y="1271"/>
                      <a:pt x="2658" y="1271"/>
                    </a:cubicBezTo>
                    <a:cubicBezTo>
                      <a:pt x="2419" y="1271"/>
                      <a:pt x="2167" y="1314"/>
                      <a:pt x="1895" y="1418"/>
                    </a:cubicBezTo>
                    <a:cubicBezTo>
                      <a:pt x="1028" y="1761"/>
                      <a:pt x="298" y="2651"/>
                      <a:pt x="161" y="3587"/>
                    </a:cubicBezTo>
                    <a:cubicBezTo>
                      <a:pt x="1" y="4911"/>
                      <a:pt x="1028" y="5915"/>
                      <a:pt x="1599" y="6463"/>
                    </a:cubicBezTo>
                    <a:cubicBezTo>
                      <a:pt x="2831" y="7672"/>
                      <a:pt x="4338" y="7923"/>
                      <a:pt x="4794" y="7992"/>
                    </a:cubicBezTo>
                    <a:cubicBezTo>
                      <a:pt x="4985" y="8020"/>
                      <a:pt x="5297" y="8055"/>
                      <a:pt x="5688" y="8055"/>
                    </a:cubicBezTo>
                    <a:cubicBezTo>
                      <a:pt x="6558" y="8055"/>
                      <a:pt x="7820" y="7882"/>
                      <a:pt x="9017" y="7079"/>
                    </a:cubicBezTo>
                    <a:cubicBezTo>
                      <a:pt x="10432" y="6120"/>
                      <a:pt x="12076" y="4066"/>
                      <a:pt x="11482" y="2103"/>
                    </a:cubicBezTo>
                    <a:cubicBezTo>
                      <a:pt x="11208" y="1167"/>
                      <a:pt x="10341" y="72"/>
                      <a:pt x="9336" y="3"/>
                    </a:cubicBezTo>
                    <a:cubicBezTo>
                      <a:pt x="9309" y="2"/>
                      <a:pt x="9283" y="1"/>
                      <a:pt x="9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1" name="Google Shape;2701;p40"/>
              <p:cNvSpPr/>
              <p:nvPr/>
            </p:nvSpPr>
            <p:spPr>
              <a:xfrm>
                <a:off x="1600450" y="2972450"/>
                <a:ext cx="21000" cy="17900"/>
              </a:xfrm>
              <a:custGeom>
                <a:avLst/>
                <a:gdLst/>
                <a:ahLst/>
                <a:cxnLst/>
                <a:rect l="l" t="t" r="r" b="b"/>
                <a:pathLst>
                  <a:path w="840" h="716" extrusionOk="0">
                    <a:moveTo>
                      <a:pt x="676" y="1"/>
                    </a:moveTo>
                    <a:cubicBezTo>
                      <a:pt x="472" y="1"/>
                      <a:pt x="1" y="416"/>
                      <a:pt x="63" y="583"/>
                    </a:cubicBezTo>
                    <a:cubicBezTo>
                      <a:pt x="91" y="666"/>
                      <a:pt x="204" y="716"/>
                      <a:pt x="334" y="716"/>
                    </a:cubicBezTo>
                    <a:cubicBezTo>
                      <a:pt x="418" y="716"/>
                      <a:pt x="508" y="696"/>
                      <a:pt x="588" y="651"/>
                    </a:cubicBezTo>
                    <a:cubicBezTo>
                      <a:pt x="839" y="491"/>
                      <a:pt x="839" y="81"/>
                      <a:pt x="725" y="12"/>
                    </a:cubicBezTo>
                    <a:cubicBezTo>
                      <a:pt x="711" y="4"/>
                      <a:pt x="695" y="1"/>
                      <a:pt x="67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2" name="Google Shape;2702;p40"/>
              <p:cNvSpPr/>
              <p:nvPr/>
            </p:nvSpPr>
            <p:spPr>
              <a:xfrm>
                <a:off x="1192625" y="2767050"/>
                <a:ext cx="61325" cy="55250"/>
              </a:xfrm>
              <a:custGeom>
                <a:avLst/>
                <a:gdLst/>
                <a:ahLst/>
                <a:cxnLst/>
                <a:rect l="l" t="t" r="r" b="b"/>
                <a:pathLst>
                  <a:path w="2453" h="2210" extrusionOk="0">
                    <a:moveTo>
                      <a:pt x="1318" y="0"/>
                    </a:moveTo>
                    <a:cubicBezTo>
                      <a:pt x="770" y="0"/>
                      <a:pt x="1" y="765"/>
                      <a:pt x="193" y="1449"/>
                    </a:cubicBezTo>
                    <a:cubicBezTo>
                      <a:pt x="335" y="1938"/>
                      <a:pt x="924" y="2209"/>
                      <a:pt x="1410" y="2209"/>
                    </a:cubicBezTo>
                    <a:cubicBezTo>
                      <a:pt x="1627" y="2209"/>
                      <a:pt x="1824" y="2155"/>
                      <a:pt x="1951" y="2042"/>
                    </a:cubicBezTo>
                    <a:cubicBezTo>
                      <a:pt x="2453" y="1609"/>
                      <a:pt x="2065" y="125"/>
                      <a:pt x="1426" y="11"/>
                    </a:cubicBezTo>
                    <a:cubicBezTo>
                      <a:pt x="1391" y="4"/>
                      <a:pt x="1355" y="0"/>
                      <a:pt x="1318"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3" name="Google Shape;2703;p40"/>
              <p:cNvSpPr/>
              <p:nvPr/>
            </p:nvSpPr>
            <p:spPr>
              <a:xfrm>
                <a:off x="1153050" y="2845400"/>
                <a:ext cx="29000" cy="26425"/>
              </a:xfrm>
              <a:custGeom>
                <a:avLst/>
                <a:gdLst/>
                <a:ahLst/>
                <a:cxnLst/>
                <a:rect l="l" t="t" r="r" b="b"/>
                <a:pathLst>
                  <a:path w="1160" h="1057" extrusionOk="0">
                    <a:moveTo>
                      <a:pt x="635" y="0"/>
                    </a:moveTo>
                    <a:cubicBezTo>
                      <a:pt x="363" y="0"/>
                      <a:pt x="1" y="365"/>
                      <a:pt x="87" y="689"/>
                    </a:cubicBezTo>
                    <a:cubicBezTo>
                      <a:pt x="151" y="929"/>
                      <a:pt x="439" y="1057"/>
                      <a:pt x="677" y="1057"/>
                    </a:cubicBezTo>
                    <a:cubicBezTo>
                      <a:pt x="778" y="1057"/>
                      <a:pt x="870" y="1033"/>
                      <a:pt x="931" y="986"/>
                    </a:cubicBezTo>
                    <a:cubicBezTo>
                      <a:pt x="1160" y="780"/>
                      <a:pt x="977" y="73"/>
                      <a:pt x="680" y="4"/>
                    </a:cubicBezTo>
                    <a:cubicBezTo>
                      <a:pt x="666" y="2"/>
                      <a:pt x="650" y="0"/>
                      <a:pt x="63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4" name="Google Shape;2704;p40"/>
              <p:cNvSpPr/>
              <p:nvPr/>
            </p:nvSpPr>
            <p:spPr>
              <a:xfrm>
                <a:off x="1823175" y="2684875"/>
                <a:ext cx="61900" cy="55550"/>
              </a:xfrm>
              <a:custGeom>
                <a:avLst/>
                <a:gdLst/>
                <a:ahLst/>
                <a:cxnLst/>
                <a:rect l="l" t="t" r="r" b="b"/>
                <a:pathLst>
                  <a:path w="2476" h="2222" extrusionOk="0">
                    <a:moveTo>
                      <a:pt x="1322" y="1"/>
                    </a:moveTo>
                    <a:cubicBezTo>
                      <a:pt x="790" y="1"/>
                      <a:pt x="1" y="765"/>
                      <a:pt x="193" y="1449"/>
                    </a:cubicBezTo>
                    <a:cubicBezTo>
                      <a:pt x="336" y="1956"/>
                      <a:pt x="930" y="2221"/>
                      <a:pt x="1424" y="2221"/>
                    </a:cubicBezTo>
                    <a:cubicBezTo>
                      <a:pt x="1642" y="2221"/>
                      <a:pt x="1841" y="2170"/>
                      <a:pt x="1973" y="2065"/>
                    </a:cubicBezTo>
                    <a:cubicBezTo>
                      <a:pt x="2476" y="1632"/>
                      <a:pt x="2065" y="125"/>
                      <a:pt x="1426" y="11"/>
                    </a:cubicBezTo>
                    <a:cubicBezTo>
                      <a:pt x="1392" y="4"/>
                      <a:pt x="1358" y="1"/>
                      <a:pt x="1322"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5" name="Google Shape;2705;p40"/>
              <p:cNvSpPr/>
              <p:nvPr/>
            </p:nvSpPr>
            <p:spPr>
              <a:xfrm>
                <a:off x="1599725" y="2612675"/>
                <a:ext cx="107325" cy="187750"/>
              </a:xfrm>
              <a:custGeom>
                <a:avLst/>
                <a:gdLst/>
                <a:ahLst/>
                <a:cxnLst/>
                <a:rect l="l" t="t" r="r" b="b"/>
                <a:pathLst>
                  <a:path w="4293" h="7510" extrusionOk="0">
                    <a:moveTo>
                      <a:pt x="457" y="0"/>
                    </a:moveTo>
                    <a:lnTo>
                      <a:pt x="457" y="0"/>
                    </a:lnTo>
                    <a:cubicBezTo>
                      <a:pt x="1" y="1941"/>
                      <a:pt x="320" y="4063"/>
                      <a:pt x="1211" y="5866"/>
                    </a:cubicBezTo>
                    <a:cubicBezTo>
                      <a:pt x="1257" y="5944"/>
                      <a:pt x="1335" y="5990"/>
                      <a:pt x="1416" y="5990"/>
                    </a:cubicBezTo>
                    <a:cubicBezTo>
                      <a:pt x="1455" y="5990"/>
                      <a:pt x="1494" y="5980"/>
                      <a:pt x="1530" y="5958"/>
                    </a:cubicBezTo>
                    <a:cubicBezTo>
                      <a:pt x="1806" y="5557"/>
                      <a:pt x="2200" y="5299"/>
                      <a:pt x="2604" y="5299"/>
                    </a:cubicBezTo>
                    <a:cubicBezTo>
                      <a:pt x="2867" y="5299"/>
                      <a:pt x="3136" y="5409"/>
                      <a:pt x="3379" y="5661"/>
                    </a:cubicBezTo>
                    <a:cubicBezTo>
                      <a:pt x="3972" y="6255"/>
                      <a:pt x="3630" y="7236"/>
                      <a:pt x="2854" y="7510"/>
                    </a:cubicBezTo>
                    <a:cubicBezTo>
                      <a:pt x="3790" y="7396"/>
                      <a:pt x="4292" y="6209"/>
                      <a:pt x="3653" y="5456"/>
                    </a:cubicBezTo>
                    <a:cubicBezTo>
                      <a:pt x="3396" y="5075"/>
                      <a:pt x="2977" y="4899"/>
                      <a:pt x="2550" y="4899"/>
                    </a:cubicBezTo>
                    <a:cubicBezTo>
                      <a:pt x="2156" y="4899"/>
                      <a:pt x="1755" y="5049"/>
                      <a:pt x="1469" y="5330"/>
                    </a:cubicBezTo>
                    <a:lnTo>
                      <a:pt x="1469" y="5330"/>
                    </a:lnTo>
                    <a:cubicBezTo>
                      <a:pt x="733" y="3658"/>
                      <a:pt x="415" y="1819"/>
                      <a:pt x="45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6" name="Google Shape;2706;p40"/>
              <p:cNvSpPr/>
              <p:nvPr/>
            </p:nvSpPr>
            <p:spPr>
              <a:xfrm>
                <a:off x="1648800" y="2756475"/>
                <a:ext cx="46825" cy="45725"/>
              </a:xfrm>
              <a:custGeom>
                <a:avLst/>
                <a:gdLst/>
                <a:ahLst/>
                <a:cxnLst/>
                <a:rect l="l" t="t" r="r" b="b"/>
                <a:pathLst>
                  <a:path w="1873" h="1829" extrusionOk="0">
                    <a:moveTo>
                      <a:pt x="1507" y="0"/>
                    </a:moveTo>
                    <a:cubicBezTo>
                      <a:pt x="1484" y="160"/>
                      <a:pt x="1393" y="685"/>
                      <a:pt x="982" y="1119"/>
                    </a:cubicBezTo>
                    <a:cubicBezTo>
                      <a:pt x="594" y="1507"/>
                      <a:pt x="161" y="1621"/>
                      <a:pt x="1" y="1667"/>
                    </a:cubicBezTo>
                    <a:cubicBezTo>
                      <a:pt x="209" y="1778"/>
                      <a:pt x="431" y="1829"/>
                      <a:pt x="646" y="1829"/>
                    </a:cubicBezTo>
                    <a:cubicBezTo>
                      <a:pt x="1092" y="1829"/>
                      <a:pt x="1505" y="1610"/>
                      <a:pt x="1690" y="1256"/>
                    </a:cubicBezTo>
                    <a:cubicBezTo>
                      <a:pt x="1873" y="891"/>
                      <a:pt x="1804" y="388"/>
                      <a:pt x="1507" y="0"/>
                    </a:cubicBezTo>
                    <a:close/>
                  </a:path>
                </a:pathLst>
              </a:custGeom>
              <a:solidFill>
                <a:srgbClr val="D74C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7" name="Google Shape;2707;p40"/>
              <p:cNvSpPr/>
              <p:nvPr/>
            </p:nvSpPr>
            <p:spPr>
              <a:xfrm>
                <a:off x="900150" y="2722800"/>
                <a:ext cx="191750" cy="224075"/>
              </a:xfrm>
              <a:custGeom>
                <a:avLst/>
                <a:gdLst/>
                <a:ahLst/>
                <a:cxnLst/>
                <a:rect l="l" t="t" r="r" b="b"/>
                <a:pathLst>
                  <a:path w="7670" h="8963" extrusionOk="0">
                    <a:moveTo>
                      <a:pt x="3561" y="1"/>
                    </a:moveTo>
                    <a:cubicBezTo>
                      <a:pt x="3333" y="1"/>
                      <a:pt x="3104" y="23"/>
                      <a:pt x="2899" y="92"/>
                    </a:cubicBezTo>
                    <a:cubicBezTo>
                      <a:pt x="1004" y="548"/>
                      <a:pt x="479" y="2877"/>
                      <a:pt x="411" y="3128"/>
                    </a:cubicBezTo>
                    <a:cubicBezTo>
                      <a:pt x="0" y="5045"/>
                      <a:pt x="982" y="6985"/>
                      <a:pt x="2465" y="8058"/>
                    </a:cubicBezTo>
                    <a:cubicBezTo>
                      <a:pt x="3435" y="8755"/>
                      <a:pt x="4471" y="8962"/>
                      <a:pt x="5361" y="8962"/>
                    </a:cubicBezTo>
                    <a:cubicBezTo>
                      <a:pt x="6629" y="8962"/>
                      <a:pt x="7602" y="8541"/>
                      <a:pt x="7669" y="8514"/>
                    </a:cubicBezTo>
                    <a:lnTo>
                      <a:pt x="7213" y="2740"/>
                    </a:lnTo>
                    <a:cubicBezTo>
                      <a:pt x="6482" y="1005"/>
                      <a:pt x="4976" y="1"/>
                      <a:pt x="356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8" name="Google Shape;2708;p40"/>
              <p:cNvSpPr/>
              <p:nvPr/>
            </p:nvSpPr>
            <p:spPr>
              <a:xfrm>
                <a:off x="921825" y="2087125"/>
                <a:ext cx="827450" cy="729825"/>
              </a:xfrm>
              <a:custGeom>
                <a:avLst/>
                <a:gdLst/>
                <a:ahLst/>
                <a:cxnLst/>
                <a:rect l="l" t="t" r="r" b="b"/>
                <a:pathLst>
                  <a:path w="33098" h="29193" extrusionOk="0">
                    <a:moveTo>
                      <a:pt x="18215" y="0"/>
                    </a:moveTo>
                    <a:cubicBezTo>
                      <a:pt x="14837" y="0"/>
                      <a:pt x="11345" y="776"/>
                      <a:pt x="8354" y="2694"/>
                    </a:cubicBezTo>
                    <a:cubicBezTo>
                      <a:pt x="731" y="7601"/>
                      <a:pt x="0" y="17667"/>
                      <a:pt x="3173" y="23739"/>
                    </a:cubicBezTo>
                    <a:cubicBezTo>
                      <a:pt x="4178" y="25640"/>
                      <a:pt x="6647" y="29193"/>
                      <a:pt x="9079" y="29193"/>
                    </a:cubicBezTo>
                    <a:cubicBezTo>
                      <a:pt x="9188" y="29193"/>
                      <a:pt x="9296" y="29186"/>
                      <a:pt x="9404" y="29171"/>
                    </a:cubicBezTo>
                    <a:cubicBezTo>
                      <a:pt x="13741" y="28532"/>
                      <a:pt x="14540" y="16092"/>
                      <a:pt x="14563" y="15453"/>
                    </a:cubicBezTo>
                    <a:cubicBezTo>
                      <a:pt x="15157" y="16487"/>
                      <a:pt x="16810" y="19300"/>
                      <a:pt x="18216" y="19300"/>
                    </a:cubicBezTo>
                    <a:cubicBezTo>
                      <a:pt x="18269" y="19300"/>
                      <a:pt x="18322" y="19296"/>
                      <a:pt x="18375" y="19288"/>
                    </a:cubicBezTo>
                    <a:cubicBezTo>
                      <a:pt x="19744" y="19037"/>
                      <a:pt x="20520" y="15841"/>
                      <a:pt x="20452" y="11299"/>
                    </a:cubicBezTo>
                    <a:lnTo>
                      <a:pt x="20452" y="11299"/>
                    </a:lnTo>
                    <a:cubicBezTo>
                      <a:pt x="20741" y="14522"/>
                      <a:pt x="22740" y="16576"/>
                      <a:pt x="24130" y="16576"/>
                    </a:cubicBezTo>
                    <a:cubicBezTo>
                      <a:pt x="24167" y="16576"/>
                      <a:pt x="24204" y="16574"/>
                      <a:pt x="24241" y="16571"/>
                    </a:cubicBezTo>
                    <a:cubicBezTo>
                      <a:pt x="25633" y="16457"/>
                      <a:pt x="27391" y="14038"/>
                      <a:pt x="27003" y="10660"/>
                    </a:cubicBezTo>
                    <a:lnTo>
                      <a:pt x="27003" y="10660"/>
                    </a:lnTo>
                    <a:cubicBezTo>
                      <a:pt x="27276" y="10913"/>
                      <a:pt x="29066" y="12400"/>
                      <a:pt x="30578" y="12400"/>
                    </a:cubicBezTo>
                    <a:cubicBezTo>
                      <a:pt x="30835" y="12400"/>
                      <a:pt x="31084" y="12357"/>
                      <a:pt x="31317" y="12257"/>
                    </a:cubicBezTo>
                    <a:cubicBezTo>
                      <a:pt x="32960" y="11550"/>
                      <a:pt x="33097" y="8217"/>
                      <a:pt x="32184" y="6209"/>
                    </a:cubicBezTo>
                    <a:cubicBezTo>
                      <a:pt x="30632" y="2785"/>
                      <a:pt x="24606" y="0"/>
                      <a:pt x="1821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9" name="Google Shape;2709;p40"/>
              <p:cNvSpPr/>
              <p:nvPr/>
            </p:nvSpPr>
            <p:spPr>
              <a:xfrm>
                <a:off x="896725" y="2074000"/>
                <a:ext cx="827425" cy="729900"/>
              </a:xfrm>
              <a:custGeom>
                <a:avLst/>
                <a:gdLst/>
                <a:ahLst/>
                <a:cxnLst/>
                <a:rect l="l" t="t" r="r" b="b"/>
                <a:pathLst>
                  <a:path w="33097" h="29196" extrusionOk="0">
                    <a:moveTo>
                      <a:pt x="18238" y="0"/>
                    </a:moveTo>
                    <a:cubicBezTo>
                      <a:pt x="14837" y="0"/>
                      <a:pt x="11344" y="799"/>
                      <a:pt x="8377" y="2717"/>
                    </a:cubicBezTo>
                    <a:cubicBezTo>
                      <a:pt x="753" y="7624"/>
                      <a:pt x="0" y="17690"/>
                      <a:pt x="3196" y="23739"/>
                    </a:cubicBezTo>
                    <a:cubicBezTo>
                      <a:pt x="4198" y="25656"/>
                      <a:pt x="6635" y="29196"/>
                      <a:pt x="9058" y="29196"/>
                    </a:cubicBezTo>
                    <a:cubicBezTo>
                      <a:pt x="9174" y="29196"/>
                      <a:pt x="9289" y="29188"/>
                      <a:pt x="9404" y="29171"/>
                    </a:cubicBezTo>
                    <a:cubicBezTo>
                      <a:pt x="13764" y="28555"/>
                      <a:pt x="14540" y="16092"/>
                      <a:pt x="14585" y="15453"/>
                    </a:cubicBezTo>
                    <a:cubicBezTo>
                      <a:pt x="15155" y="16505"/>
                      <a:pt x="16819" y="19303"/>
                      <a:pt x="18203" y="19303"/>
                    </a:cubicBezTo>
                    <a:cubicBezTo>
                      <a:pt x="18261" y="19303"/>
                      <a:pt x="18318" y="19298"/>
                      <a:pt x="18374" y="19288"/>
                    </a:cubicBezTo>
                    <a:cubicBezTo>
                      <a:pt x="19767" y="19037"/>
                      <a:pt x="20520" y="15841"/>
                      <a:pt x="20452" y="11322"/>
                    </a:cubicBezTo>
                    <a:lnTo>
                      <a:pt x="20452" y="11322"/>
                    </a:lnTo>
                    <a:cubicBezTo>
                      <a:pt x="20741" y="14522"/>
                      <a:pt x="22739" y="16576"/>
                      <a:pt x="24130" y="16576"/>
                    </a:cubicBezTo>
                    <a:cubicBezTo>
                      <a:pt x="24167" y="16576"/>
                      <a:pt x="24204" y="16574"/>
                      <a:pt x="24241" y="16571"/>
                    </a:cubicBezTo>
                    <a:cubicBezTo>
                      <a:pt x="25656" y="16457"/>
                      <a:pt x="27390" y="14038"/>
                      <a:pt x="27002" y="10683"/>
                    </a:cubicBezTo>
                    <a:lnTo>
                      <a:pt x="27002" y="10683"/>
                    </a:lnTo>
                    <a:cubicBezTo>
                      <a:pt x="27296" y="10918"/>
                      <a:pt x="29104" y="12415"/>
                      <a:pt x="30607" y="12415"/>
                    </a:cubicBezTo>
                    <a:cubicBezTo>
                      <a:pt x="30854" y="12415"/>
                      <a:pt x="31094" y="12374"/>
                      <a:pt x="31316" y="12280"/>
                    </a:cubicBezTo>
                    <a:cubicBezTo>
                      <a:pt x="32983" y="11573"/>
                      <a:pt x="33097" y="8217"/>
                      <a:pt x="32184" y="6209"/>
                    </a:cubicBezTo>
                    <a:cubicBezTo>
                      <a:pt x="30632" y="2785"/>
                      <a:pt x="24606" y="0"/>
                      <a:pt x="1823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0" name="Google Shape;2710;p40"/>
              <p:cNvSpPr/>
              <p:nvPr/>
            </p:nvSpPr>
            <p:spPr>
              <a:xfrm>
                <a:off x="939500" y="2776400"/>
                <a:ext cx="120450" cy="116475"/>
              </a:xfrm>
              <a:custGeom>
                <a:avLst/>
                <a:gdLst/>
                <a:ahLst/>
                <a:cxnLst/>
                <a:rect l="l" t="t" r="r" b="b"/>
                <a:pathLst>
                  <a:path w="4818" h="4659" extrusionOk="0">
                    <a:moveTo>
                      <a:pt x="2229" y="1"/>
                    </a:moveTo>
                    <a:cubicBezTo>
                      <a:pt x="2021" y="1"/>
                      <a:pt x="1816" y="31"/>
                      <a:pt x="1622" y="94"/>
                    </a:cubicBezTo>
                    <a:cubicBezTo>
                      <a:pt x="846" y="322"/>
                      <a:pt x="229" y="1052"/>
                      <a:pt x="138" y="1805"/>
                    </a:cubicBezTo>
                    <a:cubicBezTo>
                      <a:pt x="1" y="3015"/>
                      <a:pt x="1165" y="4453"/>
                      <a:pt x="3082" y="4659"/>
                    </a:cubicBezTo>
                    <a:cubicBezTo>
                      <a:pt x="2489" y="4088"/>
                      <a:pt x="2420" y="3175"/>
                      <a:pt x="2900" y="2536"/>
                    </a:cubicBezTo>
                    <a:cubicBezTo>
                      <a:pt x="3194" y="2111"/>
                      <a:pt x="3687" y="1873"/>
                      <a:pt x="4204" y="1873"/>
                    </a:cubicBezTo>
                    <a:cubicBezTo>
                      <a:pt x="4408" y="1873"/>
                      <a:pt x="4616" y="1910"/>
                      <a:pt x="4817" y="1988"/>
                    </a:cubicBezTo>
                    <a:cubicBezTo>
                      <a:pt x="4344" y="720"/>
                      <a:pt x="3243" y="1"/>
                      <a:pt x="222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1" name="Google Shape;2711;p40"/>
              <p:cNvSpPr/>
              <p:nvPr/>
            </p:nvSpPr>
            <p:spPr>
              <a:xfrm>
                <a:off x="934375" y="2775975"/>
                <a:ext cx="130525" cy="119750"/>
              </a:xfrm>
              <a:custGeom>
                <a:avLst/>
                <a:gdLst/>
                <a:ahLst/>
                <a:cxnLst/>
                <a:rect l="l" t="t" r="r" b="b"/>
                <a:pathLst>
                  <a:path w="5221" h="4790" extrusionOk="0">
                    <a:moveTo>
                      <a:pt x="2502" y="1"/>
                    </a:moveTo>
                    <a:cubicBezTo>
                      <a:pt x="1300" y="1"/>
                      <a:pt x="144" y="818"/>
                      <a:pt x="1" y="2462"/>
                    </a:cubicBezTo>
                    <a:cubicBezTo>
                      <a:pt x="296" y="1019"/>
                      <a:pt x="1345" y="299"/>
                      <a:pt x="2418" y="299"/>
                    </a:cubicBezTo>
                    <a:cubicBezTo>
                      <a:pt x="3333" y="299"/>
                      <a:pt x="4265" y="823"/>
                      <a:pt x="4761" y="1868"/>
                    </a:cubicBezTo>
                    <a:lnTo>
                      <a:pt x="4761" y="1868"/>
                    </a:lnTo>
                    <a:cubicBezTo>
                      <a:pt x="4653" y="1848"/>
                      <a:pt x="4546" y="1839"/>
                      <a:pt x="4441" y="1839"/>
                    </a:cubicBezTo>
                    <a:cubicBezTo>
                      <a:pt x="2994" y="1839"/>
                      <a:pt x="2050" y="3672"/>
                      <a:pt x="3287" y="4790"/>
                    </a:cubicBezTo>
                    <a:cubicBezTo>
                      <a:pt x="2354" y="3717"/>
                      <a:pt x="3131" y="2144"/>
                      <a:pt x="4386" y="2144"/>
                    </a:cubicBezTo>
                    <a:cubicBezTo>
                      <a:pt x="4574" y="2144"/>
                      <a:pt x="4772" y="2179"/>
                      <a:pt x="4976" y="2256"/>
                    </a:cubicBezTo>
                    <a:cubicBezTo>
                      <a:pt x="4994" y="2263"/>
                      <a:pt x="5012" y="2266"/>
                      <a:pt x="5030" y="2266"/>
                    </a:cubicBezTo>
                    <a:cubicBezTo>
                      <a:pt x="5128" y="2266"/>
                      <a:pt x="5221" y="2167"/>
                      <a:pt x="5182" y="2051"/>
                    </a:cubicBezTo>
                    <a:cubicBezTo>
                      <a:pt x="4745" y="687"/>
                      <a:pt x="3604" y="1"/>
                      <a:pt x="250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2" name="Google Shape;2712;p40"/>
              <p:cNvSpPr/>
              <p:nvPr/>
            </p:nvSpPr>
            <p:spPr>
              <a:xfrm>
                <a:off x="1024875" y="2162975"/>
                <a:ext cx="338075" cy="433775"/>
              </a:xfrm>
              <a:custGeom>
                <a:avLst/>
                <a:gdLst/>
                <a:ahLst/>
                <a:cxnLst/>
                <a:rect l="l" t="t" r="r" b="b"/>
                <a:pathLst>
                  <a:path w="13523" h="17351" extrusionOk="0">
                    <a:moveTo>
                      <a:pt x="12385" y="1"/>
                    </a:moveTo>
                    <a:cubicBezTo>
                      <a:pt x="11779" y="1"/>
                      <a:pt x="11359" y="4318"/>
                      <a:pt x="9619" y="4521"/>
                    </a:cubicBezTo>
                    <a:cubicBezTo>
                      <a:pt x="9578" y="4526"/>
                      <a:pt x="9537" y="4529"/>
                      <a:pt x="9497" y="4529"/>
                    </a:cubicBezTo>
                    <a:cubicBezTo>
                      <a:pt x="8042" y="4529"/>
                      <a:pt x="6754" y="1579"/>
                      <a:pt x="5944" y="1579"/>
                    </a:cubicBezTo>
                    <a:cubicBezTo>
                      <a:pt x="5905" y="1579"/>
                      <a:pt x="5867" y="1586"/>
                      <a:pt x="5830" y="1600"/>
                    </a:cubicBezTo>
                    <a:cubicBezTo>
                      <a:pt x="4894" y="1965"/>
                      <a:pt x="6424" y="6393"/>
                      <a:pt x="4803" y="7420"/>
                    </a:cubicBezTo>
                    <a:cubicBezTo>
                      <a:pt x="4594" y="7556"/>
                      <a:pt x="4381" y="7605"/>
                      <a:pt x="4166" y="7605"/>
                    </a:cubicBezTo>
                    <a:cubicBezTo>
                      <a:pt x="3621" y="7605"/>
                      <a:pt x="3065" y="7293"/>
                      <a:pt x="2546" y="7293"/>
                    </a:cubicBezTo>
                    <a:cubicBezTo>
                      <a:pt x="2373" y="7293"/>
                      <a:pt x="2204" y="7328"/>
                      <a:pt x="2041" y="7420"/>
                    </a:cubicBezTo>
                    <a:cubicBezTo>
                      <a:pt x="0" y="8645"/>
                      <a:pt x="2466" y="17350"/>
                      <a:pt x="3617" y="17350"/>
                    </a:cubicBezTo>
                    <a:cubicBezTo>
                      <a:pt x="3624" y="17350"/>
                      <a:pt x="3632" y="17350"/>
                      <a:pt x="3639" y="17349"/>
                    </a:cubicBezTo>
                    <a:cubicBezTo>
                      <a:pt x="4666" y="17235"/>
                      <a:pt x="4575" y="10251"/>
                      <a:pt x="5693" y="10205"/>
                    </a:cubicBezTo>
                    <a:cubicBezTo>
                      <a:pt x="5696" y="10205"/>
                      <a:pt x="5700" y="10205"/>
                      <a:pt x="5703" y="10205"/>
                    </a:cubicBezTo>
                    <a:cubicBezTo>
                      <a:pt x="6328" y="10205"/>
                      <a:pt x="6822" y="12398"/>
                      <a:pt x="7271" y="12398"/>
                    </a:cubicBezTo>
                    <a:cubicBezTo>
                      <a:pt x="7278" y="12398"/>
                      <a:pt x="7284" y="12397"/>
                      <a:pt x="7291" y="12396"/>
                    </a:cubicBezTo>
                    <a:cubicBezTo>
                      <a:pt x="7862" y="12282"/>
                      <a:pt x="7200" y="8539"/>
                      <a:pt x="8158" y="8151"/>
                    </a:cubicBezTo>
                    <a:cubicBezTo>
                      <a:pt x="8208" y="8133"/>
                      <a:pt x="8259" y="8124"/>
                      <a:pt x="8310" y="8124"/>
                    </a:cubicBezTo>
                    <a:cubicBezTo>
                      <a:pt x="9195" y="8124"/>
                      <a:pt x="10342" y="10651"/>
                      <a:pt x="11390" y="10651"/>
                    </a:cubicBezTo>
                    <a:cubicBezTo>
                      <a:pt x="11431" y="10651"/>
                      <a:pt x="11473" y="10647"/>
                      <a:pt x="11514" y="10639"/>
                    </a:cubicBezTo>
                    <a:cubicBezTo>
                      <a:pt x="13522" y="10251"/>
                      <a:pt x="13317" y="93"/>
                      <a:pt x="12404" y="2"/>
                    </a:cubicBezTo>
                    <a:cubicBezTo>
                      <a:pt x="12398" y="1"/>
                      <a:pt x="12391" y="1"/>
                      <a:pt x="12385"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3" name="Google Shape;2713;p40"/>
              <p:cNvSpPr/>
              <p:nvPr/>
            </p:nvSpPr>
            <p:spPr>
              <a:xfrm>
                <a:off x="1192300" y="3227100"/>
                <a:ext cx="509600" cy="660600"/>
              </a:xfrm>
              <a:custGeom>
                <a:avLst/>
                <a:gdLst/>
                <a:ahLst/>
                <a:cxnLst/>
                <a:rect l="l" t="t" r="r" b="b"/>
                <a:pathLst>
                  <a:path w="20384" h="26424" extrusionOk="0">
                    <a:moveTo>
                      <a:pt x="6666" y="1"/>
                    </a:moveTo>
                    <a:cubicBezTo>
                      <a:pt x="5693" y="1"/>
                      <a:pt x="4667" y="263"/>
                      <a:pt x="3835" y="759"/>
                    </a:cubicBezTo>
                    <a:cubicBezTo>
                      <a:pt x="3424" y="1011"/>
                      <a:pt x="2352" y="1764"/>
                      <a:pt x="1461" y="4160"/>
                    </a:cubicBezTo>
                    <a:cubicBezTo>
                      <a:pt x="1" y="8086"/>
                      <a:pt x="799" y="11807"/>
                      <a:pt x="1119" y="13199"/>
                    </a:cubicBezTo>
                    <a:cubicBezTo>
                      <a:pt x="2626" y="19431"/>
                      <a:pt x="7259" y="22695"/>
                      <a:pt x="8766" y="23676"/>
                    </a:cubicBezTo>
                    <a:cubicBezTo>
                      <a:pt x="10504" y="24777"/>
                      <a:pt x="13085" y="26424"/>
                      <a:pt x="15385" y="26424"/>
                    </a:cubicBezTo>
                    <a:cubicBezTo>
                      <a:pt x="16136" y="26424"/>
                      <a:pt x="16856" y="26248"/>
                      <a:pt x="17508" y="25822"/>
                    </a:cubicBezTo>
                    <a:cubicBezTo>
                      <a:pt x="20110" y="24110"/>
                      <a:pt x="20384" y="19134"/>
                      <a:pt x="18443" y="17034"/>
                    </a:cubicBezTo>
                    <a:cubicBezTo>
                      <a:pt x="17462" y="15984"/>
                      <a:pt x="16709" y="16486"/>
                      <a:pt x="14883" y="15482"/>
                    </a:cubicBezTo>
                    <a:cubicBezTo>
                      <a:pt x="11915" y="13861"/>
                      <a:pt x="9952" y="10300"/>
                      <a:pt x="9542" y="7082"/>
                    </a:cubicBezTo>
                    <a:cubicBezTo>
                      <a:pt x="9131" y="3772"/>
                      <a:pt x="10546" y="2312"/>
                      <a:pt x="9382" y="1011"/>
                    </a:cubicBezTo>
                    <a:cubicBezTo>
                      <a:pt x="8769" y="325"/>
                      <a:pt x="7750" y="1"/>
                      <a:pt x="666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4" name="Google Shape;2714;p40"/>
              <p:cNvSpPr/>
              <p:nvPr/>
            </p:nvSpPr>
            <p:spPr>
              <a:xfrm>
                <a:off x="1621425" y="3663000"/>
                <a:ext cx="42250" cy="192625"/>
              </a:xfrm>
              <a:custGeom>
                <a:avLst/>
                <a:gdLst/>
                <a:ahLst/>
                <a:cxnLst/>
                <a:rect l="l" t="t" r="r" b="b"/>
                <a:pathLst>
                  <a:path w="1690" h="7705" extrusionOk="0">
                    <a:moveTo>
                      <a:pt x="1156" y="1"/>
                    </a:moveTo>
                    <a:cubicBezTo>
                      <a:pt x="939" y="1"/>
                      <a:pt x="690" y="355"/>
                      <a:pt x="480" y="671"/>
                    </a:cubicBezTo>
                    <a:cubicBezTo>
                      <a:pt x="320" y="1584"/>
                      <a:pt x="160" y="2611"/>
                      <a:pt x="92" y="3729"/>
                    </a:cubicBezTo>
                    <a:cubicBezTo>
                      <a:pt x="0" y="5076"/>
                      <a:pt x="46" y="6286"/>
                      <a:pt x="137" y="7336"/>
                    </a:cubicBezTo>
                    <a:cubicBezTo>
                      <a:pt x="380" y="7619"/>
                      <a:pt x="569" y="7705"/>
                      <a:pt x="704" y="7705"/>
                    </a:cubicBezTo>
                    <a:cubicBezTo>
                      <a:pt x="721" y="7705"/>
                      <a:pt x="738" y="7703"/>
                      <a:pt x="753" y="7701"/>
                    </a:cubicBezTo>
                    <a:cubicBezTo>
                      <a:pt x="1507" y="7541"/>
                      <a:pt x="1575" y="4825"/>
                      <a:pt x="1598" y="3273"/>
                    </a:cubicBezTo>
                    <a:cubicBezTo>
                      <a:pt x="1644" y="1972"/>
                      <a:pt x="1689" y="100"/>
                      <a:pt x="1210" y="9"/>
                    </a:cubicBezTo>
                    <a:cubicBezTo>
                      <a:pt x="1192" y="3"/>
                      <a:pt x="1174" y="1"/>
                      <a:pt x="1156" y="1"/>
                    </a:cubicBezTo>
                    <a:close/>
                  </a:path>
                </a:pathLst>
              </a:custGeom>
              <a:solidFill>
                <a:srgbClr val="4C44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5" name="Google Shape;2715;p40"/>
              <p:cNvSpPr/>
              <p:nvPr/>
            </p:nvSpPr>
            <p:spPr>
              <a:xfrm>
                <a:off x="1604300" y="3587300"/>
                <a:ext cx="323575" cy="259100"/>
              </a:xfrm>
              <a:custGeom>
                <a:avLst/>
                <a:gdLst/>
                <a:ahLst/>
                <a:cxnLst/>
                <a:rect l="l" t="t" r="r" b="b"/>
                <a:pathLst>
                  <a:path w="12943" h="10364" extrusionOk="0">
                    <a:moveTo>
                      <a:pt x="6300" y="1"/>
                    </a:moveTo>
                    <a:cubicBezTo>
                      <a:pt x="5844" y="1"/>
                      <a:pt x="5136" y="845"/>
                      <a:pt x="4839" y="1188"/>
                    </a:cubicBezTo>
                    <a:cubicBezTo>
                      <a:pt x="4063" y="2124"/>
                      <a:pt x="3653" y="3082"/>
                      <a:pt x="3447" y="3744"/>
                    </a:cubicBezTo>
                    <a:cubicBezTo>
                      <a:pt x="2694" y="3721"/>
                      <a:pt x="1941" y="3721"/>
                      <a:pt x="1165" y="3699"/>
                    </a:cubicBezTo>
                    <a:cubicBezTo>
                      <a:pt x="845" y="4178"/>
                      <a:pt x="0" y="5502"/>
                      <a:pt x="0" y="7374"/>
                    </a:cubicBezTo>
                    <a:cubicBezTo>
                      <a:pt x="23" y="8789"/>
                      <a:pt x="525" y="9861"/>
                      <a:pt x="822" y="10364"/>
                    </a:cubicBezTo>
                    <a:cubicBezTo>
                      <a:pt x="5227" y="9953"/>
                      <a:pt x="8537" y="9131"/>
                      <a:pt x="9975" y="8401"/>
                    </a:cubicBezTo>
                    <a:cubicBezTo>
                      <a:pt x="11048" y="7853"/>
                      <a:pt x="11824" y="6963"/>
                      <a:pt x="11961" y="6826"/>
                    </a:cubicBezTo>
                    <a:cubicBezTo>
                      <a:pt x="12121" y="6620"/>
                      <a:pt x="12942" y="5707"/>
                      <a:pt x="12714" y="5388"/>
                    </a:cubicBezTo>
                    <a:cubicBezTo>
                      <a:pt x="12660" y="5312"/>
                      <a:pt x="12555" y="5288"/>
                      <a:pt x="12433" y="5288"/>
                    </a:cubicBezTo>
                    <a:cubicBezTo>
                      <a:pt x="12297" y="5288"/>
                      <a:pt x="12139" y="5318"/>
                      <a:pt x="12007" y="5342"/>
                    </a:cubicBezTo>
                    <a:cubicBezTo>
                      <a:pt x="12554" y="4771"/>
                      <a:pt x="12669" y="4132"/>
                      <a:pt x="12440" y="3881"/>
                    </a:cubicBezTo>
                    <a:cubicBezTo>
                      <a:pt x="12421" y="3842"/>
                      <a:pt x="12300" y="3735"/>
                      <a:pt x="12019" y="3735"/>
                    </a:cubicBezTo>
                    <a:cubicBezTo>
                      <a:pt x="11974" y="3735"/>
                      <a:pt x="11924" y="3738"/>
                      <a:pt x="11870" y="3744"/>
                    </a:cubicBezTo>
                    <a:cubicBezTo>
                      <a:pt x="12440" y="3128"/>
                      <a:pt x="12463" y="2420"/>
                      <a:pt x="12166" y="2169"/>
                    </a:cubicBezTo>
                    <a:cubicBezTo>
                      <a:pt x="12078" y="2101"/>
                      <a:pt x="11960" y="2070"/>
                      <a:pt x="11825" y="2070"/>
                    </a:cubicBezTo>
                    <a:cubicBezTo>
                      <a:pt x="11647" y="2070"/>
                      <a:pt x="11439" y="2124"/>
                      <a:pt x="11231" y="2215"/>
                    </a:cubicBezTo>
                    <a:cubicBezTo>
                      <a:pt x="11299" y="2055"/>
                      <a:pt x="11733" y="914"/>
                      <a:pt x="11276" y="526"/>
                    </a:cubicBezTo>
                    <a:cubicBezTo>
                      <a:pt x="11170" y="426"/>
                      <a:pt x="11029" y="384"/>
                      <a:pt x="10863" y="384"/>
                    </a:cubicBezTo>
                    <a:cubicBezTo>
                      <a:pt x="10424" y="384"/>
                      <a:pt x="9806" y="678"/>
                      <a:pt x="9176" y="960"/>
                    </a:cubicBezTo>
                    <a:cubicBezTo>
                      <a:pt x="8491" y="1279"/>
                      <a:pt x="7510" y="1827"/>
                      <a:pt x="6460" y="2763"/>
                    </a:cubicBezTo>
                    <a:cubicBezTo>
                      <a:pt x="6551" y="2238"/>
                      <a:pt x="6939" y="275"/>
                      <a:pt x="6414" y="24"/>
                    </a:cubicBezTo>
                    <a:cubicBezTo>
                      <a:pt x="6369" y="24"/>
                      <a:pt x="6323" y="1"/>
                      <a:pt x="6300"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6" name="Google Shape;2716;p40"/>
              <p:cNvSpPr/>
              <p:nvPr/>
            </p:nvSpPr>
            <p:spPr>
              <a:xfrm>
                <a:off x="1815425" y="3639250"/>
                <a:ext cx="71925" cy="40525"/>
              </a:xfrm>
              <a:custGeom>
                <a:avLst/>
                <a:gdLst/>
                <a:ahLst/>
                <a:cxnLst/>
                <a:rect l="l" t="t" r="r" b="b"/>
                <a:pathLst>
                  <a:path w="2877" h="1621" extrusionOk="0">
                    <a:moveTo>
                      <a:pt x="2877" y="0"/>
                    </a:moveTo>
                    <a:lnTo>
                      <a:pt x="2877" y="0"/>
                    </a:lnTo>
                    <a:cubicBezTo>
                      <a:pt x="2009" y="708"/>
                      <a:pt x="1074" y="1233"/>
                      <a:pt x="1" y="1621"/>
                    </a:cubicBezTo>
                    <a:cubicBezTo>
                      <a:pt x="1119" y="1507"/>
                      <a:pt x="2192" y="890"/>
                      <a:pt x="287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7" name="Google Shape;2717;p40"/>
              <p:cNvSpPr/>
              <p:nvPr/>
            </p:nvSpPr>
            <p:spPr>
              <a:xfrm>
                <a:off x="1839400" y="3670625"/>
                <a:ext cx="71350" cy="40550"/>
              </a:xfrm>
              <a:custGeom>
                <a:avLst/>
                <a:gdLst/>
                <a:ahLst/>
                <a:cxnLst/>
                <a:rect l="l" t="t" r="r" b="b"/>
                <a:pathLst>
                  <a:path w="2854" h="1622" extrusionOk="0">
                    <a:moveTo>
                      <a:pt x="2854" y="0"/>
                    </a:moveTo>
                    <a:lnTo>
                      <a:pt x="2854" y="0"/>
                    </a:lnTo>
                    <a:cubicBezTo>
                      <a:pt x="1986" y="708"/>
                      <a:pt x="1050" y="1233"/>
                      <a:pt x="0" y="1621"/>
                    </a:cubicBezTo>
                    <a:cubicBezTo>
                      <a:pt x="1096" y="1507"/>
                      <a:pt x="2192" y="891"/>
                      <a:pt x="285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8" name="Google Shape;2718;p40"/>
              <p:cNvSpPr/>
              <p:nvPr/>
            </p:nvSpPr>
            <p:spPr>
              <a:xfrm>
                <a:off x="1196875" y="2043175"/>
                <a:ext cx="63925" cy="18300"/>
              </a:xfrm>
              <a:custGeom>
                <a:avLst/>
                <a:gdLst/>
                <a:ahLst/>
                <a:cxnLst/>
                <a:rect l="l" t="t" r="r" b="b"/>
                <a:pathLst>
                  <a:path w="2557" h="732" extrusionOk="0">
                    <a:moveTo>
                      <a:pt x="2214" y="1"/>
                    </a:moveTo>
                    <a:cubicBezTo>
                      <a:pt x="2077" y="46"/>
                      <a:pt x="1940" y="69"/>
                      <a:pt x="1826" y="115"/>
                    </a:cubicBezTo>
                    <a:cubicBezTo>
                      <a:pt x="1187" y="298"/>
                      <a:pt x="594" y="503"/>
                      <a:pt x="0" y="731"/>
                    </a:cubicBezTo>
                    <a:cubicBezTo>
                      <a:pt x="959" y="389"/>
                      <a:pt x="1849" y="161"/>
                      <a:pt x="2557" y="1"/>
                    </a:cubicBezTo>
                    <a:close/>
                  </a:path>
                </a:pathLst>
              </a:custGeom>
              <a:solidFill>
                <a:srgbClr val="F8CDD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9" name="Google Shape;2719;p40"/>
              <p:cNvSpPr/>
              <p:nvPr/>
            </p:nvSpPr>
            <p:spPr>
              <a:xfrm>
                <a:off x="1078175" y="2981875"/>
                <a:ext cx="860550" cy="222575"/>
              </a:xfrm>
              <a:custGeom>
                <a:avLst/>
                <a:gdLst/>
                <a:ahLst/>
                <a:cxnLst/>
                <a:rect l="l" t="t" r="r" b="b"/>
                <a:pathLst>
                  <a:path w="34422" h="8903" extrusionOk="0">
                    <a:moveTo>
                      <a:pt x="19425" y="7761"/>
                    </a:moveTo>
                    <a:cubicBezTo>
                      <a:pt x="8880" y="8857"/>
                      <a:pt x="1690" y="2214"/>
                      <a:pt x="1" y="480"/>
                    </a:cubicBezTo>
                    <a:cubicBezTo>
                      <a:pt x="1256" y="2625"/>
                      <a:pt x="3128" y="4931"/>
                      <a:pt x="5958" y="6551"/>
                    </a:cubicBezTo>
                    <a:cubicBezTo>
                      <a:pt x="9359" y="8514"/>
                      <a:pt x="12737" y="8697"/>
                      <a:pt x="14905" y="8811"/>
                    </a:cubicBezTo>
                    <a:cubicBezTo>
                      <a:pt x="16572" y="8902"/>
                      <a:pt x="19813" y="8902"/>
                      <a:pt x="23670" y="7670"/>
                    </a:cubicBezTo>
                    <a:cubicBezTo>
                      <a:pt x="26638" y="6734"/>
                      <a:pt x="30678" y="5433"/>
                      <a:pt x="33417" y="1552"/>
                    </a:cubicBezTo>
                    <a:cubicBezTo>
                      <a:pt x="33668" y="1233"/>
                      <a:pt x="34033" y="685"/>
                      <a:pt x="34421" y="0"/>
                    </a:cubicBezTo>
                    <a:cubicBezTo>
                      <a:pt x="32002" y="2648"/>
                      <a:pt x="27003" y="6985"/>
                      <a:pt x="19425" y="776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0" name="Google Shape;2720;p40"/>
              <p:cNvSpPr/>
              <p:nvPr/>
            </p:nvSpPr>
            <p:spPr>
              <a:xfrm>
                <a:off x="1494750" y="2834650"/>
                <a:ext cx="195175" cy="82200"/>
              </a:xfrm>
              <a:custGeom>
                <a:avLst/>
                <a:gdLst/>
                <a:ahLst/>
                <a:cxnLst/>
                <a:rect l="l" t="t" r="r" b="b"/>
                <a:pathLst>
                  <a:path w="7807" h="3288" extrusionOk="0">
                    <a:moveTo>
                      <a:pt x="6414" y="2488"/>
                    </a:moveTo>
                    <a:cubicBezTo>
                      <a:pt x="6870" y="2237"/>
                      <a:pt x="7464" y="1895"/>
                      <a:pt x="7669" y="1210"/>
                    </a:cubicBezTo>
                    <a:cubicBezTo>
                      <a:pt x="7806" y="731"/>
                      <a:pt x="7692" y="297"/>
                      <a:pt x="7578" y="0"/>
                    </a:cubicBezTo>
                    <a:cubicBezTo>
                      <a:pt x="6802" y="343"/>
                      <a:pt x="6414" y="1461"/>
                      <a:pt x="5044" y="1804"/>
                    </a:cubicBezTo>
                    <a:cubicBezTo>
                      <a:pt x="3241" y="2260"/>
                      <a:pt x="2328" y="708"/>
                      <a:pt x="730" y="1324"/>
                    </a:cubicBezTo>
                    <a:cubicBezTo>
                      <a:pt x="479" y="1438"/>
                      <a:pt x="228" y="1598"/>
                      <a:pt x="0" y="1781"/>
                    </a:cubicBezTo>
                    <a:cubicBezTo>
                      <a:pt x="593" y="2192"/>
                      <a:pt x="1506" y="2717"/>
                      <a:pt x="2739" y="2922"/>
                    </a:cubicBezTo>
                    <a:cubicBezTo>
                      <a:pt x="3355" y="3036"/>
                      <a:pt x="4930" y="3287"/>
                      <a:pt x="6414" y="248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1" name="Google Shape;2721;p40"/>
              <p:cNvSpPr/>
              <p:nvPr/>
            </p:nvSpPr>
            <p:spPr>
              <a:xfrm>
                <a:off x="1542675" y="2947075"/>
                <a:ext cx="183775" cy="91325"/>
              </a:xfrm>
              <a:custGeom>
                <a:avLst/>
                <a:gdLst/>
                <a:ahLst/>
                <a:cxnLst/>
                <a:rect l="l" t="t" r="r" b="b"/>
                <a:pathLst>
                  <a:path w="7351" h="3653" extrusionOk="0">
                    <a:moveTo>
                      <a:pt x="3561" y="205"/>
                    </a:moveTo>
                    <a:cubicBezTo>
                      <a:pt x="1575" y="525"/>
                      <a:pt x="411" y="2146"/>
                      <a:pt x="0" y="2876"/>
                    </a:cubicBezTo>
                    <a:cubicBezTo>
                      <a:pt x="754" y="3241"/>
                      <a:pt x="1416" y="3355"/>
                      <a:pt x="1712" y="3401"/>
                    </a:cubicBezTo>
                    <a:cubicBezTo>
                      <a:pt x="2329" y="3492"/>
                      <a:pt x="4200" y="3652"/>
                      <a:pt x="5935" y="2488"/>
                    </a:cubicBezTo>
                    <a:cubicBezTo>
                      <a:pt x="6414" y="2168"/>
                      <a:pt x="6916" y="1712"/>
                      <a:pt x="7350" y="1164"/>
                    </a:cubicBezTo>
                    <a:cubicBezTo>
                      <a:pt x="7053" y="936"/>
                      <a:pt x="6665" y="708"/>
                      <a:pt x="6186" y="502"/>
                    </a:cubicBezTo>
                    <a:cubicBezTo>
                      <a:pt x="5935" y="411"/>
                      <a:pt x="4839" y="0"/>
                      <a:pt x="3561" y="205"/>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2" name="Google Shape;2722;p40"/>
              <p:cNvSpPr/>
              <p:nvPr/>
            </p:nvSpPr>
            <p:spPr>
              <a:xfrm>
                <a:off x="1538675" y="2921375"/>
                <a:ext cx="203750" cy="98175"/>
              </a:xfrm>
              <a:custGeom>
                <a:avLst/>
                <a:gdLst/>
                <a:ahLst/>
                <a:cxnLst/>
                <a:rect l="l" t="t" r="r" b="b"/>
                <a:pathLst>
                  <a:path w="8150" h="3927" extrusionOk="0">
                    <a:moveTo>
                      <a:pt x="3356" y="1507"/>
                    </a:moveTo>
                    <a:cubicBezTo>
                      <a:pt x="5547" y="937"/>
                      <a:pt x="7259" y="2009"/>
                      <a:pt x="7510" y="2192"/>
                    </a:cubicBezTo>
                    <a:lnTo>
                      <a:pt x="7533" y="2192"/>
                    </a:lnTo>
                    <a:cubicBezTo>
                      <a:pt x="7738" y="1895"/>
                      <a:pt x="7944" y="1599"/>
                      <a:pt x="8149" y="1302"/>
                    </a:cubicBezTo>
                    <a:cubicBezTo>
                      <a:pt x="8149" y="1279"/>
                      <a:pt x="8149" y="1279"/>
                      <a:pt x="8149" y="1279"/>
                    </a:cubicBezTo>
                    <a:cubicBezTo>
                      <a:pt x="4931" y="1"/>
                      <a:pt x="1872" y="457"/>
                      <a:pt x="617" y="2192"/>
                    </a:cubicBezTo>
                    <a:cubicBezTo>
                      <a:pt x="411" y="2489"/>
                      <a:pt x="115" y="3014"/>
                      <a:pt x="1" y="3836"/>
                    </a:cubicBezTo>
                    <a:cubicBezTo>
                      <a:pt x="69" y="3858"/>
                      <a:pt x="115" y="3904"/>
                      <a:pt x="160" y="3927"/>
                    </a:cubicBezTo>
                    <a:cubicBezTo>
                      <a:pt x="548" y="3265"/>
                      <a:pt x="1530" y="1964"/>
                      <a:pt x="3356" y="150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3" name="Google Shape;2723;p40"/>
              <p:cNvSpPr/>
              <p:nvPr/>
            </p:nvSpPr>
            <p:spPr>
              <a:xfrm>
                <a:off x="1851375" y="3712275"/>
                <a:ext cx="59950" cy="31425"/>
              </a:xfrm>
              <a:custGeom>
                <a:avLst/>
                <a:gdLst/>
                <a:ahLst/>
                <a:cxnLst/>
                <a:rect l="l" t="t" r="r" b="b"/>
                <a:pathLst>
                  <a:path w="2398" h="1257" extrusionOk="0">
                    <a:moveTo>
                      <a:pt x="2192" y="343"/>
                    </a:moveTo>
                    <a:cubicBezTo>
                      <a:pt x="2169" y="343"/>
                      <a:pt x="2146" y="343"/>
                      <a:pt x="2124" y="343"/>
                    </a:cubicBezTo>
                    <a:cubicBezTo>
                      <a:pt x="2238" y="229"/>
                      <a:pt x="2329" y="115"/>
                      <a:pt x="2397" y="1"/>
                    </a:cubicBezTo>
                    <a:cubicBezTo>
                      <a:pt x="1667" y="526"/>
                      <a:pt x="868" y="937"/>
                      <a:pt x="1" y="1256"/>
                    </a:cubicBezTo>
                    <a:cubicBezTo>
                      <a:pt x="800" y="1165"/>
                      <a:pt x="1576" y="845"/>
                      <a:pt x="2192" y="343"/>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4" name="Google Shape;2724;p40"/>
              <p:cNvSpPr/>
              <p:nvPr/>
            </p:nvSpPr>
            <p:spPr>
              <a:xfrm>
                <a:off x="1604300" y="3679750"/>
                <a:ext cx="82200" cy="166650"/>
              </a:xfrm>
              <a:custGeom>
                <a:avLst/>
                <a:gdLst/>
                <a:ahLst/>
                <a:cxnLst/>
                <a:rect l="l" t="t" r="r" b="b"/>
                <a:pathLst>
                  <a:path w="3288" h="6666" extrusionOk="0">
                    <a:moveTo>
                      <a:pt x="1302" y="3310"/>
                    </a:moveTo>
                    <a:cubicBezTo>
                      <a:pt x="1187" y="2101"/>
                      <a:pt x="1621" y="914"/>
                      <a:pt x="2466" y="23"/>
                    </a:cubicBezTo>
                    <a:cubicBezTo>
                      <a:pt x="2032" y="23"/>
                      <a:pt x="1598" y="23"/>
                      <a:pt x="1165" y="1"/>
                    </a:cubicBezTo>
                    <a:cubicBezTo>
                      <a:pt x="845" y="480"/>
                      <a:pt x="0" y="1804"/>
                      <a:pt x="0" y="3676"/>
                    </a:cubicBezTo>
                    <a:cubicBezTo>
                      <a:pt x="23" y="5091"/>
                      <a:pt x="525" y="6163"/>
                      <a:pt x="822" y="6666"/>
                    </a:cubicBezTo>
                    <a:cubicBezTo>
                      <a:pt x="1690" y="6574"/>
                      <a:pt x="2511" y="6483"/>
                      <a:pt x="3287" y="6369"/>
                    </a:cubicBezTo>
                    <a:cubicBezTo>
                      <a:pt x="2740" y="6027"/>
                      <a:pt x="1484" y="5022"/>
                      <a:pt x="1302" y="331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5" name="Google Shape;2725;p40"/>
              <p:cNvSpPr/>
              <p:nvPr/>
            </p:nvSpPr>
            <p:spPr>
              <a:xfrm>
                <a:off x="1494750" y="3627825"/>
                <a:ext cx="102150" cy="257950"/>
              </a:xfrm>
              <a:custGeom>
                <a:avLst/>
                <a:gdLst/>
                <a:ahLst/>
                <a:cxnLst/>
                <a:rect l="l" t="t" r="r" b="b"/>
                <a:pathLst>
                  <a:path w="4086" h="10318" extrusionOk="0">
                    <a:moveTo>
                      <a:pt x="4086" y="1"/>
                    </a:moveTo>
                    <a:cubicBezTo>
                      <a:pt x="4063" y="1"/>
                      <a:pt x="4063" y="1"/>
                      <a:pt x="4040" y="1"/>
                    </a:cubicBezTo>
                    <a:cubicBezTo>
                      <a:pt x="1826" y="2511"/>
                      <a:pt x="68" y="6232"/>
                      <a:pt x="1758" y="9427"/>
                    </a:cubicBezTo>
                    <a:cubicBezTo>
                      <a:pt x="1940" y="9747"/>
                      <a:pt x="2146" y="10044"/>
                      <a:pt x="2374" y="10318"/>
                    </a:cubicBezTo>
                    <a:cubicBezTo>
                      <a:pt x="2397" y="10318"/>
                      <a:pt x="2397" y="10318"/>
                      <a:pt x="2419" y="10318"/>
                    </a:cubicBezTo>
                    <a:cubicBezTo>
                      <a:pt x="0" y="7122"/>
                      <a:pt x="1803" y="2877"/>
                      <a:pt x="40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726" name="Google Shape;2726;p40"/>
          <p:cNvSpPr txBox="1">
            <a:spLocks noGrp="1"/>
          </p:cNvSpPr>
          <p:nvPr>
            <p:ph type="title"/>
          </p:nvPr>
        </p:nvSpPr>
        <p:spPr>
          <a:xfrm>
            <a:off x="3178281" y="1921933"/>
            <a:ext cx="5806400" cy="1846400"/>
          </a:xfrm>
          <a:prstGeom prst="rect">
            <a:avLst/>
          </a:prstGeom>
        </p:spPr>
        <p:txBody>
          <a:bodyPr spcFirstLastPara="1" wrap="square" lIns="121900" tIns="121900" rIns="121900" bIns="121900" anchor="t" anchorCtr="0">
            <a:noAutofit/>
          </a:bodyPr>
          <a:lstStyle/>
          <a:p>
            <a:r>
              <a:rPr lang="en" sz="8000" b="1">
                <a:latin typeface="Times New Roman" panose="02020603050405020304" pitchFamily="18" charset="0"/>
                <a:cs typeface="Times New Roman" panose="02020603050405020304" pitchFamily="18" charset="0"/>
              </a:rPr>
              <a:t>Hoạt động vận dụng</a:t>
            </a:r>
            <a:endParaRPr sz="8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6786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90"/>
                                        </p:tgtEl>
                                        <p:attrNameLst>
                                          <p:attrName>style.visibility</p:attrName>
                                        </p:attrNameLst>
                                      </p:cBhvr>
                                      <p:to>
                                        <p:strVal val="visible"/>
                                      </p:to>
                                    </p:set>
                                    <p:anim calcmode="lin" valueType="num">
                                      <p:cBhvr>
                                        <p:cTn id="7" dur="500" fill="hold"/>
                                        <p:tgtEl>
                                          <p:spTgt spid="2490"/>
                                        </p:tgtEl>
                                        <p:attrNameLst>
                                          <p:attrName>ppt_w</p:attrName>
                                        </p:attrNameLst>
                                      </p:cBhvr>
                                      <p:tavLst>
                                        <p:tav tm="0">
                                          <p:val>
                                            <p:fltVal val="0"/>
                                          </p:val>
                                        </p:tav>
                                        <p:tav tm="100000">
                                          <p:val>
                                            <p:strVal val="#ppt_w"/>
                                          </p:val>
                                        </p:tav>
                                      </p:tavLst>
                                    </p:anim>
                                    <p:anim calcmode="lin" valueType="num">
                                      <p:cBhvr>
                                        <p:cTn id="8" dur="500" fill="hold"/>
                                        <p:tgtEl>
                                          <p:spTgt spid="2490"/>
                                        </p:tgtEl>
                                        <p:attrNameLst>
                                          <p:attrName>ppt_h</p:attrName>
                                        </p:attrNameLst>
                                      </p:cBhvr>
                                      <p:tavLst>
                                        <p:tav tm="0">
                                          <p:val>
                                            <p:fltVal val="0"/>
                                          </p:val>
                                        </p:tav>
                                        <p:tav tm="100000">
                                          <p:val>
                                            <p:strVal val="#ppt_h"/>
                                          </p:val>
                                        </p:tav>
                                      </p:tavLst>
                                    </p:anim>
                                    <p:animEffect transition="in" filter="fade">
                                      <p:cBhvr>
                                        <p:cTn id="9" dur="500"/>
                                        <p:tgtEl>
                                          <p:spTgt spid="2490"/>
                                        </p:tgtEl>
                                      </p:cBhvr>
                                    </p:animEffect>
                                  </p:childTnLst>
                                </p:cTn>
                              </p:par>
                              <p:par>
                                <p:cTn id="10" presetID="53" presetClass="entr" presetSubtype="16" fill="hold" nodeType="withEffect">
                                  <p:stCondLst>
                                    <p:cond delay="0"/>
                                  </p:stCondLst>
                                  <p:childTnLst>
                                    <p:set>
                                      <p:cBhvr>
                                        <p:cTn id="11" dur="1" fill="hold">
                                          <p:stCondLst>
                                            <p:cond delay="0"/>
                                          </p:stCondLst>
                                        </p:cTn>
                                        <p:tgtEl>
                                          <p:spTgt spid="2512"/>
                                        </p:tgtEl>
                                        <p:attrNameLst>
                                          <p:attrName>style.visibility</p:attrName>
                                        </p:attrNameLst>
                                      </p:cBhvr>
                                      <p:to>
                                        <p:strVal val="visible"/>
                                      </p:to>
                                    </p:set>
                                    <p:anim calcmode="lin" valueType="num">
                                      <p:cBhvr>
                                        <p:cTn id="12" dur="500" fill="hold"/>
                                        <p:tgtEl>
                                          <p:spTgt spid="2512"/>
                                        </p:tgtEl>
                                        <p:attrNameLst>
                                          <p:attrName>ppt_w</p:attrName>
                                        </p:attrNameLst>
                                      </p:cBhvr>
                                      <p:tavLst>
                                        <p:tav tm="0">
                                          <p:val>
                                            <p:fltVal val="0"/>
                                          </p:val>
                                        </p:tav>
                                        <p:tav tm="100000">
                                          <p:val>
                                            <p:strVal val="#ppt_w"/>
                                          </p:val>
                                        </p:tav>
                                      </p:tavLst>
                                    </p:anim>
                                    <p:anim calcmode="lin" valueType="num">
                                      <p:cBhvr>
                                        <p:cTn id="13" dur="500" fill="hold"/>
                                        <p:tgtEl>
                                          <p:spTgt spid="2512"/>
                                        </p:tgtEl>
                                        <p:attrNameLst>
                                          <p:attrName>ppt_h</p:attrName>
                                        </p:attrNameLst>
                                      </p:cBhvr>
                                      <p:tavLst>
                                        <p:tav tm="0">
                                          <p:val>
                                            <p:fltVal val="0"/>
                                          </p:val>
                                        </p:tav>
                                        <p:tav tm="100000">
                                          <p:val>
                                            <p:strVal val="#ppt_h"/>
                                          </p:val>
                                        </p:tav>
                                      </p:tavLst>
                                    </p:anim>
                                    <p:animEffect transition="in" filter="fade">
                                      <p:cBhvr>
                                        <p:cTn id="14" dur="500"/>
                                        <p:tgtEl>
                                          <p:spTgt spid="2512"/>
                                        </p:tgtEl>
                                      </p:cBhvr>
                                    </p:animEffect>
                                  </p:childTnLst>
                                </p:cTn>
                              </p:par>
                              <p:par>
                                <p:cTn id="15" presetID="53" presetClass="entr" presetSubtype="16" fill="hold" nodeType="withEffect">
                                  <p:stCondLst>
                                    <p:cond delay="0"/>
                                  </p:stCondLst>
                                  <p:childTnLst>
                                    <p:set>
                                      <p:cBhvr>
                                        <p:cTn id="16" dur="1" fill="hold">
                                          <p:stCondLst>
                                            <p:cond delay="0"/>
                                          </p:stCondLst>
                                        </p:cTn>
                                        <p:tgtEl>
                                          <p:spTgt spid="2535"/>
                                        </p:tgtEl>
                                        <p:attrNameLst>
                                          <p:attrName>style.visibility</p:attrName>
                                        </p:attrNameLst>
                                      </p:cBhvr>
                                      <p:to>
                                        <p:strVal val="visible"/>
                                      </p:to>
                                    </p:set>
                                    <p:anim calcmode="lin" valueType="num">
                                      <p:cBhvr>
                                        <p:cTn id="17" dur="500" fill="hold"/>
                                        <p:tgtEl>
                                          <p:spTgt spid="2535"/>
                                        </p:tgtEl>
                                        <p:attrNameLst>
                                          <p:attrName>ppt_w</p:attrName>
                                        </p:attrNameLst>
                                      </p:cBhvr>
                                      <p:tavLst>
                                        <p:tav tm="0">
                                          <p:val>
                                            <p:fltVal val="0"/>
                                          </p:val>
                                        </p:tav>
                                        <p:tav tm="100000">
                                          <p:val>
                                            <p:strVal val="#ppt_w"/>
                                          </p:val>
                                        </p:tav>
                                      </p:tavLst>
                                    </p:anim>
                                    <p:anim calcmode="lin" valueType="num">
                                      <p:cBhvr>
                                        <p:cTn id="18" dur="500" fill="hold"/>
                                        <p:tgtEl>
                                          <p:spTgt spid="2535"/>
                                        </p:tgtEl>
                                        <p:attrNameLst>
                                          <p:attrName>ppt_h</p:attrName>
                                        </p:attrNameLst>
                                      </p:cBhvr>
                                      <p:tavLst>
                                        <p:tav tm="0">
                                          <p:val>
                                            <p:fltVal val="0"/>
                                          </p:val>
                                        </p:tav>
                                        <p:tav tm="100000">
                                          <p:val>
                                            <p:strVal val="#ppt_h"/>
                                          </p:val>
                                        </p:tav>
                                      </p:tavLst>
                                    </p:anim>
                                    <p:animEffect transition="in" filter="fade">
                                      <p:cBhvr>
                                        <p:cTn id="19" dur="500"/>
                                        <p:tgtEl>
                                          <p:spTgt spid="2535"/>
                                        </p:tgtEl>
                                      </p:cBhvr>
                                    </p:animEffect>
                                  </p:childTnLst>
                                </p:cTn>
                              </p:par>
                              <p:par>
                                <p:cTn id="20" presetID="53" presetClass="entr" presetSubtype="16" fill="hold" nodeType="withEffect">
                                  <p:stCondLst>
                                    <p:cond delay="0"/>
                                  </p:stCondLst>
                                  <p:childTnLst>
                                    <p:set>
                                      <p:cBhvr>
                                        <p:cTn id="21" dur="1" fill="hold">
                                          <p:stCondLst>
                                            <p:cond delay="0"/>
                                          </p:stCondLst>
                                        </p:cTn>
                                        <p:tgtEl>
                                          <p:spTgt spid="2559"/>
                                        </p:tgtEl>
                                        <p:attrNameLst>
                                          <p:attrName>style.visibility</p:attrName>
                                        </p:attrNameLst>
                                      </p:cBhvr>
                                      <p:to>
                                        <p:strVal val="visible"/>
                                      </p:to>
                                    </p:set>
                                    <p:anim calcmode="lin" valueType="num">
                                      <p:cBhvr>
                                        <p:cTn id="22" dur="500" fill="hold"/>
                                        <p:tgtEl>
                                          <p:spTgt spid="2559"/>
                                        </p:tgtEl>
                                        <p:attrNameLst>
                                          <p:attrName>ppt_w</p:attrName>
                                        </p:attrNameLst>
                                      </p:cBhvr>
                                      <p:tavLst>
                                        <p:tav tm="0">
                                          <p:val>
                                            <p:fltVal val="0"/>
                                          </p:val>
                                        </p:tav>
                                        <p:tav tm="100000">
                                          <p:val>
                                            <p:strVal val="#ppt_w"/>
                                          </p:val>
                                        </p:tav>
                                      </p:tavLst>
                                    </p:anim>
                                    <p:anim calcmode="lin" valueType="num">
                                      <p:cBhvr>
                                        <p:cTn id="23" dur="500" fill="hold"/>
                                        <p:tgtEl>
                                          <p:spTgt spid="2559"/>
                                        </p:tgtEl>
                                        <p:attrNameLst>
                                          <p:attrName>ppt_h</p:attrName>
                                        </p:attrNameLst>
                                      </p:cBhvr>
                                      <p:tavLst>
                                        <p:tav tm="0">
                                          <p:val>
                                            <p:fltVal val="0"/>
                                          </p:val>
                                        </p:tav>
                                        <p:tav tm="100000">
                                          <p:val>
                                            <p:strVal val="#ppt_h"/>
                                          </p:val>
                                        </p:tav>
                                      </p:tavLst>
                                    </p:anim>
                                    <p:animEffect transition="in" filter="fade">
                                      <p:cBhvr>
                                        <p:cTn id="24" dur="500"/>
                                        <p:tgtEl>
                                          <p:spTgt spid="2559"/>
                                        </p:tgtEl>
                                      </p:cBhvr>
                                    </p:animEffect>
                                  </p:childTnLst>
                                </p:cTn>
                              </p:par>
                              <p:par>
                                <p:cTn id="25" presetID="53" presetClass="entr" presetSubtype="16" fill="hold" nodeType="withEffect">
                                  <p:stCondLst>
                                    <p:cond delay="0"/>
                                  </p:stCondLst>
                                  <p:childTnLst>
                                    <p:set>
                                      <p:cBhvr>
                                        <p:cTn id="26" dur="1" fill="hold">
                                          <p:stCondLst>
                                            <p:cond delay="0"/>
                                          </p:stCondLst>
                                        </p:cTn>
                                        <p:tgtEl>
                                          <p:spTgt spid="2575"/>
                                        </p:tgtEl>
                                        <p:attrNameLst>
                                          <p:attrName>style.visibility</p:attrName>
                                        </p:attrNameLst>
                                      </p:cBhvr>
                                      <p:to>
                                        <p:strVal val="visible"/>
                                      </p:to>
                                    </p:set>
                                    <p:anim calcmode="lin" valueType="num">
                                      <p:cBhvr>
                                        <p:cTn id="27" dur="500" fill="hold"/>
                                        <p:tgtEl>
                                          <p:spTgt spid="2575"/>
                                        </p:tgtEl>
                                        <p:attrNameLst>
                                          <p:attrName>ppt_w</p:attrName>
                                        </p:attrNameLst>
                                      </p:cBhvr>
                                      <p:tavLst>
                                        <p:tav tm="0">
                                          <p:val>
                                            <p:fltVal val="0"/>
                                          </p:val>
                                        </p:tav>
                                        <p:tav tm="100000">
                                          <p:val>
                                            <p:strVal val="#ppt_w"/>
                                          </p:val>
                                        </p:tav>
                                      </p:tavLst>
                                    </p:anim>
                                    <p:anim calcmode="lin" valueType="num">
                                      <p:cBhvr>
                                        <p:cTn id="28" dur="500" fill="hold"/>
                                        <p:tgtEl>
                                          <p:spTgt spid="2575"/>
                                        </p:tgtEl>
                                        <p:attrNameLst>
                                          <p:attrName>ppt_h</p:attrName>
                                        </p:attrNameLst>
                                      </p:cBhvr>
                                      <p:tavLst>
                                        <p:tav tm="0">
                                          <p:val>
                                            <p:fltVal val="0"/>
                                          </p:val>
                                        </p:tav>
                                        <p:tav tm="100000">
                                          <p:val>
                                            <p:strVal val="#ppt_h"/>
                                          </p:val>
                                        </p:tav>
                                      </p:tavLst>
                                    </p:anim>
                                    <p:animEffect transition="in" filter="fade">
                                      <p:cBhvr>
                                        <p:cTn id="29" dur="500"/>
                                        <p:tgtEl>
                                          <p:spTgt spid="25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26"/>
                                        </p:tgtEl>
                                        <p:attrNameLst>
                                          <p:attrName>style.visibility</p:attrName>
                                        </p:attrNameLst>
                                      </p:cBhvr>
                                      <p:to>
                                        <p:strVal val="visible"/>
                                      </p:to>
                                    </p:set>
                                    <p:animEffect transition="in" filter="wipe(down)">
                                      <p:cBhvr>
                                        <p:cTn id="34" dur="500"/>
                                        <p:tgtEl>
                                          <p:spTgt spid="2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7"/>
        <p:cNvGrpSpPr/>
        <p:nvPr/>
      </p:nvGrpSpPr>
      <p:grpSpPr>
        <a:xfrm>
          <a:off x="0" y="0"/>
          <a:ext cx="0" cy="0"/>
          <a:chOff x="0" y="0"/>
          <a:chExt cx="0" cy="0"/>
        </a:xfrm>
      </p:grpSpPr>
      <p:grpSp>
        <p:nvGrpSpPr>
          <p:cNvPr id="4" name="组合 4">
            <a:extLst>
              <a:ext uri="{FF2B5EF4-FFF2-40B4-BE49-F238E27FC236}">
                <a16:creationId xmlns:a16="http://schemas.microsoft.com/office/drawing/2014/main" id="{C78440CC-C4ED-061E-BE2B-8D4242291050}"/>
              </a:ext>
            </a:extLst>
          </p:cNvPr>
          <p:cNvGrpSpPr/>
          <p:nvPr/>
        </p:nvGrpSpPr>
        <p:grpSpPr>
          <a:xfrm>
            <a:off x="1702509" y="696759"/>
            <a:ext cx="9250075" cy="673138"/>
            <a:chOff x="1497330" y="654825"/>
            <a:chExt cx="14964237" cy="857396"/>
          </a:xfrm>
        </p:grpSpPr>
        <p:sp>
          <p:nvSpPr>
            <p:cNvPr id="5" name="TextBox 8">
              <a:extLst>
                <a:ext uri="{FF2B5EF4-FFF2-40B4-BE49-F238E27FC236}">
                  <a16:creationId xmlns:a16="http://schemas.microsoft.com/office/drawing/2014/main" id="{409572D5-2A3E-4CA9-907E-53556DB3E93B}"/>
                </a:ext>
              </a:extLst>
            </p:cNvPr>
            <p:cNvSpPr txBox="1">
              <a:spLocks noChangeArrowheads="1"/>
            </p:cNvSpPr>
            <p:nvPr/>
          </p:nvSpPr>
          <p:spPr bwMode="auto">
            <a:xfrm>
              <a:off x="1956444" y="654825"/>
              <a:ext cx="14505123" cy="73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defTabSz="1219170">
                <a:buClr>
                  <a:srgbClr val="000000"/>
                </a:buClr>
              </a:pPr>
              <a:r>
                <a:rPr lang="en-US" sz="3733" b="1" ker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Hoạt động vận dụng</a:t>
              </a:r>
              <a:endParaRPr lang="en-US" sz="3733" kern="0">
                <a:solidFill>
                  <a:srgbClr val="000000"/>
                </a:solidFill>
                <a:latin typeface=".VnTime"/>
                <a:ea typeface="Times New Roman" panose="02020603050405020304" pitchFamily="18" charset="0"/>
                <a:cs typeface="Times New Roman" panose="02020603050405020304" pitchFamily="18" charset="0"/>
                <a:sym typeface="Arial"/>
              </a:endParaRPr>
            </a:p>
          </p:txBody>
        </p:sp>
        <p:sp>
          <p:nvSpPr>
            <p:cNvPr id="6" name="矩形 9">
              <a:extLst>
                <a:ext uri="{FF2B5EF4-FFF2-40B4-BE49-F238E27FC236}">
                  <a16:creationId xmlns:a16="http://schemas.microsoft.com/office/drawing/2014/main" id="{650CC70A-07B3-BB35-717A-A250DCA144C3}"/>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3200">
                <a:solidFill>
                  <a:srgbClr val="2F583C"/>
                </a:solidFill>
                <a:latin typeface="华文新魏" panose="02010800040101010101" pitchFamily="2" charset="-122"/>
                <a:ea typeface="华文新魏" panose="02010800040101010101" pitchFamily="2" charset="-122"/>
                <a:sym typeface="Arial"/>
              </a:endParaRPr>
            </a:p>
          </p:txBody>
        </p:sp>
      </p:grpSp>
      <p:grpSp>
        <p:nvGrpSpPr>
          <p:cNvPr id="7" name="Google Shape;4475;p36">
            <a:extLst>
              <a:ext uri="{FF2B5EF4-FFF2-40B4-BE49-F238E27FC236}">
                <a16:creationId xmlns:a16="http://schemas.microsoft.com/office/drawing/2014/main" id="{696EAB0F-4B10-4C84-C39A-E30B07E31ED3}"/>
              </a:ext>
            </a:extLst>
          </p:cNvPr>
          <p:cNvGrpSpPr/>
          <p:nvPr/>
        </p:nvGrpSpPr>
        <p:grpSpPr>
          <a:xfrm>
            <a:off x="960000" y="723690"/>
            <a:ext cx="619784" cy="611109"/>
            <a:chOff x="7368700" y="3304200"/>
            <a:chExt cx="1161401" cy="1257678"/>
          </a:xfrm>
        </p:grpSpPr>
        <p:sp>
          <p:nvSpPr>
            <p:cNvPr id="8" name="Google Shape;4476;p36">
              <a:extLst>
                <a:ext uri="{FF2B5EF4-FFF2-40B4-BE49-F238E27FC236}">
                  <a16:creationId xmlns:a16="http://schemas.microsoft.com/office/drawing/2014/main" id="{232024A3-6585-6775-57E5-3602ADA76BA9}"/>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4477;p36">
              <a:extLst>
                <a:ext uri="{FF2B5EF4-FFF2-40B4-BE49-F238E27FC236}">
                  <a16:creationId xmlns:a16="http://schemas.microsoft.com/office/drawing/2014/main" id="{A0111DF1-66F3-6A58-AA6C-DF0535F2F4B5}"/>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 name="Google Shape;4478;p36">
              <a:extLst>
                <a:ext uri="{FF2B5EF4-FFF2-40B4-BE49-F238E27FC236}">
                  <a16:creationId xmlns:a16="http://schemas.microsoft.com/office/drawing/2014/main" id="{3D24D42F-5713-C934-AF5D-B5CFBF60E77C}"/>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1" name="Google Shape;4479;p36">
              <a:extLst>
                <a:ext uri="{FF2B5EF4-FFF2-40B4-BE49-F238E27FC236}">
                  <a16:creationId xmlns:a16="http://schemas.microsoft.com/office/drawing/2014/main" id="{82781E29-C13A-6C77-0C75-587681AA6F5D}"/>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 name="Google Shape;4480;p36">
              <a:extLst>
                <a:ext uri="{FF2B5EF4-FFF2-40B4-BE49-F238E27FC236}">
                  <a16:creationId xmlns:a16="http://schemas.microsoft.com/office/drawing/2014/main" id="{77BFBE4C-E763-13A9-CDE3-67EDE8A3C81C}"/>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 name="Google Shape;4481;p36">
              <a:extLst>
                <a:ext uri="{FF2B5EF4-FFF2-40B4-BE49-F238E27FC236}">
                  <a16:creationId xmlns:a16="http://schemas.microsoft.com/office/drawing/2014/main" id="{046668C7-3AD0-EA28-A7E9-4612B0EF3237}"/>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4482;p36">
              <a:extLst>
                <a:ext uri="{FF2B5EF4-FFF2-40B4-BE49-F238E27FC236}">
                  <a16:creationId xmlns:a16="http://schemas.microsoft.com/office/drawing/2014/main" id="{47198095-D5C8-06E4-7713-DA206BB697D9}"/>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4483;p36">
              <a:extLst>
                <a:ext uri="{FF2B5EF4-FFF2-40B4-BE49-F238E27FC236}">
                  <a16:creationId xmlns:a16="http://schemas.microsoft.com/office/drawing/2014/main" id="{6068108B-F46F-DD39-FA14-BE875CE92473}"/>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4484;p36">
              <a:extLst>
                <a:ext uri="{FF2B5EF4-FFF2-40B4-BE49-F238E27FC236}">
                  <a16:creationId xmlns:a16="http://schemas.microsoft.com/office/drawing/2014/main" id="{C77D37FA-F7E1-D4DD-ABC2-9E81A629817A}"/>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4485;p36">
              <a:extLst>
                <a:ext uri="{FF2B5EF4-FFF2-40B4-BE49-F238E27FC236}">
                  <a16:creationId xmlns:a16="http://schemas.microsoft.com/office/drawing/2014/main" id="{C2BF6148-0E12-F47A-CB56-95FA11FE4B8A}"/>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4486;p36">
              <a:extLst>
                <a:ext uri="{FF2B5EF4-FFF2-40B4-BE49-F238E27FC236}">
                  <a16:creationId xmlns:a16="http://schemas.microsoft.com/office/drawing/2014/main" id="{7052746E-5762-37A3-7139-15338C767AD8}"/>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4487;p36">
              <a:extLst>
                <a:ext uri="{FF2B5EF4-FFF2-40B4-BE49-F238E27FC236}">
                  <a16:creationId xmlns:a16="http://schemas.microsoft.com/office/drawing/2014/main" id="{93CE6A2C-E863-8A8B-DBB3-63359214B40B}"/>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4488;p36">
              <a:extLst>
                <a:ext uri="{FF2B5EF4-FFF2-40B4-BE49-F238E27FC236}">
                  <a16:creationId xmlns:a16="http://schemas.microsoft.com/office/drawing/2014/main" id="{52EFB6AB-2D57-CDC8-6F4C-A0182877BB84}"/>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4489;p36">
              <a:extLst>
                <a:ext uri="{FF2B5EF4-FFF2-40B4-BE49-F238E27FC236}">
                  <a16:creationId xmlns:a16="http://schemas.microsoft.com/office/drawing/2014/main" id="{828DF586-0096-38B7-5846-485FE9A6B273}"/>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4490;p36">
              <a:extLst>
                <a:ext uri="{FF2B5EF4-FFF2-40B4-BE49-F238E27FC236}">
                  <a16:creationId xmlns:a16="http://schemas.microsoft.com/office/drawing/2014/main" id="{BB7507D8-10E4-C399-8A87-3A5809819A0C}"/>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4491;p36">
              <a:extLst>
                <a:ext uri="{FF2B5EF4-FFF2-40B4-BE49-F238E27FC236}">
                  <a16:creationId xmlns:a16="http://schemas.microsoft.com/office/drawing/2014/main" id="{BAD9259A-8A70-8291-ADD0-03DCAD59E77E}"/>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4492;p36">
              <a:extLst>
                <a:ext uri="{FF2B5EF4-FFF2-40B4-BE49-F238E27FC236}">
                  <a16:creationId xmlns:a16="http://schemas.microsoft.com/office/drawing/2014/main" id="{7DD2313B-7E6B-2EDD-774B-9B9884BF7FA4}"/>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4493;p36">
              <a:extLst>
                <a:ext uri="{FF2B5EF4-FFF2-40B4-BE49-F238E27FC236}">
                  <a16:creationId xmlns:a16="http://schemas.microsoft.com/office/drawing/2014/main" id="{C8A7E1DD-B831-909A-EB42-0D6CA054FC12}"/>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4494;p36">
              <a:extLst>
                <a:ext uri="{FF2B5EF4-FFF2-40B4-BE49-F238E27FC236}">
                  <a16:creationId xmlns:a16="http://schemas.microsoft.com/office/drawing/2014/main" id="{893C485F-F0D3-91F4-A2D2-E7C5A333D6C8}"/>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4495;p36">
              <a:extLst>
                <a:ext uri="{FF2B5EF4-FFF2-40B4-BE49-F238E27FC236}">
                  <a16:creationId xmlns:a16="http://schemas.microsoft.com/office/drawing/2014/main" id="{515B1CDA-E450-4F50-0618-4CA9406AD657}"/>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4496;p36">
              <a:extLst>
                <a:ext uri="{FF2B5EF4-FFF2-40B4-BE49-F238E27FC236}">
                  <a16:creationId xmlns:a16="http://schemas.microsoft.com/office/drawing/2014/main" id="{3324D6FA-A63D-9904-D33A-AD5431BF4D1C}"/>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4497;p36">
              <a:extLst>
                <a:ext uri="{FF2B5EF4-FFF2-40B4-BE49-F238E27FC236}">
                  <a16:creationId xmlns:a16="http://schemas.microsoft.com/office/drawing/2014/main" id="{90627B56-AA7A-0057-A30E-DBB3665C0EC5}"/>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4498;p36">
              <a:extLst>
                <a:ext uri="{FF2B5EF4-FFF2-40B4-BE49-F238E27FC236}">
                  <a16:creationId xmlns:a16="http://schemas.microsoft.com/office/drawing/2014/main" id="{2CDE2F18-71A9-2B0E-E870-4A8A7C58F820}"/>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4499;p36">
              <a:extLst>
                <a:ext uri="{FF2B5EF4-FFF2-40B4-BE49-F238E27FC236}">
                  <a16:creationId xmlns:a16="http://schemas.microsoft.com/office/drawing/2014/main" id="{E2916169-8628-0E19-9A3C-1625DFE75FC2}"/>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4500;p36">
              <a:extLst>
                <a:ext uri="{FF2B5EF4-FFF2-40B4-BE49-F238E27FC236}">
                  <a16:creationId xmlns:a16="http://schemas.microsoft.com/office/drawing/2014/main" id="{C312C686-8805-207A-9067-1DF6CCB6C160}"/>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3" name="Google Shape;4501;p36">
              <a:extLst>
                <a:ext uri="{FF2B5EF4-FFF2-40B4-BE49-F238E27FC236}">
                  <a16:creationId xmlns:a16="http://schemas.microsoft.com/office/drawing/2014/main" id="{5DB4FD24-B5D0-E6DB-8D49-8A178985F982}"/>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4502;p36">
              <a:extLst>
                <a:ext uri="{FF2B5EF4-FFF2-40B4-BE49-F238E27FC236}">
                  <a16:creationId xmlns:a16="http://schemas.microsoft.com/office/drawing/2014/main" id="{0EACBB78-EAB8-97D5-2D5E-7BC5C209C05C}"/>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4503;p36">
              <a:extLst>
                <a:ext uri="{FF2B5EF4-FFF2-40B4-BE49-F238E27FC236}">
                  <a16:creationId xmlns:a16="http://schemas.microsoft.com/office/drawing/2014/main" id="{33DFCF83-5C21-4889-5257-4F806426ADB0}"/>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4504;p36">
              <a:extLst>
                <a:ext uri="{FF2B5EF4-FFF2-40B4-BE49-F238E27FC236}">
                  <a16:creationId xmlns:a16="http://schemas.microsoft.com/office/drawing/2014/main" id="{40BF2B8E-41AA-148C-4260-1722D05F8F58}"/>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4505;p36">
              <a:extLst>
                <a:ext uri="{FF2B5EF4-FFF2-40B4-BE49-F238E27FC236}">
                  <a16:creationId xmlns:a16="http://schemas.microsoft.com/office/drawing/2014/main" id="{1928644E-FF5C-9CD1-FBF8-B3AF79004250}"/>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4506;p36">
              <a:extLst>
                <a:ext uri="{FF2B5EF4-FFF2-40B4-BE49-F238E27FC236}">
                  <a16:creationId xmlns:a16="http://schemas.microsoft.com/office/drawing/2014/main" id="{AC3A9E81-150D-AA84-342E-C409F189C05A}"/>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4507;p36">
              <a:extLst>
                <a:ext uri="{FF2B5EF4-FFF2-40B4-BE49-F238E27FC236}">
                  <a16:creationId xmlns:a16="http://schemas.microsoft.com/office/drawing/2014/main" id="{3ED1BF24-1469-49DB-4745-29B64597431E}"/>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4508;p36">
              <a:extLst>
                <a:ext uri="{FF2B5EF4-FFF2-40B4-BE49-F238E27FC236}">
                  <a16:creationId xmlns:a16="http://schemas.microsoft.com/office/drawing/2014/main" id="{08CC22A8-FED9-7509-0CAD-2A6CE0C22980}"/>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4509;p36">
              <a:extLst>
                <a:ext uri="{FF2B5EF4-FFF2-40B4-BE49-F238E27FC236}">
                  <a16:creationId xmlns:a16="http://schemas.microsoft.com/office/drawing/2014/main" id="{F37EB1AD-59A2-797E-847E-1701EE01A543}"/>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4510;p36">
              <a:extLst>
                <a:ext uri="{FF2B5EF4-FFF2-40B4-BE49-F238E27FC236}">
                  <a16:creationId xmlns:a16="http://schemas.microsoft.com/office/drawing/2014/main" id="{74A34B0C-C5F6-AAA2-B520-C195AC38948D}"/>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4511;p36">
              <a:extLst>
                <a:ext uri="{FF2B5EF4-FFF2-40B4-BE49-F238E27FC236}">
                  <a16:creationId xmlns:a16="http://schemas.microsoft.com/office/drawing/2014/main" id="{8F67E338-C5AF-9A19-013C-38C3E4C0829B}"/>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4512;p36">
              <a:extLst>
                <a:ext uri="{FF2B5EF4-FFF2-40B4-BE49-F238E27FC236}">
                  <a16:creationId xmlns:a16="http://schemas.microsoft.com/office/drawing/2014/main" id="{BA5E677F-B01F-B1D1-A8B4-87E0911BEE4F}"/>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4513;p36">
              <a:extLst>
                <a:ext uri="{FF2B5EF4-FFF2-40B4-BE49-F238E27FC236}">
                  <a16:creationId xmlns:a16="http://schemas.microsoft.com/office/drawing/2014/main" id="{ADC558CB-D890-E92A-41E6-80F1FDEF5244}"/>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4514;p36">
              <a:extLst>
                <a:ext uri="{FF2B5EF4-FFF2-40B4-BE49-F238E27FC236}">
                  <a16:creationId xmlns:a16="http://schemas.microsoft.com/office/drawing/2014/main" id="{90D55D8E-0CBB-035A-2C11-CA2608B0CEC7}"/>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4515;p36">
              <a:extLst>
                <a:ext uri="{FF2B5EF4-FFF2-40B4-BE49-F238E27FC236}">
                  <a16:creationId xmlns:a16="http://schemas.microsoft.com/office/drawing/2014/main" id="{6A8F3732-83AB-EB7F-C189-04B5A6EC000A}"/>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4516;p36">
              <a:extLst>
                <a:ext uri="{FF2B5EF4-FFF2-40B4-BE49-F238E27FC236}">
                  <a16:creationId xmlns:a16="http://schemas.microsoft.com/office/drawing/2014/main" id="{3458BE56-2868-2213-F260-BEA47702B14E}"/>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4517;p36">
              <a:extLst>
                <a:ext uri="{FF2B5EF4-FFF2-40B4-BE49-F238E27FC236}">
                  <a16:creationId xmlns:a16="http://schemas.microsoft.com/office/drawing/2014/main" id="{F2CF36F7-4639-830C-99E9-42D07A2D24FB}"/>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4518;p36">
              <a:extLst>
                <a:ext uri="{FF2B5EF4-FFF2-40B4-BE49-F238E27FC236}">
                  <a16:creationId xmlns:a16="http://schemas.microsoft.com/office/drawing/2014/main" id="{6DF76BA8-AAEA-00FA-E3A5-70A2156F4F4C}"/>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4519;p36">
              <a:extLst>
                <a:ext uri="{FF2B5EF4-FFF2-40B4-BE49-F238E27FC236}">
                  <a16:creationId xmlns:a16="http://schemas.microsoft.com/office/drawing/2014/main" id="{892AECC4-D1F4-74D0-3A43-AA7A298F399D}"/>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4520;p36">
              <a:extLst>
                <a:ext uri="{FF2B5EF4-FFF2-40B4-BE49-F238E27FC236}">
                  <a16:creationId xmlns:a16="http://schemas.microsoft.com/office/drawing/2014/main" id="{91BB82F0-1CE8-11D6-4CC6-0CBF640A49A6}"/>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4521;p36">
              <a:extLst>
                <a:ext uri="{FF2B5EF4-FFF2-40B4-BE49-F238E27FC236}">
                  <a16:creationId xmlns:a16="http://schemas.microsoft.com/office/drawing/2014/main" id="{CA23F8AE-2176-E223-0FEB-FD132D642F32}"/>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4522;p36">
              <a:extLst>
                <a:ext uri="{FF2B5EF4-FFF2-40B4-BE49-F238E27FC236}">
                  <a16:creationId xmlns:a16="http://schemas.microsoft.com/office/drawing/2014/main" id="{80B36148-5FD8-D10E-4422-6F3ADC320979}"/>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4523;p36">
              <a:extLst>
                <a:ext uri="{FF2B5EF4-FFF2-40B4-BE49-F238E27FC236}">
                  <a16:creationId xmlns:a16="http://schemas.microsoft.com/office/drawing/2014/main" id="{9CF3D0DE-5757-48DD-651C-297D54B5B5AE}"/>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4524;p36">
              <a:extLst>
                <a:ext uri="{FF2B5EF4-FFF2-40B4-BE49-F238E27FC236}">
                  <a16:creationId xmlns:a16="http://schemas.microsoft.com/office/drawing/2014/main" id="{96CF4462-4EB8-6D10-8027-4CC346D9D36D}"/>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4525;p36">
              <a:extLst>
                <a:ext uri="{FF2B5EF4-FFF2-40B4-BE49-F238E27FC236}">
                  <a16:creationId xmlns:a16="http://schemas.microsoft.com/office/drawing/2014/main" id="{66161382-5DAD-3570-D1ED-1D572785DCC5}"/>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4526;p36">
              <a:extLst>
                <a:ext uri="{FF2B5EF4-FFF2-40B4-BE49-F238E27FC236}">
                  <a16:creationId xmlns:a16="http://schemas.microsoft.com/office/drawing/2014/main" id="{67A4173D-6089-D065-2C9E-4E5609D4CD6D}"/>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4527;p36">
              <a:extLst>
                <a:ext uri="{FF2B5EF4-FFF2-40B4-BE49-F238E27FC236}">
                  <a16:creationId xmlns:a16="http://schemas.microsoft.com/office/drawing/2014/main" id="{E8097BC2-FCB7-C5DD-E40D-32FC3032C2C5}"/>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4528;p36">
              <a:extLst>
                <a:ext uri="{FF2B5EF4-FFF2-40B4-BE49-F238E27FC236}">
                  <a16:creationId xmlns:a16="http://schemas.microsoft.com/office/drawing/2014/main" id="{65869F1A-20CE-14DF-6418-C94CE8838447}"/>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4529;p36">
              <a:extLst>
                <a:ext uri="{FF2B5EF4-FFF2-40B4-BE49-F238E27FC236}">
                  <a16:creationId xmlns:a16="http://schemas.microsoft.com/office/drawing/2014/main" id="{ABCC3541-C64C-B56D-E0D9-4D760FD5C5F2}"/>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4530;p36">
              <a:extLst>
                <a:ext uri="{FF2B5EF4-FFF2-40B4-BE49-F238E27FC236}">
                  <a16:creationId xmlns:a16="http://schemas.microsoft.com/office/drawing/2014/main" id="{58F5E3D9-0249-0AFC-3022-529353B0FF5D}"/>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4531;p36">
              <a:extLst>
                <a:ext uri="{FF2B5EF4-FFF2-40B4-BE49-F238E27FC236}">
                  <a16:creationId xmlns:a16="http://schemas.microsoft.com/office/drawing/2014/main" id="{53914CB5-861A-9567-97C7-0582A2BFEB5A}"/>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2" name="Google Shape;4532;p36">
              <a:extLst>
                <a:ext uri="{FF2B5EF4-FFF2-40B4-BE49-F238E27FC236}">
                  <a16:creationId xmlns:a16="http://schemas.microsoft.com/office/drawing/2014/main" id="{9388D8D9-F75C-7C0C-2245-DBF8F6CA81C8}"/>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3" name="Google Shape;4533;p36">
              <a:extLst>
                <a:ext uri="{FF2B5EF4-FFF2-40B4-BE49-F238E27FC236}">
                  <a16:creationId xmlns:a16="http://schemas.microsoft.com/office/drawing/2014/main" id="{A2BD9560-199A-17DB-495B-E5FCF9FB61D2}"/>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4" name="Google Shape;4534;p36">
              <a:extLst>
                <a:ext uri="{FF2B5EF4-FFF2-40B4-BE49-F238E27FC236}">
                  <a16:creationId xmlns:a16="http://schemas.microsoft.com/office/drawing/2014/main" id="{62EDA596-69B6-2CFC-C682-119E7D5B0092}"/>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5" name="Google Shape;4535;p36">
              <a:extLst>
                <a:ext uri="{FF2B5EF4-FFF2-40B4-BE49-F238E27FC236}">
                  <a16:creationId xmlns:a16="http://schemas.microsoft.com/office/drawing/2014/main" id="{E576E835-1048-D46C-0B28-B84210445DF3}"/>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6" name="Google Shape;4536;p36">
              <a:extLst>
                <a:ext uri="{FF2B5EF4-FFF2-40B4-BE49-F238E27FC236}">
                  <a16:creationId xmlns:a16="http://schemas.microsoft.com/office/drawing/2014/main" id="{E9AC3C83-7F84-4866-DD2A-6129D8D406F7}"/>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2437" name="组合 2">
            <a:extLst>
              <a:ext uri="{FF2B5EF4-FFF2-40B4-BE49-F238E27FC236}">
                <a16:creationId xmlns:a16="http://schemas.microsoft.com/office/drawing/2014/main" id="{F9C130D0-46FA-4E01-04CD-6262571F2DF6}"/>
              </a:ext>
            </a:extLst>
          </p:cNvPr>
          <p:cNvGrpSpPr/>
          <p:nvPr/>
        </p:nvGrpSpPr>
        <p:grpSpPr>
          <a:xfrm flipH="1">
            <a:off x="6424544" y="1088438"/>
            <a:ext cx="4711049" cy="3941705"/>
            <a:chOff x="-558688" y="0"/>
            <a:chExt cx="9107943" cy="6858000"/>
          </a:xfrm>
        </p:grpSpPr>
        <p:pic>
          <p:nvPicPr>
            <p:cNvPr id="2438" name="图片 3">
              <a:extLst>
                <a:ext uri="{FF2B5EF4-FFF2-40B4-BE49-F238E27FC236}">
                  <a16:creationId xmlns:a16="http://schemas.microsoft.com/office/drawing/2014/main" id="{125613CC-FA2B-3219-FDB4-26EE2733B219}"/>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2439" name="图片 4">
              <a:extLst>
                <a:ext uri="{FF2B5EF4-FFF2-40B4-BE49-F238E27FC236}">
                  <a16:creationId xmlns:a16="http://schemas.microsoft.com/office/drawing/2014/main" id="{74B1BD2F-2008-F50F-5BAA-A07B4AFD02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2440" name="TextBox 2439">
            <a:extLst>
              <a:ext uri="{FF2B5EF4-FFF2-40B4-BE49-F238E27FC236}">
                <a16:creationId xmlns:a16="http://schemas.microsoft.com/office/drawing/2014/main" id="{43A47814-A289-A0FB-4193-848D0F805778}"/>
              </a:ext>
            </a:extLst>
          </p:cNvPr>
          <p:cNvSpPr txBox="1"/>
          <p:nvPr/>
        </p:nvSpPr>
        <p:spPr>
          <a:xfrm>
            <a:off x="7118593" y="1969756"/>
            <a:ext cx="3607968" cy="2308324"/>
          </a:xfrm>
          <a:prstGeom prst="rect">
            <a:avLst/>
          </a:prstGeom>
          <a:noFill/>
        </p:spPr>
        <p:txBody>
          <a:bodyPr wrap="square">
            <a:spAutoFit/>
          </a:bodyPr>
          <a:lstStyle/>
          <a:p>
            <a:pPr algn="ctr"/>
            <a:r>
              <a:rPr lang="en-US" sz="2400" i="1">
                <a:solidFill>
                  <a:srgbClr val="231F3F"/>
                </a:solidFill>
                <a:latin typeface="Times New Roman" panose="02020603050405020304" pitchFamily="18" charset="0"/>
                <a:cs typeface="Times New Roman" panose="02020603050405020304" pitchFamily="18" charset="0"/>
              </a:rPr>
              <a:t>Viết đoạn văn (khoảng sáu đến tám câu) trình bày vai trò của máy vi tính đối với cuộc sống của chúng ta hiện nay. Xác định cấu trúc của đoạn văn đó</a:t>
            </a:r>
            <a:endParaRPr lang="en-US" sz="2400">
              <a:solidFill>
                <a:srgbClr val="231F3F"/>
              </a:solidFill>
              <a:latin typeface="Times New Roman" panose="02020603050405020304" pitchFamily="18" charset="0"/>
              <a:cs typeface="Times New Roman" panose="02020603050405020304" pitchFamily="18" charset="0"/>
            </a:endParaRPr>
          </a:p>
        </p:txBody>
      </p:sp>
      <p:grpSp>
        <p:nvGrpSpPr>
          <p:cNvPr id="2" name="Google Shape;1399;p37">
            <a:extLst>
              <a:ext uri="{FF2B5EF4-FFF2-40B4-BE49-F238E27FC236}">
                <a16:creationId xmlns:a16="http://schemas.microsoft.com/office/drawing/2014/main" id="{E7145110-58D2-1027-B0CA-BA480F7453BB}"/>
              </a:ext>
            </a:extLst>
          </p:cNvPr>
          <p:cNvGrpSpPr/>
          <p:nvPr/>
        </p:nvGrpSpPr>
        <p:grpSpPr>
          <a:xfrm>
            <a:off x="1382913" y="3850378"/>
            <a:ext cx="5328241" cy="2547433"/>
            <a:chOff x="2566844" y="1835550"/>
            <a:chExt cx="3996181" cy="1910575"/>
          </a:xfrm>
        </p:grpSpPr>
        <p:sp>
          <p:nvSpPr>
            <p:cNvPr id="3" name="Google Shape;1400;p37">
              <a:extLst>
                <a:ext uri="{FF2B5EF4-FFF2-40B4-BE49-F238E27FC236}">
                  <a16:creationId xmlns:a16="http://schemas.microsoft.com/office/drawing/2014/main" id="{00D390E8-56D2-0E96-D846-CED2A1256EB6}"/>
                </a:ext>
              </a:extLst>
            </p:cNvPr>
            <p:cNvSpPr/>
            <p:nvPr/>
          </p:nvSpPr>
          <p:spPr>
            <a:xfrm>
              <a:off x="2586588" y="2313491"/>
              <a:ext cx="666562" cy="435029"/>
            </a:xfrm>
            <a:custGeom>
              <a:avLst/>
              <a:gdLst/>
              <a:ahLst/>
              <a:cxnLst/>
              <a:rect l="l" t="t" r="r" b="b"/>
              <a:pathLst>
                <a:path w="5064" h="3305" extrusionOk="0">
                  <a:moveTo>
                    <a:pt x="1" y="1"/>
                  </a:moveTo>
                  <a:lnTo>
                    <a:pt x="912" y="3304"/>
                  </a:lnTo>
                  <a:lnTo>
                    <a:pt x="5063" y="3304"/>
                  </a:lnTo>
                  <a:lnTo>
                    <a:pt x="3958" y="1"/>
                  </a:lnTo>
                  <a:close/>
                </a:path>
              </a:pathLst>
            </a:custGeom>
            <a:solidFill>
              <a:srgbClr val="62B0B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52" name="Google Shape;1401;p37">
              <a:extLst>
                <a:ext uri="{FF2B5EF4-FFF2-40B4-BE49-F238E27FC236}">
                  <a16:creationId xmlns:a16="http://schemas.microsoft.com/office/drawing/2014/main" id="{F4FBD8D2-8166-8DB8-6628-1C253810D98F}"/>
                </a:ext>
              </a:extLst>
            </p:cNvPr>
            <p:cNvSpPr/>
            <p:nvPr/>
          </p:nvSpPr>
          <p:spPr>
            <a:xfrm>
              <a:off x="2644504" y="2355743"/>
              <a:ext cx="549940" cy="358817"/>
            </a:xfrm>
            <a:custGeom>
              <a:avLst/>
              <a:gdLst/>
              <a:ahLst/>
              <a:cxnLst/>
              <a:rect l="l" t="t" r="r" b="b"/>
              <a:pathLst>
                <a:path w="4178" h="2726" extrusionOk="0">
                  <a:moveTo>
                    <a:pt x="1" y="0"/>
                  </a:moveTo>
                  <a:lnTo>
                    <a:pt x="754" y="2726"/>
                  </a:lnTo>
                  <a:lnTo>
                    <a:pt x="4177" y="2726"/>
                  </a:lnTo>
                  <a:lnTo>
                    <a:pt x="3267" y="0"/>
                  </a:lnTo>
                  <a:close/>
                </a:path>
              </a:pathLst>
            </a:custGeom>
            <a:solidFill>
              <a:srgbClr val="DDDDD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53" name="Google Shape;1402;p37">
              <a:extLst>
                <a:ext uri="{FF2B5EF4-FFF2-40B4-BE49-F238E27FC236}">
                  <a16:creationId xmlns:a16="http://schemas.microsoft.com/office/drawing/2014/main" id="{1FECACB6-E9EC-6C8F-C517-1B0BAF1BE3C6}"/>
                </a:ext>
              </a:extLst>
            </p:cNvPr>
            <p:cNvSpPr/>
            <p:nvPr/>
          </p:nvSpPr>
          <p:spPr>
            <a:xfrm>
              <a:off x="2566844" y="2313491"/>
              <a:ext cx="846628" cy="449903"/>
            </a:xfrm>
            <a:custGeom>
              <a:avLst/>
              <a:gdLst/>
              <a:ahLst/>
              <a:cxnLst/>
              <a:rect l="l" t="t" r="r" b="b"/>
              <a:pathLst>
                <a:path w="6432" h="3418" extrusionOk="0">
                  <a:moveTo>
                    <a:pt x="145" y="1"/>
                  </a:moveTo>
                  <a:cubicBezTo>
                    <a:pt x="57" y="26"/>
                    <a:pt x="0" y="114"/>
                    <a:pt x="25" y="202"/>
                  </a:cubicBezTo>
                  <a:lnTo>
                    <a:pt x="898" y="3355"/>
                  </a:lnTo>
                  <a:lnTo>
                    <a:pt x="898" y="3417"/>
                  </a:lnTo>
                  <a:lnTo>
                    <a:pt x="6432" y="3417"/>
                  </a:lnTo>
                  <a:lnTo>
                    <a:pt x="6432" y="3242"/>
                  </a:lnTo>
                  <a:lnTo>
                    <a:pt x="1049" y="3242"/>
                  </a:lnTo>
                  <a:lnTo>
                    <a:pt x="145" y="1"/>
                  </a:lnTo>
                  <a:close/>
                </a:path>
              </a:pathLst>
            </a:custGeom>
            <a:solidFill>
              <a:srgbClr val="13545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54" name="Google Shape;1403;p37">
              <a:extLst>
                <a:ext uri="{FF2B5EF4-FFF2-40B4-BE49-F238E27FC236}">
                  <a16:creationId xmlns:a16="http://schemas.microsoft.com/office/drawing/2014/main" id="{173F63ED-1710-D1DC-30E3-6447144AE224}"/>
                </a:ext>
              </a:extLst>
            </p:cNvPr>
            <p:cNvSpPr/>
            <p:nvPr/>
          </p:nvSpPr>
          <p:spPr>
            <a:xfrm>
              <a:off x="2585652" y="2764050"/>
              <a:ext cx="694820" cy="962479"/>
            </a:xfrm>
            <a:custGeom>
              <a:avLst/>
              <a:gdLst/>
              <a:ahLst/>
              <a:cxnLst/>
              <a:rect l="l" t="t" r="r" b="b"/>
              <a:pathLst>
                <a:path w="6357" h="7312" extrusionOk="0">
                  <a:moveTo>
                    <a:pt x="0" y="1"/>
                  </a:moveTo>
                  <a:lnTo>
                    <a:pt x="0" y="7312"/>
                  </a:lnTo>
                  <a:lnTo>
                    <a:pt x="6356" y="6979"/>
                  </a:lnTo>
                  <a:lnTo>
                    <a:pt x="6356" y="126"/>
                  </a:lnTo>
                  <a:lnTo>
                    <a:pt x="0" y="1"/>
                  </a:lnTo>
                  <a:close/>
                </a:path>
              </a:pathLst>
            </a:custGeom>
            <a:solidFill>
              <a:srgbClr val="C075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55" name="Google Shape;1404;p37">
              <a:extLst>
                <a:ext uri="{FF2B5EF4-FFF2-40B4-BE49-F238E27FC236}">
                  <a16:creationId xmlns:a16="http://schemas.microsoft.com/office/drawing/2014/main" id="{107AA79E-0943-2D6C-E723-BE04278998FE}"/>
                </a:ext>
              </a:extLst>
            </p:cNvPr>
            <p:cNvSpPr/>
            <p:nvPr/>
          </p:nvSpPr>
          <p:spPr>
            <a:xfrm>
              <a:off x="5843899" y="2764065"/>
              <a:ext cx="642248" cy="962460"/>
            </a:xfrm>
            <a:custGeom>
              <a:avLst/>
              <a:gdLst/>
              <a:ahLst/>
              <a:cxnLst/>
              <a:rect l="l" t="t" r="r" b="b"/>
              <a:pathLst>
                <a:path w="6357" h="7312" extrusionOk="0">
                  <a:moveTo>
                    <a:pt x="6357" y="1"/>
                  </a:moveTo>
                  <a:lnTo>
                    <a:pt x="1" y="126"/>
                  </a:lnTo>
                  <a:lnTo>
                    <a:pt x="1" y="6979"/>
                  </a:lnTo>
                  <a:lnTo>
                    <a:pt x="6357" y="7312"/>
                  </a:lnTo>
                  <a:lnTo>
                    <a:pt x="6357" y="1"/>
                  </a:lnTo>
                  <a:close/>
                </a:path>
              </a:pathLst>
            </a:custGeom>
            <a:solidFill>
              <a:srgbClr val="C075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56" name="Google Shape;1405;p37">
              <a:extLst>
                <a:ext uri="{FF2B5EF4-FFF2-40B4-BE49-F238E27FC236}">
                  <a16:creationId xmlns:a16="http://schemas.microsoft.com/office/drawing/2014/main" id="{2ABE31E5-9CF5-9554-0CCF-DD082E29723C}"/>
                </a:ext>
              </a:extLst>
            </p:cNvPr>
            <p:cNvSpPr/>
            <p:nvPr/>
          </p:nvSpPr>
          <p:spPr>
            <a:xfrm>
              <a:off x="2585652" y="2764050"/>
              <a:ext cx="828603" cy="33171"/>
            </a:xfrm>
            <a:custGeom>
              <a:avLst/>
              <a:gdLst/>
              <a:ahLst/>
              <a:cxnLst/>
              <a:rect l="l" t="t" r="r" b="b"/>
              <a:pathLst>
                <a:path w="7581" h="252" extrusionOk="0">
                  <a:moveTo>
                    <a:pt x="0" y="1"/>
                  </a:moveTo>
                  <a:lnTo>
                    <a:pt x="0" y="252"/>
                  </a:lnTo>
                  <a:lnTo>
                    <a:pt x="7581" y="252"/>
                  </a:lnTo>
                  <a:lnTo>
                    <a:pt x="7581" y="1"/>
                  </a:lnTo>
                  <a:close/>
                </a:path>
              </a:pathLst>
            </a:custGeom>
            <a:solidFill>
              <a:srgbClr val="C254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57" name="Google Shape;1406;p37">
              <a:extLst>
                <a:ext uri="{FF2B5EF4-FFF2-40B4-BE49-F238E27FC236}">
                  <a16:creationId xmlns:a16="http://schemas.microsoft.com/office/drawing/2014/main" id="{2394B517-B58D-4CB1-699B-65FF952ABA6E}"/>
                </a:ext>
              </a:extLst>
            </p:cNvPr>
            <p:cNvSpPr/>
            <p:nvPr/>
          </p:nvSpPr>
          <p:spPr>
            <a:xfrm>
              <a:off x="3838361" y="2499876"/>
              <a:ext cx="429106" cy="396594"/>
            </a:xfrm>
            <a:custGeom>
              <a:avLst/>
              <a:gdLst/>
              <a:ahLst/>
              <a:cxnLst/>
              <a:rect l="l" t="t" r="r" b="b"/>
              <a:pathLst>
                <a:path w="3260" h="3013" extrusionOk="0">
                  <a:moveTo>
                    <a:pt x="2540" y="1"/>
                  </a:moveTo>
                  <a:cubicBezTo>
                    <a:pt x="1838" y="1"/>
                    <a:pt x="817" y="23"/>
                    <a:pt x="817" y="23"/>
                  </a:cubicBezTo>
                  <a:lnTo>
                    <a:pt x="0" y="2755"/>
                  </a:lnTo>
                  <a:lnTo>
                    <a:pt x="766" y="2912"/>
                  </a:lnTo>
                  <a:lnTo>
                    <a:pt x="2267" y="3013"/>
                  </a:lnTo>
                  <a:cubicBezTo>
                    <a:pt x="2267" y="3013"/>
                    <a:pt x="3260" y="67"/>
                    <a:pt x="3184" y="23"/>
                  </a:cubicBezTo>
                  <a:cubicBezTo>
                    <a:pt x="3161" y="6"/>
                    <a:pt x="2891" y="1"/>
                    <a:pt x="2540"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58" name="Google Shape;1407;p37">
              <a:extLst>
                <a:ext uri="{FF2B5EF4-FFF2-40B4-BE49-F238E27FC236}">
                  <a16:creationId xmlns:a16="http://schemas.microsoft.com/office/drawing/2014/main" id="{91B8CB95-D5F2-5320-E557-2AB3A53467EE}"/>
                </a:ext>
              </a:extLst>
            </p:cNvPr>
            <p:cNvSpPr/>
            <p:nvPr/>
          </p:nvSpPr>
          <p:spPr>
            <a:xfrm>
              <a:off x="3992891" y="2849216"/>
              <a:ext cx="77002" cy="292871"/>
            </a:xfrm>
            <a:custGeom>
              <a:avLst/>
              <a:gdLst/>
              <a:ahLst/>
              <a:cxnLst/>
              <a:rect l="l" t="t" r="r" b="b"/>
              <a:pathLst>
                <a:path w="585" h="2225" extrusionOk="0">
                  <a:moveTo>
                    <a:pt x="585" y="1"/>
                  </a:moveTo>
                  <a:lnTo>
                    <a:pt x="1" y="2224"/>
                  </a:lnTo>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59" name="Google Shape;1408;p37">
              <a:extLst>
                <a:ext uri="{FF2B5EF4-FFF2-40B4-BE49-F238E27FC236}">
                  <a16:creationId xmlns:a16="http://schemas.microsoft.com/office/drawing/2014/main" id="{A82AA60A-710E-9BE3-66B9-BC8F1A0F26EF}"/>
                </a:ext>
              </a:extLst>
            </p:cNvPr>
            <p:cNvSpPr/>
            <p:nvPr/>
          </p:nvSpPr>
          <p:spPr>
            <a:xfrm>
              <a:off x="3978807" y="2845135"/>
              <a:ext cx="105960" cy="301032"/>
            </a:xfrm>
            <a:custGeom>
              <a:avLst/>
              <a:gdLst/>
              <a:ahLst/>
              <a:cxnLst/>
              <a:rect l="l" t="t" r="r" b="b"/>
              <a:pathLst>
                <a:path w="805" h="2287" extrusionOk="0">
                  <a:moveTo>
                    <a:pt x="591" y="0"/>
                  </a:moveTo>
                  <a:lnTo>
                    <a:pt x="1" y="2230"/>
                  </a:lnTo>
                  <a:lnTo>
                    <a:pt x="214" y="2286"/>
                  </a:lnTo>
                  <a:lnTo>
                    <a:pt x="805" y="57"/>
                  </a:lnTo>
                  <a:lnTo>
                    <a:pt x="591" y="0"/>
                  </a:ln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60" name="Google Shape;1409;p37">
              <a:extLst>
                <a:ext uri="{FF2B5EF4-FFF2-40B4-BE49-F238E27FC236}">
                  <a16:creationId xmlns:a16="http://schemas.microsoft.com/office/drawing/2014/main" id="{EEB2C285-5F0E-A4A6-74FE-9C3CE4F7E35E}"/>
                </a:ext>
              </a:extLst>
            </p:cNvPr>
            <p:cNvSpPr/>
            <p:nvPr/>
          </p:nvSpPr>
          <p:spPr>
            <a:xfrm>
              <a:off x="3253015" y="3168413"/>
              <a:ext cx="531643" cy="552309"/>
            </a:xfrm>
            <a:custGeom>
              <a:avLst/>
              <a:gdLst/>
              <a:ahLst/>
              <a:cxnLst/>
              <a:rect l="l" t="t" r="r" b="b"/>
              <a:pathLst>
                <a:path w="4039" h="4196" extrusionOk="0">
                  <a:moveTo>
                    <a:pt x="4039" y="0"/>
                  </a:moveTo>
                  <a:lnTo>
                    <a:pt x="0" y="4196"/>
                  </a:lnTo>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61" name="Google Shape;1410;p37">
              <a:extLst>
                <a:ext uri="{FF2B5EF4-FFF2-40B4-BE49-F238E27FC236}">
                  <a16:creationId xmlns:a16="http://schemas.microsoft.com/office/drawing/2014/main" id="{05332BE9-EEFE-47F4-1724-2B569CE6034A}"/>
                </a:ext>
              </a:extLst>
            </p:cNvPr>
            <p:cNvSpPr/>
            <p:nvPr/>
          </p:nvSpPr>
          <p:spPr>
            <a:xfrm>
              <a:off x="3236430" y="3154460"/>
              <a:ext cx="563102" cy="581135"/>
            </a:xfrm>
            <a:custGeom>
              <a:avLst/>
              <a:gdLst/>
              <a:ahLst/>
              <a:cxnLst/>
              <a:rect l="l" t="t" r="r" b="b"/>
              <a:pathLst>
                <a:path w="4278" h="4415" extrusionOk="0">
                  <a:moveTo>
                    <a:pt x="4162" y="0"/>
                  </a:moveTo>
                  <a:cubicBezTo>
                    <a:pt x="4132" y="0"/>
                    <a:pt x="4103" y="11"/>
                    <a:pt x="4083" y="31"/>
                  </a:cubicBezTo>
                  <a:lnTo>
                    <a:pt x="51" y="4233"/>
                  </a:lnTo>
                  <a:cubicBezTo>
                    <a:pt x="1" y="4270"/>
                    <a:pt x="13" y="4346"/>
                    <a:pt x="51" y="4383"/>
                  </a:cubicBezTo>
                  <a:cubicBezTo>
                    <a:pt x="76" y="4408"/>
                    <a:pt x="107" y="4415"/>
                    <a:pt x="126" y="4415"/>
                  </a:cubicBezTo>
                  <a:cubicBezTo>
                    <a:pt x="151" y="4415"/>
                    <a:pt x="183" y="4396"/>
                    <a:pt x="208" y="4377"/>
                  </a:cubicBezTo>
                  <a:lnTo>
                    <a:pt x="4234" y="181"/>
                  </a:lnTo>
                  <a:cubicBezTo>
                    <a:pt x="4278" y="144"/>
                    <a:pt x="4272" y="75"/>
                    <a:pt x="4234" y="31"/>
                  </a:cubicBezTo>
                  <a:cubicBezTo>
                    <a:pt x="4216" y="10"/>
                    <a:pt x="4189" y="0"/>
                    <a:pt x="4162"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62" name="Google Shape;1411;p37">
              <a:extLst>
                <a:ext uri="{FF2B5EF4-FFF2-40B4-BE49-F238E27FC236}">
                  <a16:creationId xmlns:a16="http://schemas.microsoft.com/office/drawing/2014/main" id="{9CFC3427-75E5-592E-D082-D72EEBDBB630}"/>
                </a:ext>
              </a:extLst>
            </p:cNvPr>
            <p:cNvSpPr/>
            <p:nvPr/>
          </p:nvSpPr>
          <p:spPr>
            <a:xfrm>
              <a:off x="3253015" y="3168413"/>
              <a:ext cx="531643" cy="552309"/>
            </a:xfrm>
            <a:custGeom>
              <a:avLst/>
              <a:gdLst/>
              <a:ahLst/>
              <a:cxnLst/>
              <a:rect l="l" t="t" r="r" b="b"/>
              <a:pathLst>
                <a:path w="4039" h="4196" extrusionOk="0">
                  <a:moveTo>
                    <a:pt x="0" y="0"/>
                  </a:moveTo>
                  <a:lnTo>
                    <a:pt x="4039" y="4196"/>
                  </a:lnTo>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63" name="Google Shape;1412;p37">
              <a:extLst>
                <a:ext uri="{FF2B5EF4-FFF2-40B4-BE49-F238E27FC236}">
                  <a16:creationId xmlns:a16="http://schemas.microsoft.com/office/drawing/2014/main" id="{8AD9F7AD-6DA2-25FA-A88C-749EA19524CC}"/>
                </a:ext>
              </a:extLst>
            </p:cNvPr>
            <p:cNvSpPr/>
            <p:nvPr/>
          </p:nvSpPr>
          <p:spPr>
            <a:xfrm>
              <a:off x="3238141" y="3154724"/>
              <a:ext cx="560602" cy="580872"/>
            </a:xfrm>
            <a:custGeom>
              <a:avLst/>
              <a:gdLst/>
              <a:ahLst/>
              <a:cxnLst/>
              <a:rect l="l" t="t" r="r" b="b"/>
              <a:pathLst>
                <a:path w="4259" h="4413" extrusionOk="0">
                  <a:moveTo>
                    <a:pt x="111" y="0"/>
                  </a:moveTo>
                  <a:cubicBezTo>
                    <a:pt x="83" y="0"/>
                    <a:pt x="57" y="10"/>
                    <a:pt x="38" y="29"/>
                  </a:cubicBezTo>
                  <a:cubicBezTo>
                    <a:pt x="0" y="73"/>
                    <a:pt x="0" y="142"/>
                    <a:pt x="38" y="179"/>
                  </a:cubicBezTo>
                  <a:lnTo>
                    <a:pt x="4070" y="4381"/>
                  </a:lnTo>
                  <a:cubicBezTo>
                    <a:pt x="4095" y="4406"/>
                    <a:pt x="4120" y="4413"/>
                    <a:pt x="4152" y="4413"/>
                  </a:cubicBezTo>
                  <a:cubicBezTo>
                    <a:pt x="4177" y="4413"/>
                    <a:pt x="4196" y="4394"/>
                    <a:pt x="4221" y="4381"/>
                  </a:cubicBezTo>
                  <a:cubicBezTo>
                    <a:pt x="4259" y="4344"/>
                    <a:pt x="4259" y="4268"/>
                    <a:pt x="4221" y="4231"/>
                  </a:cubicBezTo>
                  <a:lnTo>
                    <a:pt x="189" y="29"/>
                  </a:lnTo>
                  <a:cubicBezTo>
                    <a:pt x="167" y="10"/>
                    <a:pt x="138" y="0"/>
                    <a:pt x="111"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64" name="Google Shape;1413;p37">
              <a:extLst>
                <a:ext uri="{FF2B5EF4-FFF2-40B4-BE49-F238E27FC236}">
                  <a16:creationId xmlns:a16="http://schemas.microsoft.com/office/drawing/2014/main" id="{36F8D45D-3F0E-A1DB-078E-CF857B814BC5}"/>
                </a:ext>
              </a:extLst>
            </p:cNvPr>
            <p:cNvSpPr/>
            <p:nvPr/>
          </p:nvSpPr>
          <p:spPr>
            <a:xfrm>
              <a:off x="3253015" y="3168413"/>
              <a:ext cx="531643" cy="552309"/>
            </a:xfrm>
            <a:custGeom>
              <a:avLst/>
              <a:gdLst/>
              <a:ahLst/>
              <a:cxnLst/>
              <a:rect l="l" t="t" r="r" b="b"/>
              <a:pathLst>
                <a:path w="4039" h="4196" extrusionOk="0">
                  <a:moveTo>
                    <a:pt x="4039" y="0"/>
                  </a:moveTo>
                  <a:lnTo>
                    <a:pt x="0" y="4196"/>
                  </a:lnTo>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65" name="Google Shape;1414;p37">
              <a:extLst>
                <a:ext uri="{FF2B5EF4-FFF2-40B4-BE49-F238E27FC236}">
                  <a16:creationId xmlns:a16="http://schemas.microsoft.com/office/drawing/2014/main" id="{314D0380-2DC6-421A-55F0-655AD5FDE601}"/>
                </a:ext>
              </a:extLst>
            </p:cNvPr>
            <p:cNvSpPr/>
            <p:nvPr/>
          </p:nvSpPr>
          <p:spPr>
            <a:xfrm>
              <a:off x="3236430" y="3154460"/>
              <a:ext cx="563102" cy="581135"/>
            </a:xfrm>
            <a:custGeom>
              <a:avLst/>
              <a:gdLst/>
              <a:ahLst/>
              <a:cxnLst/>
              <a:rect l="l" t="t" r="r" b="b"/>
              <a:pathLst>
                <a:path w="4278" h="4415" extrusionOk="0">
                  <a:moveTo>
                    <a:pt x="4162" y="0"/>
                  </a:moveTo>
                  <a:cubicBezTo>
                    <a:pt x="4132" y="0"/>
                    <a:pt x="4103" y="11"/>
                    <a:pt x="4083" y="31"/>
                  </a:cubicBezTo>
                  <a:lnTo>
                    <a:pt x="51" y="4233"/>
                  </a:lnTo>
                  <a:cubicBezTo>
                    <a:pt x="1" y="4270"/>
                    <a:pt x="13" y="4346"/>
                    <a:pt x="51" y="4383"/>
                  </a:cubicBezTo>
                  <a:cubicBezTo>
                    <a:pt x="76" y="4408"/>
                    <a:pt x="107" y="4415"/>
                    <a:pt x="126" y="4415"/>
                  </a:cubicBezTo>
                  <a:cubicBezTo>
                    <a:pt x="151" y="4415"/>
                    <a:pt x="183" y="4396"/>
                    <a:pt x="208" y="4377"/>
                  </a:cubicBezTo>
                  <a:lnTo>
                    <a:pt x="4234" y="181"/>
                  </a:lnTo>
                  <a:cubicBezTo>
                    <a:pt x="4278" y="144"/>
                    <a:pt x="4272" y="75"/>
                    <a:pt x="4234" y="31"/>
                  </a:cubicBezTo>
                  <a:cubicBezTo>
                    <a:pt x="4216" y="10"/>
                    <a:pt x="4189" y="0"/>
                    <a:pt x="4162"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66" name="Google Shape;1415;p37">
              <a:extLst>
                <a:ext uri="{FF2B5EF4-FFF2-40B4-BE49-F238E27FC236}">
                  <a16:creationId xmlns:a16="http://schemas.microsoft.com/office/drawing/2014/main" id="{25B0B8B9-1428-79E3-50A3-DF217527CEA3}"/>
                </a:ext>
              </a:extLst>
            </p:cNvPr>
            <p:cNvSpPr/>
            <p:nvPr/>
          </p:nvSpPr>
          <p:spPr>
            <a:xfrm>
              <a:off x="3253015" y="3168413"/>
              <a:ext cx="531643" cy="552309"/>
            </a:xfrm>
            <a:custGeom>
              <a:avLst/>
              <a:gdLst/>
              <a:ahLst/>
              <a:cxnLst/>
              <a:rect l="l" t="t" r="r" b="b"/>
              <a:pathLst>
                <a:path w="4039" h="4196" extrusionOk="0">
                  <a:moveTo>
                    <a:pt x="0" y="0"/>
                  </a:moveTo>
                  <a:lnTo>
                    <a:pt x="4039" y="4196"/>
                  </a:lnTo>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67" name="Google Shape;1416;p37">
              <a:extLst>
                <a:ext uri="{FF2B5EF4-FFF2-40B4-BE49-F238E27FC236}">
                  <a16:creationId xmlns:a16="http://schemas.microsoft.com/office/drawing/2014/main" id="{A85FA0FF-BCC1-DE89-97CE-34C8811B86FC}"/>
                </a:ext>
              </a:extLst>
            </p:cNvPr>
            <p:cNvSpPr/>
            <p:nvPr/>
          </p:nvSpPr>
          <p:spPr>
            <a:xfrm>
              <a:off x="3238141" y="3154724"/>
              <a:ext cx="560602" cy="580872"/>
            </a:xfrm>
            <a:custGeom>
              <a:avLst/>
              <a:gdLst/>
              <a:ahLst/>
              <a:cxnLst/>
              <a:rect l="l" t="t" r="r" b="b"/>
              <a:pathLst>
                <a:path w="4259" h="4413" extrusionOk="0">
                  <a:moveTo>
                    <a:pt x="111" y="0"/>
                  </a:moveTo>
                  <a:cubicBezTo>
                    <a:pt x="83" y="0"/>
                    <a:pt x="57" y="10"/>
                    <a:pt x="38" y="29"/>
                  </a:cubicBezTo>
                  <a:cubicBezTo>
                    <a:pt x="0" y="73"/>
                    <a:pt x="0" y="142"/>
                    <a:pt x="38" y="179"/>
                  </a:cubicBezTo>
                  <a:lnTo>
                    <a:pt x="4070" y="4381"/>
                  </a:lnTo>
                  <a:cubicBezTo>
                    <a:pt x="4095" y="4406"/>
                    <a:pt x="4120" y="4413"/>
                    <a:pt x="4152" y="4413"/>
                  </a:cubicBezTo>
                  <a:cubicBezTo>
                    <a:pt x="4177" y="4413"/>
                    <a:pt x="4196" y="4394"/>
                    <a:pt x="4221" y="4381"/>
                  </a:cubicBezTo>
                  <a:cubicBezTo>
                    <a:pt x="4259" y="4344"/>
                    <a:pt x="4259" y="4268"/>
                    <a:pt x="4221" y="4231"/>
                  </a:cubicBezTo>
                  <a:lnTo>
                    <a:pt x="189" y="29"/>
                  </a:lnTo>
                  <a:cubicBezTo>
                    <a:pt x="167" y="10"/>
                    <a:pt x="138" y="0"/>
                    <a:pt x="111"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68" name="Google Shape;1417;p37">
              <a:extLst>
                <a:ext uri="{FF2B5EF4-FFF2-40B4-BE49-F238E27FC236}">
                  <a16:creationId xmlns:a16="http://schemas.microsoft.com/office/drawing/2014/main" id="{D9339781-CBC0-25A3-A385-E24A26AE5D30}"/>
                </a:ext>
              </a:extLst>
            </p:cNvPr>
            <p:cNvSpPr/>
            <p:nvPr/>
          </p:nvSpPr>
          <p:spPr>
            <a:xfrm>
              <a:off x="3318302" y="3116288"/>
              <a:ext cx="738430" cy="70421"/>
            </a:xfrm>
            <a:custGeom>
              <a:avLst/>
              <a:gdLst/>
              <a:ahLst/>
              <a:cxnLst/>
              <a:rect l="l" t="t" r="r" b="b"/>
              <a:pathLst>
                <a:path w="5610" h="535" extrusionOk="0">
                  <a:moveTo>
                    <a:pt x="126" y="0"/>
                  </a:moveTo>
                  <a:cubicBezTo>
                    <a:pt x="57" y="0"/>
                    <a:pt x="0" y="57"/>
                    <a:pt x="0" y="126"/>
                  </a:cubicBezTo>
                  <a:lnTo>
                    <a:pt x="0" y="409"/>
                  </a:lnTo>
                  <a:cubicBezTo>
                    <a:pt x="0" y="478"/>
                    <a:pt x="57" y="534"/>
                    <a:pt x="126" y="534"/>
                  </a:cubicBezTo>
                  <a:lnTo>
                    <a:pt x="5484" y="534"/>
                  </a:lnTo>
                  <a:cubicBezTo>
                    <a:pt x="5553" y="534"/>
                    <a:pt x="5609" y="478"/>
                    <a:pt x="5609" y="409"/>
                  </a:cubicBezTo>
                  <a:lnTo>
                    <a:pt x="5609" y="126"/>
                  </a:lnTo>
                  <a:cubicBezTo>
                    <a:pt x="5609" y="57"/>
                    <a:pt x="5553" y="0"/>
                    <a:pt x="5484" y="0"/>
                  </a:cubicBezTo>
                  <a:close/>
                </a:path>
              </a:pathLst>
            </a:custGeom>
            <a:solidFill>
              <a:srgbClr val="C254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69" name="Google Shape;1418;p37">
              <a:extLst>
                <a:ext uri="{FF2B5EF4-FFF2-40B4-BE49-F238E27FC236}">
                  <a16:creationId xmlns:a16="http://schemas.microsoft.com/office/drawing/2014/main" id="{6DF9BFAA-4242-8F32-3B7F-B031757ABA07}"/>
                </a:ext>
              </a:extLst>
            </p:cNvPr>
            <p:cNvSpPr/>
            <p:nvPr/>
          </p:nvSpPr>
          <p:spPr>
            <a:xfrm>
              <a:off x="3414127" y="3168413"/>
              <a:ext cx="531775" cy="552309"/>
            </a:xfrm>
            <a:custGeom>
              <a:avLst/>
              <a:gdLst/>
              <a:ahLst/>
              <a:cxnLst/>
              <a:rect l="l" t="t" r="r" b="b"/>
              <a:pathLst>
                <a:path w="4040" h="4196" extrusionOk="0">
                  <a:moveTo>
                    <a:pt x="4040" y="0"/>
                  </a:moveTo>
                  <a:lnTo>
                    <a:pt x="1" y="4196"/>
                  </a:lnTo>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70" name="Google Shape;1419;p37">
              <a:extLst>
                <a:ext uri="{FF2B5EF4-FFF2-40B4-BE49-F238E27FC236}">
                  <a16:creationId xmlns:a16="http://schemas.microsoft.com/office/drawing/2014/main" id="{E70E823C-A499-B45F-F6F4-BB24E9179B9E}"/>
                </a:ext>
              </a:extLst>
            </p:cNvPr>
            <p:cNvSpPr/>
            <p:nvPr/>
          </p:nvSpPr>
          <p:spPr>
            <a:xfrm>
              <a:off x="3397673" y="3154460"/>
              <a:ext cx="563892" cy="581135"/>
            </a:xfrm>
            <a:custGeom>
              <a:avLst/>
              <a:gdLst/>
              <a:ahLst/>
              <a:cxnLst/>
              <a:rect l="l" t="t" r="r" b="b"/>
              <a:pathLst>
                <a:path w="4284" h="4415" extrusionOk="0">
                  <a:moveTo>
                    <a:pt x="4164" y="0"/>
                  </a:moveTo>
                  <a:cubicBezTo>
                    <a:pt x="4135" y="0"/>
                    <a:pt x="4106" y="11"/>
                    <a:pt x="4083" y="31"/>
                  </a:cubicBezTo>
                  <a:lnTo>
                    <a:pt x="51" y="4233"/>
                  </a:lnTo>
                  <a:cubicBezTo>
                    <a:pt x="0" y="4270"/>
                    <a:pt x="13" y="4346"/>
                    <a:pt x="51" y="4383"/>
                  </a:cubicBezTo>
                  <a:cubicBezTo>
                    <a:pt x="76" y="4408"/>
                    <a:pt x="107" y="4415"/>
                    <a:pt x="126" y="4415"/>
                  </a:cubicBezTo>
                  <a:cubicBezTo>
                    <a:pt x="157" y="4415"/>
                    <a:pt x="182" y="4396"/>
                    <a:pt x="208" y="4377"/>
                  </a:cubicBezTo>
                  <a:lnTo>
                    <a:pt x="4234" y="181"/>
                  </a:lnTo>
                  <a:cubicBezTo>
                    <a:pt x="4284" y="144"/>
                    <a:pt x="4271" y="75"/>
                    <a:pt x="4234" y="31"/>
                  </a:cubicBezTo>
                  <a:cubicBezTo>
                    <a:pt x="4215" y="10"/>
                    <a:pt x="4190" y="0"/>
                    <a:pt x="4164"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71" name="Google Shape;1420;p37">
              <a:extLst>
                <a:ext uri="{FF2B5EF4-FFF2-40B4-BE49-F238E27FC236}">
                  <a16:creationId xmlns:a16="http://schemas.microsoft.com/office/drawing/2014/main" id="{942C3E07-28A6-A605-D13B-01995EB74699}"/>
                </a:ext>
              </a:extLst>
            </p:cNvPr>
            <p:cNvSpPr/>
            <p:nvPr/>
          </p:nvSpPr>
          <p:spPr>
            <a:xfrm>
              <a:off x="3414127" y="3168413"/>
              <a:ext cx="531775" cy="552309"/>
            </a:xfrm>
            <a:custGeom>
              <a:avLst/>
              <a:gdLst/>
              <a:ahLst/>
              <a:cxnLst/>
              <a:rect l="l" t="t" r="r" b="b"/>
              <a:pathLst>
                <a:path w="4040" h="4196" extrusionOk="0">
                  <a:moveTo>
                    <a:pt x="1" y="0"/>
                  </a:moveTo>
                  <a:lnTo>
                    <a:pt x="4040" y="4196"/>
                  </a:lnTo>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72" name="Google Shape;1421;p37">
              <a:extLst>
                <a:ext uri="{FF2B5EF4-FFF2-40B4-BE49-F238E27FC236}">
                  <a16:creationId xmlns:a16="http://schemas.microsoft.com/office/drawing/2014/main" id="{2F8AA0B0-C091-4912-DCDD-F7AC77D3F618}"/>
                </a:ext>
              </a:extLst>
            </p:cNvPr>
            <p:cNvSpPr/>
            <p:nvPr/>
          </p:nvSpPr>
          <p:spPr>
            <a:xfrm>
              <a:off x="3399253" y="3154724"/>
              <a:ext cx="560733" cy="580872"/>
            </a:xfrm>
            <a:custGeom>
              <a:avLst/>
              <a:gdLst/>
              <a:ahLst/>
              <a:cxnLst/>
              <a:rect l="l" t="t" r="r" b="b"/>
              <a:pathLst>
                <a:path w="4260" h="4413" extrusionOk="0">
                  <a:moveTo>
                    <a:pt x="112" y="0"/>
                  </a:moveTo>
                  <a:cubicBezTo>
                    <a:pt x="84" y="0"/>
                    <a:pt x="57" y="10"/>
                    <a:pt x="39" y="29"/>
                  </a:cubicBezTo>
                  <a:cubicBezTo>
                    <a:pt x="1" y="73"/>
                    <a:pt x="1" y="142"/>
                    <a:pt x="39" y="179"/>
                  </a:cubicBezTo>
                  <a:lnTo>
                    <a:pt x="4071" y="4381"/>
                  </a:lnTo>
                  <a:cubicBezTo>
                    <a:pt x="4096" y="4406"/>
                    <a:pt x="4121" y="4413"/>
                    <a:pt x="4153" y="4413"/>
                  </a:cubicBezTo>
                  <a:cubicBezTo>
                    <a:pt x="4178" y="4413"/>
                    <a:pt x="4209" y="4394"/>
                    <a:pt x="4222" y="4381"/>
                  </a:cubicBezTo>
                  <a:cubicBezTo>
                    <a:pt x="4259" y="4344"/>
                    <a:pt x="4259" y="4268"/>
                    <a:pt x="4222" y="4231"/>
                  </a:cubicBezTo>
                  <a:lnTo>
                    <a:pt x="189" y="29"/>
                  </a:lnTo>
                  <a:cubicBezTo>
                    <a:pt x="167" y="10"/>
                    <a:pt x="139" y="0"/>
                    <a:pt x="112"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73" name="Google Shape;1422;p37">
              <a:extLst>
                <a:ext uri="{FF2B5EF4-FFF2-40B4-BE49-F238E27FC236}">
                  <a16:creationId xmlns:a16="http://schemas.microsoft.com/office/drawing/2014/main" id="{7C645E67-9C3C-8312-71F1-8C46F078E3B5}"/>
                </a:ext>
              </a:extLst>
            </p:cNvPr>
            <p:cNvSpPr/>
            <p:nvPr/>
          </p:nvSpPr>
          <p:spPr>
            <a:xfrm>
              <a:off x="2990024" y="2631767"/>
              <a:ext cx="469779" cy="139394"/>
            </a:xfrm>
            <a:custGeom>
              <a:avLst/>
              <a:gdLst/>
              <a:ahLst/>
              <a:cxnLst/>
              <a:rect l="l" t="t" r="r" b="b"/>
              <a:pathLst>
                <a:path w="3569" h="1059" extrusionOk="0">
                  <a:moveTo>
                    <a:pt x="3443" y="1"/>
                  </a:moveTo>
                  <a:cubicBezTo>
                    <a:pt x="2903" y="164"/>
                    <a:pt x="2074" y="422"/>
                    <a:pt x="1873" y="434"/>
                  </a:cubicBezTo>
                  <a:cubicBezTo>
                    <a:pt x="1866" y="434"/>
                    <a:pt x="1860" y="435"/>
                    <a:pt x="1853" y="435"/>
                  </a:cubicBezTo>
                  <a:cubicBezTo>
                    <a:pt x="1617" y="435"/>
                    <a:pt x="1264" y="257"/>
                    <a:pt x="1045" y="257"/>
                  </a:cubicBezTo>
                  <a:cubicBezTo>
                    <a:pt x="994" y="257"/>
                    <a:pt x="951" y="267"/>
                    <a:pt x="918" y="290"/>
                  </a:cubicBezTo>
                  <a:cubicBezTo>
                    <a:pt x="736" y="415"/>
                    <a:pt x="1" y="912"/>
                    <a:pt x="39" y="1018"/>
                  </a:cubicBezTo>
                  <a:cubicBezTo>
                    <a:pt x="48" y="1048"/>
                    <a:pt x="326" y="1059"/>
                    <a:pt x="724" y="1059"/>
                  </a:cubicBezTo>
                  <a:cubicBezTo>
                    <a:pt x="1595" y="1059"/>
                    <a:pt x="3047" y="1006"/>
                    <a:pt x="3568" y="981"/>
                  </a:cubicBezTo>
                  <a:cubicBezTo>
                    <a:pt x="3499" y="660"/>
                    <a:pt x="3462" y="327"/>
                    <a:pt x="3443" y="1"/>
                  </a:cubicBezTo>
                  <a:close/>
                </a:path>
              </a:pathLst>
            </a:custGeom>
            <a:solidFill>
              <a:srgbClr val="FFE5A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74" name="Google Shape;1423;p37">
              <a:extLst>
                <a:ext uri="{FF2B5EF4-FFF2-40B4-BE49-F238E27FC236}">
                  <a16:creationId xmlns:a16="http://schemas.microsoft.com/office/drawing/2014/main" id="{F7F24948-0F18-FF00-046C-E89BFB7D53F4}"/>
                </a:ext>
              </a:extLst>
            </p:cNvPr>
            <p:cNvSpPr/>
            <p:nvPr/>
          </p:nvSpPr>
          <p:spPr>
            <a:xfrm>
              <a:off x="3444006" y="2383122"/>
              <a:ext cx="1004581" cy="535724"/>
            </a:xfrm>
            <a:custGeom>
              <a:avLst/>
              <a:gdLst/>
              <a:ahLst/>
              <a:cxnLst/>
              <a:rect l="l" t="t" r="r" b="b"/>
              <a:pathLst>
                <a:path w="7632" h="4070" extrusionOk="0">
                  <a:moveTo>
                    <a:pt x="4501" y="0"/>
                  </a:moveTo>
                  <a:cubicBezTo>
                    <a:pt x="4250" y="0"/>
                    <a:pt x="3959" y="47"/>
                    <a:pt x="3655" y="194"/>
                  </a:cubicBezTo>
                  <a:cubicBezTo>
                    <a:pt x="3655" y="194"/>
                    <a:pt x="3249" y="2"/>
                    <a:pt x="2945" y="2"/>
                  </a:cubicBezTo>
                  <a:cubicBezTo>
                    <a:pt x="2888" y="2"/>
                    <a:pt x="2835" y="9"/>
                    <a:pt x="2789" y="24"/>
                  </a:cubicBezTo>
                  <a:cubicBezTo>
                    <a:pt x="2500" y="138"/>
                    <a:pt x="2217" y="514"/>
                    <a:pt x="1941" y="678"/>
                  </a:cubicBezTo>
                  <a:cubicBezTo>
                    <a:pt x="1677" y="847"/>
                    <a:pt x="660" y="1670"/>
                    <a:pt x="484" y="1727"/>
                  </a:cubicBezTo>
                  <a:cubicBezTo>
                    <a:pt x="427" y="1739"/>
                    <a:pt x="239" y="1802"/>
                    <a:pt x="0" y="1871"/>
                  </a:cubicBezTo>
                  <a:cubicBezTo>
                    <a:pt x="19" y="2204"/>
                    <a:pt x="57" y="2530"/>
                    <a:pt x="126" y="2851"/>
                  </a:cubicBezTo>
                  <a:cubicBezTo>
                    <a:pt x="239" y="2845"/>
                    <a:pt x="308" y="2838"/>
                    <a:pt x="327" y="2832"/>
                  </a:cubicBezTo>
                  <a:cubicBezTo>
                    <a:pt x="433" y="2775"/>
                    <a:pt x="1909" y="1928"/>
                    <a:pt x="1909" y="1928"/>
                  </a:cubicBezTo>
                  <a:lnTo>
                    <a:pt x="2022" y="2160"/>
                  </a:lnTo>
                  <a:lnTo>
                    <a:pt x="1350" y="4069"/>
                  </a:lnTo>
                  <a:lnTo>
                    <a:pt x="1350" y="4069"/>
                  </a:lnTo>
                  <a:lnTo>
                    <a:pt x="4177" y="4000"/>
                  </a:lnTo>
                  <a:cubicBezTo>
                    <a:pt x="4177" y="4000"/>
                    <a:pt x="4076" y="3410"/>
                    <a:pt x="4177" y="2845"/>
                  </a:cubicBezTo>
                  <a:cubicBezTo>
                    <a:pt x="4365" y="2298"/>
                    <a:pt x="4868" y="1337"/>
                    <a:pt x="4868" y="1337"/>
                  </a:cubicBezTo>
                  <a:cubicBezTo>
                    <a:pt x="4868" y="1337"/>
                    <a:pt x="5111" y="1345"/>
                    <a:pt x="5453" y="1345"/>
                  </a:cubicBezTo>
                  <a:cubicBezTo>
                    <a:pt x="6216" y="1345"/>
                    <a:pt x="7471" y="1306"/>
                    <a:pt x="7619" y="1054"/>
                  </a:cubicBezTo>
                  <a:cubicBezTo>
                    <a:pt x="7625" y="1048"/>
                    <a:pt x="7625" y="1042"/>
                    <a:pt x="7631" y="1029"/>
                  </a:cubicBezTo>
                  <a:cubicBezTo>
                    <a:pt x="7248" y="854"/>
                    <a:pt x="6921" y="571"/>
                    <a:pt x="6670" y="232"/>
                  </a:cubicBezTo>
                  <a:lnTo>
                    <a:pt x="6645" y="301"/>
                  </a:lnTo>
                  <a:cubicBezTo>
                    <a:pt x="6645" y="301"/>
                    <a:pt x="5420" y="194"/>
                    <a:pt x="5257" y="138"/>
                  </a:cubicBezTo>
                  <a:cubicBezTo>
                    <a:pt x="5156" y="104"/>
                    <a:pt x="4873" y="0"/>
                    <a:pt x="4501" y="0"/>
                  </a:cubicBezTo>
                  <a:close/>
                </a:path>
              </a:pathLst>
            </a:custGeom>
            <a:solidFill>
              <a:srgbClr val="62B0B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75" name="Google Shape;1424;p37">
              <a:extLst>
                <a:ext uri="{FF2B5EF4-FFF2-40B4-BE49-F238E27FC236}">
                  <a16:creationId xmlns:a16="http://schemas.microsoft.com/office/drawing/2014/main" id="{BA74F852-91A1-D43F-3E4E-69AEF3F4319A}"/>
                </a:ext>
              </a:extLst>
            </p:cNvPr>
            <p:cNvSpPr/>
            <p:nvPr/>
          </p:nvSpPr>
          <p:spPr>
            <a:xfrm>
              <a:off x="4321037" y="1990213"/>
              <a:ext cx="234165" cy="530985"/>
            </a:xfrm>
            <a:custGeom>
              <a:avLst/>
              <a:gdLst/>
              <a:ahLst/>
              <a:cxnLst/>
              <a:rect l="l" t="t" r="r" b="b"/>
              <a:pathLst>
                <a:path w="1779" h="4034" extrusionOk="0">
                  <a:moveTo>
                    <a:pt x="786" y="1"/>
                  </a:moveTo>
                  <a:cubicBezTo>
                    <a:pt x="642" y="1"/>
                    <a:pt x="547" y="1207"/>
                    <a:pt x="585" y="1364"/>
                  </a:cubicBezTo>
                  <a:cubicBezTo>
                    <a:pt x="616" y="1508"/>
                    <a:pt x="127" y="2884"/>
                    <a:pt x="1" y="3217"/>
                  </a:cubicBezTo>
                  <a:cubicBezTo>
                    <a:pt x="252" y="3556"/>
                    <a:pt x="585" y="3839"/>
                    <a:pt x="956" y="4033"/>
                  </a:cubicBezTo>
                  <a:cubicBezTo>
                    <a:pt x="1163" y="3619"/>
                    <a:pt x="1144" y="1772"/>
                    <a:pt x="1144" y="1772"/>
                  </a:cubicBezTo>
                  <a:lnTo>
                    <a:pt x="1647" y="1772"/>
                  </a:lnTo>
                  <a:cubicBezTo>
                    <a:pt x="1647" y="1772"/>
                    <a:pt x="1647" y="1772"/>
                    <a:pt x="1647" y="1772"/>
                  </a:cubicBezTo>
                  <a:cubicBezTo>
                    <a:pt x="1654" y="1772"/>
                    <a:pt x="1778" y="823"/>
                    <a:pt x="1653" y="736"/>
                  </a:cubicBezTo>
                  <a:cubicBezTo>
                    <a:pt x="1611" y="707"/>
                    <a:pt x="1525" y="697"/>
                    <a:pt x="1429" y="697"/>
                  </a:cubicBezTo>
                  <a:cubicBezTo>
                    <a:pt x="1238" y="697"/>
                    <a:pt x="1006" y="736"/>
                    <a:pt x="1006" y="736"/>
                  </a:cubicBezTo>
                  <a:cubicBezTo>
                    <a:pt x="1006" y="736"/>
                    <a:pt x="1075" y="83"/>
                    <a:pt x="786" y="1"/>
                  </a:cubicBezTo>
                  <a:close/>
                </a:path>
              </a:pathLst>
            </a:custGeom>
            <a:solidFill>
              <a:srgbClr val="FFE5A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76" name="Google Shape;1425;p37">
              <a:extLst>
                <a:ext uri="{FF2B5EF4-FFF2-40B4-BE49-F238E27FC236}">
                  <a16:creationId xmlns:a16="http://schemas.microsoft.com/office/drawing/2014/main" id="{D1F1E8FC-DAF0-8F48-4424-7CCCB31EC969}"/>
                </a:ext>
              </a:extLst>
            </p:cNvPr>
            <p:cNvSpPr/>
            <p:nvPr/>
          </p:nvSpPr>
          <p:spPr>
            <a:xfrm>
              <a:off x="3095063" y="2950964"/>
              <a:ext cx="255621" cy="490312"/>
            </a:xfrm>
            <a:custGeom>
              <a:avLst/>
              <a:gdLst/>
              <a:ahLst/>
              <a:cxnLst/>
              <a:rect l="l" t="t" r="r" b="b"/>
              <a:pathLst>
                <a:path w="1942" h="3725" extrusionOk="0">
                  <a:moveTo>
                    <a:pt x="1941" y="0"/>
                  </a:moveTo>
                  <a:lnTo>
                    <a:pt x="1941" y="0"/>
                  </a:lnTo>
                  <a:cubicBezTo>
                    <a:pt x="1765" y="50"/>
                    <a:pt x="208" y="446"/>
                    <a:pt x="101" y="773"/>
                  </a:cubicBezTo>
                  <a:cubicBezTo>
                    <a:pt x="1" y="1093"/>
                    <a:pt x="1119" y="3725"/>
                    <a:pt x="1119" y="3725"/>
                  </a:cubicBezTo>
                  <a:lnTo>
                    <a:pt x="1941" y="0"/>
                  </a:ln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77" name="Google Shape;1426;p37">
              <a:extLst>
                <a:ext uri="{FF2B5EF4-FFF2-40B4-BE49-F238E27FC236}">
                  <a16:creationId xmlns:a16="http://schemas.microsoft.com/office/drawing/2014/main" id="{1AF731C8-2178-38DB-4673-F5D78DAD9689}"/>
                </a:ext>
              </a:extLst>
            </p:cNvPr>
            <p:cNvSpPr/>
            <p:nvPr/>
          </p:nvSpPr>
          <p:spPr>
            <a:xfrm>
              <a:off x="3095063" y="2950964"/>
              <a:ext cx="255621" cy="490312"/>
            </a:xfrm>
            <a:custGeom>
              <a:avLst/>
              <a:gdLst/>
              <a:ahLst/>
              <a:cxnLst/>
              <a:rect l="l" t="t" r="r" b="b"/>
              <a:pathLst>
                <a:path w="1942" h="3725" extrusionOk="0">
                  <a:moveTo>
                    <a:pt x="1941" y="0"/>
                  </a:moveTo>
                  <a:lnTo>
                    <a:pt x="1941" y="0"/>
                  </a:lnTo>
                  <a:cubicBezTo>
                    <a:pt x="1765" y="50"/>
                    <a:pt x="208" y="446"/>
                    <a:pt x="101" y="773"/>
                  </a:cubicBezTo>
                  <a:cubicBezTo>
                    <a:pt x="1" y="1093"/>
                    <a:pt x="1119" y="3725"/>
                    <a:pt x="1119" y="3725"/>
                  </a:cubicBezTo>
                  <a:lnTo>
                    <a:pt x="1941" y="0"/>
                  </a:lnTo>
                  <a:close/>
                </a:path>
              </a:pathLst>
            </a:custGeom>
            <a:solidFill>
              <a:srgbClr val="007C8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78" name="Google Shape;1427;p37">
              <a:extLst>
                <a:ext uri="{FF2B5EF4-FFF2-40B4-BE49-F238E27FC236}">
                  <a16:creationId xmlns:a16="http://schemas.microsoft.com/office/drawing/2014/main" id="{924A0227-512C-A46C-5A7A-8F1C43B4588A}"/>
                </a:ext>
              </a:extLst>
            </p:cNvPr>
            <p:cNvSpPr/>
            <p:nvPr/>
          </p:nvSpPr>
          <p:spPr>
            <a:xfrm>
              <a:off x="3076898" y="2895680"/>
              <a:ext cx="942585" cy="850445"/>
            </a:xfrm>
            <a:custGeom>
              <a:avLst/>
              <a:gdLst/>
              <a:ahLst/>
              <a:cxnLst/>
              <a:rect l="l" t="t" r="r" b="b"/>
              <a:pathLst>
                <a:path w="7161" h="6461" extrusionOk="0">
                  <a:moveTo>
                    <a:pt x="4294" y="0"/>
                  </a:moveTo>
                  <a:cubicBezTo>
                    <a:pt x="3056" y="0"/>
                    <a:pt x="1756" y="102"/>
                    <a:pt x="1288" y="489"/>
                  </a:cubicBezTo>
                  <a:cubicBezTo>
                    <a:pt x="1068" y="709"/>
                    <a:pt x="817" y="5847"/>
                    <a:pt x="817" y="5847"/>
                  </a:cubicBezTo>
                  <a:cubicBezTo>
                    <a:pt x="817" y="5847"/>
                    <a:pt x="0" y="6192"/>
                    <a:pt x="44" y="6343"/>
                  </a:cubicBezTo>
                  <a:cubicBezTo>
                    <a:pt x="67" y="6418"/>
                    <a:pt x="569" y="6461"/>
                    <a:pt x="1058" y="6461"/>
                  </a:cubicBezTo>
                  <a:cubicBezTo>
                    <a:pt x="1511" y="6461"/>
                    <a:pt x="1952" y="6424"/>
                    <a:pt x="1998" y="6343"/>
                  </a:cubicBezTo>
                  <a:cubicBezTo>
                    <a:pt x="2104" y="6167"/>
                    <a:pt x="2795" y="1902"/>
                    <a:pt x="2795" y="1902"/>
                  </a:cubicBezTo>
                  <a:cubicBezTo>
                    <a:pt x="2795" y="1902"/>
                    <a:pt x="3668" y="1938"/>
                    <a:pt x="4600" y="1938"/>
                  </a:cubicBezTo>
                  <a:cubicBezTo>
                    <a:pt x="5590" y="1938"/>
                    <a:pt x="6647" y="1898"/>
                    <a:pt x="6796" y="1733"/>
                  </a:cubicBezTo>
                  <a:cubicBezTo>
                    <a:pt x="7160" y="1350"/>
                    <a:pt x="7054" y="251"/>
                    <a:pt x="6960" y="125"/>
                  </a:cubicBezTo>
                  <a:cubicBezTo>
                    <a:pt x="6960" y="125"/>
                    <a:pt x="5665" y="0"/>
                    <a:pt x="4294" y="0"/>
                  </a:cubicBezTo>
                  <a:close/>
                </a:path>
              </a:pathLst>
            </a:custGeom>
            <a:solidFill>
              <a:srgbClr val="13545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79" name="Google Shape;1428;p37">
              <a:extLst>
                <a:ext uri="{FF2B5EF4-FFF2-40B4-BE49-F238E27FC236}">
                  <a16:creationId xmlns:a16="http://schemas.microsoft.com/office/drawing/2014/main" id="{3AA7960B-D4FE-9D18-45BD-F3E648D820DB}"/>
                </a:ext>
              </a:extLst>
            </p:cNvPr>
            <p:cNvSpPr/>
            <p:nvPr/>
          </p:nvSpPr>
          <p:spPr>
            <a:xfrm>
              <a:off x="3755567" y="1920582"/>
              <a:ext cx="444111" cy="581794"/>
            </a:xfrm>
            <a:custGeom>
              <a:avLst/>
              <a:gdLst/>
              <a:ahLst/>
              <a:cxnLst/>
              <a:rect l="l" t="t" r="r" b="b"/>
              <a:pathLst>
                <a:path w="3374" h="4420" extrusionOk="0">
                  <a:moveTo>
                    <a:pt x="1862" y="0"/>
                  </a:moveTo>
                  <a:cubicBezTo>
                    <a:pt x="1569" y="0"/>
                    <a:pt x="1276" y="95"/>
                    <a:pt x="1044" y="279"/>
                  </a:cubicBezTo>
                  <a:cubicBezTo>
                    <a:pt x="415" y="769"/>
                    <a:pt x="1" y="1931"/>
                    <a:pt x="208" y="2383"/>
                  </a:cubicBezTo>
                  <a:cubicBezTo>
                    <a:pt x="428" y="2829"/>
                    <a:pt x="1012" y="2954"/>
                    <a:pt x="1012" y="2954"/>
                  </a:cubicBezTo>
                  <a:lnTo>
                    <a:pt x="660" y="4336"/>
                  </a:lnTo>
                  <a:cubicBezTo>
                    <a:pt x="660" y="4383"/>
                    <a:pt x="695" y="4419"/>
                    <a:pt x="736" y="4419"/>
                  </a:cubicBezTo>
                  <a:cubicBezTo>
                    <a:pt x="750" y="4419"/>
                    <a:pt x="765" y="4415"/>
                    <a:pt x="780" y="4405"/>
                  </a:cubicBezTo>
                  <a:cubicBezTo>
                    <a:pt x="1031" y="4217"/>
                    <a:pt x="1515" y="3827"/>
                    <a:pt x="1515" y="3827"/>
                  </a:cubicBezTo>
                  <a:lnTo>
                    <a:pt x="1741" y="2992"/>
                  </a:lnTo>
                  <a:cubicBezTo>
                    <a:pt x="1741" y="2992"/>
                    <a:pt x="2110" y="3059"/>
                    <a:pt x="2323" y="3059"/>
                  </a:cubicBezTo>
                  <a:cubicBezTo>
                    <a:pt x="2380" y="3059"/>
                    <a:pt x="2425" y="3054"/>
                    <a:pt x="2450" y="3042"/>
                  </a:cubicBezTo>
                  <a:cubicBezTo>
                    <a:pt x="2563" y="2979"/>
                    <a:pt x="3374" y="1799"/>
                    <a:pt x="3060" y="863"/>
                  </a:cubicBezTo>
                  <a:cubicBezTo>
                    <a:pt x="2862" y="277"/>
                    <a:pt x="2362" y="0"/>
                    <a:pt x="1862" y="0"/>
                  </a:cubicBezTo>
                  <a:close/>
                </a:path>
              </a:pathLst>
            </a:custGeom>
            <a:solidFill>
              <a:srgbClr val="FFE5A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80" name="Google Shape;1429;p37">
              <a:extLst>
                <a:ext uri="{FF2B5EF4-FFF2-40B4-BE49-F238E27FC236}">
                  <a16:creationId xmlns:a16="http://schemas.microsoft.com/office/drawing/2014/main" id="{6651D7CE-9B2E-8425-F2C8-628F6A2F3433}"/>
                </a:ext>
              </a:extLst>
            </p:cNvPr>
            <p:cNvSpPr/>
            <p:nvPr/>
          </p:nvSpPr>
          <p:spPr>
            <a:xfrm>
              <a:off x="3690280" y="1889913"/>
              <a:ext cx="567315" cy="486627"/>
            </a:xfrm>
            <a:custGeom>
              <a:avLst/>
              <a:gdLst/>
              <a:ahLst/>
              <a:cxnLst/>
              <a:rect l="l" t="t" r="r" b="b"/>
              <a:pathLst>
                <a:path w="4310" h="3697" extrusionOk="0">
                  <a:moveTo>
                    <a:pt x="3544" y="1"/>
                  </a:moveTo>
                  <a:cubicBezTo>
                    <a:pt x="3181" y="1"/>
                    <a:pt x="2676" y="261"/>
                    <a:pt x="2676" y="261"/>
                  </a:cubicBezTo>
                  <a:cubicBezTo>
                    <a:pt x="2676" y="261"/>
                    <a:pt x="2224" y="238"/>
                    <a:pt x="1874" y="238"/>
                  </a:cubicBezTo>
                  <a:cubicBezTo>
                    <a:pt x="1699" y="238"/>
                    <a:pt x="1550" y="244"/>
                    <a:pt x="1496" y="261"/>
                  </a:cubicBezTo>
                  <a:cubicBezTo>
                    <a:pt x="1320" y="304"/>
                    <a:pt x="591" y="845"/>
                    <a:pt x="434" y="1171"/>
                  </a:cubicBezTo>
                  <a:cubicBezTo>
                    <a:pt x="277" y="1492"/>
                    <a:pt x="478" y="2283"/>
                    <a:pt x="478" y="2283"/>
                  </a:cubicBezTo>
                  <a:lnTo>
                    <a:pt x="1" y="2741"/>
                  </a:lnTo>
                  <a:cubicBezTo>
                    <a:pt x="497" y="3514"/>
                    <a:pt x="1383" y="3696"/>
                    <a:pt x="1383" y="3696"/>
                  </a:cubicBezTo>
                  <a:cubicBezTo>
                    <a:pt x="1383" y="3696"/>
                    <a:pt x="1577" y="3351"/>
                    <a:pt x="1502" y="3043"/>
                  </a:cubicBezTo>
                  <a:cubicBezTo>
                    <a:pt x="1464" y="2886"/>
                    <a:pt x="1370" y="2478"/>
                    <a:pt x="1370" y="2478"/>
                  </a:cubicBezTo>
                  <a:cubicBezTo>
                    <a:pt x="1339" y="2482"/>
                    <a:pt x="1309" y="2484"/>
                    <a:pt x="1281" y="2484"/>
                  </a:cubicBezTo>
                  <a:cubicBezTo>
                    <a:pt x="769" y="2484"/>
                    <a:pt x="736" y="1810"/>
                    <a:pt x="855" y="1655"/>
                  </a:cubicBezTo>
                  <a:cubicBezTo>
                    <a:pt x="920" y="1570"/>
                    <a:pt x="1040" y="1550"/>
                    <a:pt x="1140" y="1550"/>
                  </a:cubicBezTo>
                  <a:cubicBezTo>
                    <a:pt x="1232" y="1550"/>
                    <a:pt x="1307" y="1567"/>
                    <a:pt x="1307" y="1567"/>
                  </a:cubicBezTo>
                  <a:cubicBezTo>
                    <a:pt x="1307" y="1567"/>
                    <a:pt x="1266" y="2200"/>
                    <a:pt x="1599" y="2200"/>
                  </a:cubicBezTo>
                  <a:cubicBezTo>
                    <a:pt x="1635" y="2200"/>
                    <a:pt x="1676" y="2193"/>
                    <a:pt x="1722" y="2176"/>
                  </a:cubicBezTo>
                  <a:lnTo>
                    <a:pt x="1671" y="1027"/>
                  </a:lnTo>
                  <a:cubicBezTo>
                    <a:pt x="1671" y="1027"/>
                    <a:pt x="2626" y="430"/>
                    <a:pt x="2670" y="424"/>
                  </a:cubicBezTo>
                  <a:cubicBezTo>
                    <a:pt x="2680" y="422"/>
                    <a:pt x="2690" y="421"/>
                    <a:pt x="2700" y="421"/>
                  </a:cubicBezTo>
                  <a:cubicBezTo>
                    <a:pt x="3137" y="421"/>
                    <a:pt x="3958" y="2064"/>
                    <a:pt x="3964" y="2082"/>
                  </a:cubicBezTo>
                  <a:cubicBezTo>
                    <a:pt x="4309" y="1328"/>
                    <a:pt x="4102" y="399"/>
                    <a:pt x="3832" y="103"/>
                  </a:cubicBezTo>
                  <a:cubicBezTo>
                    <a:pt x="3767" y="29"/>
                    <a:pt x="3663" y="1"/>
                    <a:pt x="3544"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81" name="Google Shape;1430;p37">
              <a:extLst>
                <a:ext uri="{FF2B5EF4-FFF2-40B4-BE49-F238E27FC236}">
                  <a16:creationId xmlns:a16="http://schemas.microsoft.com/office/drawing/2014/main" id="{FAE62BE6-9C7A-10C5-C308-ACF6CE578B9A}"/>
                </a:ext>
              </a:extLst>
            </p:cNvPr>
            <p:cNvSpPr/>
            <p:nvPr/>
          </p:nvSpPr>
          <p:spPr>
            <a:xfrm>
              <a:off x="4069761" y="2044838"/>
              <a:ext cx="43174" cy="100958"/>
            </a:xfrm>
            <a:custGeom>
              <a:avLst/>
              <a:gdLst/>
              <a:ahLst/>
              <a:cxnLst/>
              <a:rect l="l" t="t" r="r" b="b"/>
              <a:pathLst>
                <a:path w="328" h="767" extrusionOk="0">
                  <a:moveTo>
                    <a:pt x="76" y="1"/>
                  </a:moveTo>
                  <a:cubicBezTo>
                    <a:pt x="76" y="1"/>
                    <a:pt x="89" y="63"/>
                    <a:pt x="95" y="164"/>
                  </a:cubicBezTo>
                  <a:cubicBezTo>
                    <a:pt x="114" y="252"/>
                    <a:pt x="158" y="365"/>
                    <a:pt x="202" y="484"/>
                  </a:cubicBezTo>
                  <a:cubicBezTo>
                    <a:pt x="208" y="516"/>
                    <a:pt x="227" y="541"/>
                    <a:pt x="239" y="572"/>
                  </a:cubicBezTo>
                  <a:lnTo>
                    <a:pt x="252" y="578"/>
                  </a:lnTo>
                  <a:lnTo>
                    <a:pt x="258" y="591"/>
                  </a:lnTo>
                  <a:lnTo>
                    <a:pt x="258" y="597"/>
                  </a:lnTo>
                  <a:cubicBezTo>
                    <a:pt x="258" y="603"/>
                    <a:pt x="252" y="603"/>
                    <a:pt x="252" y="610"/>
                  </a:cubicBezTo>
                  <a:cubicBezTo>
                    <a:pt x="233" y="629"/>
                    <a:pt x="220" y="641"/>
                    <a:pt x="195" y="660"/>
                  </a:cubicBezTo>
                  <a:cubicBezTo>
                    <a:pt x="170" y="673"/>
                    <a:pt x="145" y="691"/>
                    <a:pt x="133" y="698"/>
                  </a:cubicBezTo>
                  <a:cubicBezTo>
                    <a:pt x="51" y="735"/>
                    <a:pt x="1" y="767"/>
                    <a:pt x="1" y="767"/>
                  </a:cubicBezTo>
                  <a:cubicBezTo>
                    <a:pt x="1" y="767"/>
                    <a:pt x="70" y="767"/>
                    <a:pt x="158" y="735"/>
                  </a:cubicBezTo>
                  <a:cubicBezTo>
                    <a:pt x="176" y="729"/>
                    <a:pt x="202" y="723"/>
                    <a:pt x="227" y="704"/>
                  </a:cubicBezTo>
                  <a:cubicBezTo>
                    <a:pt x="252" y="691"/>
                    <a:pt x="283" y="673"/>
                    <a:pt x="302" y="654"/>
                  </a:cubicBezTo>
                  <a:cubicBezTo>
                    <a:pt x="315" y="641"/>
                    <a:pt x="315" y="635"/>
                    <a:pt x="321" y="629"/>
                  </a:cubicBezTo>
                  <a:cubicBezTo>
                    <a:pt x="321" y="610"/>
                    <a:pt x="327" y="603"/>
                    <a:pt x="327" y="591"/>
                  </a:cubicBezTo>
                  <a:lnTo>
                    <a:pt x="327" y="566"/>
                  </a:lnTo>
                  <a:lnTo>
                    <a:pt x="327" y="559"/>
                  </a:lnTo>
                  <a:lnTo>
                    <a:pt x="327" y="547"/>
                  </a:lnTo>
                  <a:lnTo>
                    <a:pt x="327" y="541"/>
                  </a:lnTo>
                  <a:lnTo>
                    <a:pt x="321" y="534"/>
                  </a:lnTo>
                  <a:cubicBezTo>
                    <a:pt x="302" y="509"/>
                    <a:pt x="290" y="484"/>
                    <a:pt x="283" y="453"/>
                  </a:cubicBezTo>
                  <a:cubicBezTo>
                    <a:pt x="233" y="340"/>
                    <a:pt x="189" y="227"/>
                    <a:pt x="145" y="139"/>
                  </a:cubicBezTo>
                  <a:cubicBezTo>
                    <a:pt x="107" y="51"/>
                    <a:pt x="76" y="1"/>
                    <a:pt x="76"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82" name="Google Shape;1431;p37">
              <a:extLst>
                <a:ext uri="{FF2B5EF4-FFF2-40B4-BE49-F238E27FC236}">
                  <a16:creationId xmlns:a16="http://schemas.microsoft.com/office/drawing/2014/main" id="{3593A23F-63A2-F91C-6486-2FF82060B146}"/>
                </a:ext>
              </a:extLst>
            </p:cNvPr>
            <p:cNvSpPr/>
            <p:nvPr/>
          </p:nvSpPr>
          <p:spPr>
            <a:xfrm>
              <a:off x="3982360" y="1981525"/>
              <a:ext cx="67393" cy="22245"/>
            </a:xfrm>
            <a:custGeom>
              <a:avLst/>
              <a:gdLst/>
              <a:ahLst/>
              <a:cxnLst/>
              <a:rect l="l" t="t" r="r" b="b"/>
              <a:pathLst>
                <a:path w="512" h="169" extrusionOk="0">
                  <a:moveTo>
                    <a:pt x="320" y="0"/>
                  </a:moveTo>
                  <a:cubicBezTo>
                    <a:pt x="308" y="0"/>
                    <a:pt x="295" y="1"/>
                    <a:pt x="281" y="4"/>
                  </a:cubicBezTo>
                  <a:cubicBezTo>
                    <a:pt x="187" y="10"/>
                    <a:pt x="74" y="54"/>
                    <a:pt x="11" y="130"/>
                  </a:cubicBezTo>
                  <a:cubicBezTo>
                    <a:pt x="0" y="147"/>
                    <a:pt x="4" y="168"/>
                    <a:pt x="23" y="168"/>
                  </a:cubicBezTo>
                  <a:cubicBezTo>
                    <a:pt x="25" y="168"/>
                    <a:pt x="28" y="168"/>
                    <a:pt x="30" y="167"/>
                  </a:cubicBezTo>
                  <a:cubicBezTo>
                    <a:pt x="99" y="142"/>
                    <a:pt x="156" y="111"/>
                    <a:pt x="225" y="98"/>
                  </a:cubicBezTo>
                  <a:cubicBezTo>
                    <a:pt x="243" y="94"/>
                    <a:pt x="261" y="93"/>
                    <a:pt x="278" y="93"/>
                  </a:cubicBezTo>
                  <a:cubicBezTo>
                    <a:pt x="343" y="93"/>
                    <a:pt x="400" y="118"/>
                    <a:pt x="470" y="142"/>
                  </a:cubicBezTo>
                  <a:cubicBezTo>
                    <a:pt x="472" y="143"/>
                    <a:pt x="475" y="144"/>
                    <a:pt x="478" y="144"/>
                  </a:cubicBezTo>
                  <a:cubicBezTo>
                    <a:pt x="492" y="144"/>
                    <a:pt x="512" y="132"/>
                    <a:pt x="501" y="111"/>
                  </a:cubicBezTo>
                  <a:cubicBezTo>
                    <a:pt x="453" y="46"/>
                    <a:pt x="395" y="0"/>
                    <a:pt x="320"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83" name="Google Shape;1432;p37">
              <a:extLst>
                <a:ext uri="{FF2B5EF4-FFF2-40B4-BE49-F238E27FC236}">
                  <a16:creationId xmlns:a16="http://schemas.microsoft.com/office/drawing/2014/main" id="{ED2AF3D1-3168-B53B-CC07-6553685746B1}"/>
                </a:ext>
              </a:extLst>
            </p:cNvPr>
            <p:cNvSpPr/>
            <p:nvPr/>
          </p:nvSpPr>
          <p:spPr>
            <a:xfrm>
              <a:off x="3996971" y="2180415"/>
              <a:ext cx="58048" cy="48571"/>
            </a:xfrm>
            <a:custGeom>
              <a:avLst/>
              <a:gdLst/>
              <a:ahLst/>
              <a:cxnLst/>
              <a:rect l="l" t="t" r="r" b="b"/>
              <a:pathLst>
                <a:path w="441" h="369" extrusionOk="0">
                  <a:moveTo>
                    <a:pt x="1" y="1"/>
                  </a:moveTo>
                  <a:lnTo>
                    <a:pt x="1" y="1"/>
                  </a:lnTo>
                  <a:cubicBezTo>
                    <a:pt x="51" y="132"/>
                    <a:pt x="208" y="333"/>
                    <a:pt x="284" y="359"/>
                  </a:cubicBezTo>
                  <a:cubicBezTo>
                    <a:pt x="302" y="365"/>
                    <a:pt x="321" y="368"/>
                    <a:pt x="341" y="368"/>
                  </a:cubicBezTo>
                  <a:cubicBezTo>
                    <a:pt x="374" y="368"/>
                    <a:pt x="409" y="360"/>
                    <a:pt x="441" y="352"/>
                  </a:cubicBezTo>
                  <a:cubicBezTo>
                    <a:pt x="409" y="264"/>
                    <a:pt x="359" y="183"/>
                    <a:pt x="284" y="126"/>
                  </a:cubicBezTo>
                  <a:cubicBezTo>
                    <a:pt x="208" y="51"/>
                    <a:pt x="108" y="13"/>
                    <a:pt x="1" y="1"/>
                  </a:cubicBezTo>
                  <a:close/>
                </a:path>
              </a:pathLst>
            </a:custGeom>
            <a:solidFill>
              <a:srgbClr val="E83A8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84" name="Google Shape;1433;p37">
              <a:extLst>
                <a:ext uri="{FF2B5EF4-FFF2-40B4-BE49-F238E27FC236}">
                  <a16:creationId xmlns:a16="http://schemas.microsoft.com/office/drawing/2014/main" id="{5EB01AD4-366C-1CFA-F629-CF918C15F512}"/>
                </a:ext>
              </a:extLst>
            </p:cNvPr>
            <p:cNvSpPr/>
            <p:nvPr/>
          </p:nvSpPr>
          <p:spPr>
            <a:xfrm>
              <a:off x="3995392" y="2165936"/>
              <a:ext cx="117543" cy="59232"/>
            </a:xfrm>
            <a:custGeom>
              <a:avLst/>
              <a:gdLst/>
              <a:ahLst/>
              <a:cxnLst/>
              <a:rect l="l" t="t" r="r" b="b"/>
              <a:pathLst>
                <a:path w="893" h="450" extrusionOk="0">
                  <a:moveTo>
                    <a:pt x="52" y="1"/>
                  </a:moveTo>
                  <a:cubicBezTo>
                    <a:pt x="40" y="1"/>
                    <a:pt x="31" y="2"/>
                    <a:pt x="25" y="4"/>
                  </a:cubicBezTo>
                  <a:cubicBezTo>
                    <a:pt x="0" y="16"/>
                    <a:pt x="0" y="54"/>
                    <a:pt x="25" y="98"/>
                  </a:cubicBezTo>
                  <a:cubicBezTo>
                    <a:pt x="126" y="117"/>
                    <a:pt x="226" y="155"/>
                    <a:pt x="308" y="224"/>
                  </a:cubicBezTo>
                  <a:cubicBezTo>
                    <a:pt x="377" y="286"/>
                    <a:pt x="434" y="368"/>
                    <a:pt x="465" y="450"/>
                  </a:cubicBezTo>
                  <a:cubicBezTo>
                    <a:pt x="666" y="387"/>
                    <a:pt x="892" y="180"/>
                    <a:pt x="892" y="180"/>
                  </a:cubicBezTo>
                  <a:cubicBezTo>
                    <a:pt x="875" y="180"/>
                    <a:pt x="211" y="1"/>
                    <a:pt x="52"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85" name="Google Shape;1434;p37">
              <a:extLst>
                <a:ext uri="{FF2B5EF4-FFF2-40B4-BE49-F238E27FC236}">
                  <a16:creationId xmlns:a16="http://schemas.microsoft.com/office/drawing/2014/main" id="{2C72445C-11C8-2859-E88C-03ED535F5B16}"/>
                </a:ext>
              </a:extLst>
            </p:cNvPr>
            <p:cNvSpPr/>
            <p:nvPr/>
          </p:nvSpPr>
          <p:spPr>
            <a:xfrm>
              <a:off x="4116883" y="2063793"/>
              <a:ext cx="16717" cy="42647"/>
            </a:xfrm>
            <a:custGeom>
              <a:avLst/>
              <a:gdLst/>
              <a:ahLst/>
              <a:cxnLst/>
              <a:rect l="l" t="t" r="r" b="b"/>
              <a:pathLst>
                <a:path w="127" h="324" extrusionOk="0">
                  <a:moveTo>
                    <a:pt x="83" y="1"/>
                  </a:moveTo>
                  <a:cubicBezTo>
                    <a:pt x="71" y="1"/>
                    <a:pt x="60" y="7"/>
                    <a:pt x="57" y="20"/>
                  </a:cubicBezTo>
                  <a:cubicBezTo>
                    <a:pt x="26" y="101"/>
                    <a:pt x="1" y="208"/>
                    <a:pt x="26" y="296"/>
                  </a:cubicBezTo>
                  <a:cubicBezTo>
                    <a:pt x="29" y="313"/>
                    <a:pt x="46" y="323"/>
                    <a:pt x="61" y="323"/>
                  </a:cubicBezTo>
                  <a:cubicBezTo>
                    <a:pt x="74" y="323"/>
                    <a:pt x="86" y="317"/>
                    <a:pt x="89" y="302"/>
                  </a:cubicBezTo>
                  <a:cubicBezTo>
                    <a:pt x="126" y="215"/>
                    <a:pt x="126" y="108"/>
                    <a:pt x="114" y="20"/>
                  </a:cubicBezTo>
                  <a:cubicBezTo>
                    <a:pt x="107" y="7"/>
                    <a:pt x="95" y="1"/>
                    <a:pt x="83" y="1"/>
                  </a:cubicBezTo>
                  <a:close/>
                </a:path>
              </a:pathLst>
            </a:custGeom>
            <a:solidFill>
              <a:srgbClr val="42277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86" name="Google Shape;1435;p37">
              <a:extLst>
                <a:ext uri="{FF2B5EF4-FFF2-40B4-BE49-F238E27FC236}">
                  <a16:creationId xmlns:a16="http://schemas.microsoft.com/office/drawing/2014/main" id="{83B4E669-6110-4496-BD65-93DEA0060B3E}"/>
                </a:ext>
              </a:extLst>
            </p:cNvPr>
            <p:cNvSpPr/>
            <p:nvPr/>
          </p:nvSpPr>
          <p:spPr>
            <a:xfrm>
              <a:off x="4021849" y="2046944"/>
              <a:ext cx="16585" cy="42911"/>
            </a:xfrm>
            <a:custGeom>
              <a:avLst/>
              <a:gdLst/>
              <a:ahLst/>
              <a:cxnLst/>
              <a:rect l="l" t="t" r="r" b="b"/>
              <a:pathLst>
                <a:path w="126" h="326" extrusionOk="0">
                  <a:moveTo>
                    <a:pt x="87" y="1"/>
                  </a:moveTo>
                  <a:cubicBezTo>
                    <a:pt x="74" y="1"/>
                    <a:pt x="60" y="9"/>
                    <a:pt x="57" y="22"/>
                  </a:cubicBezTo>
                  <a:cubicBezTo>
                    <a:pt x="25" y="98"/>
                    <a:pt x="0" y="211"/>
                    <a:pt x="25" y="299"/>
                  </a:cubicBezTo>
                  <a:cubicBezTo>
                    <a:pt x="29" y="316"/>
                    <a:pt x="46" y="325"/>
                    <a:pt x="61" y="325"/>
                  </a:cubicBezTo>
                  <a:cubicBezTo>
                    <a:pt x="74" y="325"/>
                    <a:pt x="85" y="319"/>
                    <a:pt x="88" y="305"/>
                  </a:cubicBezTo>
                  <a:cubicBezTo>
                    <a:pt x="126" y="217"/>
                    <a:pt x="126" y="110"/>
                    <a:pt x="113" y="22"/>
                  </a:cubicBezTo>
                  <a:cubicBezTo>
                    <a:pt x="110" y="7"/>
                    <a:pt x="99" y="1"/>
                    <a:pt x="87" y="1"/>
                  </a:cubicBezTo>
                  <a:close/>
                </a:path>
              </a:pathLst>
            </a:custGeom>
            <a:solidFill>
              <a:srgbClr val="42277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87" name="Google Shape;1436;p37">
              <a:extLst>
                <a:ext uri="{FF2B5EF4-FFF2-40B4-BE49-F238E27FC236}">
                  <a16:creationId xmlns:a16="http://schemas.microsoft.com/office/drawing/2014/main" id="{65047144-7BE4-A9F9-F395-948334F84E4A}"/>
                </a:ext>
              </a:extLst>
            </p:cNvPr>
            <p:cNvSpPr/>
            <p:nvPr/>
          </p:nvSpPr>
          <p:spPr>
            <a:xfrm>
              <a:off x="3807165" y="2130265"/>
              <a:ext cx="59364" cy="53046"/>
            </a:xfrm>
            <a:custGeom>
              <a:avLst/>
              <a:gdLst/>
              <a:ahLst/>
              <a:cxnLst/>
              <a:rect l="l" t="t" r="r" b="b"/>
              <a:pathLst>
                <a:path w="451" h="403" extrusionOk="0">
                  <a:moveTo>
                    <a:pt x="89" y="0"/>
                  </a:moveTo>
                  <a:cubicBezTo>
                    <a:pt x="61" y="0"/>
                    <a:pt x="35" y="8"/>
                    <a:pt x="11" y="24"/>
                  </a:cubicBezTo>
                  <a:cubicBezTo>
                    <a:pt x="1" y="34"/>
                    <a:pt x="7" y="44"/>
                    <a:pt x="13" y="44"/>
                  </a:cubicBezTo>
                  <a:cubicBezTo>
                    <a:pt x="15" y="44"/>
                    <a:pt x="16" y="44"/>
                    <a:pt x="17" y="42"/>
                  </a:cubicBezTo>
                  <a:cubicBezTo>
                    <a:pt x="41" y="27"/>
                    <a:pt x="65" y="20"/>
                    <a:pt x="89" y="20"/>
                  </a:cubicBezTo>
                  <a:cubicBezTo>
                    <a:pt x="143" y="20"/>
                    <a:pt x="196" y="53"/>
                    <a:pt x="243" y="105"/>
                  </a:cubicBezTo>
                  <a:cubicBezTo>
                    <a:pt x="187" y="174"/>
                    <a:pt x="168" y="262"/>
                    <a:pt x="155" y="350"/>
                  </a:cubicBezTo>
                  <a:cubicBezTo>
                    <a:pt x="155" y="353"/>
                    <a:pt x="158" y="355"/>
                    <a:pt x="162" y="355"/>
                  </a:cubicBezTo>
                  <a:cubicBezTo>
                    <a:pt x="165" y="355"/>
                    <a:pt x="168" y="353"/>
                    <a:pt x="168" y="350"/>
                  </a:cubicBezTo>
                  <a:cubicBezTo>
                    <a:pt x="180" y="262"/>
                    <a:pt x="218" y="193"/>
                    <a:pt x="268" y="130"/>
                  </a:cubicBezTo>
                  <a:cubicBezTo>
                    <a:pt x="337" y="206"/>
                    <a:pt x="394" y="319"/>
                    <a:pt x="400" y="388"/>
                  </a:cubicBezTo>
                  <a:cubicBezTo>
                    <a:pt x="400" y="395"/>
                    <a:pt x="409" y="402"/>
                    <a:pt x="417" y="402"/>
                  </a:cubicBezTo>
                  <a:cubicBezTo>
                    <a:pt x="423" y="402"/>
                    <a:pt x="429" y="398"/>
                    <a:pt x="432" y="388"/>
                  </a:cubicBezTo>
                  <a:cubicBezTo>
                    <a:pt x="451" y="300"/>
                    <a:pt x="388" y="181"/>
                    <a:pt x="300" y="93"/>
                  </a:cubicBezTo>
                  <a:cubicBezTo>
                    <a:pt x="294" y="86"/>
                    <a:pt x="281" y="80"/>
                    <a:pt x="275" y="80"/>
                  </a:cubicBezTo>
                  <a:cubicBezTo>
                    <a:pt x="215" y="33"/>
                    <a:pt x="149" y="0"/>
                    <a:pt x="89" y="0"/>
                  </a:cubicBezTo>
                  <a:close/>
                </a:path>
              </a:pathLst>
            </a:custGeom>
            <a:solidFill>
              <a:srgbClr val="42277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88" name="Google Shape;1437;p37">
              <a:extLst>
                <a:ext uri="{FF2B5EF4-FFF2-40B4-BE49-F238E27FC236}">
                  <a16:creationId xmlns:a16="http://schemas.microsoft.com/office/drawing/2014/main" id="{6ACD5103-9083-99E0-0891-F8F160448E2F}"/>
                </a:ext>
              </a:extLst>
            </p:cNvPr>
            <p:cNvSpPr/>
            <p:nvPr/>
          </p:nvSpPr>
          <p:spPr>
            <a:xfrm>
              <a:off x="3680408" y="2485528"/>
              <a:ext cx="97668" cy="153873"/>
            </a:xfrm>
            <a:custGeom>
              <a:avLst/>
              <a:gdLst/>
              <a:ahLst/>
              <a:cxnLst/>
              <a:rect l="l" t="t" r="r" b="b"/>
              <a:pathLst>
                <a:path w="742" h="1169" extrusionOk="0">
                  <a:moveTo>
                    <a:pt x="742" y="0"/>
                  </a:moveTo>
                  <a:cubicBezTo>
                    <a:pt x="741" y="0"/>
                    <a:pt x="723" y="13"/>
                    <a:pt x="679" y="25"/>
                  </a:cubicBezTo>
                  <a:cubicBezTo>
                    <a:pt x="641" y="50"/>
                    <a:pt x="584" y="76"/>
                    <a:pt x="522" y="107"/>
                  </a:cubicBezTo>
                  <a:cubicBezTo>
                    <a:pt x="459" y="145"/>
                    <a:pt x="390" y="182"/>
                    <a:pt x="321" y="239"/>
                  </a:cubicBezTo>
                  <a:cubicBezTo>
                    <a:pt x="289" y="264"/>
                    <a:pt x="252" y="295"/>
                    <a:pt x="220" y="327"/>
                  </a:cubicBezTo>
                  <a:cubicBezTo>
                    <a:pt x="189" y="358"/>
                    <a:pt x="157" y="396"/>
                    <a:pt x="126" y="434"/>
                  </a:cubicBezTo>
                  <a:cubicBezTo>
                    <a:pt x="107" y="452"/>
                    <a:pt x="101" y="471"/>
                    <a:pt x="82" y="496"/>
                  </a:cubicBezTo>
                  <a:cubicBezTo>
                    <a:pt x="69" y="521"/>
                    <a:pt x="63" y="534"/>
                    <a:pt x="51" y="559"/>
                  </a:cubicBezTo>
                  <a:cubicBezTo>
                    <a:pt x="32" y="616"/>
                    <a:pt x="19" y="653"/>
                    <a:pt x="13" y="704"/>
                  </a:cubicBezTo>
                  <a:cubicBezTo>
                    <a:pt x="0" y="792"/>
                    <a:pt x="7" y="873"/>
                    <a:pt x="19" y="949"/>
                  </a:cubicBezTo>
                  <a:cubicBezTo>
                    <a:pt x="32" y="1018"/>
                    <a:pt x="63" y="1074"/>
                    <a:pt x="76" y="1112"/>
                  </a:cubicBezTo>
                  <a:cubicBezTo>
                    <a:pt x="95" y="1150"/>
                    <a:pt x="107" y="1168"/>
                    <a:pt x="107" y="1168"/>
                  </a:cubicBezTo>
                  <a:cubicBezTo>
                    <a:pt x="107" y="1168"/>
                    <a:pt x="101" y="1143"/>
                    <a:pt x="95" y="1099"/>
                  </a:cubicBezTo>
                  <a:cubicBezTo>
                    <a:pt x="76" y="1062"/>
                    <a:pt x="69" y="1005"/>
                    <a:pt x="63" y="936"/>
                  </a:cubicBezTo>
                  <a:lnTo>
                    <a:pt x="63" y="829"/>
                  </a:lnTo>
                  <a:cubicBezTo>
                    <a:pt x="63" y="785"/>
                    <a:pt x="69" y="748"/>
                    <a:pt x="76" y="710"/>
                  </a:cubicBezTo>
                  <a:cubicBezTo>
                    <a:pt x="82" y="685"/>
                    <a:pt x="82" y="672"/>
                    <a:pt x="95" y="647"/>
                  </a:cubicBezTo>
                  <a:cubicBezTo>
                    <a:pt x="101" y="622"/>
                    <a:pt x="107" y="597"/>
                    <a:pt x="113" y="584"/>
                  </a:cubicBezTo>
                  <a:cubicBezTo>
                    <a:pt x="139" y="547"/>
                    <a:pt x="164" y="503"/>
                    <a:pt x="189" y="471"/>
                  </a:cubicBezTo>
                  <a:cubicBezTo>
                    <a:pt x="208" y="434"/>
                    <a:pt x="239" y="402"/>
                    <a:pt x="270" y="371"/>
                  </a:cubicBezTo>
                  <a:cubicBezTo>
                    <a:pt x="302" y="339"/>
                    <a:pt x="333" y="314"/>
                    <a:pt x="365" y="283"/>
                  </a:cubicBezTo>
                  <a:cubicBezTo>
                    <a:pt x="396" y="264"/>
                    <a:pt x="427" y="233"/>
                    <a:pt x="459" y="207"/>
                  </a:cubicBezTo>
                  <a:cubicBezTo>
                    <a:pt x="490" y="182"/>
                    <a:pt x="515" y="157"/>
                    <a:pt x="547" y="138"/>
                  </a:cubicBezTo>
                  <a:cubicBezTo>
                    <a:pt x="610" y="94"/>
                    <a:pt x="660" y="63"/>
                    <a:pt x="691" y="44"/>
                  </a:cubicBezTo>
                  <a:cubicBezTo>
                    <a:pt x="729" y="19"/>
                    <a:pt x="742" y="0"/>
                    <a:pt x="742" y="0"/>
                  </a:cubicBezTo>
                  <a:close/>
                </a:path>
              </a:pathLst>
            </a:custGeom>
            <a:solidFill>
              <a:srgbClr val="13545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89" name="Google Shape;1438;p37">
              <a:extLst>
                <a:ext uri="{FF2B5EF4-FFF2-40B4-BE49-F238E27FC236}">
                  <a16:creationId xmlns:a16="http://schemas.microsoft.com/office/drawing/2014/main" id="{9C585435-7CB7-AFDF-9915-507A15741031}"/>
                </a:ext>
              </a:extLst>
            </p:cNvPr>
            <p:cNvSpPr/>
            <p:nvPr/>
          </p:nvSpPr>
          <p:spPr>
            <a:xfrm>
              <a:off x="3730821" y="2500402"/>
              <a:ext cx="115832" cy="397778"/>
            </a:xfrm>
            <a:custGeom>
              <a:avLst/>
              <a:gdLst/>
              <a:ahLst/>
              <a:cxnLst/>
              <a:rect l="l" t="t" r="r" b="b"/>
              <a:pathLst>
                <a:path w="880" h="3022" extrusionOk="0">
                  <a:moveTo>
                    <a:pt x="880" y="0"/>
                  </a:moveTo>
                  <a:lnTo>
                    <a:pt x="880" y="0"/>
                  </a:lnTo>
                  <a:cubicBezTo>
                    <a:pt x="792" y="88"/>
                    <a:pt x="704" y="189"/>
                    <a:pt x="629" y="289"/>
                  </a:cubicBezTo>
                  <a:cubicBezTo>
                    <a:pt x="547" y="396"/>
                    <a:pt x="478" y="503"/>
                    <a:pt x="421" y="622"/>
                  </a:cubicBezTo>
                  <a:cubicBezTo>
                    <a:pt x="415" y="653"/>
                    <a:pt x="402" y="685"/>
                    <a:pt x="390" y="716"/>
                  </a:cubicBezTo>
                  <a:lnTo>
                    <a:pt x="371" y="810"/>
                  </a:lnTo>
                  <a:cubicBezTo>
                    <a:pt x="359" y="880"/>
                    <a:pt x="352" y="942"/>
                    <a:pt x="352" y="1005"/>
                  </a:cubicBezTo>
                  <a:cubicBezTo>
                    <a:pt x="352" y="1136"/>
                    <a:pt x="358" y="1261"/>
                    <a:pt x="389" y="1385"/>
                  </a:cubicBezTo>
                  <a:lnTo>
                    <a:pt x="389" y="1385"/>
                  </a:lnTo>
                  <a:lnTo>
                    <a:pt x="189" y="2198"/>
                  </a:lnTo>
                  <a:lnTo>
                    <a:pt x="1" y="3021"/>
                  </a:lnTo>
                  <a:cubicBezTo>
                    <a:pt x="76" y="2751"/>
                    <a:pt x="151" y="2481"/>
                    <a:pt x="220" y="2205"/>
                  </a:cubicBezTo>
                  <a:lnTo>
                    <a:pt x="421" y="1388"/>
                  </a:lnTo>
                  <a:lnTo>
                    <a:pt x="421" y="1382"/>
                  </a:lnTo>
                  <a:lnTo>
                    <a:pt x="421" y="1376"/>
                  </a:lnTo>
                  <a:cubicBezTo>
                    <a:pt x="390" y="1250"/>
                    <a:pt x="384" y="1124"/>
                    <a:pt x="384" y="999"/>
                  </a:cubicBezTo>
                  <a:cubicBezTo>
                    <a:pt x="384" y="936"/>
                    <a:pt x="390" y="873"/>
                    <a:pt x="402" y="810"/>
                  </a:cubicBezTo>
                  <a:lnTo>
                    <a:pt x="421" y="716"/>
                  </a:lnTo>
                  <a:cubicBezTo>
                    <a:pt x="434" y="685"/>
                    <a:pt x="440" y="660"/>
                    <a:pt x="453" y="628"/>
                  </a:cubicBezTo>
                  <a:cubicBezTo>
                    <a:pt x="503" y="509"/>
                    <a:pt x="572" y="402"/>
                    <a:pt x="641" y="302"/>
                  </a:cubicBezTo>
                  <a:cubicBezTo>
                    <a:pt x="717" y="195"/>
                    <a:pt x="792" y="94"/>
                    <a:pt x="880" y="0"/>
                  </a:cubicBezTo>
                  <a:close/>
                </a:path>
              </a:pathLst>
            </a:custGeom>
            <a:solidFill>
              <a:srgbClr val="13545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90" name="Google Shape;1439;p37">
              <a:extLst>
                <a:ext uri="{FF2B5EF4-FFF2-40B4-BE49-F238E27FC236}">
                  <a16:creationId xmlns:a16="http://schemas.microsoft.com/office/drawing/2014/main" id="{376BA7D4-BA46-7B6C-0EC5-E36F93CFA47D}"/>
                </a:ext>
              </a:extLst>
            </p:cNvPr>
            <p:cNvSpPr/>
            <p:nvPr/>
          </p:nvSpPr>
          <p:spPr>
            <a:xfrm>
              <a:off x="3413337" y="2611101"/>
              <a:ext cx="65419" cy="154794"/>
            </a:xfrm>
            <a:custGeom>
              <a:avLst/>
              <a:gdLst/>
              <a:ahLst/>
              <a:cxnLst/>
              <a:rect l="l" t="t" r="r" b="b"/>
              <a:pathLst>
                <a:path w="497" h="1176" extrusionOk="0">
                  <a:moveTo>
                    <a:pt x="352" y="1"/>
                  </a:moveTo>
                  <a:lnTo>
                    <a:pt x="1" y="95"/>
                  </a:lnTo>
                  <a:lnTo>
                    <a:pt x="114" y="1175"/>
                  </a:lnTo>
                  <a:lnTo>
                    <a:pt x="497" y="1175"/>
                  </a:lnTo>
                  <a:lnTo>
                    <a:pt x="352" y="1"/>
                  </a:lnTo>
                  <a:close/>
                </a:path>
              </a:pathLst>
            </a:custGeom>
            <a:solidFill>
              <a:srgbClr val="007C8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91" name="Google Shape;1440;p37">
              <a:extLst>
                <a:ext uri="{FF2B5EF4-FFF2-40B4-BE49-F238E27FC236}">
                  <a16:creationId xmlns:a16="http://schemas.microsoft.com/office/drawing/2014/main" id="{22E953CA-92EB-8946-06D6-1880FFA95104}"/>
                </a:ext>
              </a:extLst>
            </p:cNvPr>
            <p:cNvSpPr/>
            <p:nvPr/>
          </p:nvSpPr>
          <p:spPr>
            <a:xfrm>
              <a:off x="4288920" y="2395363"/>
              <a:ext cx="173617" cy="158874"/>
            </a:xfrm>
            <a:custGeom>
              <a:avLst/>
              <a:gdLst/>
              <a:ahLst/>
              <a:cxnLst/>
              <a:rect l="l" t="t" r="r" b="b"/>
              <a:pathLst>
                <a:path w="1319" h="1207" extrusionOk="0">
                  <a:moveTo>
                    <a:pt x="239" y="1"/>
                  </a:moveTo>
                  <a:lnTo>
                    <a:pt x="138" y="132"/>
                  </a:lnTo>
                  <a:lnTo>
                    <a:pt x="0" y="132"/>
                  </a:lnTo>
                  <a:cubicBezTo>
                    <a:pt x="0" y="132"/>
                    <a:pt x="884" y="1207"/>
                    <a:pt x="1092" y="1207"/>
                  </a:cubicBezTo>
                  <a:cubicBezTo>
                    <a:pt x="1095" y="1207"/>
                    <a:pt x="1097" y="1207"/>
                    <a:pt x="1099" y="1206"/>
                  </a:cubicBezTo>
                  <a:cubicBezTo>
                    <a:pt x="1294" y="1169"/>
                    <a:pt x="1319" y="892"/>
                    <a:pt x="1319" y="892"/>
                  </a:cubicBezTo>
                  <a:lnTo>
                    <a:pt x="239" y="1"/>
                  </a:lnTo>
                  <a:close/>
                </a:path>
              </a:pathLst>
            </a:custGeom>
            <a:solidFill>
              <a:srgbClr val="007C8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92" name="Google Shape;1441;p37">
              <a:extLst>
                <a:ext uri="{FF2B5EF4-FFF2-40B4-BE49-F238E27FC236}">
                  <a16:creationId xmlns:a16="http://schemas.microsoft.com/office/drawing/2014/main" id="{3A12236D-E174-77A6-7612-26583B185ECF}"/>
                </a:ext>
              </a:extLst>
            </p:cNvPr>
            <p:cNvSpPr/>
            <p:nvPr/>
          </p:nvSpPr>
          <p:spPr>
            <a:xfrm>
              <a:off x="4442660" y="2087881"/>
              <a:ext cx="82794" cy="128863"/>
            </a:xfrm>
            <a:custGeom>
              <a:avLst/>
              <a:gdLst/>
              <a:ahLst/>
              <a:cxnLst/>
              <a:rect l="l" t="t" r="r" b="b"/>
              <a:pathLst>
                <a:path w="629" h="979" extrusionOk="0">
                  <a:moveTo>
                    <a:pt x="94" y="0"/>
                  </a:moveTo>
                  <a:lnTo>
                    <a:pt x="94" y="0"/>
                  </a:lnTo>
                  <a:cubicBezTo>
                    <a:pt x="82" y="32"/>
                    <a:pt x="63" y="69"/>
                    <a:pt x="57" y="113"/>
                  </a:cubicBezTo>
                  <a:cubicBezTo>
                    <a:pt x="38" y="151"/>
                    <a:pt x="32" y="182"/>
                    <a:pt x="25" y="220"/>
                  </a:cubicBezTo>
                  <a:lnTo>
                    <a:pt x="25" y="226"/>
                  </a:lnTo>
                  <a:cubicBezTo>
                    <a:pt x="25" y="245"/>
                    <a:pt x="25" y="251"/>
                    <a:pt x="19" y="270"/>
                  </a:cubicBezTo>
                  <a:cubicBezTo>
                    <a:pt x="7" y="333"/>
                    <a:pt x="0" y="396"/>
                    <a:pt x="0" y="459"/>
                  </a:cubicBezTo>
                  <a:lnTo>
                    <a:pt x="0" y="471"/>
                  </a:lnTo>
                  <a:lnTo>
                    <a:pt x="0" y="503"/>
                  </a:lnTo>
                  <a:cubicBezTo>
                    <a:pt x="0" y="528"/>
                    <a:pt x="0" y="553"/>
                    <a:pt x="7" y="572"/>
                  </a:cubicBezTo>
                  <a:cubicBezTo>
                    <a:pt x="19" y="616"/>
                    <a:pt x="19" y="653"/>
                    <a:pt x="32" y="691"/>
                  </a:cubicBezTo>
                  <a:lnTo>
                    <a:pt x="32" y="697"/>
                  </a:lnTo>
                  <a:cubicBezTo>
                    <a:pt x="32" y="716"/>
                    <a:pt x="38" y="722"/>
                    <a:pt x="38" y="741"/>
                  </a:cubicBezTo>
                  <a:lnTo>
                    <a:pt x="63" y="810"/>
                  </a:lnTo>
                  <a:cubicBezTo>
                    <a:pt x="69" y="848"/>
                    <a:pt x="94" y="879"/>
                    <a:pt x="113" y="917"/>
                  </a:cubicBezTo>
                  <a:lnTo>
                    <a:pt x="132" y="942"/>
                  </a:lnTo>
                  <a:cubicBezTo>
                    <a:pt x="138" y="948"/>
                    <a:pt x="151" y="961"/>
                    <a:pt x="164" y="961"/>
                  </a:cubicBezTo>
                  <a:cubicBezTo>
                    <a:pt x="189" y="967"/>
                    <a:pt x="201" y="974"/>
                    <a:pt x="226" y="974"/>
                  </a:cubicBezTo>
                  <a:cubicBezTo>
                    <a:pt x="245" y="977"/>
                    <a:pt x="266" y="978"/>
                    <a:pt x="286" y="978"/>
                  </a:cubicBezTo>
                  <a:cubicBezTo>
                    <a:pt x="306" y="978"/>
                    <a:pt x="327" y="977"/>
                    <a:pt x="346" y="974"/>
                  </a:cubicBezTo>
                  <a:cubicBezTo>
                    <a:pt x="421" y="967"/>
                    <a:pt x="496" y="948"/>
                    <a:pt x="566" y="930"/>
                  </a:cubicBezTo>
                  <a:lnTo>
                    <a:pt x="566" y="930"/>
                  </a:lnTo>
                  <a:cubicBezTo>
                    <a:pt x="496" y="936"/>
                    <a:pt x="415" y="942"/>
                    <a:pt x="346" y="942"/>
                  </a:cubicBezTo>
                  <a:cubicBezTo>
                    <a:pt x="308" y="942"/>
                    <a:pt x="277" y="942"/>
                    <a:pt x="233" y="936"/>
                  </a:cubicBezTo>
                  <a:cubicBezTo>
                    <a:pt x="220" y="930"/>
                    <a:pt x="201" y="930"/>
                    <a:pt x="189" y="917"/>
                  </a:cubicBezTo>
                  <a:cubicBezTo>
                    <a:pt x="182" y="917"/>
                    <a:pt x="170" y="911"/>
                    <a:pt x="170" y="905"/>
                  </a:cubicBezTo>
                  <a:lnTo>
                    <a:pt x="157" y="886"/>
                  </a:lnTo>
                  <a:cubicBezTo>
                    <a:pt x="138" y="854"/>
                    <a:pt x="126" y="817"/>
                    <a:pt x="120" y="785"/>
                  </a:cubicBezTo>
                  <a:cubicBezTo>
                    <a:pt x="107" y="773"/>
                    <a:pt x="107" y="754"/>
                    <a:pt x="101" y="729"/>
                  </a:cubicBezTo>
                  <a:cubicBezTo>
                    <a:pt x="151" y="729"/>
                    <a:pt x="201" y="729"/>
                    <a:pt x="258" y="722"/>
                  </a:cubicBezTo>
                  <a:cubicBezTo>
                    <a:pt x="352" y="716"/>
                    <a:pt x="440" y="710"/>
                    <a:pt x="509" y="697"/>
                  </a:cubicBezTo>
                  <a:cubicBezTo>
                    <a:pt x="578" y="691"/>
                    <a:pt x="628" y="685"/>
                    <a:pt x="628" y="685"/>
                  </a:cubicBezTo>
                  <a:cubicBezTo>
                    <a:pt x="628" y="685"/>
                    <a:pt x="578" y="678"/>
                    <a:pt x="509" y="678"/>
                  </a:cubicBezTo>
                  <a:cubicBezTo>
                    <a:pt x="474" y="672"/>
                    <a:pt x="434" y="669"/>
                    <a:pt x="390" y="669"/>
                  </a:cubicBezTo>
                  <a:cubicBezTo>
                    <a:pt x="347" y="669"/>
                    <a:pt x="302" y="672"/>
                    <a:pt x="258" y="678"/>
                  </a:cubicBezTo>
                  <a:cubicBezTo>
                    <a:pt x="201" y="678"/>
                    <a:pt x="151" y="685"/>
                    <a:pt x="94" y="691"/>
                  </a:cubicBezTo>
                  <a:lnTo>
                    <a:pt x="94" y="685"/>
                  </a:lnTo>
                  <a:cubicBezTo>
                    <a:pt x="88" y="647"/>
                    <a:pt x="76" y="616"/>
                    <a:pt x="69" y="572"/>
                  </a:cubicBezTo>
                  <a:cubicBezTo>
                    <a:pt x="69" y="553"/>
                    <a:pt x="63" y="534"/>
                    <a:pt x="63" y="509"/>
                  </a:cubicBezTo>
                  <a:cubicBezTo>
                    <a:pt x="126" y="509"/>
                    <a:pt x="189" y="509"/>
                    <a:pt x="258" y="503"/>
                  </a:cubicBezTo>
                  <a:cubicBezTo>
                    <a:pt x="321" y="484"/>
                    <a:pt x="415" y="471"/>
                    <a:pt x="490" y="465"/>
                  </a:cubicBezTo>
                  <a:cubicBezTo>
                    <a:pt x="559" y="459"/>
                    <a:pt x="603" y="452"/>
                    <a:pt x="603" y="452"/>
                  </a:cubicBezTo>
                  <a:cubicBezTo>
                    <a:pt x="603" y="452"/>
                    <a:pt x="559" y="440"/>
                    <a:pt x="490" y="440"/>
                  </a:cubicBezTo>
                  <a:cubicBezTo>
                    <a:pt x="452" y="437"/>
                    <a:pt x="410" y="435"/>
                    <a:pt x="367" y="435"/>
                  </a:cubicBezTo>
                  <a:cubicBezTo>
                    <a:pt x="324" y="435"/>
                    <a:pt x="280" y="437"/>
                    <a:pt x="239" y="440"/>
                  </a:cubicBezTo>
                  <a:cubicBezTo>
                    <a:pt x="164" y="440"/>
                    <a:pt x="101" y="452"/>
                    <a:pt x="38" y="459"/>
                  </a:cubicBezTo>
                  <a:lnTo>
                    <a:pt x="38" y="446"/>
                  </a:lnTo>
                  <a:lnTo>
                    <a:pt x="38" y="339"/>
                  </a:lnTo>
                  <a:cubicBezTo>
                    <a:pt x="38" y="314"/>
                    <a:pt x="38" y="289"/>
                    <a:pt x="50" y="270"/>
                  </a:cubicBezTo>
                  <a:cubicBezTo>
                    <a:pt x="113" y="270"/>
                    <a:pt x="176" y="270"/>
                    <a:pt x="245" y="258"/>
                  </a:cubicBezTo>
                  <a:cubicBezTo>
                    <a:pt x="339" y="251"/>
                    <a:pt x="427" y="245"/>
                    <a:pt x="496" y="239"/>
                  </a:cubicBezTo>
                  <a:cubicBezTo>
                    <a:pt x="566" y="226"/>
                    <a:pt x="616" y="220"/>
                    <a:pt x="616" y="220"/>
                  </a:cubicBezTo>
                  <a:cubicBezTo>
                    <a:pt x="616" y="220"/>
                    <a:pt x="566" y="214"/>
                    <a:pt x="496" y="214"/>
                  </a:cubicBezTo>
                  <a:cubicBezTo>
                    <a:pt x="462" y="211"/>
                    <a:pt x="421" y="209"/>
                    <a:pt x="378" y="209"/>
                  </a:cubicBezTo>
                  <a:cubicBezTo>
                    <a:pt x="335" y="209"/>
                    <a:pt x="289" y="211"/>
                    <a:pt x="245" y="214"/>
                  </a:cubicBezTo>
                  <a:cubicBezTo>
                    <a:pt x="176" y="214"/>
                    <a:pt x="113" y="220"/>
                    <a:pt x="57" y="226"/>
                  </a:cubicBezTo>
                  <a:cubicBezTo>
                    <a:pt x="63" y="151"/>
                    <a:pt x="82" y="82"/>
                    <a:pt x="94"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93" name="Google Shape;1442;p37">
              <a:extLst>
                <a:ext uri="{FF2B5EF4-FFF2-40B4-BE49-F238E27FC236}">
                  <a16:creationId xmlns:a16="http://schemas.microsoft.com/office/drawing/2014/main" id="{1C063ECB-DAD5-B5BF-8CCF-45EBD2656D3C}"/>
                </a:ext>
              </a:extLst>
            </p:cNvPr>
            <p:cNvSpPr/>
            <p:nvPr/>
          </p:nvSpPr>
          <p:spPr>
            <a:xfrm>
              <a:off x="3053732" y="2721142"/>
              <a:ext cx="123335" cy="56731"/>
            </a:xfrm>
            <a:custGeom>
              <a:avLst/>
              <a:gdLst/>
              <a:ahLst/>
              <a:cxnLst/>
              <a:rect l="l" t="t" r="r" b="b"/>
              <a:pathLst>
                <a:path w="937" h="431" extrusionOk="0">
                  <a:moveTo>
                    <a:pt x="635" y="6"/>
                  </a:moveTo>
                  <a:cubicBezTo>
                    <a:pt x="635" y="6"/>
                    <a:pt x="634" y="6"/>
                    <a:pt x="632" y="7"/>
                  </a:cubicBezTo>
                  <a:lnTo>
                    <a:pt x="632" y="7"/>
                  </a:lnTo>
                  <a:cubicBezTo>
                    <a:pt x="634" y="7"/>
                    <a:pt x="635" y="6"/>
                    <a:pt x="635" y="6"/>
                  </a:cubicBezTo>
                  <a:close/>
                  <a:moveTo>
                    <a:pt x="572" y="0"/>
                  </a:moveTo>
                  <a:cubicBezTo>
                    <a:pt x="534" y="13"/>
                    <a:pt x="465" y="25"/>
                    <a:pt x="390" y="50"/>
                  </a:cubicBezTo>
                  <a:cubicBezTo>
                    <a:pt x="315" y="76"/>
                    <a:pt x="227" y="107"/>
                    <a:pt x="139" y="151"/>
                  </a:cubicBezTo>
                  <a:cubicBezTo>
                    <a:pt x="101" y="176"/>
                    <a:pt x="57" y="201"/>
                    <a:pt x="13" y="258"/>
                  </a:cubicBezTo>
                  <a:cubicBezTo>
                    <a:pt x="7" y="270"/>
                    <a:pt x="1" y="283"/>
                    <a:pt x="1" y="308"/>
                  </a:cubicBezTo>
                  <a:lnTo>
                    <a:pt x="1" y="327"/>
                  </a:lnTo>
                  <a:lnTo>
                    <a:pt x="1" y="333"/>
                  </a:lnTo>
                  <a:lnTo>
                    <a:pt x="1" y="339"/>
                  </a:lnTo>
                  <a:lnTo>
                    <a:pt x="1" y="352"/>
                  </a:lnTo>
                  <a:cubicBezTo>
                    <a:pt x="1" y="352"/>
                    <a:pt x="7" y="364"/>
                    <a:pt x="13" y="371"/>
                  </a:cubicBezTo>
                  <a:cubicBezTo>
                    <a:pt x="45" y="396"/>
                    <a:pt x="70" y="402"/>
                    <a:pt x="101" y="415"/>
                  </a:cubicBezTo>
                  <a:cubicBezTo>
                    <a:pt x="158" y="421"/>
                    <a:pt x="202" y="427"/>
                    <a:pt x="258" y="427"/>
                  </a:cubicBezTo>
                  <a:cubicBezTo>
                    <a:pt x="275" y="429"/>
                    <a:pt x="292" y="430"/>
                    <a:pt x="308" y="430"/>
                  </a:cubicBezTo>
                  <a:cubicBezTo>
                    <a:pt x="342" y="430"/>
                    <a:pt x="375" y="427"/>
                    <a:pt x="409" y="427"/>
                  </a:cubicBezTo>
                  <a:cubicBezTo>
                    <a:pt x="509" y="427"/>
                    <a:pt x="597" y="415"/>
                    <a:pt x="673" y="402"/>
                  </a:cubicBezTo>
                  <a:cubicBezTo>
                    <a:pt x="830" y="383"/>
                    <a:pt x="936" y="358"/>
                    <a:pt x="936" y="358"/>
                  </a:cubicBezTo>
                  <a:lnTo>
                    <a:pt x="936" y="358"/>
                  </a:lnTo>
                  <a:cubicBezTo>
                    <a:pt x="936" y="358"/>
                    <a:pt x="830" y="364"/>
                    <a:pt x="673" y="364"/>
                  </a:cubicBezTo>
                  <a:lnTo>
                    <a:pt x="258" y="364"/>
                  </a:lnTo>
                  <a:cubicBezTo>
                    <a:pt x="202" y="364"/>
                    <a:pt x="158" y="358"/>
                    <a:pt x="107" y="352"/>
                  </a:cubicBezTo>
                  <a:cubicBezTo>
                    <a:pt x="88" y="339"/>
                    <a:pt x="63" y="333"/>
                    <a:pt x="57" y="327"/>
                  </a:cubicBezTo>
                  <a:cubicBezTo>
                    <a:pt x="63" y="327"/>
                    <a:pt x="57" y="327"/>
                    <a:pt x="57" y="320"/>
                  </a:cubicBezTo>
                  <a:cubicBezTo>
                    <a:pt x="57" y="320"/>
                    <a:pt x="57" y="308"/>
                    <a:pt x="63" y="302"/>
                  </a:cubicBezTo>
                  <a:cubicBezTo>
                    <a:pt x="88" y="270"/>
                    <a:pt x="126" y="239"/>
                    <a:pt x="164" y="214"/>
                  </a:cubicBezTo>
                  <a:cubicBezTo>
                    <a:pt x="252" y="170"/>
                    <a:pt x="333" y="126"/>
                    <a:pt x="403" y="101"/>
                  </a:cubicBezTo>
                  <a:cubicBezTo>
                    <a:pt x="472" y="69"/>
                    <a:pt x="534" y="44"/>
                    <a:pt x="572" y="25"/>
                  </a:cubicBezTo>
                  <a:cubicBezTo>
                    <a:pt x="591" y="19"/>
                    <a:pt x="616" y="19"/>
                    <a:pt x="622" y="13"/>
                  </a:cubicBezTo>
                  <a:cubicBezTo>
                    <a:pt x="626" y="9"/>
                    <a:pt x="630" y="8"/>
                    <a:pt x="632" y="7"/>
                  </a:cubicBezTo>
                  <a:lnTo>
                    <a:pt x="632" y="7"/>
                  </a:lnTo>
                  <a:cubicBezTo>
                    <a:pt x="629" y="7"/>
                    <a:pt x="623" y="8"/>
                    <a:pt x="615" y="8"/>
                  </a:cubicBezTo>
                  <a:cubicBezTo>
                    <a:pt x="604" y="8"/>
                    <a:pt x="588" y="6"/>
                    <a:pt x="572" y="0"/>
                  </a:cubicBezTo>
                  <a:close/>
                </a:path>
              </a:pathLst>
            </a:custGeom>
            <a:solidFill>
              <a:srgbClr val="CDCCC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94" name="Google Shape;1443;p37">
              <a:extLst>
                <a:ext uri="{FF2B5EF4-FFF2-40B4-BE49-F238E27FC236}">
                  <a16:creationId xmlns:a16="http://schemas.microsoft.com/office/drawing/2014/main" id="{98A32199-E900-6092-ACD4-C297AE83987A}"/>
                </a:ext>
              </a:extLst>
            </p:cNvPr>
            <p:cNvSpPr/>
            <p:nvPr/>
          </p:nvSpPr>
          <p:spPr>
            <a:xfrm>
              <a:off x="5878430" y="2313491"/>
              <a:ext cx="666430" cy="435029"/>
            </a:xfrm>
            <a:custGeom>
              <a:avLst/>
              <a:gdLst/>
              <a:ahLst/>
              <a:cxnLst/>
              <a:rect l="l" t="t" r="r" b="b"/>
              <a:pathLst>
                <a:path w="5063" h="3305" extrusionOk="0">
                  <a:moveTo>
                    <a:pt x="1099" y="1"/>
                  </a:moveTo>
                  <a:lnTo>
                    <a:pt x="0" y="3304"/>
                  </a:lnTo>
                  <a:lnTo>
                    <a:pt x="4146" y="3304"/>
                  </a:lnTo>
                  <a:lnTo>
                    <a:pt x="5063" y="1"/>
                  </a:lnTo>
                  <a:close/>
                </a:path>
              </a:pathLst>
            </a:custGeom>
            <a:solidFill>
              <a:srgbClr val="62B0B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95" name="Google Shape;1444;p37">
              <a:extLst>
                <a:ext uri="{FF2B5EF4-FFF2-40B4-BE49-F238E27FC236}">
                  <a16:creationId xmlns:a16="http://schemas.microsoft.com/office/drawing/2014/main" id="{9C618729-0C60-775D-2D9E-EEECC65FB13F}"/>
                </a:ext>
              </a:extLst>
            </p:cNvPr>
            <p:cNvSpPr/>
            <p:nvPr/>
          </p:nvSpPr>
          <p:spPr>
            <a:xfrm>
              <a:off x="5936214" y="2355743"/>
              <a:ext cx="549940" cy="358817"/>
            </a:xfrm>
            <a:custGeom>
              <a:avLst/>
              <a:gdLst/>
              <a:ahLst/>
              <a:cxnLst/>
              <a:rect l="l" t="t" r="r" b="b"/>
              <a:pathLst>
                <a:path w="4178" h="2726" extrusionOk="0">
                  <a:moveTo>
                    <a:pt x="912" y="0"/>
                  </a:moveTo>
                  <a:lnTo>
                    <a:pt x="1" y="2726"/>
                  </a:lnTo>
                  <a:lnTo>
                    <a:pt x="3424" y="2726"/>
                  </a:lnTo>
                  <a:lnTo>
                    <a:pt x="4178" y="0"/>
                  </a:lnTo>
                  <a:close/>
                </a:path>
              </a:pathLst>
            </a:custGeom>
            <a:solidFill>
              <a:srgbClr val="DDDDD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96" name="Google Shape;1445;p37">
              <a:extLst>
                <a:ext uri="{FF2B5EF4-FFF2-40B4-BE49-F238E27FC236}">
                  <a16:creationId xmlns:a16="http://schemas.microsoft.com/office/drawing/2014/main" id="{D912E1E7-3F1C-EE93-C440-839F4F7966EF}"/>
                </a:ext>
              </a:extLst>
            </p:cNvPr>
            <p:cNvSpPr/>
            <p:nvPr/>
          </p:nvSpPr>
          <p:spPr>
            <a:xfrm>
              <a:off x="5717187" y="2313491"/>
              <a:ext cx="845838" cy="449903"/>
            </a:xfrm>
            <a:custGeom>
              <a:avLst/>
              <a:gdLst/>
              <a:ahLst/>
              <a:cxnLst/>
              <a:rect l="l" t="t" r="r" b="b"/>
              <a:pathLst>
                <a:path w="6426" h="3418" extrusionOk="0">
                  <a:moveTo>
                    <a:pt x="6288" y="1"/>
                  </a:moveTo>
                  <a:lnTo>
                    <a:pt x="5383" y="3242"/>
                  </a:lnTo>
                  <a:lnTo>
                    <a:pt x="1" y="3242"/>
                  </a:lnTo>
                  <a:lnTo>
                    <a:pt x="1" y="3417"/>
                  </a:lnTo>
                  <a:lnTo>
                    <a:pt x="5534" y="3417"/>
                  </a:lnTo>
                  <a:lnTo>
                    <a:pt x="5534" y="3355"/>
                  </a:lnTo>
                  <a:lnTo>
                    <a:pt x="6407" y="202"/>
                  </a:lnTo>
                  <a:cubicBezTo>
                    <a:pt x="6426" y="114"/>
                    <a:pt x="6376" y="26"/>
                    <a:pt x="6288" y="1"/>
                  </a:cubicBezTo>
                  <a:close/>
                </a:path>
              </a:pathLst>
            </a:custGeom>
            <a:solidFill>
              <a:srgbClr val="0790A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97" name="Google Shape;1446;p37">
              <a:extLst>
                <a:ext uri="{FF2B5EF4-FFF2-40B4-BE49-F238E27FC236}">
                  <a16:creationId xmlns:a16="http://schemas.microsoft.com/office/drawing/2014/main" id="{A3330E4C-5DFF-D72C-05C2-B8FB7B4B32DD}"/>
                </a:ext>
              </a:extLst>
            </p:cNvPr>
            <p:cNvSpPr/>
            <p:nvPr/>
          </p:nvSpPr>
          <p:spPr>
            <a:xfrm>
              <a:off x="5346789" y="3168413"/>
              <a:ext cx="530854" cy="552309"/>
            </a:xfrm>
            <a:custGeom>
              <a:avLst/>
              <a:gdLst/>
              <a:ahLst/>
              <a:cxnLst/>
              <a:rect l="l" t="t" r="r" b="b"/>
              <a:pathLst>
                <a:path w="4033" h="4196" extrusionOk="0">
                  <a:moveTo>
                    <a:pt x="1" y="0"/>
                  </a:moveTo>
                  <a:lnTo>
                    <a:pt x="4033" y="4196"/>
                  </a:lnTo>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98" name="Google Shape;1447;p37">
              <a:extLst>
                <a:ext uri="{FF2B5EF4-FFF2-40B4-BE49-F238E27FC236}">
                  <a16:creationId xmlns:a16="http://schemas.microsoft.com/office/drawing/2014/main" id="{E122D6CA-4BB7-3C3F-A3EA-383F4E265B42}"/>
                </a:ext>
              </a:extLst>
            </p:cNvPr>
            <p:cNvSpPr/>
            <p:nvPr/>
          </p:nvSpPr>
          <p:spPr>
            <a:xfrm>
              <a:off x="5331125" y="3154460"/>
              <a:ext cx="563892" cy="581135"/>
            </a:xfrm>
            <a:custGeom>
              <a:avLst/>
              <a:gdLst/>
              <a:ahLst/>
              <a:cxnLst/>
              <a:rect l="l" t="t" r="r" b="b"/>
              <a:pathLst>
                <a:path w="4284" h="4415" extrusionOk="0">
                  <a:moveTo>
                    <a:pt x="121" y="0"/>
                  </a:moveTo>
                  <a:cubicBezTo>
                    <a:pt x="94" y="0"/>
                    <a:pt x="69" y="10"/>
                    <a:pt x="51" y="31"/>
                  </a:cubicBezTo>
                  <a:cubicBezTo>
                    <a:pt x="13" y="75"/>
                    <a:pt x="0" y="144"/>
                    <a:pt x="51" y="181"/>
                  </a:cubicBezTo>
                  <a:lnTo>
                    <a:pt x="4083" y="4383"/>
                  </a:lnTo>
                  <a:cubicBezTo>
                    <a:pt x="4102" y="4396"/>
                    <a:pt x="4127" y="4415"/>
                    <a:pt x="4158" y="4415"/>
                  </a:cubicBezTo>
                  <a:cubicBezTo>
                    <a:pt x="4177" y="4415"/>
                    <a:pt x="4209" y="4408"/>
                    <a:pt x="4234" y="4383"/>
                  </a:cubicBezTo>
                  <a:cubicBezTo>
                    <a:pt x="4271" y="4346"/>
                    <a:pt x="4284" y="4270"/>
                    <a:pt x="4234" y="4233"/>
                  </a:cubicBezTo>
                  <a:lnTo>
                    <a:pt x="201" y="31"/>
                  </a:lnTo>
                  <a:cubicBezTo>
                    <a:pt x="179" y="11"/>
                    <a:pt x="149" y="0"/>
                    <a:pt x="121"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99" name="Google Shape;1448;p37">
              <a:extLst>
                <a:ext uri="{FF2B5EF4-FFF2-40B4-BE49-F238E27FC236}">
                  <a16:creationId xmlns:a16="http://schemas.microsoft.com/office/drawing/2014/main" id="{9A9B5AAD-A456-6565-EED5-DB4EC4434487}"/>
                </a:ext>
              </a:extLst>
            </p:cNvPr>
            <p:cNvSpPr/>
            <p:nvPr/>
          </p:nvSpPr>
          <p:spPr>
            <a:xfrm>
              <a:off x="5346789" y="3168413"/>
              <a:ext cx="530854" cy="552309"/>
            </a:xfrm>
            <a:custGeom>
              <a:avLst/>
              <a:gdLst/>
              <a:ahLst/>
              <a:cxnLst/>
              <a:rect l="l" t="t" r="r" b="b"/>
              <a:pathLst>
                <a:path w="4033" h="4196" extrusionOk="0">
                  <a:moveTo>
                    <a:pt x="4033" y="0"/>
                  </a:moveTo>
                  <a:lnTo>
                    <a:pt x="1" y="4196"/>
                  </a:lnTo>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00" name="Google Shape;1449;p37">
              <a:extLst>
                <a:ext uri="{FF2B5EF4-FFF2-40B4-BE49-F238E27FC236}">
                  <a16:creationId xmlns:a16="http://schemas.microsoft.com/office/drawing/2014/main" id="{DC4D8D42-F2A9-CAFC-76E1-45EEE5B118A0}"/>
                </a:ext>
              </a:extLst>
            </p:cNvPr>
            <p:cNvSpPr/>
            <p:nvPr/>
          </p:nvSpPr>
          <p:spPr>
            <a:xfrm>
              <a:off x="5332704" y="3154724"/>
              <a:ext cx="560733" cy="580872"/>
            </a:xfrm>
            <a:custGeom>
              <a:avLst/>
              <a:gdLst/>
              <a:ahLst/>
              <a:cxnLst/>
              <a:rect l="l" t="t" r="r" b="b"/>
              <a:pathLst>
                <a:path w="4260" h="4413" extrusionOk="0">
                  <a:moveTo>
                    <a:pt x="4149" y="0"/>
                  </a:moveTo>
                  <a:cubicBezTo>
                    <a:pt x="4121" y="0"/>
                    <a:pt x="4093" y="10"/>
                    <a:pt x="4071" y="29"/>
                  </a:cubicBezTo>
                  <a:lnTo>
                    <a:pt x="39" y="4231"/>
                  </a:lnTo>
                  <a:cubicBezTo>
                    <a:pt x="1" y="4268"/>
                    <a:pt x="1" y="4344"/>
                    <a:pt x="39" y="4381"/>
                  </a:cubicBezTo>
                  <a:cubicBezTo>
                    <a:pt x="51" y="4394"/>
                    <a:pt x="76" y="4413"/>
                    <a:pt x="108" y="4413"/>
                  </a:cubicBezTo>
                  <a:cubicBezTo>
                    <a:pt x="139" y="4413"/>
                    <a:pt x="164" y="4406"/>
                    <a:pt x="189" y="4381"/>
                  </a:cubicBezTo>
                  <a:lnTo>
                    <a:pt x="4222" y="179"/>
                  </a:lnTo>
                  <a:cubicBezTo>
                    <a:pt x="4259" y="142"/>
                    <a:pt x="4259" y="73"/>
                    <a:pt x="4222" y="29"/>
                  </a:cubicBezTo>
                  <a:cubicBezTo>
                    <a:pt x="4203" y="10"/>
                    <a:pt x="4176" y="0"/>
                    <a:pt x="4149"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01" name="Google Shape;1450;p37">
              <a:extLst>
                <a:ext uri="{FF2B5EF4-FFF2-40B4-BE49-F238E27FC236}">
                  <a16:creationId xmlns:a16="http://schemas.microsoft.com/office/drawing/2014/main" id="{686C08E0-EA7D-92A5-EE26-B772D46B17B7}"/>
                </a:ext>
              </a:extLst>
            </p:cNvPr>
            <p:cNvSpPr/>
            <p:nvPr/>
          </p:nvSpPr>
          <p:spPr>
            <a:xfrm>
              <a:off x="5346789" y="3168413"/>
              <a:ext cx="530854" cy="552309"/>
            </a:xfrm>
            <a:custGeom>
              <a:avLst/>
              <a:gdLst/>
              <a:ahLst/>
              <a:cxnLst/>
              <a:rect l="l" t="t" r="r" b="b"/>
              <a:pathLst>
                <a:path w="4033" h="4196" extrusionOk="0">
                  <a:moveTo>
                    <a:pt x="1" y="0"/>
                  </a:moveTo>
                  <a:lnTo>
                    <a:pt x="4033" y="4196"/>
                  </a:lnTo>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02" name="Google Shape;1451;p37">
              <a:extLst>
                <a:ext uri="{FF2B5EF4-FFF2-40B4-BE49-F238E27FC236}">
                  <a16:creationId xmlns:a16="http://schemas.microsoft.com/office/drawing/2014/main" id="{7B5D7171-A3ED-0E80-241B-88E1127BCB1C}"/>
                </a:ext>
              </a:extLst>
            </p:cNvPr>
            <p:cNvSpPr/>
            <p:nvPr/>
          </p:nvSpPr>
          <p:spPr>
            <a:xfrm>
              <a:off x="5331125" y="3154460"/>
              <a:ext cx="563892" cy="581135"/>
            </a:xfrm>
            <a:custGeom>
              <a:avLst/>
              <a:gdLst/>
              <a:ahLst/>
              <a:cxnLst/>
              <a:rect l="l" t="t" r="r" b="b"/>
              <a:pathLst>
                <a:path w="4284" h="4415" extrusionOk="0">
                  <a:moveTo>
                    <a:pt x="121" y="0"/>
                  </a:moveTo>
                  <a:cubicBezTo>
                    <a:pt x="94" y="0"/>
                    <a:pt x="69" y="10"/>
                    <a:pt x="51" y="31"/>
                  </a:cubicBezTo>
                  <a:cubicBezTo>
                    <a:pt x="13" y="75"/>
                    <a:pt x="0" y="144"/>
                    <a:pt x="51" y="181"/>
                  </a:cubicBezTo>
                  <a:lnTo>
                    <a:pt x="4083" y="4383"/>
                  </a:lnTo>
                  <a:cubicBezTo>
                    <a:pt x="4102" y="4396"/>
                    <a:pt x="4127" y="4415"/>
                    <a:pt x="4158" y="4415"/>
                  </a:cubicBezTo>
                  <a:cubicBezTo>
                    <a:pt x="4177" y="4415"/>
                    <a:pt x="4209" y="4408"/>
                    <a:pt x="4234" y="4383"/>
                  </a:cubicBezTo>
                  <a:cubicBezTo>
                    <a:pt x="4271" y="4346"/>
                    <a:pt x="4284" y="4270"/>
                    <a:pt x="4234" y="4233"/>
                  </a:cubicBezTo>
                  <a:lnTo>
                    <a:pt x="201" y="31"/>
                  </a:lnTo>
                  <a:cubicBezTo>
                    <a:pt x="179" y="11"/>
                    <a:pt x="149" y="0"/>
                    <a:pt x="121"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03" name="Google Shape;1452;p37">
              <a:extLst>
                <a:ext uri="{FF2B5EF4-FFF2-40B4-BE49-F238E27FC236}">
                  <a16:creationId xmlns:a16="http://schemas.microsoft.com/office/drawing/2014/main" id="{E18B37CD-BF78-059E-DAD0-66A1664E282F}"/>
                </a:ext>
              </a:extLst>
            </p:cNvPr>
            <p:cNvSpPr/>
            <p:nvPr/>
          </p:nvSpPr>
          <p:spPr>
            <a:xfrm>
              <a:off x="5346789" y="3168413"/>
              <a:ext cx="530854" cy="552309"/>
            </a:xfrm>
            <a:custGeom>
              <a:avLst/>
              <a:gdLst/>
              <a:ahLst/>
              <a:cxnLst/>
              <a:rect l="l" t="t" r="r" b="b"/>
              <a:pathLst>
                <a:path w="4033" h="4196" extrusionOk="0">
                  <a:moveTo>
                    <a:pt x="4033" y="0"/>
                  </a:moveTo>
                  <a:lnTo>
                    <a:pt x="1" y="4196"/>
                  </a:lnTo>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04" name="Google Shape;1453;p37">
              <a:extLst>
                <a:ext uri="{FF2B5EF4-FFF2-40B4-BE49-F238E27FC236}">
                  <a16:creationId xmlns:a16="http://schemas.microsoft.com/office/drawing/2014/main" id="{FBEFB87F-2E5C-A870-3F5C-B3213DA235E2}"/>
                </a:ext>
              </a:extLst>
            </p:cNvPr>
            <p:cNvSpPr/>
            <p:nvPr/>
          </p:nvSpPr>
          <p:spPr>
            <a:xfrm>
              <a:off x="5332704" y="3154724"/>
              <a:ext cx="560733" cy="580872"/>
            </a:xfrm>
            <a:custGeom>
              <a:avLst/>
              <a:gdLst/>
              <a:ahLst/>
              <a:cxnLst/>
              <a:rect l="l" t="t" r="r" b="b"/>
              <a:pathLst>
                <a:path w="4260" h="4413" extrusionOk="0">
                  <a:moveTo>
                    <a:pt x="4149" y="0"/>
                  </a:moveTo>
                  <a:cubicBezTo>
                    <a:pt x="4121" y="0"/>
                    <a:pt x="4093" y="10"/>
                    <a:pt x="4071" y="29"/>
                  </a:cubicBezTo>
                  <a:lnTo>
                    <a:pt x="39" y="4231"/>
                  </a:lnTo>
                  <a:cubicBezTo>
                    <a:pt x="1" y="4268"/>
                    <a:pt x="1" y="4344"/>
                    <a:pt x="39" y="4381"/>
                  </a:cubicBezTo>
                  <a:cubicBezTo>
                    <a:pt x="51" y="4394"/>
                    <a:pt x="76" y="4413"/>
                    <a:pt x="108" y="4413"/>
                  </a:cubicBezTo>
                  <a:cubicBezTo>
                    <a:pt x="139" y="4413"/>
                    <a:pt x="164" y="4406"/>
                    <a:pt x="189" y="4381"/>
                  </a:cubicBezTo>
                  <a:lnTo>
                    <a:pt x="4222" y="179"/>
                  </a:lnTo>
                  <a:cubicBezTo>
                    <a:pt x="4259" y="142"/>
                    <a:pt x="4259" y="73"/>
                    <a:pt x="4222" y="29"/>
                  </a:cubicBezTo>
                  <a:cubicBezTo>
                    <a:pt x="4203" y="10"/>
                    <a:pt x="4176" y="0"/>
                    <a:pt x="4149"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05" name="Google Shape;1454;p37">
              <a:extLst>
                <a:ext uri="{FF2B5EF4-FFF2-40B4-BE49-F238E27FC236}">
                  <a16:creationId xmlns:a16="http://schemas.microsoft.com/office/drawing/2014/main" id="{93F95250-7C4A-7AB0-B805-C273A2C08F0D}"/>
                </a:ext>
              </a:extLst>
            </p:cNvPr>
            <p:cNvSpPr/>
            <p:nvPr/>
          </p:nvSpPr>
          <p:spPr>
            <a:xfrm>
              <a:off x="5074847" y="3116288"/>
              <a:ext cx="738430" cy="70421"/>
            </a:xfrm>
            <a:custGeom>
              <a:avLst/>
              <a:gdLst/>
              <a:ahLst/>
              <a:cxnLst/>
              <a:rect l="l" t="t" r="r" b="b"/>
              <a:pathLst>
                <a:path w="5610" h="535" extrusionOk="0">
                  <a:moveTo>
                    <a:pt x="126" y="0"/>
                  </a:moveTo>
                  <a:cubicBezTo>
                    <a:pt x="57" y="0"/>
                    <a:pt x="0" y="57"/>
                    <a:pt x="0" y="126"/>
                  </a:cubicBezTo>
                  <a:lnTo>
                    <a:pt x="0" y="409"/>
                  </a:lnTo>
                  <a:cubicBezTo>
                    <a:pt x="0" y="478"/>
                    <a:pt x="57" y="534"/>
                    <a:pt x="126" y="534"/>
                  </a:cubicBezTo>
                  <a:lnTo>
                    <a:pt x="5483" y="534"/>
                  </a:lnTo>
                  <a:cubicBezTo>
                    <a:pt x="5553" y="534"/>
                    <a:pt x="5609" y="478"/>
                    <a:pt x="5609" y="409"/>
                  </a:cubicBezTo>
                  <a:lnTo>
                    <a:pt x="5609" y="126"/>
                  </a:lnTo>
                  <a:cubicBezTo>
                    <a:pt x="5609" y="57"/>
                    <a:pt x="5553" y="0"/>
                    <a:pt x="5483" y="0"/>
                  </a:cubicBezTo>
                  <a:close/>
                </a:path>
              </a:pathLst>
            </a:custGeom>
            <a:solidFill>
              <a:srgbClr val="C254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06" name="Google Shape;1455;p37">
              <a:extLst>
                <a:ext uri="{FF2B5EF4-FFF2-40B4-BE49-F238E27FC236}">
                  <a16:creationId xmlns:a16="http://schemas.microsoft.com/office/drawing/2014/main" id="{20206B80-6731-A219-AEC8-AD3954D58C4C}"/>
                </a:ext>
              </a:extLst>
            </p:cNvPr>
            <p:cNvSpPr/>
            <p:nvPr/>
          </p:nvSpPr>
          <p:spPr>
            <a:xfrm>
              <a:off x="4863981" y="2498559"/>
              <a:ext cx="428448" cy="646818"/>
            </a:xfrm>
            <a:custGeom>
              <a:avLst/>
              <a:gdLst/>
              <a:ahLst/>
              <a:cxnLst/>
              <a:rect l="l" t="t" r="r" b="b"/>
              <a:pathLst>
                <a:path w="3255" h="4914" extrusionOk="0">
                  <a:moveTo>
                    <a:pt x="721" y="1"/>
                  </a:moveTo>
                  <a:cubicBezTo>
                    <a:pt x="370" y="1"/>
                    <a:pt x="99" y="6"/>
                    <a:pt x="76" y="20"/>
                  </a:cubicBezTo>
                  <a:cubicBezTo>
                    <a:pt x="1" y="71"/>
                    <a:pt x="993" y="3016"/>
                    <a:pt x="993" y="3016"/>
                  </a:cubicBezTo>
                  <a:lnTo>
                    <a:pt x="1470" y="2985"/>
                  </a:lnTo>
                  <a:lnTo>
                    <a:pt x="1979" y="4913"/>
                  </a:lnTo>
                  <a:lnTo>
                    <a:pt x="2193" y="4857"/>
                  </a:lnTo>
                  <a:lnTo>
                    <a:pt x="1697" y="2966"/>
                  </a:lnTo>
                  <a:lnTo>
                    <a:pt x="2494" y="2922"/>
                  </a:lnTo>
                  <a:lnTo>
                    <a:pt x="3254" y="2753"/>
                  </a:lnTo>
                  <a:lnTo>
                    <a:pt x="2444" y="20"/>
                  </a:lnTo>
                  <a:cubicBezTo>
                    <a:pt x="2444" y="20"/>
                    <a:pt x="1422" y="1"/>
                    <a:pt x="721"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07" name="Google Shape;1456;p37">
              <a:extLst>
                <a:ext uri="{FF2B5EF4-FFF2-40B4-BE49-F238E27FC236}">
                  <a16:creationId xmlns:a16="http://schemas.microsoft.com/office/drawing/2014/main" id="{0B5FA705-7CAB-3DA4-9534-EB60E0B01425}"/>
                </a:ext>
              </a:extLst>
            </p:cNvPr>
            <p:cNvSpPr/>
            <p:nvPr/>
          </p:nvSpPr>
          <p:spPr>
            <a:xfrm>
              <a:off x="5169882" y="3153539"/>
              <a:ext cx="564814" cy="581267"/>
            </a:xfrm>
            <a:custGeom>
              <a:avLst/>
              <a:gdLst/>
              <a:ahLst/>
              <a:cxnLst/>
              <a:rect l="l" t="t" r="r" b="b"/>
              <a:pathLst>
                <a:path w="4291" h="4416" extrusionOk="0">
                  <a:moveTo>
                    <a:pt x="120" y="1"/>
                  </a:moveTo>
                  <a:cubicBezTo>
                    <a:pt x="94" y="1"/>
                    <a:pt x="69" y="10"/>
                    <a:pt x="51" y="31"/>
                  </a:cubicBezTo>
                  <a:cubicBezTo>
                    <a:pt x="7" y="69"/>
                    <a:pt x="1" y="144"/>
                    <a:pt x="51" y="182"/>
                  </a:cubicBezTo>
                  <a:lnTo>
                    <a:pt x="1998" y="2205"/>
                  </a:lnTo>
                  <a:lnTo>
                    <a:pt x="51" y="4233"/>
                  </a:lnTo>
                  <a:cubicBezTo>
                    <a:pt x="7" y="4271"/>
                    <a:pt x="7" y="4340"/>
                    <a:pt x="51" y="4384"/>
                  </a:cubicBezTo>
                  <a:cubicBezTo>
                    <a:pt x="70" y="4403"/>
                    <a:pt x="95" y="4415"/>
                    <a:pt x="126" y="4415"/>
                  </a:cubicBezTo>
                  <a:cubicBezTo>
                    <a:pt x="158" y="4415"/>
                    <a:pt x="183" y="4403"/>
                    <a:pt x="208" y="4384"/>
                  </a:cubicBezTo>
                  <a:lnTo>
                    <a:pt x="2142" y="2362"/>
                  </a:lnTo>
                  <a:lnTo>
                    <a:pt x="4083" y="4384"/>
                  </a:lnTo>
                  <a:cubicBezTo>
                    <a:pt x="4108" y="4403"/>
                    <a:pt x="4133" y="4415"/>
                    <a:pt x="4165" y="4415"/>
                  </a:cubicBezTo>
                  <a:cubicBezTo>
                    <a:pt x="4184" y="4415"/>
                    <a:pt x="4221" y="4403"/>
                    <a:pt x="4240" y="4384"/>
                  </a:cubicBezTo>
                  <a:cubicBezTo>
                    <a:pt x="4284" y="4340"/>
                    <a:pt x="4290" y="4271"/>
                    <a:pt x="4240" y="4233"/>
                  </a:cubicBezTo>
                  <a:lnTo>
                    <a:pt x="2281" y="2205"/>
                  </a:lnTo>
                  <a:lnTo>
                    <a:pt x="4228" y="182"/>
                  </a:lnTo>
                  <a:cubicBezTo>
                    <a:pt x="4265" y="144"/>
                    <a:pt x="4265" y="69"/>
                    <a:pt x="4228" y="31"/>
                  </a:cubicBezTo>
                  <a:cubicBezTo>
                    <a:pt x="4206" y="13"/>
                    <a:pt x="4177" y="3"/>
                    <a:pt x="4150" y="3"/>
                  </a:cubicBezTo>
                  <a:cubicBezTo>
                    <a:pt x="4122" y="3"/>
                    <a:pt x="4096" y="13"/>
                    <a:pt x="4077" y="31"/>
                  </a:cubicBezTo>
                  <a:lnTo>
                    <a:pt x="2136" y="2048"/>
                  </a:lnTo>
                  <a:lnTo>
                    <a:pt x="195" y="31"/>
                  </a:lnTo>
                  <a:cubicBezTo>
                    <a:pt x="176" y="12"/>
                    <a:pt x="148" y="1"/>
                    <a:pt x="120"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08" name="Google Shape;1457;p37">
              <a:extLst>
                <a:ext uri="{FF2B5EF4-FFF2-40B4-BE49-F238E27FC236}">
                  <a16:creationId xmlns:a16="http://schemas.microsoft.com/office/drawing/2014/main" id="{0B48B038-CB55-C6A2-4452-45DBE801AE94}"/>
                </a:ext>
              </a:extLst>
            </p:cNvPr>
            <p:cNvSpPr/>
            <p:nvPr/>
          </p:nvSpPr>
          <p:spPr>
            <a:xfrm>
              <a:off x="5670064" y="2631767"/>
              <a:ext cx="470568" cy="139394"/>
            </a:xfrm>
            <a:custGeom>
              <a:avLst/>
              <a:gdLst/>
              <a:ahLst/>
              <a:cxnLst/>
              <a:rect l="l" t="t" r="r" b="b"/>
              <a:pathLst>
                <a:path w="3575" h="1059" extrusionOk="0">
                  <a:moveTo>
                    <a:pt x="126" y="1"/>
                  </a:moveTo>
                  <a:cubicBezTo>
                    <a:pt x="114" y="327"/>
                    <a:pt x="76" y="660"/>
                    <a:pt x="1" y="981"/>
                  </a:cubicBezTo>
                  <a:cubicBezTo>
                    <a:pt x="526" y="1006"/>
                    <a:pt x="1979" y="1059"/>
                    <a:pt x="2851" y="1059"/>
                  </a:cubicBezTo>
                  <a:cubicBezTo>
                    <a:pt x="3250" y="1059"/>
                    <a:pt x="3527" y="1048"/>
                    <a:pt x="3537" y="1018"/>
                  </a:cubicBezTo>
                  <a:cubicBezTo>
                    <a:pt x="3574" y="912"/>
                    <a:pt x="2839" y="415"/>
                    <a:pt x="2657" y="290"/>
                  </a:cubicBezTo>
                  <a:cubicBezTo>
                    <a:pt x="2624" y="267"/>
                    <a:pt x="2581" y="257"/>
                    <a:pt x="2530" y="257"/>
                  </a:cubicBezTo>
                  <a:cubicBezTo>
                    <a:pt x="2311" y="257"/>
                    <a:pt x="1957" y="435"/>
                    <a:pt x="1716" y="435"/>
                  </a:cubicBezTo>
                  <a:cubicBezTo>
                    <a:pt x="1709" y="435"/>
                    <a:pt x="1703" y="434"/>
                    <a:pt x="1696" y="434"/>
                  </a:cubicBezTo>
                  <a:cubicBezTo>
                    <a:pt x="1502" y="422"/>
                    <a:pt x="679" y="164"/>
                    <a:pt x="126" y="1"/>
                  </a:cubicBezTo>
                  <a:close/>
                </a:path>
              </a:pathLst>
            </a:custGeom>
            <a:solidFill>
              <a:srgbClr val="E4C37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09" name="Google Shape;1458;p37">
              <a:extLst>
                <a:ext uri="{FF2B5EF4-FFF2-40B4-BE49-F238E27FC236}">
                  <a16:creationId xmlns:a16="http://schemas.microsoft.com/office/drawing/2014/main" id="{B5741F94-11BA-8E0E-6F14-5D968CFB0E69}"/>
                </a:ext>
              </a:extLst>
            </p:cNvPr>
            <p:cNvSpPr/>
            <p:nvPr/>
          </p:nvSpPr>
          <p:spPr>
            <a:xfrm>
              <a:off x="4682072" y="2383122"/>
              <a:ext cx="1004713" cy="535724"/>
            </a:xfrm>
            <a:custGeom>
              <a:avLst/>
              <a:gdLst/>
              <a:ahLst/>
              <a:cxnLst/>
              <a:rect l="l" t="t" r="r" b="b"/>
              <a:pathLst>
                <a:path w="7633" h="4070" extrusionOk="0">
                  <a:moveTo>
                    <a:pt x="3136" y="0"/>
                  </a:moveTo>
                  <a:cubicBezTo>
                    <a:pt x="2763" y="0"/>
                    <a:pt x="2479" y="104"/>
                    <a:pt x="2381" y="138"/>
                  </a:cubicBezTo>
                  <a:cubicBezTo>
                    <a:pt x="2218" y="194"/>
                    <a:pt x="993" y="301"/>
                    <a:pt x="993" y="301"/>
                  </a:cubicBezTo>
                  <a:lnTo>
                    <a:pt x="968" y="232"/>
                  </a:lnTo>
                  <a:cubicBezTo>
                    <a:pt x="711" y="571"/>
                    <a:pt x="378" y="854"/>
                    <a:pt x="1" y="1042"/>
                  </a:cubicBezTo>
                  <a:cubicBezTo>
                    <a:pt x="7" y="1048"/>
                    <a:pt x="7" y="1054"/>
                    <a:pt x="20" y="1067"/>
                  </a:cubicBezTo>
                  <a:cubicBezTo>
                    <a:pt x="166" y="1319"/>
                    <a:pt x="1465" y="1356"/>
                    <a:pt x="2223" y="1356"/>
                  </a:cubicBezTo>
                  <a:cubicBezTo>
                    <a:pt x="2542" y="1356"/>
                    <a:pt x="2765" y="1350"/>
                    <a:pt x="2765" y="1350"/>
                  </a:cubicBezTo>
                  <a:cubicBezTo>
                    <a:pt x="2765" y="1350"/>
                    <a:pt x="2978" y="2323"/>
                    <a:pt x="3167" y="2870"/>
                  </a:cubicBezTo>
                  <a:cubicBezTo>
                    <a:pt x="3267" y="3435"/>
                    <a:pt x="3455" y="4000"/>
                    <a:pt x="3455" y="4000"/>
                  </a:cubicBezTo>
                  <a:lnTo>
                    <a:pt x="6282" y="4069"/>
                  </a:lnTo>
                  <a:lnTo>
                    <a:pt x="5723" y="1928"/>
                  </a:lnTo>
                  <a:lnTo>
                    <a:pt x="5723" y="1928"/>
                  </a:lnTo>
                  <a:cubicBezTo>
                    <a:pt x="5723" y="1928"/>
                    <a:pt x="7205" y="2775"/>
                    <a:pt x="7312" y="2832"/>
                  </a:cubicBezTo>
                  <a:cubicBezTo>
                    <a:pt x="7331" y="2838"/>
                    <a:pt x="7400" y="2845"/>
                    <a:pt x="7507" y="2851"/>
                  </a:cubicBezTo>
                  <a:cubicBezTo>
                    <a:pt x="7576" y="2530"/>
                    <a:pt x="7620" y="2204"/>
                    <a:pt x="7632" y="1871"/>
                  </a:cubicBezTo>
                  <a:cubicBezTo>
                    <a:pt x="7400" y="1802"/>
                    <a:pt x="7211" y="1739"/>
                    <a:pt x="7155" y="1727"/>
                  </a:cubicBezTo>
                  <a:cubicBezTo>
                    <a:pt x="6973" y="1670"/>
                    <a:pt x="5968" y="847"/>
                    <a:pt x="5691" y="678"/>
                  </a:cubicBezTo>
                  <a:cubicBezTo>
                    <a:pt x="5421" y="514"/>
                    <a:pt x="5139" y="138"/>
                    <a:pt x="4843" y="24"/>
                  </a:cubicBezTo>
                  <a:cubicBezTo>
                    <a:pt x="4798" y="9"/>
                    <a:pt x="4746" y="2"/>
                    <a:pt x="4690" y="2"/>
                  </a:cubicBezTo>
                  <a:cubicBezTo>
                    <a:pt x="4389" y="2"/>
                    <a:pt x="3983" y="194"/>
                    <a:pt x="3983" y="194"/>
                  </a:cubicBezTo>
                  <a:cubicBezTo>
                    <a:pt x="3680" y="47"/>
                    <a:pt x="3387" y="0"/>
                    <a:pt x="3136" y="0"/>
                  </a:cubicBezTo>
                  <a:close/>
                </a:path>
              </a:pathLst>
            </a:custGeom>
            <a:solidFill>
              <a:srgbClr val="C254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10" name="Google Shape;1459;p37">
              <a:extLst>
                <a:ext uri="{FF2B5EF4-FFF2-40B4-BE49-F238E27FC236}">
                  <a16:creationId xmlns:a16="http://schemas.microsoft.com/office/drawing/2014/main" id="{DE3BF4E5-EE07-E03F-50CF-C0CA5197D5CE}"/>
                </a:ext>
              </a:extLst>
            </p:cNvPr>
            <p:cNvSpPr/>
            <p:nvPr/>
          </p:nvSpPr>
          <p:spPr>
            <a:xfrm>
              <a:off x="4575586" y="1990213"/>
              <a:ext cx="234823" cy="530985"/>
            </a:xfrm>
            <a:custGeom>
              <a:avLst/>
              <a:gdLst/>
              <a:ahLst/>
              <a:cxnLst/>
              <a:rect l="l" t="t" r="r" b="b"/>
              <a:pathLst>
                <a:path w="1784" h="4034" extrusionOk="0">
                  <a:moveTo>
                    <a:pt x="998" y="1"/>
                  </a:moveTo>
                  <a:cubicBezTo>
                    <a:pt x="710" y="83"/>
                    <a:pt x="779" y="736"/>
                    <a:pt x="779" y="736"/>
                  </a:cubicBezTo>
                  <a:cubicBezTo>
                    <a:pt x="779" y="736"/>
                    <a:pt x="547" y="697"/>
                    <a:pt x="355" y="697"/>
                  </a:cubicBezTo>
                  <a:cubicBezTo>
                    <a:pt x="259" y="697"/>
                    <a:pt x="174" y="707"/>
                    <a:pt x="132" y="736"/>
                  </a:cubicBezTo>
                  <a:cubicBezTo>
                    <a:pt x="0" y="823"/>
                    <a:pt x="131" y="1772"/>
                    <a:pt x="138" y="1772"/>
                  </a:cubicBezTo>
                  <a:cubicBezTo>
                    <a:pt x="138" y="1772"/>
                    <a:pt x="138" y="1772"/>
                    <a:pt x="138" y="1772"/>
                  </a:cubicBezTo>
                  <a:lnTo>
                    <a:pt x="640" y="1772"/>
                  </a:lnTo>
                  <a:cubicBezTo>
                    <a:pt x="640" y="1772"/>
                    <a:pt x="622" y="3619"/>
                    <a:pt x="829" y="4033"/>
                  </a:cubicBezTo>
                  <a:cubicBezTo>
                    <a:pt x="1193" y="3839"/>
                    <a:pt x="1532" y="3556"/>
                    <a:pt x="1784" y="3217"/>
                  </a:cubicBezTo>
                  <a:cubicBezTo>
                    <a:pt x="1658" y="2884"/>
                    <a:pt x="1162" y="1508"/>
                    <a:pt x="1193" y="1364"/>
                  </a:cubicBezTo>
                  <a:cubicBezTo>
                    <a:pt x="1237" y="1207"/>
                    <a:pt x="1143" y="1"/>
                    <a:pt x="998" y="1"/>
                  </a:cubicBezTo>
                  <a:close/>
                </a:path>
              </a:pathLst>
            </a:custGeom>
            <a:solidFill>
              <a:srgbClr val="E4C37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11" name="Google Shape;1460;p37">
              <a:extLst>
                <a:ext uri="{FF2B5EF4-FFF2-40B4-BE49-F238E27FC236}">
                  <a16:creationId xmlns:a16="http://schemas.microsoft.com/office/drawing/2014/main" id="{003B0F09-05F0-15FB-F179-563D434AAF91}"/>
                </a:ext>
              </a:extLst>
            </p:cNvPr>
            <p:cNvSpPr/>
            <p:nvPr/>
          </p:nvSpPr>
          <p:spPr>
            <a:xfrm>
              <a:off x="5780894" y="2950964"/>
              <a:ext cx="255489" cy="490312"/>
            </a:xfrm>
            <a:custGeom>
              <a:avLst/>
              <a:gdLst/>
              <a:ahLst/>
              <a:cxnLst/>
              <a:rect l="l" t="t" r="r" b="b"/>
              <a:pathLst>
                <a:path w="1941" h="3725" extrusionOk="0">
                  <a:moveTo>
                    <a:pt x="0" y="0"/>
                  </a:moveTo>
                  <a:lnTo>
                    <a:pt x="817" y="3725"/>
                  </a:lnTo>
                  <a:cubicBezTo>
                    <a:pt x="817" y="3725"/>
                    <a:pt x="1941" y="1093"/>
                    <a:pt x="1840" y="773"/>
                  </a:cubicBezTo>
                  <a:cubicBezTo>
                    <a:pt x="1734" y="446"/>
                    <a:pt x="176" y="50"/>
                    <a:pt x="0" y="0"/>
                  </a:cubicBezTo>
                  <a:close/>
                </a:path>
              </a:pathLst>
            </a:custGeom>
            <a:solidFill>
              <a:srgbClr val="6CC7D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12" name="Google Shape;1461;p37">
              <a:extLst>
                <a:ext uri="{FF2B5EF4-FFF2-40B4-BE49-F238E27FC236}">
                  <a16:creationId xmlns:a16="http://schemas.microsoft.com/office/drawing/2014/main" id="{A0650BE4-2823-E9D6-9BAD-CA2D639C6ECA}"/>
                </a:ext>
              </a:extLst>
            </p:cNvPr>
            <p:cNvSpPr/>
            <p:nvPr/>
          </p:nvSpPr>
          <p:spPr>
            <a:xfrm>
              <a:off x="5780894" y="2950964"/>
              <a:ext cx="255489" cy="490312"/>
            </a:xfrm>
            <a:custGeom>
              <a:avLst/>
              <a:gdLst/>
              <a:ahLst/>
              <a:cxnLst/>
              <a:rect l="l" t="t" r="r" b="b"/>
              <a:pathLst>
                <a:path w="1941" h="3725" extrusionOk="0">
                  <a:moveTo>
                    <a:pt x="0" y="0"/>
                  </a:moveTo>
                  <a:lnTo>
                    <a:pt x="817" y="3725"/>
                  </a:lnTo>
                  <a:cubicBezTo>
                    <a:pt x="817" y="3725"/>
                    <a:pt x="1941" y="1093"/>
                    <a:pt x="1840" y="773"/>
                  </a:cubicBezTo>
                  <a:cubicBezTo>
                    <a:pt x="1734" y="446"/>
                    <a:pt x="176" y="50"/>
                    <a:pt x="0" y="0"/>
                  </a:cubicBezTo>
                  <a:close/>
                </a:path>
              </a:pathLst>
            </a:custGeom>
            <a:solidFill>
              <a:srgbClr val="13545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13" name="Google Shape;1462;p37">
              <a:extLst>
                <a:ext uri="{FF2B5EF4-FFF2-40B4-BE49-F238E27FC236}">
                  <a16:creationId xmlns:a16="http://schemas.microsoft.com/office/drawing/2014/main" id="{631AE0BC-9F16-D7BD-75CF-B69D03719004}"/>
                </a:ext>
              </a:extLst>
            </p:cNvPr>
            <p:cNvSpPr/>
            <p:nvPr/>
          </p:nvSpPr>
          <p:spPr>
            <a:xfrm>
              <a:off x="5111966" y="2895680"/>
              <a:ext cx="942716" cy="850445"/>
            </a:xfrm>
            <a:custGeom>
              <a:avLst/>
              <a:gdLst/>
              <a:ahLst/>
              <a:cxnLst/>
              <a:rect l="l" t="t" r="r" b="b"/>
              <a:pathLst>
                <a:path w="7162" h="6461" extrusionOk="0">
                  <a:moveTo>
                    <a:pt x="2867" y="0"/>
                  </a:moveTo>
                  <a:cubicBezTo>
                    <a:pt x="1496" y="0"/>
                    <a:pt x="202" y="125"/>
                    <a:pt x="202" y="125"/>
                  </a:cubicBezTo>
                  <a:cubicBezTo>
                    <a:pt x="95" y="251"/>
                    <a:pt x="1" y="1350"/>
                    <a:pt x="365" y="1733"/>
                  </a:cubicBezTo>
                  <a:cubicBezTo>
                    <a:pt x="514" y="1898"/>
                    <a:pt x="1571" y="1938"/>
                    <a:pt x="2562" y="1938"/>
                  </a:cubicBezTo>
                  <a:cubicBezTo>
                    <a:pt x="3494" y="1938"/>
                    <a:pt x="4366" y="1902"/>
                    <a:pt x="4366" y="1902"/>
                  </a:cubicBezTo>
                  <a:cubicBezTo>
                    <a:pt x="4366" y="1902"/>
                    <a:pt x="5057" y="6167"/>
                    <a:pt x="5164" y="6343"/>
                  </a:cubicBezTo>
                  <a:cubicBezTo>
                    <a:pt x="5206" y="6424"/>
                    <a:pt x="5646" y="6461"/>
                    <a:pt x="6098" y="6461"/>
                  </a:cubicBezTo>
                  <a:cubicBezTo>
                    <a:pt x="6588" y="6461"/>
                    <a:pt x="7091" y="6418"/>
                    <a:pt x="7117" y="6343"/>
                  </a:cubicBezTo>
                  <a:cubicBezTo>
                    <a:pt x="7161" y="6192"/>
                    <a:pt x="6345" y="5847"/>
                    <a:pt x="6345" y="5847"/>
                  </a:cubicBezTo>
                  <a:cubicBezTo>
                    <a:pt x="6345" y="5847"/>
                    <a:pt x="6093" y="709"/>
                    <a:pt x="5874" y="489"/>
                  </a:cubicBezTo>
                  <a:cubicBezTo>
                    <a:pt x="5406" y="102"/>
                    <a:pt x="4105" y="0"/>
                    <a:pt x="2867" y="0"/>
                  </a:cubicBezTo>
                  <a:close/>
                </a:path>
              </a:pathLst>
            </a:custGeom>
            <a:solidFill>
              <a:srgbClr val="007C8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14" name="Google Shape;1463;p37">
              <a:extLst>
                <a:ext uri="{FF2B5EF4-FFF2-40B4-BE49-F238E27FC236}">
                  <a16:creationId xmlns:a16="http://schemas.microsoft.com/office/drawing/2014/main" id="{145F530D-B57D-C8D8-5075-9BF2D79D67B8}"/>
                </a:ext>
              </a:extLst>
            </p:cNvPr>
            <p:cNvSpPr/>
            <p:nvPr/>
          </p:nvSpPr>
          <p:spPr>
            <a:xfrm>
              <a:off x="5651900" y="2611101"/>
              <a:ext cx="66209" cy="154794"/>
            </a:xfrm>
            <a:custGeom>
              <a:avLst/>
              <a:gdLst/>
              <a:ahLst/>
              <a:cxnLst/>
              <a:rect l="l" t="t" r="r" b="b"/>
              <a:pathLst>
                <a:path w="503" h="1176" extrusionOk="0">
                  <a:moveTo>
                    <a:pt x="139" y="1"/>
                  </a:moveTo>
                  <a:lnTo>
                    <a:pt x="0" y="1175"/>
                  </a:lnTo>
                  <a:lnTo>
                    <a:pt x="390" y="1175"/>
                  </a:lnTo>
                  <a:lnTo>
                    <a:pt x="503" y="95"/>
                  </a:lnTo>
                  <a:lnTo>
                    <a:pt x="139" y="1"/>
                  </a:lnTo>
                  <a:close/>
                </a:path>
              </a:pathLst>
            </a:custGeom>
            <a:solidFill>
              <a:srgbClr val="42277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15" name="Google Shape;1464;p37">
              <a:extLst>
                <a:ext uri="{FF2B5EF4-FFF2-40B4-BE49-F238E27FC236}">
                  <a16:creationId xmlns:a16="http://schemas.microsoft.com/office/drawing/2014/main" id="{FB3405C4-77B0-5AAB-6C34-BB1BDC07BFFE}"/>
                </a:ext>
              </a:extLst>
            </p:cNvPr>
            <p:cNvSpPr/>
            <p:nvPr/>
          </p:nvSpPr>
          <p:spPr>
            <a:xfrm>
              <a:off x="5651900" y="2611101"/>
              <a:ext cx="66209" cy="154794"/>
            </a:xfrm>
            <a:custGeom>
              <a:avLst/>
              <a:gdLst/>
              <a:ahLst/>
              <a:cxnLst/>
              <a:rect l="l" t="t" r="r" b="b"/>
              <a:pathLst>
                <a:path w="503" h="1176" extrusionOk="0">
                  <a:moveTo>
                    <a:pt x="139" y="1"/>
                  </a:moveTo>
                  <a:lnTo>
                    <a:pt x="0" y="1175"/>
                  </a:lnTo>
                  <a:lnTo>
                    <a:pt x="390" y="1175"/>
                  </a:lnTo>
                  <a:lnTo>
                    <a:pt x="503" y="95"/>
                  </a:lnTo>
                  <a:lnTo>
                    <a:pt x="139" y="1"/>
                  </a:ln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16" name="Google Shape;1465;p37">
              <a:extLst>
                <a:ext uri="{FF2B5EF4-FFF2-40B4-BE49-F238E27FC236}">
                  <a16:creationId xmlns:a16="http://schemas.microsoft.com/office/drawing/2014/main" id="{4663546A-E678-9D64-9377-F6E366F5C50D}"/>
                </a:ext>
              </a:extLst>
            </p:cNvPr>
            <p:cNvSpPr/>
            <p:nvPr/>
          </p:nvSpPr>
          <p:spPr>
            <a:xfrm>
              <a:off x="4606123" y="2087881"/>
              <a:ext cx="82794" cy="128863"/>
            </a:xfrm>
            <a:custGeom>
              <a:avLst/>
              <a:gdLst/>
              <a:ahLst/>
              <a:cxnLst/>
              <a:rect l="l" t="t" r="r" b="b"/>
              <a:pathLst>
                <a:path w="629" h="979" extrusionOk="0">
                  <a:moveTo>
                    <a:pt x="534" y="0"/>
                  </a:moveTo>
                  <a:lnTo>
                    <a:pt x="534" y="0"/>
                  </a:lnTo>
                  <a:cubicBezTo>
                    <a:pt x="547" y="82"/>
                    <a:pt x="565" y="151"/>
                    <a:pt x="572" y="226"/>
                  </a:cubicBezTo>
                  <a:cubicBezTo>
                    <a:pt x="515" y="220"/>
                    <a:pt x="452" y="214"/>
                    <a:pt x="383" y="214"/>
                  </a:cubicBezTo>
                  <a:cubicBezTo>
                    <a:pt x="339" y="211"/>
                    <a:pt x="294" y="209"/>
                    <a:pt x="251" y="209"/>
                  </a:cubicBezTo>
                  <a:cubicBezTo>
                    <a:pt x="207" y="209"/>
                    <a:pt x="167" y="211"/>
                    <a:pt x="132" y="214"/>
                  </a:cubicBezTo>
                  <a:cubicBezTo>
                    <a:pt x="63" y="214"/>
                    <a:pt x="13" y="220"/>
                    <a:pt x="13" y="220"/>
                  </a:cubicBezTo>
                  <a:cubicBezTo>
                    <a:pt x="13" y="220"/>
                    <a:pt x="63" y="226"/>
                    <a:pt x="132" y="239"/>
                  </a:cubicBezTo>
                  <a:cubicBezTo>
                    <a:pt x="201" y="245"/>
                    <a:pt x="289" y="251"/>
                    <a:pt x="383" y="258"/>
                  </a:cubicBezTo>
                  <a:cubicBezTo>
                    <a:pt x="452" y="270"/>
                    <a:pt x="515" y="270"/>
                    <a:pt x="578" y="270"/>
                  </a:cubicBezTo>
                  <a:cubicBezTo>
                    <a:pt x="591" y="289"/>
                    <a:pt x="591" y="314"/>
                    <a:pt x="591" y="339"/>
                  </a:cubicBezTo>
                  <a:lnTo>
                    <a:pt x="591" y="446"/>
                  </a:lnTo>
                  <a:lnTo>
                    <a:pt x="591" y="459"/>
                  </a:lnTo>
                  <a:cubicBezTo>
                    <a:pt x="528" y="452"/>
                    <a:pt x="465" y="440"/>
                    <a:pt x="390" y="440"/>
                  </a:cubicBezTo>
                  <a:cubicBezTo>
                    <a:pt x="349" y="437"/>
                    <a:pt x="305" y="435"/>
                    <a:pt x="262" y="435"/>
                  </a:cubicBezTo>
                  <a:cubicBezTo>
                    <a:pt x="218" y="435"/>
                    <a:pt x="176" y="437"/>
                    <a:pt x="138" y="440"/>
                  </a:cubicBezTo>
                  <a:cubicBezTo>
                    <a:pt x="69" y="440"/>
                    <a:pt x="25" y="452"/>
                    <a:pt x="25" y="452"/>
                  </a:cubicBezTo>
                  <a:cubicBezTo>
                    <a:pt x="25" y="452"/>
                    <a:pt x="69" y="459"/>
                    <a:pt x="138" y="465"/>
                  </a:cubicBezTo>
                  <a:cubicBezTo>
                    <a:pt x="214" y="471"/>
                    <a:pt x="295" y="484"/>
                    <a:pt x="371" y="503"/>
                  </a:cubicBezTo>
                  <a:cubicBezTo>
                    <a:pt x="440" y="509"/>
                    <a:pt x="503" y="509"/>
                    <a:pt x="565" y="509"/>
                  </a:cubicBezTo>
                  <a:cubicBezTo>
                    <a:pt x="565" y="534"/>
                    <a:pt x="559" y="553"/>
                    <a:pt x="559" y="572"/>
                  </a:cubicBezTo>
                  <a:cubicBezTo>
                    <a:pt x="547" y="616"/>
                    <a:pt x="540" y="647"/>
                    <a:pt x="534" y="685"/>
                  </a:cubicBezTo>
                  <a:lnTo>
                    <a:pt x="534" y="691"/>
                  </a:lnTo>
                  <a:cubicBezTo>
                    <a:pt x="478" y="685"/>
                    <a:pt x="421" y="678"/>
                    <a:pt x="371" y="678"/>
                  </a:cubicBezTo>
                  <a:cubicBezTo>
                    <a:pt x="327" y="672"/>
                    <a:pt x="281" y="669"/>
                    <a:pt x="238" y="669"/>
                  </a:cubicBezTo>
                  <a:cubicBezTo>
                    <a:pt x="195" y="669"/>
                    <a:pt x="154" y="672"/>
                    <a:pt x="119" y="678"/>
                  </a:cubicBezTo>
                  <a:cubicBezTo>
                    <a:pt x="44" y="678"/>
                    <a:pt x="0" y="685"/>
                    <a:pt x="0" y="685"/>
                  </a:cubicBezTo>
                  <a:cubicBezTo>
                    <a:pt x="0" y="685"/>
                    <a:pt x="44" y="691"/>
                    <a:pt x="119" y="697"/>
                  </a:cubicBezTo>
                  <a:cubicBezTo>
                    <a:pt x="189" y="710"/>
                    <a:pt x="277" y="716"/>
                    <a:pt x="371" y="722"/>
                  </a:cubicBezTo>
                  <a:cubicBezTo>
                    <a:pt x="421" y="729"/>
                    <a:pt x="478" y="729"/>
                    <a:pt x="528" y="729"/>
                  </a:cubicBezTo>
                  <a:cubicBezTo>
                    <a:pt x="515" y="754"/>
                    <a:pt x="515" y="773"/>
                    <a:pt x="509" y="785"/>
                  </a:cubicBezTo>
                  <a:cubicBezTo>
                    <a:pt x="503" y="817"/>
                    <a:pt x="484" y="854"/>
                    <a:pt x="471" y="886"/>
                  </a:cubicBezTo>
                  <a:lnTo>
                    <a:pt x="452" y="905"/>
                  </a:lnTo>
                  <a:cubicBezTo>
                    <a:pt x="452" y="911"/>
                    <a:pt x="446" y="917"/>
                    <a:pt x="440" y="917"/>
                  </a:cubicBezTo>
                  <a:cubicBezTo>
                    <a:pt x="421" y="930"/>
                    <a:pt x="408" y="930"/>
                    <a:pt x="390" y="936"/>
                  </a:cubicBezTo>
                  <a:cubicBezTo>
                    <a:pt x="352" y="942"/>
                    <a:pt x="320" y="942"/>
                    <a:pt x="283" y="942"/>
                  </a:cubicBezTo>
                  <a:cubicBezTo>
                    <a:pt x="214" y="942"/>
                    <a:pt x="132" y="936"/>
                    <a:pt x="63" y="930"/>
                  </a:cubicBezTo>
                  <a:lnTo>
                    <a:pt x="63" y="930"/>
                  </a:lnTo>
                  <a:cubicBezTo>
                    <a:pt x="132" y="948"/>
                    <a:pt x="201" y="967"/>
                    <a:pt x="283" y="974"/>
                  </a:cubicBezTo>
                  <a:cubicBezTo>
                    <a:pt x="302" y="977"/>
                    <a:pt x="320" y="978"/>
                    <a:pt x="340" y="978"/>
                  </a:cubicBezTo>
                  <a:cubicBezTo>
                    <a:pt x="360" y="978"/>
                    <a:pt x="380" y="977"/>
                    <a:pt x="402" y="974"/>
                  </a:cubicBezTo>
                  <a:cubicBezTo>
                    <a:pt x="421" y="974"/>
                    <a:pt x="440" y="967"/>
                    <a:pt x="465" y="961"/>
                  </a:cubicBezTo>
                  <a:cubicBezTo>
                    <a:pt x="478" y="961"/>
                    <a:pt x="484" y="948"/>
                    <a:pt x="496" y="942"/>
                  </a:cubicBezTo>
                  <a:lnTo>
                    <a:pt x="515" y="917"/>
                  </a:lnTo>
                  <a:cubicBezTo>
                    <a:pt x="534" y="879"/>
                    <a:pt x="559" y="848"/>
                    <a:pt x="565" y="810"/>
                  </a:cubicBezTo>
                  <a:lnTo>
                    <a:pt x="591" y="741"/>
                  </a:lnTo>
                  <a:cubicBezTo>
                    <a:pt x="591" y="722"/>
                    <a:pt x="597" y="716"/>
                    <a:pt x="597" y="697"/>
                  </a:cubicBezTo>
                  <a:lnTo>
                    <a:pt x="597" y="691"/>
                  </a:lnTo>
                  <a:cubicBezTo>
                    <a:pt x="609" y="653"/>
                    <a:pt x="609" y="616"/>
                    <a:pt x="622" y="572"/>
                  </a:cubicBezTo>
                  <a:cubicBezTo>
                    <a:pt x="628" y="553"/>
                    <a:pt x="628" y="528"/>
                    <a:pt x="628" y="503"/>
                  </a:cubicBezTo>
                  <a:lnTo>
                    <a:pt x="628" y="471"/>
                  </a:lnTo>
                  <a:lnTo>
                    <a:pt x="628" y="459"/>
                  </a:lnTo>
                  <a:cubicBezTo>
                    <a:pt x="628" y="396"/>
                    <a:pt x="622" y="333"/>
                    <a:pt x="609" y="270"/>
                  </a:cubicBezTo>
                  <a:cubicBezTo>
                    <a:pt x="603" y="251"/>
                    <a:pt x="603" y="245"/>
                    <a:pt x="603" y="226"/>
                  </a:cubicBezTo>
                  <a:lnTo>
                    <a:pt x="603" y="220"/>
                  </a:lnTo>
                  <a:cubicBezTo>
                    <a:pt x="597" y="182"/>
                    <a:pt x="591" y="151"/>
                    <a:pt x="572" y="113"/>
                  </a:cubicBezTo>
                  <a:cubicBezTo>
                    <a:pt x="565" y="69"/>
                    <a:pt x="547" y="32"/>
                    <a:pt x="534"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17" name="Google Shape;1466;p37">
              <a:extLst>
                <a:ext uri="{FF2B5EF4-FFF2-40B4-BE49-F238E27FC236}">
                  <a16:creationId xmlns:a16="http://schemas.microsoft.com/office/drawing/2014/main" id="{87512F8D-B76F-682D-7E5F-D848A656A557}"/>
                </a:ext>
              </a:extLst>
            </p:cNvPr>
            <p:cNvSpPr/>
            <p:nvPr/>
          </p:nvSpPr>
          <p:spPr>
            <a:xfrm>
              <a:off x="5955300" y="2721932"/>
              <a:ext cx="123335" cy="56337"/>
            </a:xfrm>
            <a:custGeom>
              <a:avLst/>
              <a:gdLst/>
              <a:ahLst/>
              <a:cxnLst/>
              <a:rect l="l" t="t" r="r" b="b"/>
              <a:pathLst>
                <a:path w="937" h="428" extrusionOk="0">
                  <a:moveTo>
                    <a:pt x="296" y="0"/>
                  </a:moveTo>
                  <a:cubicBezTo>
                    <a:pt x="296" y="0"/>
                    <a:pt x="302" y="7"/>
                    <a:pt x="314" y="13"/>
                  </a:cubicBezTo>
                  <a:cubicBezTo>
                    <a:pt x="327" y="13"/>
                    <a:pt x="340" y="19"/>
                    <a:pt x="365" y="32"/>
                  </a:cubicBezTo>
                  <a:cubicBezTo>
                    <a:pt x="409" y="44"/>
                    <a:pt x="465" y="70"/>
                    <a:pt x="534" y="101"/>
                  </a:cubicBezTo>
                  <a:cubicBezTo>
                    <a:pt x="610" y="132"/>
                    <a:pt x="691" y="170"/>
                    <a:pt x="773" y="220"/>
                  </a:cubicBezTo>
                  <a:cubicBezTo>
                    <a:pt x="811" y="239"/>
                    <a:pt x="848" y="271"/>
                    <a:pt x="873" y="302"/>
                  </a:cubicBezTo>
                  <a:cubicBezTo>
                    <a:pt x="880" y="314"/>
                    <a:pt x="880" y="321"/>
                    <a:pt x="880" y="321"/>
                  </a:cubicBezTo>
                  <a:lnTo>
                    <a:pt x="880" y="327"/>
                  </a:lnTo>
                  <a:cubicBezTo>
                    <a:pt x="873" y="333"/>
                    <a:pt x="848" y="346"/>
                    <a:pt x="829" y="352"/>
                  </a:cubicBezTo>
                  <a:cubicBezTo>
                    <a:pt x="779" y="358"/>
                    <a:pt x="723" y="365"/>
                    <a:pt x="679" y="365"/>
                  </a:cubicBezTo>
                  <a:lnTo>
                    <a:pt x="264" y="365"/>
                  </a:lnTo>
                  <a:cubicBezTo>
                    <a:pt x="107" y="358"/>
                    <a:pt x="0" y="358"/>
                    <a:pt x="0" y="358"/>
                  </a:cubicBezTo>
                  <a:lnTo>
                    <a:pt x="0" y="358"/>
                  </a:lnTo>
                  <a:cubicBezTo>
                    <a:pt x="0" y="358"/>
                    <a:pt x="107" y="384"/>
                    <a:pt x="264" y="409"/>
                  </a:cubicBezTo>
                  <a:cubicBezTo>
                    <a:pt x="340" y="415"/>
                    <a:pt x="434" y="421"/>
                    <a:pt x="528" y="428"/>
                  </a:cubicBezTo>
                  <a:lnTo>
                    <a:pt x="679" y="428"/>
                  </a:lnTo>
                  <a:cubicBezTo>
                    <a:pt x="723" y="428"/>
                    <a:pt x="779" y="428"/>
                    <a:pt x="836" y="415"/>
                  </a:cubicBezTo>
                  <a:cubicBezTo>
                    <a:pt x="861" y="409"/>
                    <a:pt x="892" y="396"/>
                    <a:pt x="924" y="377"/>
                  </a:cubicBezTo>
                  <a:cubicBezTo>
                    <a:pt x="930" y="365"/>
                    <a:pt x="936" y="352"/>
                    <a:pt x="936" y="352"/>
                  </a:cubicBezTo>
                  <a:lnTo>
                    <a:pt x="936" y="346"/>
                  </a:lnTo>
                  <a:cubicBezTo>
                    <a:pt x="935" y="347"/>
                    <a:pt x="935" y="347"/>
                    <a:pt x="934" y="347"/>
                  </a:cubicBezTo>
                  <a:cubicBezTo>
                    <a:pt x="932" y="347"/>
                    <a:pt x="936" y="333"/>
                    <a:pt x="936" y="333"/>
                  </a:cubicBezTo>
                  <a:lnTo>
                    <a:pt x="936" y="327"/>
                  </a:lnTo>
                  <a:lnTo>
                    <a:pt x="936" y="314"/>
                  </a:lnTo>
                  <a:cubicBezTo>
                    <a:pt x="936" y="289"/>
                    <a:pt x="930" y="271"/>
                    <a:pt x="924" y="258"/>
                  </a:cubicBezTo>
                  <a:cubicBezTo>
                    <a:pt x="880" y="201"/>
                    <a:pt x="842" y="176"/>
                    <a:pt x="798" y="157"/>
                  </a:cubicBezTo>
                  <a:cubicBezTo>
                    <a:pt x="704" y="107"/>
                    <a:pt x="616" y="76"/>
                    <a:pt x="547" y="51"/>
                  </a:cubicBezTo>
                  <a:cubicBezTo>
                    <a:pt x="471" y="32"/>
                    <a:pt x="409" y="13"/>
                    <a:pt x="365" y="7"/>
                  </a:cubicBezTo>
                  <a:cubicBezTo>
                    <a:pt x="314" y="0"/>
                    <a:pt x="296" y="0"/>
                    <a:pt x="296" y="0"/>
                  </a:cubicBezTo>
                  <a:close/>
                </a:path>
              </a:pathLst>
            </a:custGeom>
            <a:solidFill>
              <a:srgbClr val="CDCCC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18" name="Google Shape;1467;p37">
              <a:extLst>
                <a:ext uri="{FF2B5EF4-FFF2-40B4-BE49-F238E27FC236}">
                  <a16:creationId xmlns:a16="http://schemas.microsoft.com/office/drawing/2014/main" id="{6C532CF5-C0D5-8958-D990-25A819093D7D}"/>
                </a:ext>
              </a:extLst>
            </p:cNvPr>
            <p:cNvSpPr/>
            <p:nvPr/>
          </p:nvSpPr>
          <p:spPr>
            <a:xfrm>
              <a:off x="5716399" y="2763275"/>
              <a:ext cx="766009" cy="33170"/>
            </a:xfrm>
            <a:custGeom>
              <a:avLst/>
              <a:gdLst/>
              <a:ahLst/>
              <a:cxnLst/>
              <a:rect l="l" t="t" r="r" b="b"/>
              <a:pathLst>
                <a:path w="7582" h="252" extrusionOk="0">
                  <a:moveTo>
                    <a:pt x="0" y="0"/>
                  </a:moveTo>
                  <a:lnTo>
                    <a:pt x="0" y="252"/>
                  </a:lnTo>
                  <a:lnTo>
                    <a:pt x="7581" y="252"/>
                  </a:lnTo>
                  <a:lnTo>
                    <a:pt x="7581" y="0"/>
                  </a:ln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19" name="Google Shape;1468;p37">
              <a:extLst>
                <a:ext uri="{FF2B5EF4-FFF2-40B4-BE49-F238E27FC236}">
                  <a16:creationId xmlns:a16="http://schemas.microsoft.com/office/drawing/2014/main" id="{D95A88CA-97DB-84B7-A7E0-885D50ACE836}"/>
                </a:ext>
              </a:extLst>
            </p:cNvPr>
            <p:cNvSpPr/>
            <p:nvPr/>
          </p:nvSpPr>
          <p:spPr>
            <a:xfrm>
              <a:off x="4920185" y="1835550"/>
              <a:ext cx="557442" cy="662613"/>
            </a:xfrm>
            <a:custGeom>
              <a:avLst/>
              <a:gdLst/>
              <a:ahLst/>
              <a:cxnLst/>
              <a:rect l="l" t="t" r="r" b="b"/>
              <a:pathLst>
                <a:path w="4235" h="5034" extrusionOk="0">
                  <a:moveTo>
                    <a:pt x="1506" y="1"/>
                  </a:moveTo>
                  <a:cubicBezTo>
                    <a:pt x="1282" y="1"/>
                    <a:pt x="313" y="1200"/>
                    <a:pt x="158" y="1628"/>
                  </a:cubicBezTo>
                  <a:cubicBezTo>
                    <a:pt x="1" y="2062"/>
                    <a:pt x="579" y="3575"/>
                    <a:pt x="817" y="3739"/>
                  </a:cubicBezTo>
                  <a:cubicBezTo>
                    <a:pt x="985" y="3856"/>
                    <a:pt x="1369" y="3873"/>
                    <a:pt x="1570" y="3873"/>
                  </a:cubicBezTo>
                  <a:cubicBezTo>
                    <a:pt x="1647" y="3873"/>
                    <a:pt x="1697" y="3870"/>
                    <a:pt x="1697" y="3870"/>
                  </a:cubicBezTo>
                  <a:cubicBezTo>
                    <a:pt x="1697" y="3870"/>
                    <a:pt x="1986" y="4549"/>
                    <a:pt x="2086" y="4649"/>
                  </a:cubicBezTo>
                  <a:cubicBezTo>
                    <a:pt x="2184" y="4741"/>
                    <a:pt x="2593" y="5034"/>
                    <a:pt x="2704" y="5034"/>
                  </a:cubicBezTo>
                  <a:cubicBezTo>
                    <a:pt x="2714" y="5034"/>
                    <a:pt x="2722" y="5031"/>
                    <a:pt x="2727" y="5026"/>
                  </a:cubicBezTo>
                  <a:cubicBezTo>
                    <a:pt x="2777" y="4963"/>
                    <a:pt x="2821" y="3839"/>
                    <a:pt x="2821" y="3839"/>
                  </a:cubicBezTo>
                  <a:lnTo>
                    <a:pt x="2852" y="3255"/>
                  </a:lnTo>
                  <a:cubicBezTo>
                    <a:pt x="2852" y="3255"/>
                    <a:pt x="2912" y="3287"/>
                    <a:pt x="3012" y="3287"/>
                  </a:cubicBezTo>
                  <a:cubicBezTo>
                    <a:pt x="3186" y="3287"/>
                    <a:pt x="3482" y="3191"/>
                    <a:pt x="3801" y="2665"/>
                  </a:cubicBezTo>
                  <a:lnTo>
                    <a:pt x="3801" y="2665"/>
                  </a:lnTo>
                  <a:cubicBezTo>
                    <a:pt x="3786" y="2676"/>
                    <a:pt x="3763" y="2681"/>
                    <a:pt x="3736" y="2681"/>
                  </a:cubicBezTo>
                  <a:cubicBezTo>
                    <a:pt x="3633" y="2681"/>
                    <a:pt x="3468" y="2614"/>
                    <a:pt x="3468" y="2614"/>
                  </a:cubicBezTo>
                  <a:cubicBezTo>
                    <a:pt x="3468" y="2614"/>
                    <a:pt x="4033" y="2137"/>
                    <a:pt x="3958" y="1967"/>
                  </a:cubicBezTo>
                  <a:cubicBezTo>
                    <a:pt x="3920" y="1885"/>
                    <a:pt x="3850" y="1863"/>
                    <a:pt x="3787" y="1863"/>
                  </a:cubicBezTo>
                  <a:cubicBezTo>
                    <a:pt x="3714" y="1863"/>
                    <a:pt x="3650" y="1892"/>
                    <a:pt x="3650" y="1892"/>
                  </a:cubicBezTo>
                  <a:cubicBezTo>
                    <a:pt x="3650" y="1892"/>
                    <a:pt x="4234" y="1415"/>
                    <a:pt x="4052" y="1195"/>
                  </a:cubicBezTo>
                  <a:cubicBezTo>
                    <a:pt x="3870" y="975"/>
                    <a:pt x="2884" y="950"/>
                    <a:pt x="2884" y="950"/>
                  </a:cubicBezTo>
                  <a:cubicBezTo>
                    <a:pt x="2884" y="950"/>
                    <a:pt x="3305" y="272"/>
                    <a:pt x="3028" y="115"/>
                  </a:cubicBezTo>
                  <a:cubicBezTo>
                    <a:pt x="2996" y="97"/>
                    <a:pt x="2951" y="89"/>
                    <a:pt x="2897" y="89"/>
                  </a:cubicBezTo>
                  <a:cubicBezTo>
                    <a:pt x="2493" y="89"/>
                    <a:pt x="1571" y="523"/>
                    <a:pt x="1571" y="523"/>
                  </a:cubicBezTo>
                  <a:cubicBezTo>
                    <a:pt x="1571" y="523"/>
                    <a:pt x="1766" y="45"/>
                    <a:pt x="1515" y="1"/>
                  </a:cubicBezTo>
                  <a:cubicBezTo>
                    <a:pt x="1512" y="1"/>
                    <a:pt x="1509" y="1"/>
                    <a:pt x="1506" y="1"/>
                  </a:cubicBezTo>
                  <a:close/>
                </a:path>
              </a:pathLst>
            </a:custGeom>
            <a:solidFill>
              <a:srgbClr val="E4C37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20" name="Google Shape;1469;p37">
              <a:extLst>
                <a:ext uri="{FF2B5EF4-FFF2-40B4-BE49-F238E27FC236}">
                  <a16:creationId xmlns:a16="http://schemas.microsoft.com/office/drawing/2014/main" id="{AF7F3984-1362-3A34-3B13-58FD5902BE8A}"/>
                </a:ext>
              </a:extLst>
            </p:cNvPr>
            <p:cNvSpPr/>
            <p:nvPr/>
          </p:nvSpPr>
          <p:spPr>
            <a:xfrm>
              <a:off x="5001268" y="2077087"/>
              <a:ext cx="72922" cy="95167"/>
            </a:xfrm>
            <a:custGeom>
              <a:avLst/>
              <a:gdLst/>
              <a:ahLst/>
              <a:cxnLst/>
              <a:rect l="l" t="t" r="r" b="b"/>
              <a:pathLst>
                <a:path w="554" h="723" extrusionOk="0">
                  <a:moveTo>
                    <a:pt x="302" y="0"/>
                  </a:moveTo>
                  <a:cubicBezTo>
                    <a:pt x="302" y="0"/>
                    <a:pt x="258" y="51"/>
                    <a:pt x="195" y="139"/>
                  </a:cubicBezTo>
                  <a:cubicBezTo>
                    <a:pt x="157" y="189"/>
                    <a:pt x="126" y="239"/>
                    <a:pt x="95" y="296"/>
                  </a:cubicBezTo>
                  <a:lnTo>
                    <a:pt x="51" y="390"/>
                  </a:lnTo>
                  <a:cubicBezTo>
                    <a:pt x="32" y="421"/>
                    <a:pt x="19" y="459"/>
                    <a:pt x="13" y="503"/>
                  </a:cubicBezTo>
                  <a:cubicBezTo>
                    <a:pt x="0" y="515"/>
                    <a:pt x="0" y="522"/>
                    <a:pt x="13" y="547"/>
                  </a:cubicBezTo>
                  <a:lnTo>
                    <a:pt x="19" y="553"/>
                  </a:lnTo>
                  <a:lnTo>
                    <a:pt x="25" y="566"/>
                  </a:lnTo>
                  <a:cubicBezTo>
                    <a:pt x="38" y="566"/>
                    <a:pt x="38" y="566"/>
                    <a:pt x="44" y="572"/>
                  </a:cubicBezTo>
                  <a:cubicBezTo>
                    <a:pt x="69" y="585"/>
                    <a:pt x="82" y="597"/>
                    <a:pt x="101" y="603"/>
                  </a:cubicBezTo>
                  <a:cubicBezTo>
                    <a:pt x="139" y="616"/>
                    <a:pt x="170" y="635"/>
                    <a:pt x="201" y="641"/>
                  </a:cubicBezTo>
                  <a:cubicBezTo>
                    <a:pt x="270" y="666"/>
                    <a:pt x="327" y="679"/>
                    <a:pt x="377" y="691"/>
                  </a:cubicBezTo>
                  <a:cubicBezTo>
                    <a:pt x="458" y="706"/>
                    <a:pt x="517" y="716"/>
                    <a:pt x="541" y="721"/>
                  </a:cubicBezTo>
                  <a:lnTo>
                    <a:pt x="541" y="721"/>
                  </a:lnTo>
                  <a:cubicBezTo>
                    <a:pt x="533" y="718"/>
                    <a:pt x="522" y="714"/>
                    <a:pt x="509" y="704"/>
                  </a:cubicBezTo>
                  <a:cubicBezTo>
                    <a:pt x="478" y="698"/>
                    <a:pt x="434" y="679"/>
                    <a:pt x="390" y="660"/>
                  </a:cubicBezTo>
                  <a:cubicBezTo>
                    <a:pt x="340" y="641"/>
                    <a:pt x="283" y="616"/>
                    <a:pt x="220" y="597"/>
                  </a:cubicBezTo>
                  <a:cubicBezTo>
                    <a:pt x="189" y="585"/>
                    <a:pt x="157" y="572"/>
                    <a:pt x="126" y="553"/>
                  </a:cubicBezTo>
                  <a:cubicBezTo>
                    <a:pt x="120" y="547"/>
                    <a:pt x="107" y="534"/>
                    <a:pt x="95" y="534"/>
                  </a:cubicBezTo>
                  <a:cubicBezTo>
                    <a:pt x="95" y="534"/>
                    <a:pt x="88" y="534"/>
                    <a:pt x="88" y="522"/>
                  </a:cubicBezTo>
                  <a:lnTo>
                    <a:pt x="82" y="515"/>
                  </a:lnTo>
                  <a:cubicBezTo>
                    <a:pt x="88" y="484"/>
                    <a:pt x="95" y="453"/>
                    <a:pt x="113" y="421"/>
                  </a:cubicBezTo>
                  <a:cubicBezTo>
                    <a:pt x="126" y="390"/>
                    <a:pt x="139" y="358"/>
                    <a:pt x="151" y="327"/>
                  </a:cubicBezTo>
                  <a:cubicBezTo>
                    <a:pt x="183" y="264"/>
                    <a:pt x="208" y="208"/>
                    <a:pt x="233" y="164"/>
                  </a:cubicBezTo>
                  <a:cubicBezTo>
                    <a:pt x="252" y="114"/>
                    <a:pt x="270" y="76"/>
                    <a:pt x="283" y="44"/>
                  </a:cubicBezTo>
                  <a:cubicBezTo>
                    <a:pt x="296" y="13"/>
                    <a:pt x="302" y="0"/>
                    <a:pt x="302" y="0"/>
                  </a:cubicBezTo>
                  <a:close/>
                  <a:moveTo>
                    <a:pt x="541" y="721"/>
                  </a:moveTo>
                  <a:cubicBezTo>
                    <a:pt x="549" y="723"/>
                    <a:pt x="553" y="723"/>
                    <a:pt x="553" y="723"/>
                  </a:cubicBezTo>
                  <a:cubicBezTo>
                    <a:pt x="553" y="723"/>
                    <a:pt x="549" y="722"/>
                    <a:pt x="541" y="72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21" name="Google Shape;1470;p37">
              <a:extLst>
                <a:ext uri="{FF2B5EF4-FFF2-40B4-BE49-F238E27FC236}">
                  <a16:creationId xmlns:a16="http://schemas.microsoft.com/office/drawing/2014/main" id="{9D861FB2-AA2E-FE54-8542-C1DECE925D9D}"/>
                </a:ext>
              </a:extLst>
            </p:cNvPr>
            <p:cNvSpPr/>
            <p:nvPr/>
          </p:nvSpPr>
          <p:spPr>
            <a:xfrm>
              <a:off x="4983893" y="2080641"/>
              <a:ext cx="11715" cy="51993"/>
            </a:xfrm>
            <a:custGeom>
              <a:avLst/>
              <a:gdLst/>
              <a:ahLst/>
              <a:cxnLst/>
              <a:rect l="l" t="t" r="r" b="b"/>
              <a:pathLst>
                <a:path w="89" h="395" extrusionOk="0">
                  <a:moveTo>
                    <a:pt x="26" y="0"/>
                  </a:moveTo>
                  <a:cubicBezTo>
                    <a:pt x="13" y="0"/>
                    <a:pt x="0" y="8"/>
                    <a:pt x="0" y="24"/>
                  </a:cubicBezTo>
                  <a:cubicBezTo>
                    <a:pt x="0" y="143"/>
                    <a:pt x="0" y="262"/>
                    <a:pt x="32" y="382"/>
                  </a:cubicBezTo>
                  <a:cubicBezTo>
                    <a:pt x="35" y="390"/>
                    <a:pt x="45" y="395"/>
                    <a:pt x="55" y="395"/>
                  </a:cubicBezTo>
                  <a:cubicBezTo>
                    <a:pt x="68" y="395"/>
                    <a:pt x="82" y="387"/>
                    <a:pt x="82" y="369"/>
                  </a:cubicBezTo>
                  <a:cubicBezTo>
                    <a:pt x="88" y="250"/>
                    <a:pt x="70" y="143"/>
                    <a:pt x="57" y="24"/>
                  </a:cubicBezTo>
                  <a:cubicBezTo>
                    <a:pt x="54" y="8"/>
                    <a:pt x="40" y="0"/>
                    <a:pt x="26"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22" name="Google Shape;1471;p37">
              <a:extLst>
                <a:ext uri="{FF2B5EF4-FFF2-40B4-BE49-F238E27FC236}">
                  <a16:creationId xmlns:a16="http://schemas.microsoft.com/office/drawing/2014/main" id="{CF5B0364-9685-9B0D-5EC9-5B48327D2174}"/>
                </a:ext>
              </a:extLst>
            </p:cNvPr>
            <p:cNvSpPr/>
            <p:nvPr/>
          </p:nvSpPr>
          <p:spPr>
            <a:xfrm>
              <a:off x="5089721" y="2058001"/>
              <a:ext cx="15006" cy="44622"/>
            </a:xfrm>
            <a:custGeom>
              <a:avLst/>
              <a:gdLst/>
              <a:ahLst/>
              <a:cxnLst/>
              <a:rect l="l" t="t" r="r" b="b"/>
              <a:pathLst>
                <a:path w="114" h="339" extrusionOk="0">
                  <a:moveTo>
                    <a:pt x="36" y="1"/>
                  </a:moveTo>
                  <a:cubicBezTo>
                    <a:pt x="19" y="1"/>
                    <a:pt x="0" y="12"/>
                    <a:pt x="0" y="32"/>
                  </a:cubicBezTo>
                  <a:cubicBezTo>
                    <a:pt x="0" y="127"/>
                    <a:pt x="0" y="215"/>
                    <a:pt x="19" y="309"/>
                  </a:cubicBezTo>
                  <a:cubicBezTo>
                    <a:pt x="25" y="329"/>
                    <a:pt x="47" y="339"/>
                    <a:pt x="68" y="339"/>
                  </a:cubicBezTo>
                  <a:cubicBezTo>
                    <a:pt x="92" y="339"/>
                    <a:pt x="114" y="326"/>
                    <a:pt x="107" y="302"/>
                  </a:cubicBezTo>
                  <a:cubicBezTo>
                    <a:pt x="101" y="208"/>
                    <a:pt x="76" y="120"/>
                    <a:pt x="63" y="26"/>
                  </a:cubicBezTo>
                  <a:cubicBezTo>
                    <a:pt x="63" y="9"/>
                    <a:pt x="50" y="1"/>
                    <a:pt x="36"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23" name="Google Shape;1472;p37">
              <a:extLst>
                <a:ext uri="{FF2B5EF4-FFF2-40B4-BE49-F238E27FC236}">
                  <a16:creationId xmlns:a16="http://schemas.microsoft.com/office/drawing/2014/main" id="{42C10FB3-490A-5D56-2FB4-2CC926F1511D}"/>
                </a:ext>
              </a:extLst>
            </p:cNvPr>
            <p:cNvSpPr/>
            <p:nvPr/>
          </p:nvSpPr>
          <p:spPr>
            <a:xfrm>
              <a:off x="5050891" y="2193578"/>
              <a:ext cx="77792" cy="54625"/>
            </a:xfrm>
            <a:custGeom>
              <a:avLst/>
              <a:gdLst/>
              <a:ahLst/>
              <a:cxnLst/>
              <a:rect l="l" t="t" r="r" b="b"/>
              <a:pathLst>
                <a:path w="591" h="415" extrusionOk="0">
                  <a:moveTo>
                    <a:pt x="570" y="0"/>
                  </a:moveTo>
                  <a:cubicBezTo>
                    <a:pt x="469" y="0"/>
                    <a:pt x="365" y="43"/>
                    <a:pt x="277" y="102"/>
                  </a:cubicBezTo>
                  <a:cubicBezTo>
                    <a:pt x="157" y="171"/>
                    <a:pt x="69" y="265"/>
                    <a:pt x="0" y="384"/>
                  </a:cubicBezTo>
                  <a:cubicBezTo>
                    <a:pt x="65" y="403"/>
                    <a:pt x="132" y="414"/>
                    <a:pt x="189" y="414"/>
                  </a:cubicBezTo>
                  <a:cubicBezTo>
                    <a:pt x="209" y="414"/>
                    <a:pt x="228" y="413"/>
                    <a:pt x="245" y="409"/>
                  </a:cubicBezTo>
                  <a:cubicBezTo>
                    <a:pt x="390" y="372"/>
                    <a:pt x="578" y="95"/>
                    <a:pt x="591" y="1"/>
                  </a:cubicBezTo>
                  <a:cubicBezTo>
                    <a:pt x="584" y="1"/>
                    <a:pt x="577" y="0"/>
                    <a:pt x="570" y="0"/>
                  </a:cubicBezTo>
                  <a:close/>
                </a:path>
              </a:pathLst>
            </a:custGeom>
            <a:solidFill>
              <a:srgbClr val="E83A8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24" name="Google Shape;1473;p37">
              <a:extLst>
                <a:ext uri="{FF2B5EF4-FFF2-40B4-BE49-F238E27FC236}">
                  <a16:creationId xmlns:a16="http://schemas.microsoft.com/office/drawing/2014/main" id="{0E7F9F0E-5322-191F-D6F8-28955A54E67F}"/>
                </a:ext>
              </a:extLst>
            </p:cNvPr>
            <p:cNvSpPr/>
            <p:nvPr/>
          </p:nvSpPr>
          <p:spPr>
            <a:xfrm>
              <a:off x="5016142" y="2188181"/>
              <a:ext cx="112542" cy="56863"/>
            </a:xfrm>
            <a:custGeom>
              <a:avLst/>
              <a:gdLst/>
              <a:ahLst/>
              <a:cxnLst/>
              <a:rect l="l" t="t" r="r" b="b"/>
              <a:pathLst>
                <a:path w="855" h="432" extrusionOk="0">
                  <a:moveTo>
                    <a:pt x="769" y="1"/>
                  </a:moveTo>
                  <a:cubicBezTo>
                    <a:pt x="565" y="1"/>
                    <a:pt x="23" y="98"/>
                    <a:pt x="7" y="230"/>
                  </a:cubicBezTo>
                  <a:cubicBezTo>
                    <a:pt x="0" y="306"/>
                    <a:pt x="126" y="394"/>
                    <a:pt x="258" y="431"/>
                  </a:cubicBezTo>
                  <a:cubicBezTo>
                    <a:pt x="333" y="318"/>
                    <a:pt x="415" y="212"/>
                    <a:pt x="534" y="143"/>
                  </a:cubicBezTo>
                  <a:cubicBezTo>
                    <a:pt x="629" y="80"/>
                    <a:pt x="742" y="42"/>
                    <a:pt x="848" y="42"/>
                  </a:cubicBezTo>
                  <a:cubicBezTo>
                    <a:pt x="855" y="23"/>
                    <a:pt x="848" y="11"/>
                    <a:pt x="842" y="11"/>
                  </a:cubicBezTo>
                  <a:cubicBezTo>
                    <a:pt x="832" y="4"/>
                    <a:pt x="806" y="1"/>
                    <a:pt x="769"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25" name="Google Shape;1474;p37">
              <a:extLst>
                <a:ext uri="{FF2B5EF4-FFF2-40B4-BE49-F238E27FC236}">
                  <a16:creationId xmlns:a16="http://schemas.microsoft.com/office/drawing/2014/main" id="{36CA08AA-CF4E-7860-6567-9C9FBDE44F62}"/>
                </a:ext>
              </a:extLst>
            </p:cNvPr>
            <p:cNvSpPr/>
            <p:nvPr/>
          </p:nvSpPr>
          <p:spPr>
            <a:xfrm>
              <a:off x="5027725" y="2186996"/>
              <a:ext cx="80293" cy="24351"/>
            </a:xfrm>
            <a:custGeom>
              <a:avLst/>
              <a:gdLst/>
              <a:ahLst/>
              <a:cxnLst/>
              <a:rect l="l" t="t" r="r" b="b"/>
              <a:pathLst>
                <a:path w="610" h="185" extrusionOk="0">
                  <a:moveTo>
                    <a:pt x="610" y="1"/>
                  </a:moveTo>
                  <a:lnTo>
                    <a:pt x="610" y="1"/>
                  </a:lnTo>
                  <a:cubicBezTo>
                    <a:pt x="434" y="26"/>
                    <a:pt x="132" y="82"/>
                    <a:pt x="0" y="152"/>
                  </a:cubicBezTo>
                  <a:cubicBezTo>
                    <a:pt x="26" y="172"/>
                    <a:pt x="61" y="185"/>
                    <a:pt x="115" y="185"/>
                  </a:cubicBezTo>
                  <a:cubicBezTo>
                    <a:pt x="126" y="185"/>
                    <a:pt x="138" y="184"/>
                    <a:pt x="151" y="183"/>
                  </a:cubicBezTo>
                  <a:cubicBezTo>
                    <a:pt x="252" y="183"/>
                    <a:pt x="471" y="76"/>
                    <a:pt x="610"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26" name="Google Shape;1475;p37">
              <a:extLst>
                <a:ext uri="{FF2B5EF4-FFF2-40B4-BE49-F238E27FC236}">
                  <a16:creationId xmlns:a16="http://schemas.microsoft.com/office/drawing/2014/main" id="{B8A87C15-3D2F-60A8-9237-1E389D24F732}"/>
                </a:ext>
              </a:extLst>
            </p:cNvPr>
            <p:cNvSpPr/>
            <p:nvPr/>
          </p:nvSpPr>
          <p:spPr>
            <a:xfrm>
              <a:off x="4015267" y="2168042"/>
              <a:ext cx="83583" cy="29879"/>
            </a:xfrm>
            <a:custGeom>
              <a:avLst/>
              <a:gdLst/>
              <a:ahLst/>
              <a:cxnLst/>
              <a:rect l="l" t="t" r="r" b="b"/>
              <a:pathLst>
                <a:path w="635" h="227" extrusionOk="0">
                  <a:moveTo>
                    <a:pt x="0" y="0"/>
                  </a:moveTo>
                  <a:lnTo>
                    <a:pt x="0" y="0"/>
                  </a:lnTo>
                  <a:cubicBezTo>
                    <a:pt x="112" y="73"/>
                    <a:pt x="346" y="227"/>
                    <a:pt x="479" y="227"/>
                  </a:cubicBezTo>
                  <a:cubicBezTo>
                    <a:pt x="495" y="227"/>
                    <a:pt x="509" y="225"/>
                    <a:pt x="521" y="220"/>
                  </a:cubicBezTo>
                  <a:cubicBezTo>
                    <a:pt x="578" y="195"/>
                    <a:pt x="609" y="164"/>
                    <a:pt x="634" y="139"/>
                  </a:cubicBezTo>
                  <a:cubicBezTo>
                    <a:pt x="477" y="101"/>
                    <a:pt x="176" y="19"/>
                    <a:pt x="0"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27" name="Google Shape;1476;p37">
              <a:extLst>
                <a:ext uri="{FF2B5EF4-FFF2-40B4-BE49-F238E27FC236}">
                  <a16:creationId xmlns:a16="http://schemas.microsoft.com/office/drawing/2014/main" id="{49E1DB71-E3B9-6101-2017-D7272ED6DB6B}"/>
                </a:ext>
              </a:extLst>
            </p:cNvPr>
            <p:cNvSpPr/>
            <p:nvPr/>
          </p:nvSpPr>
          <p:spPr>
            <a:xfrm>
              <a:off x="4961516" y="1837261"/>
              <a:ext cx="516111" cy="429895"/>
            </a:xfrm>
            <a:custGeom>
              <a:avLst/>
              <a:gdLst/>
              <a:ahLst/>
              <a:cxnLst/>
              <a:rect l="l" t="t" r="r" b="b"/>
              <a:pathLst>
                <a:path w="3921" h="3266" extrusionOk="0">
                  <a:moveTo>
                    <a:pt x="13" y="1313"/>
                  </a:moveTo>
                  <a:lnTo>
                    <a:pt x="13" y="1313"/>
                  </a:lnTo>
                  <a:cubicBezTo>
                    <a:pt x="9" y="1319"/>
                    <a:pt x="5" y="1326"/>
                    <a:pt x="1" y="1333"/>
                  </a:cubicBezTo>
                  <a:cubicBezTo>
                    <a:pt x="5" y="1326"/>
                    <a:pt x="9" y="1319"/>
                    <a:pt x="13" y="1313"/>
                  </a:cubicBezTo>
                  <a:close/>
                  <a:moveTo>
                    <a:pt x="2101" y="2520"/>
                  </a:moveTo>
                  <a:cubicBezTo>
                    <a:pt x="2100" y="2520"/>
                    <a:pt x="2100" y="2520"/>
                    <a:pt x="2099" y="2520"/>
                  </a:cubicBezTo>
                  <a:cubicBezTo>
                    <a:pt x="2099" y="2520"/>
                    <a:pt x="2099" y="2520"/>
                    <a:pt x="2100" y="2520"/>
                  </a:cubicBezTo>
                  <a:cubicBezTo>
                    <a:pt x="2100" y="2520"/>
                    <a:pt x="2101" y="2520"/>
                    <a:pt x="2101" y="2520"/>
                  </a:cubicBezTo>
                  <a:close/>
                  <a:moveTo>
                    <a:pt x="1199" y="0"/>
                  </a:moveTo>
                  <a:cubicBezTo>
                    <a:pt x="1025" y="0"/>
                    <a:pt x="340" y="793"/>
                    <a:pt x="13" y="1313"/>
                  </a:cubicBezTo>
                  <a:lnTo>
                    <a:pt x="13" y="1313"/>
                  </a:lnTo>
                  <a:cubicBezTo>
                    <a:pt x="164" y="1090"/>
                    <a:pt x="671" y="974"/>
                    <a:pt x="1125" y="974"/>
                  </a:cubicBezTo>
                  <a:cubicBezTo>
                    <a:pt x="1467" y="974"/>
                    <a:pt x="1779" y="1040"/>
                    <a:pt x="1885" y="1176"/>
                  </a:cubicBezTo>
                  <a:cubicBezTo>
                    <a:pt x="2191" y="1567"/>
                    <a:pt x="2134" y="2493"/>
                    <a:pt x="2101" y="2520"/>
                  </a:cubicBezTo>
                  <a:lnTo>
                    <a:pt x="2101" y="2520"/>
                  </a:lnTo>
                  <a:cubicBezTo>
                    <a:pt x="2220" y="2510"/>
                    <a:pt x="2365" y="1882"/>
                    <a:pt x="2557" y="1882"/>
                  </a:cubicBezTo>
                  <a:cubicBezTo>
                    <a:pt x="2578" y="1882"/>
                    <a:pt x="2599" y="1889"/>
                    <a:pt x="2620" y="1904"/>
                  </a:cubicBezTo>
                  <a:cubicBezTo>
                    <a:pt x="2852" y="2074"/>
                    <a:pt x="2890" y="2652"/>
                    <a:pt x="2488" y="2708"/>
                  </a:cubicBezTo>
                  <a:cubicBezTo>
                    <a:pt x="2488" y="2708"/>
                    <a:pt x="2482" y="3022"/>
                    <a:pt x="2519" y="3254"/>
                  </a:cubicBezTo>
                  <a:lnTo>
                    <a:pt x="2538" y="3236"/>
                  </a:lnTo>
                  <a:lnTo>
                    <a:pt x="2538" y="3236"/>
                  </a:lnTo>
                  <a:cubicBezTo>
                    <a:pt x="2540" y="3239"/>
                    <a:pt x="2596" y="3266"/>
                    <a:pt x="2689" y="3266"/>
                  </a:cubicBezTo>
                  <a:cubicBezTo>
                    <a:pt x="2863" y="3266"/>
                    <a:pt x="3166" y="3171"/>
                    <a:pt x="3487" y="2645"/>
                  </a:cubicBezTo>
                  <a:lnTo>
                    <a:pt x="3487" y="2645"/>
                  </a:lnTo>
                  <a:cubicBezTo>
                    <a:pt x="3472" y="2657"/>
                    <a:pt x="3449" y="2662"/>
                    <a:pt x="3422" y="2662"/>
                  </a:cubicBezTo>
                  <a:cubicBezTo>
                    <a:pt x="3319" y="2662"/>
                    <a:pt x="3154" y="2595"/>
                    <a:pt x="3154" y="2595"/>
                  </a:cubicBezTo>
                  <a:cubicBezTo>
                    <a:pt x="3154" y="2595"/>
                    <a:pt x="3719" y="2118"/>
                    <a:pt x="3644" y="1942"/>
                  </a:cubicBezTo>
                  <a:cubicBezTo>
                    <a:pt x="3606" y="1864"/>
                    <a:pt x="3539" y="1843"/>
                    <a:pt x="3476" y="1843"/>
                  </a:cubicBezTo>
                  <a:cubicBezTo>
                    <a:pt x="3402" y="1843"/>
                    <a:pt x="3336" y="1873"/>
                    <a:pt x="3336" y="1873"/>
                  </a:cubicBezTo>
                  <a:cubicBezTo>
                    <a:pt x="3336" y="1873"/>
                    <a:pt x="3920" y="1395"/>
                    <a:pt x="3738" y="1176"/>
                  </a:cubicBezTo>
                  <a:cubicBezTo>
                    <a:pt x="3556" y="949"/>
                    <a:pt x="2570" y="931"/>
                    <a:pt x="2570" y="931"/>
                  </a:cubicBezTo>
                  <a:cubicBezTo>
                    <a:pt x="2570" y="931"/>
                    <a:pt x="2991" y="252"/>
                    <a:pt x="2714" y="95"/>
                  </a:cubicBezTo>
                  <a:cubicBezTo>
                    <a:pt x="2682" y="77"/>
                    <a:pt x="2637" y="69"/>
                    <a:pt x="2583" y="69"/>
                  </a:cubicBezTo>
                  <a:cubicBezTo>
                    <a:pt x="2179" y="69"/>
                    <a:pt x="1257" y="503"/>
                    <a:pt x="1257" y="503"/>
                  </a:cubicBezTo>
                  <a:cubicBezTo>
                    <a:pt x="1257" y="503"/>
                    <a:pt x="1471" y="39"/>
                    <a:pt x="1207" y="1"/>
                  </a:cubicBezTo>
                  <a:cubicBezTo>
                    <a:pt x="1204" y="1"/>
                    <a:pt x="1202" y="0"/>
                    <a:pt x="1199" y="0"/>
                  </a:cubicBezTo>
                  <a:close/>
                </a:path>
              </a:pathLst>
            </a:custGeom>
            <a:solidFill>
              <a:srgbClr val="C075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28" name="Google Shape;1477;p37">
              <a:extLst>
                <a:ext uri="{FF2B5EF4-FFF2-40B4-BE49-F238E27FC236}">
                  <a16:creationId xmlns:a16="http://schemas.microsoft.com/office/drawing/2014/main" id="{4C3B06E4-24DC-22DF-7254-C91D66FFF7EF}"/>
                </a:ext>
              </a:extLst>
            </p:cNvPr>
            <p:cNvSpPr/>
            <p:nvPr/>
          </p:nvSpPr>
          <p:spPr>
            <a:xfrm>
              <a:off x="5052471" y="1997716"/>
              <a:ext cx="78055" cy="17506"/>
            </a:xfrm>
            <a:custGeom>
              <a:avLst/>
              <a:gdLst/>
              <a:ahLst/>
              <a:cxnLst/>
              <a:rect l="l" t="t" r="r" b="b"/>
              <a:pathLst>
                <a:path w="593" h="133" extrusionOk="0">
                  <a:moveTo>
                    <a:pt x="397" y="1"/>
                  </a:moveTo>
                  <a:cubicBezTo>
                    <a:pt x="253" y="1"/>
                    <a:pt x="70" y="54"/>
                    <a:pt x="20" y="76"/>
                  </a:cubicBezTo>
                  <a:cubicBezTo>
                    <a:pt x="1" y="82"/>
                    <a:pt x="13" y="120"/>
                    <a:pt x="38" y="120"/>
                  </a:cubicBezTo>
                  <a:cubicBezTo>
                    <a:pt x="133" y="120"/>
                    <a:pt x="233" y="101"/>
                    <a:pt x="327" y="88"/>
                  </a:cubicBezTo>
                  <a:cubicBezTo>
                    <a:pt x="341" y="86"/>
                    <a:pt x="355" y="86"/>
                    <a:pt x="368" y="86"/>
                  </a:cubicBezTo>
                  <a:cubicBezTo>
                    <a:pt x="438" y="86"/>
                    <a:pt x="499" y="111"/>
                    <a:pt x="579" y="132"/>
                  </a:cubicBezTo>
                  <a:cubicBezTo>
                    <a:pt x="592" y="32"/>
                    <a:pt x="506" y="1"/>
                    <a:pt x="397" y="1"/>
                  </a:cubicBezTo>
                  <a:close/>
                </a:path>
              </a:pathLst>
            </a:custGeom>
            <a:solidFill>
              <a:srgbClr val="C254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29" name="Google Shape;1478;p37">
              <a:extLst>
                <a:ext uri="{FF2B5EF4-FFF2-40B4-BE49-F238E27FC236}">
                  <a16:creationId xmlns:a16="http://schemas.microsoft.com/office/drawing/2014/main" id="{68B6CBC0-F1AD-946E-B9F0-7DBFE09E0AF7}"/>
                </a:ext>
              </a:extLst>
            </p:cNvPr>
            <p:cNvSpPr/>
            <p:nvPr/>
          </p:nvSpPr>
          <p:spPr>
            <a:xfrm>
              <a:off x="4944142" y="2028253"/>
              <a:ext cx="56468" cy="33302"/>
            </a:xfrm>
            <a:custGeom>
              <a:avLst/>
              <a:gdLst/>
              <a:ahLst/>
              <a:cxnLst/>
              <a:rect l="l" t="t" r="r" b="b"/>
              <a:pathLst>
                <a:path w="429" h="253" extrusionOk="0">
                  <a:moveTo>
                    <a:pt x="319" y="1"/>
                  </a:moveTo>
                  <a:cubicBezTo>
                    <a:pt x="182" y="1"/>
                    <a:pt x="11" y="97"/>
                    <a:pt x="1" y="227"/>
                  </a:cubicBezTo>
                  <a:cubicBezTo>
                    <a:pt x="1" y="240"/>
                    <a:pt x="20" y="252"/>
                    <a:pt x="39" y="252"/>
                  </a:cubicBezTo>
                  <a:cubicBezTo>
                    <a:pt x="101" y="233"/>
                    <a:pt x="158" y="183"/>
                    <a:pt x="208" y="158"/>
                  </a:cubicBezTo>
                  <a:cubicBezTo>
                    <a:pt x="271" y="127"/>
                    <a:pt x="346" y="108"/>
                    <a:pt x="409" y="70"/>
                  </a:cubicBezTo>
                  <a:cubicBezTo>
                    <a:pt x="428" y="57"/>
                    <a:pt x="422" y="20"/>
                    <a:pt x="397" y="13"/>
                  </a:cubicBezTo>
                  <a:cubicBezTo>
                    <a:pt x="373" y="5"/>
                    <a:pt x="347" y="1"/>
                    <a:pt x="319" y="1"/>
                  </a:cubicBezTo>
                  <a:close/>
                </a:path>
              </a:pathLst>
            </a:custGeom>
            <a:solidFill>
              <a:srgbClr val="C254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30" name="Google Shape;1479;p37">
              <a:extLst>
                <a:ext uri="{FF2B5EF4-FFF2-40B4-BE49-F238E27FC236}">
                  <a16:creationId xmlns:a16="http://schemas.microsoft.com/office/drawing/2014/main" id="{875701E5-5F10-9377-1B8A-4278A559F3FC}"/>
                </a:ext>
              </a:extLst>
            </p:cNvPr>
            <p:cNvSpPr/>
            <p:nvPr/>
          </p:nvSpPr>
          <p:spPr>
            <a:xfrm>
              <a:off x="4648244" y="2383780"/>
              <a:ext cx="202706" cy="170063"/>
            </a:xfrm>
            <a:custGeom>
              <a:avLst/>
              <a:gdLst/>
              <a:ahLst/>
              <a:cxnLst/>
              <a:rect l="l" t="t" r="r" b="b"/>
              <a:pathLst>
                <a:path w="1540" h="1292" extrusionOk="0">
                  <a:moveTo>
                    <a:pt x="1225" y="1"/>
                  </a:moveTo>
                  <a:lnTo>
                    <a:pt x="7" y="861"/>
                  </a:lnTo>
                  <a:cubicBezTo>
                    <a:pt x="7" y="861"/>
                    <a:pt x="0" y="1207"/>
                    <a:pt x="258" y="1288"/>
                  </a:cubicBezTo>
                  <a:cubicBezTo>
                    <a:pt x="267" y="1291"/>
                    <a:pt x="277" y="1292"/>
                    <a:pt x="287" y="1292"/>
                  </a:cubicBezTo>
                  <a:cubicBezTo>
                    <a:pt x="587" y="1292"/>
                    <a:pt x="1416" y="281"/>
                    <a:pt x="1476" y="214"/>
                  </a:cubicBezTo>
                  <a:cubicBezTo>
                    <a:pt x="1539" y="133"/>
                    <a:pt x="1225" y="1"/>
                    <a:pt x="1225" y="1"/>
                  </a:cubicBezTo>
                  <a:close/>
                </a:path>
              </a:pathLst>
            </a:custGeom>
            <a:solidFill>
              <a:srgbClr val="42277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31" name="Google Shape;1480;p37">
              <a:extLst>
                <a:ext uri="{FF2B5EF4-FFF2-40B4-BE49-F238E27FC236}">
                  <a16:creationId xmlns:a16="http://schemas.microsoft.com/office/drawing/2014/main" id="{A8016D73-E965-1CEA-150C-40B09A2B599B}"/>
                </a:ext>
              </a:extLst>
            </p:cNvPr>
            <p:cNvSpPr/>
            <p:nvPr/>
          </p:nvSpPr>
          <p:spPr>
            <a:xfrm>
              <a:off x="4648244" y="2383780"/>
              <a:ext cx="202706" cy="170063"/>
            </a:xfrm>
            <a:custGeom>
              <a:avLst/>
              <a:gdLst/>
              <a:ahLst/>
              <a:cxnLst/>
              <a:rect l="l" t="t" r="r" b="b"/>
              <a:pathLst>
                <a:path w="1540" h="1292" extrusionOk="0">
                  <a:moveTo>
                    <a:pt x="1225" y="1"/>
                  </a:moveTo>
                  <a:lnTo>
                    <a:pt x="7" y="861"/>
                  </a:lnTo>
                  <a:cubicBezTo>
                    <a:pt x="7" y="861"/>
                    <a:pt x="0" y="1207"/>
                    <a:pt x="258" y="1288"/>
                  </a:cubicBezTo>
                  <a:cubicBezTo>
                    <a:pt x="267" y="1291"/>
                    <a:pt x="277" y="1292"/>
                    <a:pt x="287" y="1292"/>
                  </a:cubicBezTo>
                  <a:cubicBezTo>
                    <a:pt x="587" y="1292"/>
                    <a:pt x="1416" y="281"/>
                    <a:pt x="1476" y="214"/>
                  </a:cubicBezTo>
                  <a:cubicBezTo>
                    <a:pt x="1539" y="133"/>
                    <a:pt x="1225" y="1"/>
                    <a:pt x="1225"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32" name="Google Shape;1481;p37">
              <a:extLst>
                <a:ext uri="{FF2B5EF4-FFF2-40B4-BE49-F238E27FC236}">
                  <a16:creationId xmlns:a16="http://schemas.microsoft.com/office/drawing/2014/main" id="{F8FCA39C-8248-C27C-0612-BC1B94997008}"/>
                </a:ext>
              </a:extLst>
            </p:cNvPr>
            <p:cNvSpPr/>
            <p:nvPr/>
          </p:nvSpPr>
          <p:spPr>
            <a:xfrm>
              <a:off x="5149216" y="2132502"/>
              <a:ext cx="45675" cy="45543"/>
            </a:xfrm>
            <a:custGeom>
              <a:avLst/>
              <a:gdLst/>
              <a:ahLst/>
              <a:cxnLst/>
              <a:rect l="l" t="t" r="r" b="b"/>
              <a:pathLst>
                <a:path w="347" h="346" extrusionOk="0">
                  <a:moveTo>
                    <a:pt x="176" y="0"/>
                  </a:moveTo>
                  <a:cubicBezTo>
                    <a:pt x="82" y="0"/>
                    <a:pt x="1" y="76"/>
                    <a:pt x="1" y="176"/>
                  </a:cubicBezTo>
                  <a:cubicBezTo>
                    <a:pt x="1" y="270"/>
                    <a:pt x="82" y="346"/>
                    <a:pt x="176" y="346"/>
                  </a:cubicBezTo>
                  <a:cubicBezTo>
                    <a:pt x="271" y="346"/>
                    <a:pt x="346" y="270"/>
                    <a:pt x="346" y="176"/>
                  </a:cubicBezTo>
                  <a:cubicBezTo>
                    <a:pt x="346" y="76"/>
                    <a:pt x="271" y="0"/>
                    <a:pt x="176" y="0"/>
                  </a:cubicBezTo>
                  <a:close/>
                </a:path>
              </a:pathLst>
            </a:custGeom>
            <a:solidFill>
              <a:srgbClr val="E4C37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33" name="Google Shape;1482;p37">
              <a:extLst>
                <a:ext uri="{FF2B5EF4-FFF2-40B4-BE49-F238E27FC236}">
                  <a16:creationId xmlns:a16="http://schemas.microsoft.com/office/drawing/2014/main" id="{FB868EBB-BCEB-A83B-D1B0-577EF1E46A56}"/>
                </a:ext>
              </a:extLst>
            </p:cNvPr>
            <p:cNvSpPr/>
            <p:nvPr/>
          </p:nvSpPr>
          <p:spPr>
            <a:xfrm>
              <a:off x="4961516" y="2189497"/>
              <a:ext cx="21719" cy="38962"/>
            </a:xfrm>
            <a:custGeom>
              <a:avLst/>
              <a:gdLst/>
              <a:ahLst/>
              <a:cxnLst/>
              <a:rect l="l" t="t" r="r" b="b"/>
              <a:pathLst>
                <a:path w="165" h="296" extrusionOk="0">
                  <a:moveTo>
                    <a:pt x="1" y="1"/>
                  </a:moveTo>
                  <a:lnTo>
                    <a:pt x="1" y="1"/>
                  </a:lnTo>
                  <a:cubicBezTo>
                    <a:pt x="32" y="101"/>
                    <a:pt x="70" y="195"/>
                    <a:pt x="101" y="296"/>
                  </a:cubicBezTo>
                  <a:cubicBezTo>
                    <a:pt x="133" y="264"/>
                    <a:pt x="158" y="220"/>
                    <a:pt x="158" y="170"/>
                  </a:cubicBezTo>
                  <a:cubicBezTo>
                    <a:pt x="164" y="76"/>
                    <a:pt x="89" y="7"/>
                    <a:pt x="1" y="1"/>
                  </a:cubicBezTo>
                  <a:close/>
                </a:path>
              </a:pathLst>
            </a:custGeom>
            <a:solidFill>
              <a:srgbClr val="E4C37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grpSp>
    </p:spTree>
    <p:extLst>
      <p:ext uri="{BB962C8B-B14F-4D97-AF65-F5344CB8AC3E}">
        <p14:creationId xmlns:p14="http://schemas.microsoft.com/office/powerpoint/2010/main" val="3907851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437"/>
                                        </p:tgtEl>
                                        <p:attrNameLst>
                                          <p:attrName>style.visibility</p:attrName>
                                        </p:attrNameLst>
                                      </p:cBhvr>
                                      <p:to>
                                        <p:strVal val="visible"/>
                                      </p:to>
                                    </p:set>
                                    <p:anim calcmode="lin" valueType="num">
                                      <p:cBhvr additive="base">
                                        <p:cTn id="18" dur="500" fill="hold"/>
                                        <p:tgtEl>
                                          <p:spTgt spid="2437"/>
                                        </p:tgtEl>
                                        <p:attrNameLst>
                                          <p:attrName>ppt_x</p:attrName>
                                        </p:attrNameLst>
                                      </p:cBhvr>
                                      <p:tavLst>
                                        <p:tav tm="0">
                                          <p:val>
                                            <p:strVal val="#ppt_x"/>
                                          </p:val>
                                        </p:tav>
                                        <p:tav tm="100000">
                                          <p:val>
                                            <p:strVal val="#ppt_x"/>
                                          </p:val>
                                        </p:tav>
                                      </p:tavLst>
                                    </p:anim>
                                    <p:anim calcmode="lin" valueType="num">
                                      <p:cBhvr additive="base">
                                        <p:cTn id="19" dur="500" fill="hold"/>
                                        <p:tgtEl>
                                          <p:spTgt spid="243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40"/>
                                        </p:tgtEl>
                                        <p:attrNameLst>
                                          <p:attrName>style.visibility</p:attrName>
                                        </p:attrNameLst>
                                      </p:cBhvr>
                                      <p:to>
                                        <p:strVal val="visible"/>
                                      </p:to>
                                    </p:set>
                                    <p:anim calcmode="lin" valueType="num">
                                      <p:cBhvr additive="base">
                                        <p:cTn id="24" dur="500" fill="hold"/>
                                        <p:tgtEl>
                                          <p:spTgt spid="2440"/>
                                        </p:tgtEl>
                                        <p:attrNameLst>
                                          <p:attrName>ppt_x</p:attrName>
                                        </p:attrNameLst>
                                      </p:cBhvr>
                                      <p:tavLst>
                                        <p:tav tm="0">
                                          <p:val>
                                            <p:strVal val="#ppt_x"/>
                                          </p:val>
                                        </p:tav>
                                        <p:tav tm="100000">
                                          <p:val>
                                            <p:strVal val="#ppt_x"/>
                                          </p:val>
                                        </p:tav>
                                      </p:tavLst>
                                    </p:anim>
                                    <p:anim calcmode="lin" valueType="num">
                                      <p:cBhvr additive="base">
                                        <p:cTn id="25" dur="500" fill="hold"/>
                                        <p:tgtEl>
                                          <p:spTgt spid="24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52"/>
        <p:cNvGrpSpPr/>
        <p:nvPr/>
      </p:nvGrpSpPr>
      <p:grpSpPr>
        <a:xfrm>
          <a:off x="0" y="0"/>
          <a:ext cx="0" cy="0"/>
          <a:chOff x="0" y="0"/>
          <a:chExt cx="0" cy="0"/>
        </a:xfrm>
      </p:grpSpPr>
      <p:grpSp>
        <p:nvGrpSpPr>
          <p:cNvPr id="10" name="组合 4">
            <a:extLst>
              <a:ext uri="{FF2B5EF4-FFF2-40B4-BE49-F238E27FC236}">
                <a16:creationId xmlns:a16="http://schemas.microsoft.com/office/drawing/2014/main" id="{ED99EE96-2EA7-732A-2D93-FF7A507B3C92}"/>
              </a:ext>
            </a:extLst>
          </p:cNvPr>
          <p:cNvGrpSpPr/>
          <p:nvPr/>
        </p:nvGrpSpPr>
        <p:grpSpPr>
          <a:xfrm>
            <a:off x="1114049" y="723690"/>
            <a:ext cx="7610551" cy="633277"/>
            <a:chOff x="735783" y="705597"/>
            <a:chExt cx="9587544" cy="806624"/>
          </a:xfrm>
        </p:grpSpPr>
        <p:sp>
          <p:nvSpPr>
            <p:cNvPr id="11" name="TextBox 8">
              <a:extLst>
                <a:ext uri="{FF2B5EF4-FFF2-40B4-BE49-F238E27FC236}">
                  <a16:creationId xmlns:a16="http://schemas.microsoft.com/office/drawing/2014/main" id="{6B117EB5-7BD7-855C-77A0-E0ADC121470A}"/>
                </a:ext>
              </a:extLst>
            </p:cNvPr>
            <p:cNvSpPr txBox="1">
              <a:spLocks noChangeArrowheads="1"/>
            </p:cNvSpPr>
            <p:nvPr/>
          </p:nvSpPr>
          <p:spPr bwMode="auto">
            <a:xfrm>
              <a:off x="735783" y="714147"/>
              <a:ext cx="9587544" cy="70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377"/>
              <a:r>
                <a:rPr lang="en-US" altLang="zh-CN" sz="3600" b="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Bảng kiểm đánh giá đoạn văn</a:t>
              </a:r>
              <a:endParaRPr lang="zh-CN" altLang="en-US" sz="3600"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endParaRPr>
            </a:p>
          </p:txBody>
        </p:sp>
        <p:sp>
          <p:nvSpPr>
            <p:cNvPr id="12" name="矩形 9">
              <a:extLst>
                <a:ext uri="{FF2B5EF4-FFF2-40B4-BE49-F238E27FC236}">
                  <a16:creationId xmlns:a16="http://schemas.microsoft.com/office/drawing/2014/main" id="{C77AB225-3D18-76D8-9260-FF49C7389B4B}"/>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3200">
                <a:solidFill>
                  <a:srgbClr val="2F583C"/>
                </a:solidFill>
                <a:latin typeface="华文新魏" panose="02010800040101010101" pitchFamily="2" charset="-122"/>
                <a:ea typeface="华文新魏" panose="02010800040101010101" pitchFamily="2" charset="-122"/>
                <a:sym typeface="Arial"/>
              </a:endParaRPr>
            </a:p>
          </p:txBody>
        </p:sp>
      </p:grpSp>
      <p:grpSp>
        <p:nvGrpSpPr>
          <p:cNvPr id="13" name="Google Shape;4475;p36">
            <a:extLst>
              <a:ext uri="{FF2B5EF4-FFF2-40B4-BE49-F238E27FC236}">
                <a16:creationId xmlns:a16="http://schemas.microsoft.com/office/drawing/2014/main" id="{DEC84A09-7E81-4B5C-3C86-2DAF65275547}"/>
              </a:ext>
            </a:extLst>
          </p:cNvPr>
          <p:cNvGrpSpPr/>
          <p:nvPr/>
        </p:nvGrpSpPr>
        <p:grpSpPr>
          <a:xfrm>
            <a:off x="960000" y="723690"/>
            <a:ext cx="619784" cy="611109"/>
            <a:chOff x="7368700" y="3304200"/>
            <a:chExt cx="1161401" cy="1257678"/>
          </a:xfrm>
        </p:grpSpPr>
        <p:sp>
          <p:nvSpPr>
            <p:cNvPr id="14" name="Google Shape;4476;p36">
              <a:extLst>
                <a:ext uri="{FF2B5EF4-FFF2-40B4-BE49-F238E27FC236}">
                  <a16:creationId xmlns:a16="http://schemas.microsoft.com/office/drawing/2014/main" id="{7D45D4F1-1BCD-8E3C-D011-8D5F1A273AF8}"/>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4477;p36">
              <a:extLst>
                <a:ext uri="{FF2B5EF4-FFF2-40B4-BE49-F238E27FC236}">
                  <a16:creationId xmlns:a16="http://schemas.microsoft.com/office/drawing/2014/main" id="{40EA3BD2-8EAA-826B-7205-BDEEBB7F1368}"/>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4478;p36">
              <a:extLst>
                <a:ext uri="{FF2B5EF4-FFF2-40B4-BE49-F238E27FC236}">
                  <a16:creationId xmlns:a16="http://schemas.microsoft.com/office/drawing/2014/main" id="{C708A02C-AA96-C952-E815-7C04F8DEC5EA}"/>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4479;p36">
              <a:extLst>
                <a:ext uri="{FF2B5EF4-FFF2-40B4-BE49-F238E27FC236}">
                  <a16:creationId xmlns:a16="http://schemas.microsoft.com/office/drawing/2014/main" id="{4D9E1BAF-3B87-EAB2-D16D-F12D3D7C0872}"/>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4480;p36">
              <a:extLst>
                <a:ext uri="{FF2B5EF4-FFF2-40B4-BE49-F238E27FC236}">
                  <a16:creationId xmlns:a16="http://schemas.microsoft.com/office/drawing/2014/main" id="{9C1CF828-7440-5CF9-D274-A5953AC2EEB3}"/>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4481;p36">
              <a:extLst>
                <a:ext uri="{FF2B5EF4-FFF2-40B4-BE49-F238E27FC236}">
                  <a16:creationId xmlns:a16="http://schemas.microsoft.com/office/drawing/2014/main" id="{77461FBB-0DE2-B207-F228-DCFB5EE68731}"/>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4482;p36">
              <a:extLst>
                <a:ext uri="{FF2B5EF4-FFF2-40B4-BE49-F238E27FC236}">
                  <a16:creationId xmlns:a16="http://schemas.microsoft.com/office/drawing/2014/main" id="{B209FCF4-0764-24E9-CD87-00F83760D84D}"/>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4483;p36">
              <a:extLst>
                <a:ext uri="{FF2B5EF4-FFF2-40B4-BE49-F238E27FC236}">
                  <a16:creationId xmlns:a16="http://schemas.microsoft.com/office/drawing/2014/main" id="{A06A638B-90D9-2E62-1384-B1698915E84D}"/>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4484;p36">
              <a:extLst>
                <a:ext uri="{FF2B5EF4-FFF2-40B4-BE49-F238E27FC236}">
                  <a16:creationId xmlns:a16="http://schemas.microsoft.com/office/drawing/2014/main" id="{D9CE36CB-C881-98DD-A2AD-503F2A2C5E78}"/>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4485;p36">
              <a:extLst>
                <a:ext uri="{FF2B5EF4-FFF2-40B4-BE49-F238E27FC236}">
                  <a16:creationId xmlns:a16="http://schemas.microsoft.com/office/drawing/2014/main" id="{92DE0F9B-1791-2C48-FFCB-9C6CA8647D56}"/>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4486;p36">
              <a:extLst>
                <a:ext uri="{FF2B5EF4-FFF2-40B4-BE49-F238E27FC236}">
                  <a16:creationId xmlns:a16="http://schemas.microsoft.com/office/drawing/2014/main" id="{587144F4-2139-56B4-6140-817395E91BF0}"/>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4487;p36">
              <a:extLst>
                <a:ext uri="{FF2B5EF4-FFF2-40B4-BE49-F238E27FC236}">
                  <a16:creationId xmlns:a16="http://schemas.microsoft.com/office/drawing/2014/main" id="{009BD283-2656-9AC8-7923-B223D98BB59B}"/>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4488;p36">
              <a:extLst>
                <a:ext uri="{FF2B5EF4-FFF2-40B4-BE49-F238E27FC236}">
                  <a16:creationId xmlns:a16="http://schemas.microsoft.com/office/drawing/2014/main" id="{2D1F1963-6771-9398-45F4-610415336DE7}"/>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4489;p36">
              <a:extLst>
                <a:ext uri="{FF2B5EF4-FFF2-40B4-BE49-F238E27FC236}">
                  <a16:creationId xmlns:a16="http://schemas.microsoft.com/office/drawing/2014/main" id="{3F2235A3-96D4-4284-C461-A49348BE6B0A}"/>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4490;p36">
              <a:extLst>
                <a:ext uri="{FF2B5EF4-FFF2-40B4-BE49-F238E27FC236}">
                  <a16:creationId xmlns:a16="http://schemas.microsoft.com/office/drawing/2014/main" id="{5EF81386-66A5-3BCF-C624-6502C9FD17BD}"/>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4491;p36">
              <a:extLst>
                <a:ext uri="{FF2B5EF4-FFF2-40B4-BE49-F238E27FC236}">
                  <a16:creationId xmlns:a16="http://schemas.microsoft.com/office/drawing/2014/main" id="{773A3EA9-8118-5749-D539-913D41B151A7}"/>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4492;p36">
              <a:extLst>
                <a:ext uri="{FF2B5EF4-FFF2-40B4-BE49-F238E27FC236}">
                  <a16:creationId xmlns:a16="http://schemas.microsoft.com/office/drawing/2014/main" id="{084AB2A4-10BD-704C-7ED7-89A0136BEFC9}"/>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4493;p36">
              <a:extLst>
                <a:ext uri="{FF2B5EF4-FFF2-40B4-BE49-F238E27FC236}">
                  <a16:creationId xmlns:a16="http://schemas.microsoft.com/office/drawing/2014/main" id="{69E2ACE7-8E49-E658-FFE5-4B949013D28C}"/>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4494;p36">
              <a:extLst>
                <a:ext uri="{FF2B5EF4-FFF2-40B4-BE49-F238E27FC236}">
                  <a16:creationId xmlns:a16="http://schemas.microsoft.com/office/drawing/2014/main" id="{72FFBDB9-0BBA-F361-F69D-41D6293E35DC}"/>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3" name="Google Shape;4495;p36">
              <a:extLst>
                <a:ext uri="{FF2B5EF4-FFF2-40B4-BE49-F238E27FC236}">
                  <a16:creationId xmlns:a16="http://schemas.microsoft.com/office/drawing/2014/main" id="{2743A595-A8FA-6E27-15E3-DFDD86D8A3BE}"/>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4496;p36">
              <a:extLst>
                <a:ext uri="{FF2B5EF4-FFF2-40B4-BE49-F238E27FC236}">
                  <a16:creationId xmlns:a16="http://schemas.microsoft.com/office/drawing/2014/main" id="{1CB089EE-9A75-F49B-AEBA-3EA0CBE21D91}"/>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4497;p36">
              <a:extLst>
                <a:ext uri="{FF2B5EF4-FFF2-40B4-BE49-F238E27FC236}">
                  <a16:creationId xmlns:a16="http://schemas.microsoft.com/office/drawing/2014/main" id="{8568885E-A481-3FEB-74CD-DB5982D942B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4498;p36">
              <a:extLst>
                <a:ext uri="{FF2B5EF4-FFF2-40B4-BE49-F238E27FC236}">
                  <a16:creationId xmlns:a16="http://schemas.microsoft.com/office/drawing/2014/main" id="{B43A7C32-8C56-E7C0-E9B1-9AE9E2D40B4E}"/>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4499;p36">
              <a:extLst>
                <a:ext uri="{FF2B5EF4-FFF2-40B4-BE49-F238E27FC236}">
                  <a16:creationId xmlns:a16="http://schemas.microsoft.com/office/drawing/2014/main" id="{68979FD7-86D0-C1F8-8352-306B756816C2}"/>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4500;p36">
              <a:extLst>
                <a:ext uri="{FF2B5EF4-FFF2-40B4-BE49-F238E27FC236}">
                  <a16:creationId xmlns:a16="http://schemas.microsoft.com/office/drawing/2014/main" id="{68CD709C-9821-E93C-CA4D-FFEFAC61A03F}"/>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4501;p36">
              <a:extLst>
                <a:ext uri="{FF2B5EF4-FFF2-40B4-BE49-F238E27FC236}">
                  <a16:creationId xmlns:a16="http://schemas.microsoft.com/office/drawing/2014/main" id="{49124FBC-A419-F841-D6EA-1E81E6059ADF}"/>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4502;p36">
              <a:extLst>
                <a:ext uri="{FF2B5EF4-FFF2-40B4-BE49-F238E27FC236}">
                  <a16:creationId xmlns:a16="http://schemas.microsoft.com/office/drawing/2014/main" id="{A6B1A43E-69FE-90C4-0BBD-B74C3A9351DA}"/>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4503;p36">
              <a:extLst>
                <a:ext uri="{FF2B5EF4-FFF2-40B4-BE49-F238E27FC236}">
                  <a16:creationId xmlns:a16="http://schemas.microsoft.com/office/drawing/2014/main" id="{9777FBEA-9E80-B7DC-A66E-6816A9B21FF5}"/>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4504;p36">
              <a:extLst>
                <a:ext uri="{FF2B5EF4-FFF2-40B4-BE49-F238E27FC236}">
                  <a16:creationId xmlns:a16="http://schemas.microsoft.com/office/drawing/2014/main" id="{BF9DCCF1-6D34-8683-0378-DCE7687D53D1}"/>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4505;p36">
              <a:extLst>
                <a:ext uri="{FF2B5EF4-FFF2-40B4-BE49-F238E27FC236}">
                  <a16:creationId xmlns:a16="http://schemas.microsoft.com/office/drawing/2014/main" id="{81997B81-668F-8376-3FD5-16C4994FA0FB}"/>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4506;p36">
              <a:extLst>
                <a:ext uri="{FF2B5EF4-FFF2-40B4-BE49-F238E27FC236}">
                  <a16:creationId xmlns:a16="http://schemas.microsoft.com/office/drawing/2014/main" id="{BD0BB001-4FC5-78DB-E02D-9D18715DB6B9}"/>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4507;p36">
              <a:extLst>
                <a:ext uri="{FF2B5EF4-FFF2-40B4-BE49-F238E27FC236}">
                  <a16:creationId xmlns:a16="http://schemas.microsoft.com/office/drawing/2014/main" id="{AF048923-2351-F7E1-6CD6-8795ADDA5F41}"/>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4508;p36">
              <a:extLst>
                <a:ext uri="{FF2B5EF4-FFF2-40B4-BE49-F238E27FC236}">
                  <a16:creationId xmlns:a16="http://schemas.microsoft.com/office/drawing/2014/main" id="{817F1B56-9B14-24D7-3AF1-91FD7589B63B}"/>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4509;p36">
              <a:extLst>
                <a:ext uri="{FF2B5EF4-FFF2-40B4-BE49-F238E27FC236}">
                  <a16:creationId xmlns:a16="http://schemas.microsoft.com/office/drawing/2014/main" id="{86C88D33-5220-B4CA-5E86-6829780ADF1F}"/>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4510;p36">
              <a:extLst>
                <a:ext uri="{FF2B5EF4-FFF2-40B4-BE49-F238E27FC236}">
                  <a16:creationId xmlns:a16="http://schemas.microsoft.com/office/drawing/2014/main" id="{045DA779-8147-57BA-411E-F26B08F6F471}"/>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4511;p36">
              <a:extLst>
                <a:ext uri="{FF2B5EF4-FFF2-40B4-BE49-F238E27FC236}">
                  <a16:creationId xmlns:a16="http://schemas.microsoft.com/office/drawing/2014/main" id="{5CD5A99E-766B-E724-8292-8470DEF878EC}"/>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4512;p36">
              <a:extLst>
                <a:ext uri="{FF2B5EF4-FFF2-40B4-BE49-F238E27FC236}">
                  <a16:creationId xmlns:a16="http://schemas.microsoft.com/office/drawing/2014/main" id="{4560D06E-3D3E-5679-022C-41CEF4BA6F83}"/>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4513;p36">
              <a:extLst>
                <a:ext uri="{FF2B5EF4-FFF2-40B4-BE49-F238E27FC236}">
                  <a16:creationId xmlns:a16="http://schemas.microsoft.com/office/drawing/2014/main" id="{FEEF54ED-70AB-A784-0663-4D31EF7715A7}"/>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4514;p36">
              <a:extLst>
                <a:ext uri="{FF2B5EF4-FFF2-40B4-BE49-F238E27FC236}">
                  <a16:creationId xmlns:a16="http://schemas.microsoft.com/office/drawing/2014/main" id="{BD1EFC1F-1633-D3E4-BBAB-AA31E088F416}"/>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4515;p36">
              <a:extLst>
                <a:ext uri="{FF2B5EF4-FFF2-40B4-BE49-F238E27FC236}">
                  <a16:creationId xmlns:a16="http://schemas.microsoft.com/office/drawing/2014/main" id="{DFB42651-1971-1B28-13BB-C11BFD35D1C3}"/>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4516;p36">
              <a:extLst>
                <a:ext uri="{FF2B5EF4-FFF2-40B4-BE49-F238E27FC236}">
                  <a16:creationId xmlns:a16="http://schemas.microsoft.com/office/drawing/2014/main" id="{C9271BF8-EE87-07B9-E5AE-ADAA4F608975}"/>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4517;p36">
              <a:extLst>
                <a:ext uri="{FF2B5EF4-FFF2-40B4-BE49-F238E27FC236}">
                  <a16:creationId xmlns:a16="http://schemas.microsoft.com/office/drawing/2014/main" id="{8D017714-CDD8-7DE8-7FA1-B58BB5880030}"/>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4518;p36">
              <a:extLst>
                <a:ext uri="{FF2B5EF4-FFF2-40B4-BE49-F238E27FC236}">
                  <a16:creationId xmlns:a16="http://schemas.microsoft.com/office/drawing/2014/main" id="{9997503C-2A59-F00D-1251-842228BCAF30}"/>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4519;p36">
              <a:extLst>
                <a:ext uri="{FF2B5EF4-FFF2-40B4-BE49-F238E27FC236}">
                  <a16:creationId xmlns:a16="http://schemas.microsoft.com/office/drawing/2014/main" id="{5F2298F0-038D-6FCD-AB88-50191B532304}"/>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4520;p36">
              <a:extLst>
                <a:ext uri="{FF2B5EF4-FFF2-40B4-BE49-F238E27FC236}">
                  <a16:creationId xmlns:a16="http://schemas.microsoft.com/office/drawing/2014/main" id="{5A827D01-2036-1A1A-37FB-EF4A9103F356}"/>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4521;p36">
              <a:extLst>
                <a:ext uri="{FF2B5EF4-FFF2-40B4-BE49-F238E27FC236}">
                  <a16:creationId xmlns:a16="http://schemas.microsoft.com/office/drawing/2014/main" id="{BC588E42-4DDA-A9C4-4A64-F79E7E8AE2D6}"/>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4522;p36">
              <a:extLst>
                <a:ext uri="{FF2B5EF4-FFF2-40B4-BE49-F238E27FC236}">
                  <a16:creationId xmlns:a16="http://schemas.microsoft.com/office/drawing/2014/main" id="{03024B9A-6583-B5BF-1D99-0FC2189A6E70}"/>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4523;p36">
              <a:extLst>
                <a:ext uri="{FF2B5EF4-FFF2-40B4-BE49-F238E27FC236}">
                  <a16:creationId xmlns:a16="http://schemas.microsoft.com/office/drawing/2014/main" id="{289E4624-A882-320B-138A-C318888E0BF1}"/>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4524;p36">
              <a:extLst>
                <a:ext uri="{FF2B5EF4-FFF2-40B4-BE49-F238E27FC236}">
                  <a16:creationId xmlns:a16="http://schemas.microsoft.com/office/drawing/2014/main" id="{BF49FA19-4CAC-514C-E56A-5F14C583ECD2}"/>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4525;p36">
              <a:extLst>
                <a:ext uri="{FF2B5EF4-FFF2-40B4-BE49-F238E27FC236}">
                  <a16:creationId xmlns:a16="http://schemas.microsoft.com/office/drawing/2014/main" id="{30C4B023-9827-0E95-9A85-96551050BD94}"/>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2" name="Google Shape;4526;p36">
              <a:extLst>
                <a:ext uri="{FF2B5EF4-FFF2-40B4-BE49-F238E27FC236}">
                  <a16:creationId xmlns:a16="http://schemas.microsoft.com/office/drawing/2014/main" id="{BBD088C8-61FA-EABF-C7E6-B8582FB600E5}"/>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3" name="Google Shape;4527;p36">
              <a:extLst>
                <a:ext uri="{FF2B5EF4-FFF2-40B4-BE49-F238E27FC236}">
                  <a16:creationId xmlns:a16="http://schemas.microsoft.com/office/drawing/2014/main" id="{86EDECEF-274C-A91A-48C4-EF2E3CB94F42}"/>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4" name="Google Shape;4528;p36">
              <a:extLst>
                <a:ext uri="{FF2B5EF4-FFF2-40B4-BE49-F238E27FC236}">
                  <a16:creationId xmlns:a16="http://schemas.microsoft.com/office/drawing/2014/main" id="{1D9583B4-88A8-A0AB-C453-D218B3E7D9DA}"/>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5" name="Google Shape;4529;p36">
              <a:extLst>
                <a:ext uri="{FF2B5EF4-FFF2-40B4-BE49-F238E27FC236}">
                  <a16:creationId xmlns:a16="http://schemas.microsoft.com/office/drawing/2014/main" id="{AB65B529-F1C6-E7BD-B835-696A32A68D18}"/>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6" name="Google Shape;4530;p36">
              <a:extLst>
                <a:ext uri="{FF2B5EF4-FFF2-40B4-BE49-F238E27FC236}">
                  <a16:creationId xmlns:a16="http://schemas.microsoft.com/office/drawing/2014/main" id="{2DBA305B-3C4D-3064-03D9-CB85F8060176}"/>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7" name="Google Shape;4531;p36">
              <a:extLst>
                <a:ext uri="{FF2B5EF4-FFF2-40B4-BE49-F238E27FC236}">
                  <a16:creationId xmlns:a16="http://schemas.microsoft.com/office/drawing/2014/main" id="{293512FF-0C67-9685-CBC5-FF2E19E48AB8}"/>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8" name="Google Shape;4532;p36">
              <a:extLst>
                <a:ext uri="{FF2B5EF4-FFF2-40B4-BE49-F238E27FC236}">
                  <a16:creationId xmlns:a16="http://schemas.microsoft.com/office/drawing/2014/main" id="{1490FA2E-FEC6-9671-EA82-BE266D4D3689}"/>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9" name="Google Shape;4533;p36">
              <a:extLst>
                <a:ext uri="{FF2B5EF4-FFF2-40B4-BE49-F238E27FC236}">
                  <a16:creationId xmlns:a16="http://schemas.microsoft.com/office/drawing/2014/main" id="{F03E9F70-7FC1-09D4-2929-52C20DB0CACC}"/>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0" name="Google Shape;4534;p36">
              <a:extLst>
                <a:ext uri="{FF2B5EF4-FFF2-40B4-BE49-F238E27FC236}">
                  <a16:creationId xmlns:a16="http://schemas.microsoft.com/office/drawing/2014/main" id="{13CEE415-261E-7E1D-E612-0B949A7AA3D4}"/>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1" name="Google Shape;4535;p36">
              <a:extLst>
                <a:ext uri="{FF2B5EF4-FFF2-40B4-BE49-F238E27FC236}">
                  <a16:creationId xmlns:a16="http://schemas.microsoft.com/office/drawing/2014/main" id="{E45325D0-6987-C01A-6837-228192D4AA7C}"/>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2" name="Google Shape;4536;p36">
              <a:extLst>
                <a:ext uri="{FF2B5EF4-FFF2-40B4-BE49-F238E27FC236}">
                  <a16:creationId xmlns:a16="http://schemas.microsoft.com/office/drawing/2014/main" id="{A3F540E5-0AF1-ACAA-1899-0176C642FCD4}"/>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3" name="Google Shape;4574;p53">
            <a:extLst>
              <a:ext uri="{FF2B5EF4-FFF2-40B4-BE49-F238E27FC236}">
                <a16:creationId xmlns:a16="http://schemas.microsoft.com/office/drawing/2014/main" id="{5FF9683B-E3D0-FBE8-3539-31CAF34E3D57}"/>
              </a:ext>
            </a:extLst>
          </p:cNvPr>
          <p:cNvGrpSpPr/>
          <p:nvPr/>
        </p:nvGrpSpPr>
        <p:grpSpPr>
          <a:xfrm flipH="1">
            <a:off x="10812904" y="3477408"/>
            <a:ext cx="1434984" cy="3380174"/>
            <a:chOff x="2326325" y="1091600"/>
            <a:chExt cx="1456010" cy="3515739"/>
          </a:xfrm>
        </p:grpSpPr>
        <p:sp>
          <p:nvSpPr>
            <p:cNvPr id="4" name="Google Shape;4575;p53">
              <a:extLst>
                <a:ext uri="{FF2B5EF4-FFF2-40B4-BE49-F238E27FC236}">
                  <a16:creationId xmlns:a16="http://schemas.microsoft.com/office/drawing/2014/main" id="{637F0DF9-C18F-81DA-A024-4B2A5B7E4A16}"/>
                </a:ext>
              </a:extLst>
            </p:cNvPr>
            <p:cNvSpPr/>
            <p:nvPr/>
          </p:nvSpPr>
          <p:spPr>
            <a:xfrm>
              <a:off x="2412235" y="4287639"/>
              <a:ext cx="1370100" cy="319700"/>
            </a:xfrm>
            <a:custGeom>
              <a:avLst/>
              <a:gdLst/>
              <a:ahLst/>
              <a:cxnLst/>
              <a:rect l="l" t="t" r="r" b="b"/>
              <a:pathLst>
                <a:path w="54804" h="17439" extrusionOk="0">
                  <a:moveTo>
                    <a:pt x="27391" y="0"/>
                  </a:moveTo>
                  <a:cubicBezTo>
                    <a:pt x="12258" y="0"/>
                    <a:pt x="0" y="3903"/>
                    <a:pt x="0" y="8719"/>
                  </a:cubicBezTo>
                  <a:cubicBezTo>
                    <a:pt x="0" y="13536"/>
                    <a:pt x="12258" y="17439"/>
                    <a:pt x="27391" y="17439"/>
                  </a:cubicBezTo>
                  <a:cubicBezTo>
                    <a:pt x="42524" y="17439"/>
                    <a:pt x="54804" y="13536"/>
                    <a:pt x="54804" y="8719"/>
                  </a:cubicBezTo>
                  <a:cubicBezTo>
                    <a:pt x="54804" y="3903"/>
                    <a:pt x="42524" y="0"/>
                    <a:pt x="2739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4576;p53">
              <a:extLst>
                <a:ext uri="{FF2B5EF4-FFF2-40B4-BE49-F238E27FC236}">
                  <a16:creationId xmlns:a16="http://schemas.microsoft.com/office/drawing/2014/main" id="{12DA3F34-6A9E-1AB4-4C12-7ED11D6F7530}"/>
                </a:ext>
              </a:extLst>
            </p:cNvPr>
            <p:cNvSpPr/>
            <p:nvPr/>
          </p:nvSpPr>
          <p:spPr>
            <a:xfrm>
              <a:off x="3108975" y="2417500"/>
              <a:ext cx="518725" cy="640125"/>
            </a:xfrm>
            <a:custGeom>
              <a:avLst/>
              <a:gdLst/>
              <a:ahLst/>
              <a:cxnLst/>
              <a:rect l="l" t="t" r="r" b="b"/>
              <a:pathLst>
                <a:path w="20749" h="25605" extrusionOk="0">
                  <a:moveTo>
                    <a:pt x="3619" y="1"/>
                  </a:moveTo>
                  <a:cubicBezTo>
                    <a:pt x="2482" y="1"/>
                    <a:pt x="1023" y="663"/>
                    <a:pt x="388" y="1679"/>
                  </a:cubicBezTo>
                  <a:cubicBezTo>
                    <a:pt x="228" y="1953"/>
                    <a:pt x="137" y="2296"/>
                    <a:pt x="69" y="2638"/>
                  </a:cubicBezTo>
                  <a:cubicBezTo>
                    <a:pt x="0" y="2980"/>
                    <a:pt x="0" y="3323"/>
                    <a:pt x="0" y="3642"/>
                  </a:cubicBezTo>
                  <a:cubicBezTo>
                    <a:pt x="46" y="5058"/>
                    <a:pt x="457" y="6473"/>
                    <a:pt x="867" y="7797"/>
                  </a:cubicBezTo>
                  <a:cubicBezTo>
                    <a:pt x="2054" y="11882"/>
                    <a:pt x="3743" y="15854"/>
                    <a:pt x="5866" y="19460"/>
                  </a:cubicBezTo>
                  <a:cubicBezTo>
                    <a:pt x="7167" y="21651"/>
                    <a:pt x="9016" y="24824"/>
                    <a:pt x="11710" y="25463"/>
                  </a:cubicBezTo>
                  <a:cubicBezTo>
                    <a:pt x="12113" y="25559"/>
                    <a:pt x="12501" y="25604"/>
                    <a:pt x="12875" y="25604"/>
                  </a:cubicBezTo>
                  <a:cubicBezTo>
                    <a:pt x="16689" y="25604"/>
                    <a:pt x="18954" y="20893"/>
                    <a:pt x="19516" y="17109"/>
                  </a:cubicBezTo>
                  <a:cubicBezTo>
                    <a:pt x="19835" y="15055"/>
                    <a:pt x="20748" y="13526"/>
                    <a:pt x="20337" y="11791"/>
                  </a:cubicBezTo>
                  <a:cubicBezTo>
                    <a:pt x="20031" y="10495"/>
                    <a:pt x="19317" y="9886"/>
                    <a:pt x="18582" y="9886"/>
                  </a:cubicBezTo>
                  <a:cubicBezTo>
                    <a:pt x="17893" y="9886"/>
                    <a:pt x="17185" y="10421"/>
                    <a:pt x="16777" y="11426"/>
                  </a:cubicBezTo>
                  <a:cubicBezTo>
                    <a:pt x="16138" y="12955"/>
                    <a:pt x="13330" y="17109"/>
                    <a:pt x="12029" y="18228"/>
                  </a:cubicBezTo>
                  <a:cubicBezTo>
                    <a:pt x="11116" y="15420"/>
                    <a:pt x="11481" y="11266"/>
                    <a:pt x="10340" y="8550"/>
                  </a:cubicBezTo>
                  <a:cubicBezTo>
                    <a:pt x="9450" y="6359"/>
                    <a:pt x="8834" y="4053"/>
                    <a:pt x="7510" y="2090"/>
                  </a:cubicBezTo>
                  <a:cubicBezTo>
                    <a:pt x="6711" y="926"/>
                    <a:pt x="5318" y="150"/>
                    <a:pt x="3880" y="13"/>
                  </a:cubicBezTo>
                  <a:cubicBezTo>
                    <a:pt x="3796" y="5"/>
                    <a:pt x="3709" y="1"/>
                    <a:pt x="3619"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4577;p53">
              <a:extLst>
                <a:ext uri="{FF2B5EF4-FFF2-40B4-BE49-F238E27FC236}">
                  <a16:creationId xmlns:a16="http://schemas.microsoft.com/office/drawing/2014/main" id="{3921412C-B5E7-5A8E-7FA8-BC9417F157C6}"/>
                </a:ext>
              </a:extLst>
            </p:cNvPr>
            <p:cNvSpPr/>
            <p:nvPr/>
          </p:nvSpPr>
          <p:spPr>
            <a:xfrm>
              <a:off x="3162025" y="2632375"/>
              <a:ext cx="465675" cy="425250"/>
            </a:xfrm>
            <a:custGeom>
              <a:avLst/>
              <a:gdLst/>
              <a:ahLst/>
              <a:cxnLst/>
              <a:rect l="l" t="t" r="r" b="b"/>
              <a:pathLst>
                <a:path w="18627" h="17010" extrusionOk="0">
                  <a:moveTo>
                    <a:pt x="8241" y="0"/>
                  </a:moveTo>
                  <a:cubicBezTo>
                    <a:pt x="6346" y="662"/>
                    <a:pt x="2329" y="2078"/>
                    <a:pt x="1" y="2991"/>
                  </a:cubicBezTo>
                  <a:cubicBezTo>
                    <a:pt x="1" y="3013"/>
                    <a:pt x="1" y="3013"/>
                    <a:pt x="24" y="3013"/>
                  </a:cubicBezTo>
                  <a:cubicBezTo>
                    <a:pt x="526" y="4360"/>
                    <a:pt x="1074" y="5684"/>
                    <a:pt x="1690" y="6962"/>
                  </a:cubicBezTo>
                  <a:cubicBezTo>
                    <a:pt x="1713" y="7031"/>
                    <a:pt x="1758" y="7099"/>
                    <a:pt x="1781" y="7168"/>
                  </a:cubicBezTo>
                  <a:cubicBezTo>
                    <a:pt x="2032" y="7693"/>
                    <a:pt x="2283" y="8218"/>
                    <a:pt x="2557" y="8720"/>
                  </a:cubicBezTo>
                  <a:cubicBezTo>
                    <a:pt x="2603" y="8811"/>
                    <a:pt x="2671" y="8925"/>
                    <a:pt x="2717" y="9016"/>
                  </a:cubicBezTo>
                  <a:cubicBezTo>
                    <a:pt x="2740" y="9062"/>
                    <a:pt x="2763" y="9108"/>
                    <a:pt x="2786" y="9153"/>
                  </a:cubicBezTo>
                  <a:cubicBezTo>
                    <a:pt x="2900" y="9382"/>
                    <a:pt x="3037" y="9587"/>
                    <a:pt x="3151" y="9815"/>
                  </a:cubicBezTo>
                  <a:cubicBezTo>
                    <a:pt x="3333" y="10158"/>
                    <a:pt x="3539" y="10523"/>
                    <a:pt x="3744" y="10865"/>
                  </a:cubicBezTo>
                  <a:cubicBezTo>
                    <a:pt x="5045" y="13056"/>
                    <a:pt x="6894" y="16229"/>
                    <a:pt x="9588" y="16868"/>
                  </a:cubicBezTo>
                  <a:cubicBezTo>
                    <a:pt x="9991" y="16964"/>
                    <a:pt x="10379" y="17009"/>
                    <a:pt x="10753" y="17009"/>
                  </a:cubicBezTo>
                  <a:cubicBezTo>
                    <a:pt x="14567" y="17009"/>
                    <a:pt x="16832" y="12298"/>
                    <a:pt x="17394" y="8514"/>
                  </a:cubicBezTo>
                  <a:cubicBezTo>
                    <a:pt x="17713" y="6460"/>
                    <a:pt x="18626" y="4931"/>
                    <a:pt x="18215" y="3196"/>
                  </a:cubicBezTo>
                  <a:cubicBezTo>
                    <a:pt x="17942" y="2055"/>
                    <a:pt x="17211" y="1438"/>
                    <a:pt x="16412" y="1301"/>
                  </a:cubicBezTo>
                  <a:cubicBezTo>
                    <a:pt x="15750" y="1324"/>
                    <a:pt x="15043" y="1849"/>
                    <a:pt x="14655" y="2831"/>
                  </a:cubicBezTo>
                  <a:cubicBezTo>
                    <a:pt x="14541" y="3082"/>
                    <a:pt x="14381" y="3401"/>
                    <a:pt x="14175" y="3767"/>
                  </a:cubicBezTo>
                  <a:cubicBezTo>
                    <a:pt x="15294" y="4292"/>
                    <a:pt x="16298" y="5433"/>
                    <a:pt x="15842" y="8081"/>
                  </a:cubicBezTo>
                  <a:cubicBezTo>
                    <a:pt x="15137" y="12137"/>
                    <a:pt x="13164" y="14057"/>
                    <a:pt x="11813" y="14057"/>
                  </a:cubicBezTo>
                  <a:cubicBezTo>
                    <a:pt x="11370" y="14057"/>
                    <a:pt x="10994" y="13851"/>
                    <a:pt x="10752" y="13445"/>
                  </a:cubicBezTo>
                  <a:cubicBezTo>
                    <a:pt x="10227" y="12600"/>
                    <a:pt x="10318" y="10705"/>
                    <a:pt x="10501" y="9039"/>
                  </a:cubicBezTo>
                  <a:lnTo>
                    <a:pt x="10501" y="9039"/>
                  </a:lnTo>
                  <a:cubicBezTo>
                    <a:pt x="10272" y="9290"/>
                    <a:pt x="10067" y="9496"/>
                    <a:pt x="9907" y="9633"/>
                  </a:cubicBezTo>
                  <a:cubicBezTo>
                    <a:pt x="9702" y="8994"/>
                    <a:pt x="9565" y="8263"/>
                    <a:pt x="9451" y="7510"/>
                  </a:cubicBezTo>
                  <a:cubicBezTo>
                    <a:pt x="8774" y="8982"/>
                    <a:pt x="7907" y="10489"/>
                    <a:pt x="7182" y="10489"/>
                  </a:cubicBezTo>
                  <a:cubicBezTo>
                    <a:pt x="7075" y="10489"/>
                    <a:pt x="6971" y="10456"/>
                    <a:pt x="6871" y="10386"/>
                  </a:cubicBezTo>
                  <a:cubicBezTo>
                    <a:pt x="5433" y="9404"/>
                    <a:pt x="3744" y="5661"/>
                    <a:pt x="4612" y="4725"/>
                  </a:cubicBezTo>
                  <a:cubicBezTo>
                    <a:pt x="5159" y="4132"/>
                    <a:pt x="7351" y="3196"/>
                    <a:pt x="8903" y="2603"/>
                  </a:cubicBezTo>
                  <a:cubicBezTo>
                    <a:pt x="8743" y="1667"/>
                    <a:pt x="8560" y="776"/>
                    <a:pt x="824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4578;p53">
              <a:extLst>
                <a:ext uri="{FF2B5EF4-FFF2-40B4-BE49-F238E27FC236}">
                  <a16:creationId xmlns:a16="http://schemas.microsoft.com/office/drawing/2014/main" id="{5003B8AC-52C9-679C-A0C2-65EA3DDFB283}"/>
                </a:ext>
              </a:extLst>
            </p:cNvPr>
            <p:cNvSpPr/>
            <p:nvPr/>
          </p:nvSpPr>
          <p:spPr>
            <a:xfrm>
              <a:off x="3377725" y="2864600"/>
              <a:ext cx="33700" cy="95975"/>
            </a:xfrm>
            <a:custGeom>
              <a:avLst/>
              <a:gdLst/>
              <a:ahLst/>
              <a:cxnLst/>
              <a:rect l="l" t="t" r="r" b="b"/>
              <a:pathLst>
                <a:path w="1348" h="3839" extrusionOk="0">
                  <a:moveTo>
                    <a:pt x="1296" y="0"/>
                  </a:moveTo>
                  <a:cubicBezTo>
                    <a:pt x="1220" y="0"/>
                    <a:pt x="953" y="424"/>
                    <a:pt x="708" y="869"/>
                  </a:cubicBezTo>
                  <a:cubicBezTo>
                    <a:pt x="457" y="1325"/>
                    <a:pt x="252" y="1805"/>
                    <a:pt x="252" y="1805"/>
                  </a:cubicBezTo>
                  <a:cubicBezTo>
                    <a:pt x="252" y="1805"/>
                    <a:pt x="206" y="1919"/>
                    <a:pt x="161" y="2124"/>
                  </a:cubicBezTo>
                  <a:cubicBezTo>
                    <a:pt x="115" y="2307"/>
                    <a:pt x="69" y="2558"/>
                    <a:pt x="24" y="2832"/>
                  </a:cubicBezTo>
                  <a:cubicBezTo>
                    <a:pt x="1" y="2946"/>
                    <a:pt x="1" y="3083"/>
                    <a:pt x="1" y="3197"/>
                  </a:cubicBezTo>
                  <a:cubicBezTo>
                    <a:pt x="1" y="3334"/>
                    <a:pt x="1" y="3448"/>
                    <a:pt x="24" y="3539"/>
                  </a:cubicBezTo>
                  <a:cubicBezTo>
                    <a:pt x="66" y="3708"/>
                    <a:pt x="89" y="3838"/>
                    <a:pt x="128" y="3838"/>
                  </a:cubicBezTo>
                  <a:cubicBezTo>
                    <a:pt x="131" y="3838"/>
                    <a:pt x="134" y="3838"/>
                    <a:pt x="138" y="3836"/>
                  </a:cubicBezTo>
                  <a:cubicBezTo>
                    <a:pt x="161" y="3836"/>
                    <a:pt x="183" y="3699"/>
                    <a:pt x="206" y="3516"/>
                  </a:cubicBezTo>
                  <a:cubicBezTo>
                    <a:pt x="206" y="3425"/>
                    <a:pt x="229" y="3334"/>
                    <a:pt x="275" y="3220"/>
                  </a:cubicBezTo>
                  <a:cubicBezTo>
                    <a:pt x="298" y="3106"/>
                    <a:pt x="320" y="2991"/>
                    <a:pt x="343" y="2877"/>
                  </a:cubicBezTo>
                  <a:cubicBezTo>
                    <a:pt x="435" y="2626"/>
                    <a:pt x="503" y="2398"/>
                    <a:pt x="571" y="2215"/>
                  </a:cubicBezTo>
                  <a:cubicBezTo>
                    <a:pt x="640" y="2056"/>
                    <a:pt x="686" y="1941"/>
                    <a:pt x="686" y="1941"/>
                  </a:cubicBezTo>
                  <a:cubicBezTo>
                    <a:pt x="686" y="1941"/>
                    <a:pt x="845" y="1462"/>
                    <a:pt x="1005" y="983"/>
                  </a:cubicBezTo>
                  <a:cubicBezTo>
                    <a:pt x="1188" y="503"/>
                    <a:pt x="1348" y="24"/>
                    <a:pt x="1302" y="1"/>
                  </a:cubicBezTo>
                  <a:cubicBezTo>
                    <a:pt x="1300" y="1"/>
                    <a:pt x="1298" y="0"/>
                    <a:pt x="1296" y="0"/>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4579;p53">
              <a:extLst>
                <a:ext uri="{FF2B5EF4-FFF2-40B4-BE49-F238E27FC236}">
                  <a16:creationId xmlns:a16="http://schemas.microsoft.com/office/drawing/2014/main" id="{EBDC0CA1-477C-1527-962B-64AE458BF894}"/>
                </a:ext>
              </a:extLst>
            </p:cNvPr>
            <p:cNvSpPr/>
            <p:nvPr/>
          </p:nvSpPr>
          <p:spPr>
            <a:xfrm>
              <a:off x="3430225" y="3022125"/>
              <a:ext cx="26850" cy="12650"/>
            </a:xfrm>
            <a:custGeom>
              <a:avLst/>
              <a:gdLst/>
              <a:ahLst/>
              <a:cxnLst/>
              <a:rect l="l" t="t" r="r" b="b"/>
              <a:pathLst>
                <a:path w="1074" h="506" extrusionOk="0">
                  <a:moveTo>
                    <a:pt x="480" y="0"/>
                  </a:moveTo>
                  <a:cubicBezTo>
                    <a:pt x="480" y="0"/>
                    <a:pt x="343" y="91"/>
                    <a:pt x="229" y="183"/>
                  </a:cubicBezTo>
                  <a:cubicBezTo>
                    <a:pt x="92" y="297"/>
                    <a:pt x="1" y="434"/>
                    <a:pt x="46" y="479"/>
                  </a:cubicBezTo>
                  <a:cubicBezTo>
                    <a:pt x="66" y="499"/>
                    <a:pt x="101" y="506"/>
                    <a:pt x="145" y="506"/>
                  </a:cubicBezTo>
                  <a:cubicBezTo>
                    <a:pt x="204" y="506"/>
                    <a:pt x="277" y="493"/>
                    <a:pt x="343" y="479"/>
                  </a:cubicBezTo>
                  <a:cubicBezTo>
                    <a:pt x="480" y="479"/>
                    <a:pt x="594" y="457"/>
                    <a:pt x="594" y="457"/>
                  </a:cubicBezTo>
                  <a:cubicBezTo>
                    <a:pt x="594" y="457"/>
                    <a:pt x="708" y="411"/>
                    <a:pt x="822" y="342"/>
                  </a:cubicBezTo>
                  <a:cubicBezTo>
                    <a:pt x="937" y="297"/>
                    <a:pt x="1051" y="228"/>
                    <a:pt x="1074" y="160"/>
                  </a:cubicBezTo>
                  <a:cubicBezTo>
                    <a:pt x="1074" y="91"/>
                    <a:pt x="937" y="46"/>
                    <a:pt x="800" y="0"/>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4580;p53">
              <a:extLst>
                <a:ext uri="{FF2B5EF4-FFF2-40B4-BE49-F238E27FC236}">
                  <a16:creationId xmlns:a16="http://schemas.microsoft.com/office/drawing/2014/main" id="{A809699D-8277-BFED-3E0B-69C14391AAED}"/>
                </a:ext>
              </a:extLst>
            </p:cNvPr>
            <p:cNvSpPr/>
            <p:nvPr/>
          </p:nvSpPr>
          <p:spPr>
            <a:xfrm>
              <a:off x="3098700" y="2415650"/>
              <a:ext cx="296175" cy="377100"/>
            </a:xfrm>
            <a:custGeom>
              <a:avLst/>
              <a:gdLst/>
              <a:ahLst/>
              <a:cxnLst/>
              <a:rect l="l" t="t" r="r" b="b"/>
              <a:pathLst>
                <a:path w="11847" h="15084" extrusionOk="0">
                  <a:moveTo>
                    <a:pt x="4195" y="0"/>
                  </a:moveTo>
                  <a:cubicBezTo>
                    <a:pt x="2892" y="0"/>
                    <a:pt x="1174" y="450"/>
                    <a:pt x="480" y="1594"/>
                  </a:cubicBezTo>
                  <a:cubicBezTo>
                    <a:pt x="297" y="1890"/>
                    <a:pt x="160" y="2278"/>
                    <a:pt x="92" y="2666"/>
                  </a:cubicBezTo>
                  <a:cubicBezTo>
                    <a:pt x="23" y="3054"/>
                    <a:pt x="0" y="3442"/>
                    <a:pt x="0" y="3785"/>
                  </a:cubicBezTo>
                  <a:cubicBezTo>
                    <a:pt x="23" y="5405"/>
                    <a:pt x="480" y="7003"/>
                    <a:pt x="890" y="8510"/>
                  </a:cubicBezTo>
                  <a:cubicBezTo>
                    <a:pt x="1507" y="10747"/>
                    <a:pt x="2260" y="12938"/>
                    <a:pt x="3127" y="15083"/>
                  </a:cubicBezTo>
                  <a:cubicBezTo>
                    <a:pt x="6437" y="11979"/>
                    <a:pt x="10409" y="10404"/>
                    <a:pt x="11847" y="9902"/>
                  </a:cubicBezTo>
                  <a:cubicBezTo>
                    <a:pt x="11755" y="9674"/>
                    <a:pt x="11664" y="9423"/>
                    <a:pt x="11573" y="9172"/>
                  </a:cubicBezTo>
                  <a:cubicBezTo>
                    <a:pt x="10591" y="6729"/>
                    <a:pt x="9952" y="4104"/>
                    <a:pt x="8468" y="1913"/>
                  </a:cubicBezTo>
                  <a:cubicBezTo>
                    <a:pt x="7601" y="612"/>
                    <a:pt x="6232" y="133"/>
                    <a:pt x="4634" y="19"/>
                  </a:cubicBezTo>
                  <a:cubicBezTo>
                    <a:pt x="4495" y="7"/>
                    <a:pt x="4347" y="0"/>
                    <a:pt x="41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3" name="Google Shape;4581;p53">
              <a:extLst>
                <a:ext uri="{FF2B5EF4-FFF2-40B4-BE49-F238E27FC236}">
                  <a16:creationId xmlns:a16="http://schemas.microsoft.com/office/drawing/2014/main" id="{DAF58419-F045-1B85-E233-E90DE5CA38F4}"/>
                </a:ext>
              </a:extLst>
            </p:cNvPr>
            <p:cNvSpPr/>
            <p:nvPr/>
          </p:nvSpPr>
          <p:spPr>
            <a:xfrm>
              <a:off x="3098700" y="2418950"/>
              <a:ext cx="296175" cy="373800"/>
            </a:xfrm>
            <a:custGeom>
              <a:avLst/>
              <a:gdLst/>
              <a:ahLst/>
              <a:cxnLst/>
              <a:rect l="l" t="t" r="r" b="b"/>
              <a:pathLst>
                <a:path w="11847" h="14952" extrusionOk="0">
                  <a:moveTo>
                    <a:pt x="2945" y="1"/>
                  </a:moveTo>
                  <a:cubicBezTo>
                    <a:pt x="2055" y="183"/>
                    <a:pt x="1187" y="571"/>
                    <a:pt x="662" y="1211"/>
                  </a:cubicBezTo>
                  <a:cubicBezTo>
                    <a:pt x="594" y="1302"/>
                    <a:pt x="525" y="1370"/>
                    <a:pt x="480" y="1462"/>
                  </a:cubicBezTo>
                  <a:cubicBezTo>
                    <a:pt x="297" y="1781"/>
                    <a:pt x="160" y="2146"/>
                    <a:pt x="92" y="2534"/>
                  </a:cubicBezTo>
                  <a:cubicBezTo>
                    <a:pt x="23" y="2922"/>
                    <a:pt x="0" y="3310"/>
                    <a:pt x="0" y="3653"/>
                  </a:cubicBezTo>
                  <a:cubicBezTo>
                    <a:pt x="23" y="5273"/>
                    <a:pt x="480" y="6871"/>
                    <a:pt x="890" y="8378"/>
                  </a:cubicBezTo>
                  <a:cubicBezTo>
                    <a:pt x="1507" y="10615"/>
                    <a:pt x="2260" y="12806"/>
                    <a:pt x="3127" y="14951"/>
                  </a:cubicBezTo>
                  <a:cubicBezTo>
                    <a:pt x="6437" y="11847"/>
                    <a:pt x="10409" y="10272"/>
                    <a:pt x="11847" y="9770"/>
                  </a:cubicBezTo>
                  <a:cubicBezTo>
                    <a:pt x="11801" y="9656"/>
                    <a:pt x="11755" y="9519"/>
                    <a:pt x="11687" y="9405"/>
                  </a:cubicBezTo>
                  <a:cubicBezTo>
                    <a:pt x="10353" y="10015"/>
                    <a:pt x="6553" y="11754"/>
                    <a:pt x="5427" y="11754"/>
                  </a:cubicBezTo>
                  <a:cubicBezTo>
                    <a:pt x="5205" y="11754"/>
                    <a:pt x="5087" y="11686"/>
                    <a:pt x="5113" y="11528"/>
                  </a:cubicBezTo>
                  <a:cubicBezTo>
                    <a:pt x="5273" y="10546"/>
                    <a:pt x="10021" y="8537"/>
                    <a:pt x="11185" y="8058"/>
                  </a:cubicBezTo>
                  <a:cubicBezTo>
                    <a:pt x="11025" y="7602"/>
                    <a:pt x="10865" y="7168"/>
                    <a:pt x="10728" y="6734"/>
                  </a:cubicBezTo>
                  <a:cubicBezTo>
                    <a:pt x="10637" y="6506"/>
                    <a:pt x="10568" y="6301"/>
                    <a:pt x="10500" y="6095"/>
                  </a:cubicBezTo>
                  <a:cubicBezTo>
                    <a:pt x="9452" y="6941"/>
                    <a:pt x="7190" y="8586"/>
                    <a:pt x="5586" y="8586"/>
                  </a:cubicBezTo>
                  <a:cubicBezTo>
                    <a:pt x="5199" y="8586"/>
                    <a:pt x="4850" y="8490"/>
                    <a:pt x="4565" y="8264"/>
                  </a:cubicBezTo>
                  <a:cubicBezTo>
                    <a:pt x="3127" y="7168"/>
                    <a:pt x="1233" y="1987"/>
                    <a:pt x="29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4" name="Google Shape;4582;p53">
              <a:extLst>
                <a:ext uri="{FF2B5EF4-FFF2-40B4-BE49-F238E27FC236}">
                  <a16:creationId xmlns:a16="http://schemas.microsoft.com/office/drawing/2014/main" id="{082FE0CD-FD40-48E3-433D-DA78C466637C}"/>
                </a:ext>
              </a:extLst>
            </p:cNvPr>
            <p:cNvSpPr/>
            <p:nvPr/>
          </p:nvSpPr>
          <p:spPr>
            <a:xfrm>
              <a:off x="3167175" y="2622975"/>
              <a:ext cx="196900" cy="118450"/>
            </a:xfrm>
            <a:custGeom>
              <a:avLst/>
              <a:gdLst/>
              <a:ahLst/>
              <a:cxnLst/>
              <a:rect l="l" t="t" r="r" b="b"/>
              <a:pathLst>
                <a:path w="7876" h="4738" extrusionOk="0">
                  <a:moveTo>
                    <a:pt x="7797" y="0"/>
                  </a:moveTo>
                  <a:cubicBezTo>
                    <a:pt x="7522" y="0"/>
                    <a:pt x="6557" y="113"/>
                    <a:pt x="5593" y="422"/>
                  </a:cubicBezTo>
                  <a:cubicBezTo>
                    <a:pt x="5045" y="650"/>
                    <a:pt x="4497" y="833"/>
                    <a:pt x="4109" y="1061"/>
                  </a:cubicBezTo>
                  <a:cubicBezTo>
                    <a:pt x="3721" y="1267"/>
                    <a:pt x="3447" y="1426"/>
                    <a:pt x="3447" y="1426"/>
                  </a:cubicBezTo>
                  <a:cubicBezTo>
                    <a:pt x="3447" y="1426"/>
                    <a:pt x="3196" y="1586"/>
                    <a:pt x="2831" y="1860"/>
                  </a:cubicBezTo>
                  <a:cubicBezTo>
                    <a:pt x="2465" y="2111"/>
                    <a:pt x="2032" y="2522"/>
                    <a:pt x="1575" y="2910"/>
                  </a:cubicBezTo>
                  <a:cubicBezTo>
                    <a:pt x="731" y="3755"/>
                    <a:pt x="0" y="4713"/>
                    <a:pt x="46" y="4736"/>
                  </a:cubicBezTo>
                  <a:cubicBezTo>
                    <a:pt x="48" y="4737"/>
                    <a:pt x="50" y="4738"/>
                    <a:pt x="53" y="4738"/>
                  </a:cubicBezTo>
                  <a:cubicBezTo>
                    <a:pt x="155" y="4738"/>
                    <a:pt x="936" y="3895"/>
                    <a:pt x="1803" y="3161"/>
                  </a:cubicBezTo>
                  <a:cubicBezTo>
                    <a:pt x="2260" y="2819"/>
                    <a:pt x="2694" y="2431"/>
                    <a:pt x="3082" y="2202"/>
                  </a:cubicBezTo>
                  <a:cubicBezTo>
                    <a:pt x="3424" y="1974"/>
                    <a:pt x="3675" y="1814"/>
                    <a:pt x="3675" y="1814"/>
                  </a:cubicBezTo>
                  <a:cubicBezTo>
                    <a:pt x="3675" y="1814"/>
                    <a:pt x="3926" y="1677"/>
                    <a:pt x="4291" y="1449"/>
                  </a:cubicBezTo>
                  <a:cubicBezTo>
                    <a:pt x="4657" y="1198"/>
                    <a:pt x="5182" y="993"/>
                    <a:pt x="5707" y="742"/>
                  </a:cubicBezTo>
                  <a:cubicBezTo>
                    <a:pt x="6757" y="308"/>
                    <a:pt x="7875" y="80"/>
                    <a:pt x="7875" y="11"/>
                  </a:cubicBezTo>
                  <a:cubicBezTo>
                    <a:pt x="7875" y="4"/>
                    <a:pt x="7848" y="0"/>
                    <a:pt x="7797" y="0"/>
                  </a:cubicBezTo>
                  <a:close/>
                </a:path>
              </a:pathLst>
            </a:custGeom>
            <a:solidFill>
              <a:srgbClr val="FF9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5" name="Google Shape;4583;p53">
              <a:extLst>
                <a:ext uri="{FF2B5EF4-FFF2-40B4-BE49-F238E27FC236}">
                  <a16:creationId xmlns:a16="http://schemas.microsoft.com/office/drawing/2014/main" id="{D9142EC1-0025-D667-8DF6-F01B3C82BA05}"/>
                </a:ext>
              </a:extLst>
            </p:cNvPr>
            <p:cNvSpPr/>
            <p:nvPr/>
          </p:nvSpPr>
          <p:spPr>
            <a:xfrm>
              <a:off x="3277300" y="2480175"/>
              <a:ext cx="40550" cy="40450"/>
            </a:xfrm>
            <a:custGeom>
              <a:avLst/>
              <a:gdLst/>
              <a:ahLst/>
              <a:cxnLst/>
              <a:rect l="l" t="t" r="r" b="b"/>
              <a:pathLst>
                <a:path w="1622" h="1618" extrusionOk="0">
                  <a:moveTo>
                    <a:pt x="397" y="0"/>
                  </a:moveTo>
                  <a:cubicBezTo>
                    <a:pt x="335" y="0"/>
                    <a:pt x="278" y="13"/>
                    <a:pt x="229" y="40"/>
                  </a:cubicBezTo>
                  <a:cubicBezTo>
                    <a:pt x="1" y="177"/>
                    <a:pt x="46" y="633"/>
                    <a:pt x="366" y="1067"/>
                  </a:cubicBezTo>
                  <a:cubicBezTo>
                    <a:pt x="619" y="1392"/>
                    <a:pt x="958" y="1618"/>
                    <a:pt x="1213" y="1618"/>
                  </a:cubicBezTo>
                  <a:cubicBezTo>
                    <a:pt x="1280" y="1618"/>
                    <a:pt x="1341" y="1602"/>
                    <a:pt x="1393" y="1569"/>
                  </a:cubicBezTo>
                  <a:cubicBezTo>
                    <a:pt x="1621" y="1432"/>
                    <a:pt x="1576" y="976"/>
                    <a:pt x="1256" y="565"/>
                  </a:cubicBezTo>
                  <a:cubicBezTo>
                    <a:pt x="999" y="216"/>
                    <a:pt x="654" y="0"/>
                    <a:pt x="397" y="0"/>
                  </a:cubicBez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6" name="Google Shape;4584;p53">
              <a:extLst>
                <a:ext uri="{FF2B5EF4-FFF2-40B4-BE49-F238E27FC236}">
                  <a16:creationId xmlns:a16="http://schemas.microsoft.com/office/drawing/2014/main" id="{2682A6CA-E672-4026-57BB-B2631EC45AAA}"/>
                </a:ext>
              </a:extLst>
            </p:cNvPr>
            <p:cNvSpPr/>
            <p:nvPr/>
          </p:nvSpPr>
          <p:spPr>
            <a:xfrm>
              <a:off x="3245350" y="2441725"/>
              <a:ext cx="29125" cy="29250"/>
            </a:xfrm>
            <a:custGeom>
              <a:avLst/>
              <a:gdLst/>
              <a:ahLst/>
              <a:cxnLst/>
              <a:rect l="l" t="t" r="r" b="b"/>
              <a:pathLst>
                <a:path w="1165" h="1170" extrusionOk="0">
                  <a:moveTo>
                    <a:pt x="291" y="0"/>
                  </a:moveTo>
                  <a:cubicBezTo>
                    <a:pt x="250" y="0"/>
                    <a:pt x="213" y="8"/>
                    <a:pt x="183" y="26"/>
                  </a:cubicBezTo>
                  <a:cubicBezTo>
                    <a:pt x="0" y="140"/>
                    <a:pt x="46" y="459"/>
                    <a:pt x="274" y="779"/>
                  </a:cubicBezTo>
                  <a:cubicBezTo>
                    <a:pt x="459" y="1019"/>
                    <a:pt x="704" y="1170"/>
                    <a:pt x="887" y="1170"/>
                  </a:cubicBezTo>
                  <a:cubicBezTo>
                    <a:pt x="930" y="1170"/>
                    <a:pt x="970" y="1161"/>
                    <a:pt x="1005" y="1144"/>
                  </a:cubicBezTo>
                  <a:cubicBezTo>
                    <a:pt x="1164" y="1030"/>
                    <a:pt x="1142" y="710"/>
                    <a:pt x="913" y="414"/>
                  </a:cubicBezTo>
                  <a:cubicBezTo>
                    <a:pt x="728" y="154"/>
                    <a:pt x="468" y="0"/>
                    <a:pt x="291" y="0"/>
                  </a:cubicBez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7" name="Google Shape;4585;p53">
              <a:extLst>
                <a:ext uri="{FF2B5EF4-FFF2-40B4-BE49-F238E27FC236}">
                  <a16:creationId xmlns:a16="http://schemas.microsoft.com/office/drawing/2014/main" id="{C3B12EB3-2F41-566A-7855-56E319AC1B42}"/>
                </a:ext>
              </a:extLst>
            </p:cNvPr>
            <p:cNvSpPr/>
            <p:nvPr/>
          </p:nvSpPr>
          <p:spPr>
            <a:xfrm>
              <a:off x="3486725" y="2025800"/>
              <a:ext cx="252825" cy="1234550"/>
            </a:xfrm>
            <a:custGeom>
              <a:avLst/>
              <a:gdLst/>
              <a:ahLst/>
              <a:cxnLst/>
              <a:rect l="l" t="t" r="r" b="b"/>
              <a:pathLst>
                <a:path w="10113" h="49382" extrusionOk="0">
                  <a:moveTo>
                    <a:pt x="8925" y="0"/>
                  </a:moveTo>
                  <a:lnTo>
                    <a:pt x="4862" y="8925"/>
                  </a:lnTo>
                  <a:lnTo>
                    <a:pt x="0" y="48070"/>
                  </a:lnTo>
                  <a:cubicBezTo>
                    <a:pt x="0" y="48070"/>
                    <a:pt x="1486" y="49381"/>
                    <a:pt x="3370" y="49381"/>
                  </a:cubicBezTo>
                  <a:cubicBezTo>
                    <a:pt x="3947" y="49381"/>
                    <a:pt x="4561" y="49259"/>
                    <a:pt x="5182" y="48938"/>
                  </a:cubicBezTo>
                  <a:lnTo>
                    <a:pt x="10112" y="9747"/>
                  </a:lnTo>
                  <a:lnTo>
                    <a:pt x="8925"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8" name="Google Shape;4586;p53">
              <a:extLst>
                <a:ext uri="{FF2B5EF4-FFF2-40B4-BE49-F238E27FC236}">
                  <a16:creationId xmlns:a16="http://schemas.microsoft.com/office/drawing/2014/main" id="{C837F9D7-8110-267B-DE33-083DA2E5E180}"/>
                </a:ext>
              </a:extLst>
            </p:cNvPr>
            <p:cNvSpPr/>
            <p:nvPr/>
          </p:nvSpPr>
          <p:spPr>
            <a:xfrm>
              <a:off x="3605975" y="2025800"/>
              <a:ext cx="133575" cy="263625"/>
            </a:xfrm>
            <a:custGeom>
              <a:avLst/>
              <a:gdLst/>
              <a:ahLst/>
              <a:cxnLst/>
              <a:rect l="l" t="t" r="r" b="b"/>
              <a:pathLst>
                <a:path w="5343" h="10545" extrusionOk="0">
                  <a:moveTo>
                    <a:pt x="4155" y="0"/>
                  </a:moveTo>
                  <a:lnTo>
                    <a:pt x="92" y="8925"/>
                  </a:lnTo>
                  <a:lnTo>
                    <a:pt x="1" y="9655"/>
                  </a:lnTo>
                  <a:cubicBezTo>
                    <a:pt x="271" y="9760"/>
                    <a:pt x="581" y="9826"/>
                    <a:pt x="944" y="9826"/>
                  </a:cubicBezTo>
                  <a:cubicBezTo>
                    <a:pt x="1132" y="9826"/>
                    <a:pt x="1335" y="9808"/>
                    <a:pt x="1553" y="9769"/>
                  </a:cubicBezTo>
                  <a:cubicBezTo>
                    <a:pt x="1553" y="9769"/>
                    <a:pt x="1919" y="10545"/>
                    <a:pt x="2773" y="10545"/>
                  </a:cubicBezTo>
                  <a:cubicBezTo>
                    <a:pt x="3145" y="10545"/>
                    <a:pt x="3610" y="10397"/>
                    <a:pt x="4178" y="9975"/>
                  </a:cubicBezTo>
                  <a:cubicBezTo>
                    <a:pt x="4178" y="9975"/>
                    <a:pt x="4657" y="10317"/>
                    <a:pt x="5251" y="10477"/>
                  </a:cubicBezTo>
                  <a:lnTo>
                    <a:pt x="5342" y="9747"/>
                  </a:lnTo>
                  <a:lnTo>
                    <a:pt x="4155"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9" name="Google Shape;4587;p53">
              <a:extLst>
                <a:ext uri="{FF2B5EF4-FFF2-40B4-BE49-F238E27FC236}">
                  <a16:creationId xmlns:a16="http://schemas.microsoft.com/office/drawing/2014/main" id="{E0D1C3D9-AB2E-F603-09D8-AF504F760FBE}"/>
                </a:ext>
              </a:extLst>
            </p:cNvPr>
            <p:cNvSpPr/>
            <p:nvPr/>
          </p:nvSpPr>
          <p:spPr>
            <a:xfrm>
              <a:off x="3659625" y="2025800"/>
              <a:ext cx="65075" cy="128975"/>
            </a:xfrm>
            <a:custGeom>
              <a:avLst/>
              <a:gdLst/>
              <a:ahLst/>
              <a:cxnLst/>
              <a:rect l="l" t="t" r="r" b="b"/>
              <a:pathLst>
                <a:path w="2603" h="5159" extrusionOk="0">
                  <a:moveTo>
                    <a:pt x="2009" y="0"/>
                  </a:moveTo>
                  <a:lnTo>
                    <a:pt x="1" y="4383"/>
                  </a:lnTo>
                  <a:cubicBezTo>
                    <a:pt x="297" y="4679"/>
                    <a:pt x="662" y="4999"/>
                    <a:pt x="936" y="5022"/>
                  </a:cubicBezTo>
                  <a:cubicBezTo>
                    <a:pt x="1439" y="5090"/>
                    <a:pt x="1941" y="5159"/>
                    <a:pt x="1941" y="5159"/>
                  </a:cubicBezTo>
                  <a:lnTo>
                    <a:pt x="2603" y="4953"/>
                  </a:lnTo>
                  <a:lnTo>
                    <a:pt x="2009" y="0"/>
                  </a:ln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0" name="Google Shape;4588;p53">
              <a:extLst>
                <a:ext uri="{FF2B5EF4-FFF2-40B4-BE49-F238E27FC236}">
                  <a16:creationId xmlns:a16="http://schemas.microsoft.com/office/drawing/2014/main" id="{F4CB5070-A9B1-6F6F-25E5-C9C28E699CD8}"/>
                </a:ext>
              </a:extLst>
            </p:cNvPr>
            <p:cNvSpPr/>
            <p:nvPr/>
          </p:nvSpPr>
          <p:spPr>
            <a:xfrm>
              <a:off x="3659625" y="2025800"/>
              <a:ext cx="65075" cy="128975"/>
            </a:xfrm>
            <a:custGeom>
              <a:avLst/>
              <a:gdLst/>
              <a:ahLst/>
              <a:cxnLst/>
              <a:rect l="l" t="t" r="r" b="b"/>
              <a:pathLst>
                <a:path w="2603" h="5159" extrusionOk="0">
                  <a:moveTo>
                    <a:pt x="2009" y="0"/>
                  </a:moveTo>
                  <a:lnTo>
                    <a:pt x="1" y="4383"/>
                  </a:lnTo>
                  <a:cubicBezTo>
                    <a:pt x="297" y="4679"/>
                    <a:pt x="662" y="4999"/>
                    <a:pt x="936" y="5022"/>
                  </a:cubicBezTo>
                  <a:cubicBezTo>
                    <a:pt x="1439" y="5090"/>
                    <a:pt x="1941" y="5159"/>
                    <a:pt x="1941" y="5159"/>
                  </a:cubicBezTo>
                  <a:lnTo>
                    <a:pt x="2603" y="4953"/>
                  </a:lnTo>
                  <a:lnTo>
                    <a:pt x="2009"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1" name="Google Shape;4589;p53">
              <a:extLst>
                <a:ext uri="{FF2B5EF4-FFF2-40B4-BE49-F238E27FC236}">
                  <a16:creationId xmlns:a16="http://schemas.microsoft.com/office/drawing/2014/main" id="{F950EBCD-C2BB-659D-943F-69D3337DFBD1}"/>
                </a:ext>
              </a:extLst>
            </p:cNvPr>
            <p:cNvSpPr/>
            <p:nvPr/>
          </p:nvSpPr>
          <p:spPr>
            <a:xfrm>
              <a:off x="3486725" y="2025800"/>
              <a:ext cx="223150" cy="1226875"/>
            </a:xfrm>
            <a:custGeom>
              <a:avLst/>
              <a:gdLst/>
              <a:ahLst/>
              <a:cxnLst/>
              <a:rect l="l" t="t" r="r" b="b"/>
              <a:pathLst>
                <a:path w="8926" h="49075" extrusionOk="0">
                  <a:moveTo>
                    <a:pt x="8925" y="0"/>
                  </a:moveTo>
                  <a:lnTo>
                    <a:pt x="4862" y="8925"/>
                  </a:lnTo>
                  <a:lnTo>
                    <a:pt x="0" y="48070"/>
                  </a:lnTo>
                  <a:cubicBezTo>
                    <a:pt x="0" y="48070"/>
                    <a:pt x="708" y="48686"/>
                    <a:pt x="1735" y="49074"/>
                  </a:cubicBezTo>
                  <a:lnTo>
                    <a:pt x="6323" y="9769"/>
                  </a:lnTo>
                  <a:lnTo>
                    <a:pt x="8925" y="114"/>
                  </a:lnTo>
                  <a:lnTo>
                    <a:pt x="8925"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2" name="Google Shape;4590;p53">
              <a:extLst>
                <a:ext uri="{FF2B5EF4-FFF2-40B4-BE49-F238E27FC236}">
                  <a16:creationId xmlns:a16="http://schemas.microsoft.com/office/drawing/2014/main" id="{325C11CD-0A1A-854A-CD25-F1BDAABC1888}"/>
                </a:ext>
              </a:extLst>
            </p:cNvPr>
            <p:cNvSpPr/>
            <p:nvPr/>
          </p:nvSpPr>
          <p:spPr>
            <a:xfrm>
              <a:off x="3583725" y="2025800"/>
              <a:ext cx="155825" cy="1233725"/>
            </a:xfrm>
            <a:custGeom>
              <a:avLst/>
              <a:gdLst/>
              <a:ahLst/>
              <a:cxnLst/>
              <a:rect l="l" t="t" r="r" b="b"/>
              <a:pathLst>
                <a:path w="6233" h="49349" extrusionOk="0">
                  <a:moveTo>
                    <a:pt x="5045" y="0"/>
                  </a:moveTo>
                  <a:lnTo>
                    <a:pt x="5000" y="91"/>
                  </a:lnTo>
                  <a:cubicBezTo>
                    <a:pt x="5045" y="2420"/>
                    <a:pt x="5068" y="9975"/>
                    <a:pt x="5068" y="9975"/>
                  </a:cubicBezTo>
                  <a:lnTo>
                    <a:pt x="1" y="49348"/>
                  </a:lnTo>
                  <a:cubicBezTo>
                    <a:pt x="412" y="49303"/>
                    <a:pt x="845" y="49166"/>
                    <a:pt x="1302" y="48938"/>
                  </a:cubicBezTo>
                  <a:lnTo>
                    <a:pt x="6232" y="9747"/>
                  </a:lnTo>
                  <a:lnTo>
                    <a:pt x="5045"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3" name="Google Shape;4591;p53">
              <a:extLst>
                <a:ext uri="{FF2B5EF4-FFF2-40B4-BE49-F238E27FC236}">
                  <a16:creationId xmlns:a16="http://schemas.microsoft.com/office/drawing/2014/main" id="{7B4B8119-595F-509B-4549-29FF77982F1C}"/>
                </a:ext>
              </a:extLst>
            </p:cNvPr>
            <p:cNvSpPr/>
            <p:nvPr/>
          </p:nvSpPr>
          <p:spPr>
            <a:xfrm>
              <a:off x="3486725" y="3075750"/>
              <a:ext cx="148950" cy="184600"/>
            </a:xfrm>
            <a:custGeom>
              <a:avLst/>
              <a:gdLst/>
              <a:ahLst/>
              <a:cxnLst/>
              <a:rect l="l" t="t" r="r" b="b"/>
              <a:pathLst>
                <a:path w="5958" h="7384" extrusionOk="0">
                  <a:moveTo>
                    <a:pt x="754" y="1"/>
                  </a:moveTo>
                  <a:lnTo>
                    <a:pt x="0" y="6072"/>
                  </a:lnTo>
                  <a:cubicBezTo>
                    <a:pt x="0" y="6072"/>
                    <a:pt x="1486" y="7383"/>
                    <a:pt x="3370" y="7383"/>
                  </a:cubicBezTo>
                  <a:cubicBezTo>
                    <a:pt x="3947" y="7383"/>
                    <a:pt x="4561" y="7261"/>
                    <a:pt x="5182" y="6940"/>
                  </a:cubicBezTo>
                  <a:lnTo>
                    <a:pt x="5958" y="640"/>
                  </a:lnTo>
                  <a:lnTo>
                    <a:pt x="5958" y="640"/>
                  </a:lnTo>
                  <a:cubicBezTo>
                    <a:pt x="5415" y="848"/>
                    <a:pt x="4857" y="931"/>
                    <a:pt x="4311" y="931"/>
                  </a:cubicBezTo>
                  <a:cubicBezTo>
                    <a:pt x="2880" y="931"/>
                    <a:pt x="1530" y="364"/>
                    <a:pt x="75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4" name="Google Shape;4592;p53">
              <a:extLst>
                <a:ext uri="{FF2B5EF4-FFF2-40B4-BE49-F238E27FC236}">
                  <a16:creationId xmlns:a16="http://schemas.microsoft.com/office/drawing/2014/main" id="{58594E4C-11D2-58BD-9F93-E104E3088BC2}"/>
                </a:ext>
              </a:extLst>
            </p:cNvPr>
            <p:cNvSpPr/>
            <p:nvPr/>
          </p:nvSpPr>
          <p:spPr>
            <a:xfrm>
              <a:off x="3498125" y="3081450"/>
              <a:ext cx="137550" cy="178900"/>
            </a:xfrm>
            <a:custGeom>
              <a:avLst/>
              <a:gdLst/>
              <a:ahLst/>
              <a:cxnLst/>
              <a:rect l="l" t="t" r="r" b="b"/>
              <a:pathLst>
                <a:path w="5502" h="7156" extrusionOk="0">
                  <a:moveTo>
                    <a:pt x="823" y="1"/>
                  </a:moveTo>
                  <a:cubicBezTo>
                    <a:pt x="594" y="138"/>
                    <a:pt x="389" y="320"/>
                    <a:pt x="206" y="526"/>
                  </a:cubicBezTo>
                  <a:lnTo>
                    <a:pt x="1" y="2169"/>
                  </a:lnTo>
                  <a:cubicBezTo>
                    <a:pt x="777" y="2352"/>
                    <a:pt x="3288" y="3037"/>
                    <a:pt x="3653" y="3881"/>
                  </a:cubicBezTo>
                  <a:cubicBezTo>
                    <a:pt x="3950" y="4566"/>
                    <a:pt x="3265" y="6187"/>
                    <a:pt x="2557" y="7145"/>
                  </a:cubicBezTo>
                  <a:cubicBezTo>
                    <a:pt x="2662" y="7152"/>
                    <a:pt x="2768" y="7156"/>
                    <a:pt x="2875" y="7156"/>
                  </a:cubicBezTo>
                  <a:cubicBezTo>
                    <a:pt x="3466" y="7156"/>
                    <a:pt x="4088" y="7040"/>
                    <a:pt x="4726" y="6712"/>
                  </a:cubicBezTo>
                  <a:lnTo>
                    <a:pt x="5502" y="412"/>
                  </a:lnTo>
                  <a:lnTo>
                    <a:pt x="5502" y="412"/>
                  </a:lnTo>
                  <a:cubicBezTo>
                    <a:pt x="4963" y="619"/>
                    <a:pt x="4404" y="701"/>
                    <a:pt x="3856" y="701"/>
                  </a:cubicBezTo>
                  <a:cubicBezTo>
                    <a:pt x="2711" y="701"/>
                    <a:pt x="1610" y="341"/>
                    <a:pt x="82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5" name="Google Shape;4593;p53">
              <a:extLst>
                <a:ext uri="{FF2B5EF4-FFF2-40B4-BE49-F238E27FC236}">
                  <a16:creationId xmlns:a16="http://schemas.microsoft.com/office/drawing/2014/main" id="{CA8C96E7-7F27-9546-5E6E-D2D4F2715EAD}"/>
                </a:ext>
              </a:extLst>
            </p:cNvPr>
            <p:cNvSpPr/>
            <p:nvPr/>
          </p:nvSpPr>
          <p:spPr>
            <a:xfrm>
              <a:off x="3500425" y="3075750"/>
              <a:ext cx="135250" cy="68425"/>
            </a:xfrm>
            <a:custGeom>
              <a:avLst/>
              <a:gdLst/>
              <a:ahLst/>
              <a:cxnLst/>
              <a:rect l="l" t="t" r="r" b="b"/>
              <a:pathLst>
                <a:path w="5410" h="2737" extrusionOk="0">
                  <a:moveTo>
                    <a:pt x="206" y="1"/>
                  </a:moveTo>
                  <a:lnTo>
                    <a:pt x="0" y="1735"/>
                  </a:lnTo>
                  <a:cubicBezTo>
                    <a:pt x="867" y="2192"/>
                    <a:pt x="2191" y="2737"/>
                    <a:pt x="3499" y="2737"/>
                  </a:cubicBezTo>
                  <a:cubicBezTo>
                    <a:pt x="4085" y="2737"/>
                    <a:pt x="4668" y="2627"/>
                    <a:pt x="5204" y="2352"/>
                  </a:cubicBezTo>
                  <a:lnTo>
                    <a:pt x="5410" y="640"/>
                  </a:lnTo>
                  <a:lnTo>
                    <a:pt x="5410" y="640"/>
                  </a:lnTo>
                  <a:cubicBezTo>
                    <a:pt x="4867" y="848"/>
                    <a:pt x="4309" y="931"/>
                    <a:pt x="3763" y="931"/>
                  </a:cubicBezTo>
                  <a:cubicBezTo>
                    <a:pt x="2332" y="931"/>
                    <a:pt x="982" y="364"/>
                    <a:pt x="20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6" name="Google Shape;4594;p53">
              <a:extLst>
                <a:ext uri="{FF2B5EF4-FFF2-40B4-BE49-F238E27FC236}">
                  <a16:creationId xmlns:a16="http://schemas.microsoft.com/office/drawing/2014/main" id="{E1F8EF96-8CF8-ABD0-AB81-9E6840A0611E}"/>
                </a:ext>
              </a:extLst>
            </p:cNvPr>
            <p:cNvSpPr/>
            <p:nvPr/>
          </p:nvSpPr>
          <p:spPr>
            <a:xfrm>
              <a:off x="3500425" y="3075750"/>
              <a:ext cx="135250" cy="68425"/>
            </a:xfrm>
            <a:custGeom>
              <a:avLst/>
              <a:gdLst/>
              <a:ahLst/>
              <a:cxnLst/>
              <a:rect l="l" t="t" r="r" b="b"/>
              <a:pathLst>
                <a:path w="5410" h="2737" extrusionOk="0">
                  <a:moveTo>
                    <a:pt x="206" y="1"/>
                  </a:moveTo>
                  <a:lnTo>
                    <a:pt x="0" y="1735"/>
                  </a:lnTo>
                  <a:cubicBezTo>
                    <a:pt x="867" y="2192"/>
                    <a:pt x="2191" y="2737"/>
                    <a:pt x="3499" y="2737"/>
                  </a:cubicBezTo>
                  <a:cubicBezTo>
                    <a:pt x="4085" y="2737"/>
                    <a:pt x="4668" y="2627"/>
                    <a:pt x="5204" y="2352"/>
                  </a:cubicBezTo>
                  <a:lnTo>
                    <a:pt x="5410" y="640"/>
                  </a:lnTo>
                  <a:lnTo>
                    <a:pt x="5410" y="640"/>
                  </a:lnTo>
                  <a:cubicBezTo>
                    <a:pt x="4867" y="848"/>
                    <a:pt x="4309" y="931"/>
                    <a:pt x="3763" y="931"/>
                  </a:cubicBezTo>
                  <a:cubicBezTo>
                    <a:pt x="2332" y="931"/>
                    <a:pt x="982" y="364"/>
                    <a:pt x="20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7" name="Google Shape;4595;p53">
              <a:extLst>
                <a:ext uri="{FF2B5EF4-FFF2-40B4-BE49-F238E27FC236}">
                  <a16:creationId xmlns:a16="http://schemas.microsoft.com/office/drawing/2014/main" id="{FBC1622B-2CAA-4530-4C97-8C4C7A1A0BED}"/>
                </a:ext>
              </a:extLst>
            </p:cNvPr>
            <p:cNvSpPr/>
            <p:nvPr/>
          </p:nvSpPr>
          <p:spPr>
            <a:xfrm>
              <a:off x="3503850" y="3075750"/>
              <a:ext cx="131825" cy="68300"/>
            </a:xfrm>
            <a:custGeom>
              <a:avLst/>
              <a:gdLst/>
              <a:ahLst/>
              <a:cxnLst/>
              <a:rect l="l" t="t" r="r" b="b"/>
              <a:pathLst>
                <a:path w="5273" h="2732" extrusionOk="0">
                  <a:moveTo>
                    <a:pt x="69" y="1"/>
                  </a:moveTo>
                  <a:lnTo>
                    <a:pt x="0" y="617"/>
                  </a:lnTo>
                  <a:cubicBezTo>
                    <a:pt x="708" y="1165"/>
                    <a:pt x="2694" y="1142"/>
                    <a:pt x="3675" y="1781"/>
                  </a:cubicBezTo>
                  <a:cubicBezTo>
                    <a:pt x="4358" y="2236"/>
                    <a:pt x="3429" y="2356"/>
                    <a:pt x="2279" y="2356"/>
                  </a:cubicBezTo>
                  <a:cubicBezTo>
                    <a:pt x="1930" y="2356"/>
                    <a:pt x="1561" y="2345"/>
                    <a:pt x="1210" y="2329"/>
                  </a:cubicBezTo>
                  <a:lnTo>
                    <a:pt x="1210" y="2329"/>
                  </a:lnTo>
                  <a:cubicBezTo>
                    <a:pt x="1886" y="2558"/>
                    <a:pt x="2633" y="2731"/>
                    <a:pt x="3372" y="2731"/>
                  </a:cubicBezTo>
                  <a:cubicBezTo>
                    <a:pt x="3956" y="2731"/>
                    <a:pt x="4534" y="2624"/>
                    <a:pt x="5067" y="2352"/>
                  </a:cubicBezTo>
                  <a:lnTo>
                    <a:pt x="5273" y="640"/>
                  </a:lnTo>
                  <a:lnTo>
                    <a:pt x="5273" y="640"/>
                  </a:lnTo>
                  <a:cubicBezTo>
                    <a:pt x="4730" y="848"/>
                    <a:pt x="4172" y="931"/>
                    <a:pt x="3626" y="931"/>
                  </a:cubicBezTo>
                  <a:cubicBezTo>
                    <a:pt x="2195" y="931"/>
                    <a:pt x="845" y="364"/>
                    <a:pt x="69"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8" name="Google Shape;4596;p53">
              <a:extLst>
                <a:ext uri="{FF2B5EF4-FFF2-40B4-BE49-F238E27FC236}">
                  <a16:creationId xmlns:a16="http://schemas.microsoft.com/office/drawing/2014/main" id="{82497F22-8C3C-5BE8-21EA-1EC6E4FC1511}"/>
                </a:ext>
              </a:extLst>
            </p:cNvPr>
            <p:cNvSpPr/>
            <p:nvPr/>
          </p:nvSpPr>
          <p:spPr>
            <a:xfrm>
              <a:off x="3482150" y="3119125"/>
              <a:ext cx="134125" cy="145525"/>
            </a:xfrm>
            <a:custGeom>
              <a:avLst/>
              <a:gdLst/>
              <a:ahLst/>
              <a:cxnLst/>
              <a:rect l="l" t="t" r="r" b="b"/>
              <a:pathLst>
                <a:path w="5365" h="5821" extrusionOk="0">
                  <a:moveTo>
                    <a:pt x="731" y="0"/>
                  </a:moveTo>
                  <a:cubicBezTo>
                    <a:pt x="640" y="366"/>
                    <a:pt x="594" y="731"/>
                    <a:pt x="503" y="1073"/>
                  </a:cubicBezTo>
                  <a:cubicBezTo>
                    <a:pt x="435" y="1438"/>
                    <a:pt x="389" y="1804"/>
                    <a:pt x="320" y="2146"/>
                  </a:cubicBezTo>
                  <a:cubicBezTo>
                    <a:pt x="206" y="2876"/>
                    <a:pt x="92" y="3584"/>
                    <a:pt x="1" y="4314"/>
                  </a:cubicBezTo>
                  <a:lnTo>
                    <a:pt x="1" y="4406"/>
                  </a:lnTo>
                  <a:lnTo>
                    <a:pt x="69" y="4451"/>
                  </a:lnTo>
                  <a:cubicBezTo>
                    <a:pt x="252" y="4634"/>
                    <a:pt x="435" y="4794"/>
                    <a:pt x="640" y="4931"/>
                  </a:cubicBezTo>
                  <a:cubicBezTo>
                    <a:pt x="823" y="5068"/>
                    <a:pt x="1028" y="5182"/>
                    <a:pt x="1256" y="5296"/>
                  </a:cubicBezTo>
                  <a:cubicBezTo>
                    <a:pt x="1348" y="5341"/>
                    <a:pt x="1462" y="5387"/>
                    <a:pt x="1576" y="5456"/>
                  </a:cubicBezTo>
                  <a:cubicBezTo>
                    <a:pt x="1690" y="5501"/>
                    <a:pt x="1804" y="5524"/>
                    <a:pt x="1918" y="5570"/>
                  </a:cubicBezTo>
                  <a:cubicBezTo>
                    <a:pt x="2032" y="5615"/>
                    <a:pt x="2146" y="5638"/>
                    <a:pt x="2261" y="5684"/>
                  </a:cubicBezTo>
                  <a:cubicBezTo>
                    <a:pt x="2375" y="5707"/>
                    <a:pt x="2489" y="5752"/>
                    <a:pt x="2603" y="5752"/>
                  </a:cubicBezTo>
                  <a:cubicBezTo>
                    <a:pt x="2740" y="5775"/>
                    <a:pt x="2854" y="5798"/>
                    <a:pt x="2968" y="5798"/>
                  </a:cubicBezTo>
                  <a:lnTo>
                    <a:pt x="3333" y="5821"/>
                  </a:lnTo>
                  <a:cubicBezTo>
                    <a:pt x="3447" y="5821"/>
                    <a:pt x="3584" y="5798"/>
                    <a:pt x="3699" y="5798"/>
                  </a:cubicBezTo>
                  <a:cubicBezTo>
                    <a:pt x="3813" y="5798"/>
                    <a:pt x="3927" y="5775"/>
                    <a:pt x="4041" y="5730"/>
                  </a:cubicBezTo>
                  <a:cubicBezTo>
                    <a:pt x="4155" y="5707"/>
                    <a:pt x="4292" y="5684"/>
                    <a:pt x="4406" y="5661"/>
                  </a:cubicBezTo>
                  <a:lnTo>
                    <a:pt x="4726" y="5524"/>
                  </a:lnTo>
                  <a:cubicBezTo>
                    <a:pt x="4954" y="5456"/>
                    <a:pt x="5159" y="5319"/>
                    <a:pt x="5365" y="5205"/>
                  </a:cubicBezTo>
                  <a:lnTo>
                    <a:pt x="5365" y="5205"/>
                  </a:lnTo>
                  <a:lnTo>
                    <a:pt x="5022" y="5319"/>
                  </a:lnTo>
                  <a:cubicBezTo>
                    <a:pt x="4908" y="5364"/>
                    <a:pt x="4817" y="5410"/>
                    <a:pt x="4703" y="5433"/>
                  </a:cubicBezTo>
                  <a:lnTo>
                    <a:pt x="4361" y="5501"/>
                  </a:lnTo>
                  <a:cubicBezTo>
                    <a:pt x="4246" y="5524"/>
                    <a:pt x="4132" y="5524"/>
                    <a:pt x="4018" y="5547"/>
                  </a:cubicBezTo>
                  <a:cubicBezTo>
                    <a:pt x="3904" y="5570"/>
                    <a:pt x="3790" y="5570"/>
                    <a:pt x="3676" y="5570"/>
                  </a:cubicBezTo>
                  <a:lnTo>
                    <a:pt x="3333" y="5570"/>
                  </a:lnTo>
                  <a:lnTo>
                    <a:pt x="3014" y="5524"/>
                  </a:lnTo>
                  <a:cubicBezTo>
                    <a:pt x="2900" y="5501"/>
                    <a:pt x="2786" y="5478"/>
                    <a:pt x="2671" y="5456"/>
                  </a:cubicBezTo>
                  <a:cubicBezTo>
                    <a:pt x="2557" y="5433"/>
                    <a:pt x="2466" y="5387"/>
                    <a:pt x="2352" y="5364"/>
                  </a:cubicBezTo>
                  <a:cubicBezTo>
                    <a:pt x="2238" y="5319"/>
                    <a:pt x="2146" y="5296"/>
                    <a:pt x="2032" y="5250"/>
                  </a:cubicBezTo>
                  <a:cubicBezTo>
                    <a:pt x="1918" y="5205"/>
                    <a:pt x="1827" y="5182"/>
                    <a:pt x="1713" y="5113"/>
                  </a:cubicBezTo>
                  <a:cubicBezTo>
                    <a:pt x="1621" y="5068"/>
                    <a:pt x="1507" y="5022"/>
                    <a:pt x="1416" y="4976"/>
                  </a:cubicBezTo>
                  <a:cubicBezTo>
                    <a:pt x="1211" y="4862"/>
                    <a:pt x="1028" y="4748"/>
                    <a:pt x="845" y="4611"/>
                  </a:cubicBezTo>
                  <a:cubicBezTo>
                    <a:pt x="685" y="4511"/>
                    <a:pt x="525" y="4375"/>
                    <a:pt x="380" y="4251"/>
                  </a:cubicBezTo>
                  <a:lnTo>
                    <a:pt x="380" y="4251"/>
                  </a:lnTo>
                  <a:cubicBezTo>
                    <a:pt x="464" y="3559"/>
                    <a:pt x="529" y="2886"/>
                    <a:pt x="594" y="2192"/>
                  </a:cubicBezTo>
                  <a:cubicBezTo>
                    <a:pt x="617" y="1826"/>
                    <a:pt x="663" y="1461"/>
                    <a:pt x="663" y="1096"/>
                  </a:cubicBezTo>
                  <a:cubicBezTo>
                    <a:pt x="686" y="731"/>
                    <a:pt x="708" y="366"/>
                    <a:pt x="73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9" name="Google Shape;4597;p53">
              <a:extLst>
                <a:ext uri="{FF2B5EF4-FFF2-40B4-BE49-F238E27FC236}">
                  <a16:creationId xmlns:a16="http://schemas.microsoft.com/office/drawing/2014/main" id="{351CFBD5-9C49-02BB-85E1-C696DAAD728E}"/>
                </a:ext>
              </a:extLst>
            </p:cNvPr>
            <p:cNvSpPr/>
            <p:nvPr/>
          </p:nvSpPr>
          <p:spPr>
            <a:xfrm>
              <a:off x="3611700" y="2539400"/>
              <a:ext cx="154100" cy="198925"/>
            </a:xfrm>
            <a:custGeom>
              <a:avLst/>
              <a:gdLst/>
              <a:ahLst/>
              <a:cxnLst/>
              <a:rect l="l" t="t" r="r" b="b"/>
              <a:pathLst>
                <a:path w="6164" h="7957" extrusionOk="0">
                  <a:moveTo>
                    <a:pt x="3286" y="1"/>
                  </a:moveTo>
                  <a:cubicBezTo>
                    <a:pt x="2933" y="1"/>
                    <a:pt x="2574" y="75"/>
                    <a:pt x="2237" y="204"/>
                  </a:cubicBezTo>
                  <a:cubicBezTo>
                    <a:pt x="1849" y="341"/>
                    <a:pt x="1278" y="592"/>
                    <a:pt x="982" y="912"/>
                  </a:cubicBezTo>
                  <a:cubicBezTo>
                    <a:pt x="890" y="1003"/>
                    <a:pt x="845" y="1140"/>
                    <a:pt x="822" y="1254"/>
                  </a:cubicBezTo>
                  <a:cubicBezTo>
                    <a:pt x="753" y="1802"/>
                    <a:pt x="1256" y="2122"/>
                    <a:pt x="1324" y="2624"/>
                  </a:cubicBezTo>
                  <a:cubicBezTo>
                    <a:pt x="1415" y="3126"/>
                    <a:pt x="1050" y="3286"/>
                    <a:pt x="822" y="3628"/>
                  </a:cubicBezTo>
                  <a:cubicBezTo>
                    <a:pt x="639" y="3925"/>
                    <a:pt x="936" y="4222"/>
                    <a:pt x="890" y="4518"/>
                  </a:cubicBezTo>
                  <a:cubicBezTo>
                    <a:pt x="868" y="4724"/>
                    <a:pt x="616" y="4952"/>
                    <a:pt x="502" y="5157"/>
                  </a:cubicBezTo>
                  <a:cubicBezTo>
                    <a:pt x="0" y="6002"/>
                    <a:pt x="685" y="6755"/>
                    <a:pt x="1256" y="7326"/>
                  </a:cubicBezTo>
                  <a:cubicBezTo>
                    <a:pt x="1629" y="7729"/>
                    <a:pt x="2071" y="7957"/>
                    <a:pt x="2543" y="7957"/>
                  </a:cubicBezTo>
                  <a:cubicBezTo>
                    <a:pt x="2792" y="7957"/>
                    <a:pt x="3050" y="7893"/>
                    <a:pt x="3310" y="7760"/>
                  </a:cubicBezTo>
                  <a:cubicBezTo>
                    <a:pt x="5980" y="6390"/>
                    <a:pt x="6163" y="2236"/>
                    <a:pt x="4839" y="684"/>
                  </a:cubicBezTo>
                  <a:cubicBezTo>
                    <a:pt x="4428" y="201"/>
                    <a:pt x="3866" y="1"/>
                    <a:pt x="3286"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0" name="Google Shape;4598;p53">
              <a:extLst>
                <a:ext uri="{FF2B5EF4-FFF2-40B4-BE49-F238E27FC236}">
                  <a16:creationId xmlns:a16="http://schemas.microsoft.com/office/drawing/2014/main" id="{C642C6D6-3EBB-DFB9-8CEA-3A348D31A3E3}"/>
                </a:ext>
              </a:extLst>
            </p:cNvPr>
            <p:cNvSpPr/>
            <p:nvPr/>
          </p:nvSpPr>
          <p:spPr>
            <a:xfrm>
              <a:off x="3622525" y="2536100"/>
              <a:ext cx="111300" cy="68425"/>
            </a:xfrm>
            <a:custGeom>
              <a:avLst/>
              <a:gdLst/>
              <a:ahLst/>
              <a:cxnLst/>
              <a:rect l="l" t="t" r="r" b="b"/>
              <a:pathLst>
                <a:path w="4452" h="2737" extrusionOk="0">
                  <a:moveTo>
                    <a:pt x="2479" y="1"/>
                  </a:moveTo>
                  <a:cubicBezTo>
                    <a:pt x="2189" y="1"/>
                    <a:pt x="1875" y="40"/>
                    <a:pt x="1576" y="131"/>
                  </a:cubicBezTo>
                  <a:cubicBezTo>
                    <a:pt x="1302" y="199"/>
                    <a:pt x="1028" y="314"/>
                    <a:pt x="800" y="473"/>
                  </a:cubicBezTo>
                  <a:cubicBezTo>
                    <a:pt x="572" y="610"/>
                    <a:pt x="366" y="793"/>
                    <a:pt x="252" y="1021"/>
                  </a:cubicBezTo>
                  <a:cubicBezTo>
                    <a:pt x="1" y="1523"/>
                    <a:pt x="183" y="1888"/>
                    <a:pt x="161" y="1888"/>
                  </a:cubicBezTo>
                  <a:cubicBezTo>
                    <a:pt x="161" y="1888"/>
                    <a:pt x="161" y="1911"/>
                    <a:pt x="183" y="1957"/>
                  </a:cubicBezTo>
                  <a:cubicBezTo>
                    <a:pt x="206" y="2003"/>
                    <a:pt x="229" y="2071"/>
                    <a:pt x="275" y="2140"/>
                  </a:cubicBezTo>
                  <a:cubicBezTo>
                    <a:pt x="366" y="2299"/>
                    <a:pt x="594" y="2436"/>
                    <a:pt x="823" y="2505"/>
                  </a:cubicBezTo>
                  <a:cubicBezTo>
                    <a:pt x="966" y="2539"/>
                    <a:pt x="1116" y="2553"/>
                    <a:pt x="1269" y="2553"/>
                  </a:cubicBezTo>
                  <a:cubicBezTo>
                    <a:pt x="1628" y="2553"/>
                    <a:pt x="2007" y="2477"/>
                    <a:pt x="2375" y="2413"/>
                  </a:cubicBezTo>
                  <a:cubicBezTo>
                    <a:pt x="2482" y="2404"/>
                    <a:pt x="2590" y="2399"/>
                    <a:pt x="2698" y="2399"/>
                  </a:cubicBezTo>
                  <a:cubicBezTo>
                    <a:pt x="3095" y="2399"/>
                    <a:pt x="3485" y="2461"/>
                    <a:pt x="3790" y="2550"/>
                  </a:cubicBezTo>
                  <a:cubicBezTo>
                    <a:pt x="4117" y="2653"/>
                    <a:pt x="4371" y="2737"/>
                    <a:pt x="4420" y="2737"/>
                  </a:cubicBezTo>
                  <a:cubicBezTo>
                    <a:pt x="4426" y="2737"/>
                    <a:pt x="4429" y="2735"/>
                    <a:pt x="4429" y="2733"/>
                  </a:cubicBezTo>
                  <a:cubicBezTo>
                    <a:pt x="4452" y="2710"/>
                    <a:pt x="4224" y="2528"/>
                    <a:pt x="3836" y="2345"/>
                  </a:cubicBezTo>
                  <a:cubicBezTo>
                    <a:pt x="3448" y="2162"/>
                    <a:pt x="2900" y="2048"/>
                    <a:pt x="2329" y="2048"/>
                  </a:cubicBezTo>
                  <a:cubicBezTo>
                    <a:pt x="2022" y="2087"/>
                    <a:pt x="1723" y="2118"/>
                    <a:pt x="1463" y="2118"/>
                  </a:cubicBezTo>
                  <a:cubicBezTo>
                    <a:pt x="1258" y="2118"/>
                    <a:pt x="1077" y="2098"/>
                    <a:pt x="937" y="2048"/>
                  </a:cubicBezTo>
                  <a:cubicBezTo>
                    <a:pt x="617" y="1934"/>
                    <a:pt x="640" y="1752"/>
                    <a:pt x="640" y="1752"/>
                  </a:cubicBezTo>
                  <a:cubicBezTo>
                    <a:pt x="640" y="1752"/>
                    <a:pt x="617" y="1706"/>
                    <a:pt x="617" y="1615"/>
                  </a:cubicBezTo>
                  <a:cubicBezTo>
                    <a:pt x="594" y="1523"/>
                    <a:pt x="594" y="1409"/>
                    <a:pt x="663" y="1272"/>
                  </a:cubicBezTo>
                  <a:cubicBezTo>
                    <a:pt x="777" y="975"/>
                    <a:pt x="1211" y="656"/>
                    <a:pt x="1690" y="473"/>
                  </a:cubicBezTo>
                  <a:cubicBezTo>
                    <a:pt x="2110" y="313"/>
                    <a:pt x="2566" y="241"/>
                    <a:pt x="2918" y="241"/>
                  </a:cubicBezTo>
                  <a:cubicBezTo>
                    <a:pt x="2967" y="241"/>
                    <a:pt x="3015" y="242"/>
                    <a:pt x="3059" y="245"/>
                  </a:cubicBezTo>
                  <a:cubicBezTo>
                    <a:pt x="3419" y="265"/>
                    <a:pt x="3639" y="390"/>
                    <a:pt x="3704" y="390"/>
                  </a:cubicBezTo>
                  <a:cubicBezTo>
                    <a:pt x="3713" y="390"/>
                    <a:pt x="3719" y="388"/>
                    <a:pt x="3721" y="382"/>
                  </a:cubicBezTo>
                  <a:cubicBezTo>
                    <a:pt x="3744" y="359"/>
                    <a:pt x="3516" y="131"/>
                    <a:pt x="3082" y="62"/>
                  </a:cubicBezTo>
                  <a:cubicBezTo>
                    <a:pt x="2905" y="23"/>
                    <a:pt x="2699" y="1"/>
                    <a:pt x="2479" y="1"/>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1" name="Google Shape;4599;p53">
              <a:extLst>
                <a:ext uri="{FF2B5EF4-FFF2-40B4-BE49-F238E27FC236}">
                  <a16:creationId xmlns:a16="http://schemas.microsoft.com/office/drawing/2014/main" id="{701665B6-C310-FA61-28F9-7D6E2B37D9A6}"/>
                </a:ext>
              </a:extLst>
            </p:cNvPr>
            <p:cNvSpPr/>
            <p:nvPr/>
          </p:nvSpPr>
          <p:spPr>
            <a:xfrm>
              <a:off x="3629950" y="2594700"/>
              <a:ext cx="98175" cy="77275"/>
            </a:xfrm>
            <a:custGeom>
              <a:avLst/>
              <a:gdLst/>
              <a:ahLst/>
              <a:cxnLst/>
              <a:rect l="l" t="t" r="r" b="b"/>
              <a:pathLst>
                <a:path w="3927" h="3091" extrusionOk="0">
                  <a:moveTo>
                    <a:pt x="343" y="1"/>
                  </a:moveTo>
                  <a:cubicBezTo>
                    <a:pt x="297" y="1"/>
                    <a:pt x="252" y="24"/>
                    <a:pt x="206" y="47"/>
                  </a:cubicBezTo>
                  <a:cubicBezTo>
                    <a:pt x="138" y="92"/>
                    <a:pt x="92" y="138"/>
                    <a:pt x="46" y="229"/>
                  </a:cubicBezTo>
                  <a:cubicBezTo>
                    <a:pt x="1" y="389"/>
                    <a:pt x="46" y="572"/>
                    <a:pt x="92" y="731"/>
                  </a:cubicBezTo>
                  <a:cubicBezTo>
                    <a:pt x="160" y="914"/>
                    <a:pt x="252" y="1074"/>
                    <a:pt x="343" y="1211"/>
                  </a:cubicBezTo>
                  <a:cubicBezTo>
                    <a:pt x="434" y="1370"/>
                    <a:pt x="526" y="1530"/>
                    <a:pt x="640" y="1667"/>
                  </a:cubicBezTo>
                  <a:cubicBezTo>
                    <a:pt x="754" y="1804"/>
                    <a:pt x="868" y="1895"/>
                    <a:pt x="982" y="1987"/>
                  </a:cubicBezTo>
                  <a:cubicBezTo>
                    <a:pt x="1073" y="2101"/>
                    <a:pt x="1165" y="2147"/>
                    <a:pt x="1233" y="2192"/>
                  </a:cubicBezTo>
                  <a:cubicBezTo>
                    <a:pt x="1302" y="2238"/>
                    <a:pt x="1324" y="2261"/>
                    <a:pt x="1324" y="2261"/>
                  </a:cubicBezTo>
                  <a:cubicBezTo>
                    <a:pt x="1324" y="2261"/>
                    <a:pt x="1370" y="2283"/>
                    <a:pt x="1439" y="2329"/>
                  </a:cubicBezTo>
                  <a:cubicBezTo>
                    <a:pt x="1507" y="2352"/>
                    <a:pt x="1621" y="2398"/>
                    <a:pt x="1735" y="2466"/>
                  </a:cubicBezTo>
                  <a:cubicBezTo>
                    <a:pt x="1964" y="2580"/>
                    <a:pt x="2306" y="2672"/>
                    <a:pt x="2626" y="2763"/>
                  </a:cubicBezTo>
                  <a:cubicBezTo>
                    <a:pt x="2945" y="2854"/>
                    <a:pt x="3265" y="2945"/>
                    <a:pt x="3516" y="3014"/>
                  </a:cubicBezTo>
                  <a:cubicBezTo>
                    <a:pt x="3687" y="3065"/>
                    <a:pt x="3820" y="3091"/>
                    <a:pt x="3885" y="3091"/>
                  </a:cubicBezTo>
                  <a:cubicBezTo>
                    <a:pt x="3907" y="3091"/>
                    <a:pt x="3921" y="3088"/>
                    <a:pt x="3927" y="3082"/>
                  </a:cubicBezTo>
                  <a:cubicBezTo>
                    <a:pt x="3927" y="3037"/>
                    <a:pt x="3790" y="2945"/>
                    <a:pt x="3561" y="2808"/>
                  </a:cubicBezTo>
                  <a:cubicBezTo>
                    <a:pt x="3356" y="2694"/>
                    <a:pt x="3036" y="2557"/>
                    <a:pt x="2717" y="2420"/>
                  </a:cubicBezTo>
                  <a:cubicBezTo>
                    <a:pt x="2420" y="2283"/>
                    <a:pt x="2123" y="2147"/>
                    <a:pt x="1918" y="2032"/>
                  </a:cubicBezTo>
                  <a:cubicBezTo>
                    <a:pt x="1804" y="1964"/>
                    <a:pt x="1735" y="1918"/>
                    <a:pt x="1667" y="1895"/>
                  </a:cubicBezTo>
                  <a:cubicBezTo>
                    <a:pt x="1598" y="1850"/>
                    <a:pt x="1576" y="1827"/>
                    <a:pt x="1576" y="1827"/>
                  </a:cubicBezTo>
                  <a:cubicBezTo>
                    <a:pt x="1576" y="1827"/>
                    <a:pt x="1553" y="1804"/>
                    <a:pt x="1484" y="1759"/>
                  </a:cubicBezTo>
                  <a:cubicBezTo>
                    <a:pt x="1439" y="1736"/>
                    <a:pt x="1324" y="1690"/>
                    <a:pt x="1256" y="1622"/>
                  </a:cubicBezTo>
                  <a:cubicBezTo>
                    <a:pt x="1165" y="1553"/>
                    <a:pt x="1028" y="1462"/>
                    <a:pt x="936" y="1370"/>
                  </a:cubicBezTo>
                  <a:cubicBezTo>
                    <a:pt x="822" y="1256"/>
                    <a:pt x="708" y="1142"/>
                    <a:pt x="617" y="1005"/>
                  </a:cubicBezTo>
                  <a:cubicBezTo>
                    <a:pt x="411" y="754"/>
                    <a:pt x="229" y="457"/>
                    <a:pt x="252" y="275"/>
                  </a:cubicBezTo>
                  <a:cubicBezTo>
                    <a:pt x="252" y="252"/>
                    <a:pt x="275" y="206"/>
                    <a:pt x="297" y="184"/>
                  </a:cubicBezTo>
                  <a:cubicBezTo>
                    <a:pt x="320" y="161"/>
                    <a:pt x="343" y="115"/>
                    <a:pt x="366" y="115"/>
                  </a:cubicBezTo>
                  <a:cubicBezTo>
                    <a:pt x="434" y="92"/>
                    <a:pt x="480" y="47"/>
                    <a:pt x="480" y="47"/>
                  </a:cubicBezTo>
                  <a:cubicBezTo>
                    <a:pt x="457" y="24"/>
                    <a:pt x="434" y="1"/>
                    <a:pt x="343" y="1"/>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2" name="Google Shape;4600;p53">
              <a:extLst>
                <a:ext uri="{FF2B5EF4-FFF2-40B4-BE49-F238E27FC236}">
                  <a16:creationId xmlns:a16="http://schemas.microsoft.com/office/drawing/2014/main" id="{44D845FE-D66A-49BA-221B-DC43D5EE6180}"/>
                </a:ext>
              </a:extLst>
            </p:cNvPr>
            <p:cNvSpPr/>
            <p:nvPr/>
          </p:nvSpPr>
          <p:spPr>
            <a:xfrm>
              <a:off x="3629375" y="2626825"/>
              <a:ext cx="55950" cy="79300"/>
            </a:xfrm>
            <a:custGeom>
              <a:avLst/>
              <a:gdLst/>
              <a:ahLst/>
              <a:cxnLst/>
              <a:rect l="l" t="t" r="r" b="b"/>
              <a:pathLst>
                <a:path w="2238" h="3172" extrusionOk="0">
                  <a:moveTo>
                    <a:pt x="440" y="1"/>
                  </a:moveTo>
                  <a:cubicBezTo>
                    <a:pt x="380" y="1"/>
                    <a:pt x="287" y="28"/>
                    <a:pt x="183" y="131"/>
                  </a:cubicBezTo>
                  <a:cubicBezTo>
                    <a:pt x="92" y="200"/>
                    <a:pt x="24" y="337"/>
                    <a:pt x="1" y="474"/>
                  </a:cubicBezTo>
                  <a:cubicBezTo>
                    <a:pt x="1" y="633"/>
                    <a:pt x="24" y="770"/>
                    <a:pt x="69" y="907"/>
                  </a:cubicBezTo>
                  <a:cubicBezTo>
                    <a:pt x="138" y="1181"/>
                    <a:pt x="298" y="1432"/>
                    <a:pt x="389" y="1592"/>
                  </a:cubicBezTo>
                  <a:cubicBezTo>
                    <a:pt x="503" y="1752"/>
                    <a:pt x="571" y="1866"/>
                    <a:pt x="571" y="1866"/>
                  </a:cubicBezTo>
                  <a:cubicBezTo>
                    <a:pt x="571" y="1866"/>
                    <a:pt x="937" y="2254"/>
                    <a:pt x="1325" y="2596"/>
                  </a:cubicBezTo>
                  <a:cubicBezTo>
                    <a:pt x="1686" y="2894"/>
                    <a:pt x="2087" y="3172"/>
                    <a:pt x="2159" y="3172"/>
                  </a:cubicBezTo>
                  <a:cubicBezTo>
                    <a:pt x="2164" y="3172"/>
                    <a:pt x="2168" y="3170"/>
                    <a:pt x="2169" y="3167"/>
                  </a:cubicBezTo>
                  <a:cubicBezTo>
                    <a:pt x="2238" y="3098"/>
                    <a:pt x="1895" y="2710"/>
                    <a:pt x="1576" y="2322"/>
                  </a:cubicBezTo>
                  <a:cubicBezTo>
                    <a:pt x="1256" y="1934"/>
                    <a:pt x="959" y="1546"/>
                    <a:pt x="959" y="1546"/>
                  </a:cubicBezTo>
                  <a:cubicBezTo>
                    <a:pt x="959" y="1546"/>
                    <a:pt x="868" y="1455"/>
                    <a:pt x="754" y="1318"/>
                  </a:cubicBezTo>
                  <a:cubicBezTo>
                    <a:pt x="640" y="1181"/>
                    <a:pt x="480" y="976"/>
                    <a:pt x="389" y="793"/>
                  </a:cubicBezTo>
                  <a:cubicBezTo>
                    <a:pt x="275" y="588"/>
                    <a:pt x="252" y="382"/>
                    <a:pt x="320" y="268"/>
                  </a:cubicBezTo>
                  <a:cubicBezTo>
                    <a:pt x="389" y="131"/>
                    <a:pt x="503" y="63"/>
                    <a:pt x="503" y="17"/>
                  </a:cubicBezTo>
                  <a:cubicBezTo>
                    <a:pt x="495" y="9"/>
                    <a:pt x="473" y="1"/>
                    <a:pt x="440" y="1"/>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3" name="Google Shape;4601;p53">
              <a:extLst>
                <a:ext uri="{FF2B5EF4-FFF2-40B4-BE49-F238E27FC236}">
                  <a16:creationId xmlns:a16="http://schemas.microsoft.com/office/drawing/2014/main" id="{9479B6B9-1D02-5FA2-358F-12AF9EE6F124}"/>
                </a:ext>
              </a:extLst>
            </p:cNvPr>
            <p:cNvSpPr/>
            <p:nvPr/>
          </p:nvSpPr>
          <p:spPr>
            <a:xfrm>
              <a:off x="3617975" y="2630650"/>
              <a:ext cx="135250" cy="118450"/>
            </a:xfrm>
            <a:custGeom>
              <a:avLst/>
              <a:gdLst/>
              <a:ahLst/>
              <a:cxnLst/>
              <a:rect l="l" t="t" r="r" b="b"/>
              <a:pathLst>
                <a:path w="5410" h="4738" extrusionOk="0">
                  <a:moveTo>
                    <a:pt x="5387" y="1"/>
                  </a:moveTo>
                  <a:cubicBezTo>
                    <a:pt x="5341" y="1"/>
                    <a:pt x="5273" y="321"/>
                    <a:pt x="5113" y="800"/>
                  </a:cubicBezTo>
                  <a:cubicBezTo>
                    <a:pt x="4931" y="1279"/>
                    <a:pt x="4679" y="1895"/>
                    <a:pt x="4360" y="2489"/>
                  </a:cubicBezTo>
                  <a:cubicBezTo>
                    <a:pt x="4040" y="3060"/>
                    <a:pt x="3630" y="3562"/>
                    <a:pt x="3264" y="3858"/>
                  </a:cubicBezTo>
                  <a:cubicBezTo>
                    <a:pt x="2899" y="4132"/>
                    <a:pt x="2625" y="4178"/>
                    <a:pt x="2625" y="4178"/>
                  </a:cubicBezTo>
                  <a:cubicBezTo>
                    <a:pt x="2625" y="4178"/>
                    <a:pt x="2557" y="4224"/>
                    <a:pt x="2443" y="4224"/>
                  </a:cubicBezTo>
                  <a:cubicBezTo>
                    <a:pt x="2401" y="4232"/>
                    <a:pt x="2350" y="4237"/>
                    <a:pt x="2292" y="4237"/>
                  </a:cubicBezTo>
                  <a:cubicBezTo>
                    <a:pt x="2192" y="4237"/>
                    <a:pt x="2071" y="4221"/>
                    <a:pt x="1940" y="4178"/>
                  </a:cubicBezTo>
                  <a:cubicBezTo>
                    <a:pt x="1849" y="4155"/>
                    <a:pt x="1735" y="4110"/>
                    <a:pt x="1621" y="4041"/>
                  </a:cubicBezTo>
                  <a:cubicBezTo>
                    <a:pt x="1552" y="4018"/>
                    <a:pt x="1507" y="3995"/>
                    <a:pt x="1461" y="3950"/>
                  </a:cubicBezTo>
                  <a:cubicBezTo>
                    <a:pt x="1415" y="3904"/>
                    <a:pt x="1347" y="3858"/>
                    <a:pt x="1301" y="3813"/>
                  </a:cubicBezTo>
                  <a:cubicBezTo>
                    <a:pt x="1096" y="3607"/>
                    <a:pt x="913" y="3311"/>
                    <a:pt x="754" y="3037"/>
                  </a:cubicBezTo>
                  <a:cubicBezTo>
                    <a:pt x="571" y="2740"/>
                    <a:pt x="434" y="2443"/>
                    <a:pt x="343" y="2147"/>
                  </a:cubicBezTo>
                  <a:cubicBezTo>
                    <a:pt x="274" y="1850"/>
                    <a:pt x="229" y="1553"/>
                    <a:pt x="320" y="1370"/>
                  </a:cubicBezTo>
                  <a:cubicBezTo>
                    <a:pt x="411" y="1165"/>
                    <a:pt x="617" y="1119"/>
                    <a:pt x="754" y="1097"/>
                  </a:cubicBezTo>
                  <a:cubicBezTo>
                    <a:pt x="890" y="1097"/>
                    <a:pt x="982" y="1097"/>
                    <a:pt x="982" y="1074"/>
                  </a:cubicBezTo>
                  <a:cubicBezTo>
                    <a:pt x="982" y="1051"/>
                    <a:pt x="890" y="1028"/>
                    <a:pt x="754" y="1005"/>
                  </a:cubicBezTo>
                  <a:cubicBezTo>
                    <a:pt x="733" y="999"/>
                    <a:pt x="709" y="996"/>
                    <a:pt x="683" y="996"/>
                  </a:cubicBezTo>
                  <a:cubicBezTo>
                    <a:pt x="620" y="996"/>
                    <a:pt x="544" y="1012"/>
                    <a:pt x="480" y="1028"/>
                  </a:cubicBezTo>
                  <a:cubicBezTo>
                    <a:pt x="365" y="1051"/>
                    <a:pt x="251" y="1142"/>
                    <a:pt x="160" y="1256"/>
                  </a:cubicBezTo>
                  <a:cubicBezTo>
                    <a:pt x="0" y="1530"/>
                    <a:pt x="23" y="1873"/>
                    <a:pt x="92" y="2215"/>
                  </a:cubicBezTo>
                  <a:cubicBezTo>
                    <a:pt x="160" y="2535"/>
                    <a:pt x="274" y="2877"/>
                    <a:pt x="434" y="3196"/>
                  </a:cubicBezTo>
                  <a:cubicBezTo>
                    <a:pt x="594" y="3516"/>
                    <a:pt x="776" y="3836"/>
                    <a:pt x="1005" y="4087"/>
                  </a:cubicBezTo>
                  <a:cubicBezTo>
                    <a:pt x="1073" y="4155"/>
                    <a:pt x="1119" y="4224"/>
                    <a:pt x="1187" y="4292"/>
                  </a:cubicBezTo>
                  <a:cubicBezTo>
                    <a:pt x="1256" y="4361"/>
                    <a:pt x="1347" y="4406"/>
                    <a:pt x="1415" y="4452"/>
                  </a:cubicBezTo>
                  <a:cubicBezTo>
                    <a:pt x="1552" y="4543"/>
                    <a:pt x="1689" y="4589"/>
                    <a:pt x="1826" y="4634"/>
                  </a:cubicBezTo>
                  <a:cubicBezTo>
                    <a:pt x="2016" y="4713"/>
                    <a:pt x="2194" y="4738"/>
                    <a:pt x="2339" y="4738"/>
                  </a:cubicBezTo>
                  <a:cubicBezTo>
                    <a:pt x="2404" y="4738"/>
                    <a:pt x="2462" y="4733"/>
                    <a:pt x="2511" y="4726"/>
                  </a:cubicBezTo>
                  <a:cubicBezTo>
                    <a:pt x="2602" y="4726"/>
                    <a:pt x="2648" y="4703"/>
                    <a:pt x="2694" y="4703"/>
                  </a:cubicBezTo>
                  <a:lnTo>
                    <a:pt x="2762" y="4680"/>
                  </a:lnTo>
                  <a:cubicBezTo>
                    <a:pt x="2762" y="4680"/>
                    <a:pt x="2853" y="4657"/>
                    <a:pt x="3013" y="4589"/>
                  </a:cubicBezTo>
                  <a:cubicBezTo>
                    <a:pt x="3150" y="4520"/>
                    <a:pt x="3356" y="4406"/>
                    <a:pt x="3561" y="4224"/>
                  </a:cubicBezTo>
                  <a:cubicBezTo>
                    <a:pt x="3972" y="3881"/>
                    <a:pt x="4360" y="3288"/>
                    <a:pt x="4657" y="2672"/>
                  </a:cubicBezTo>
                  <a:cubicBezTo>
                    <a:pt x="4953" y="2032"/>
                    <a:pt x="5182" y="1370"/>
                    <a:pt x="5296" y="868"/>
                  </a:cubicBezTo>
                  <a:cubicBezTo>
                    <a:pt x="5410" y="366"/>
                    <a:pt x="5410" y="1"/>
                    <a:pt x="5387" y="1"/>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4" name="Google Shape;4602;p53">
              <a:extLst>
                <a:ext uri="{FF2B5EF4-FFF2-40B4-BE49-F238E27FC236}">
                  <a16:creationId xmlns:a16="http://schemas.microsoft.com/office/drawing/2014/main" id="{3E2CADCD-06BF-2B0F-6114-F6D211447FC3}"/>
                </a:ext>
              </a:extLst>
            </p:cNvPr>
            <p:cNvSpPr/>
            <p:nvPr/>
          </p:nvSpPr>
          <p:spPr>
            <a:xfrm>
              <a:off x="3618550" y="2546775"/>
              <a:ext cx="109575" cy="191600"/>
            </a:xfrm>
            <a:custGeom>
              <a:avLst/>
              <a:gdLst/>
              <a:ahLst/>
              <a:cxnLst/>
              <a:rect l="l" t="t" r="r" b="b"/>
              <a:pathLst>
                <a:path w="4383" h="7664" extrusionOk="0">
                  <a:moveTo>
                    <a:pt x="1758" y="1"/>
                  </a:moveTo>
                  <a:cubicBezTo>
                    <a:pt x="1347" y="183"/>
                    <a:pt x="936" y="457"/>
                    <a:pt x="616" y="777"/>
                  </a:cubicBezTo>
                  <a:cubicBezTo>
                    <a:pt x="799" y="914"/>
                    <a:pt x="731" y="1073"/>
                    <a:pt x="571" y="1256"/>
                  </a:cubicBezTo>
                  <a:cubicBezTo>
                    <a:pt x="662" y="1644"/>
                    <a:pt x="1004" y="1941"/>
                    <a:pt x="1050" y="2329"/>
                  </a:cubicBezTo>
                  <a:cubicBezTo>
                    <a:pt x="1141" y="2831"/>
                    <a:pt x="776" y="2991"/>
                    <a:pt x="548" y="3333"/>
                  </a:cubicBezTo>
                  <a:cubicBezTo>
                    <a:pt x="365" y="3630"/>
                    <a:pt x="662" y="3927"/>
                    <a:pt x="616" y="4223"/>
                  </a:cubicBezTo>
                  <a:cubicBezTo>
                    <a:pt x="594" y="4429"/>
                    <a:pt x="342" y="4657"/>
                    <a:pt x="228" y="4862"/>
                  </a:cubicBezTo>
                  <a:cubicBezTo>
                    <a:pt x="0" y="5250"/>
                    <a:pt x="23" y="5616"/>
                    <a:pt x="160" y="5958"/>
                  </a:cubicBezTo>
                  <a:cubicBezTo>
                    <a:pt x="434" y="6369"/>
                    <a:pt x="708" y="6757"/>
                    <a:pt x="1004" y="7076"/>
                  </a:cubicBezTo>
                  <a:cubicBezTo>
                    <a:pt x="1375" y="7447"/>
                    <a:pt x="1803" y="7664"/>
                    <a:pt x="2264" y="7664"/>
                  </a:cubicBezTo>
                  <a:cubicBezTo>
                    <a:pt x="2513" y="7664"/>
                    <a:pt x="2772" y="7601"/>
                    <a:pt x="3036" y="7465"/>
                  </a:cubicBezTo>
                  <a:cubicBezTo>
                    <a:pt x="3196" y="7396"/>
                    <a:pt x="3333" y="7305"/>
                    <a:pt x="3470" y="7191"/>
                  </a:cubicBezTo>
                  <a:cubicBezTo>
                    <a:pt x="3538" y="7145"/>
                    <a:pt x="3607" y="7099"/>
                    <a:pt x="3675" y="7054"/>
                  </a:cubicBezTo>
                  <a:cubicBezTo>
                    <a:pt x="3721" y="7008"/>
                    <a:pt x="3789" y="6962"/>
                    <a:pt x="3835" y="6917"/>
                  </a:cubicBezTo>
                  <a:cubicBezTo>
                    <a:pt x="3926" y="6825"/>
                    <a:pt x="3995" y="6757"/>
                    <a:pt x="4086" y="6666"/>
                  </a:cubicBezTo>
                  <a:cubicBezTo>
                    <a:pt x="4109" y="6643"/>
                    <a:pt x="4131" y="6620"/>
                    <a:pt x="4131" y="6597"/>
                  </a:cubicBezTo>
                  <a:cubicBezTo>
                    <a:pt x="4223" y="6483"/>
                    <a:pt x="4314" y="6392"/>
                    <a:pt x="4383" y="6278"/>
                  </a:cubicBezTo>
                  <a:cubicBezTo>
                    <a:pt x="3903" y="6163"/>
                    <a:pt x="3401" y="5935"/>
                    <a:pt x="2945" y="5524"/>
                  </a:cubicBezTo>
                  <a:cubicBezTo>
                    <a:pt x="1301" y="3927"/>
                    <a:pt x="4246" y="2009"/>
                    <a:pt x="4246" y="2009"/>
                  </a:cubicBezTo>
                  <a:cubicBezTo>
                    <a:pt x="4246" y="2009"/>
                    <a:pt x="3218" y="1576"/>
                    <a:pt x="2214" y="685"/>
                  </a:cubicBezTo>
                  <a:cubicBezTo>
                    <a:pt x="1963" y="457"/>
                    <a:pt x="1826" y="229"/>
                    <a:pt x="175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5" name="Google Shape;4603;p53">
              <a:extLst>
                <a:ext uri="{FF2B5EF4-FFF2-40B4-BE49-F238E27FC236}">
                  <a16:creationId xmlns:a16="http://schemas.microsoft.com/office/drawing/2014/main" id="{2A229EB3-2C73-160D-EED7-F66E230C8E2D}"/>
                </a:ext>
              </a:extLst>
            </p:cNvPr>
            <p:cNvSpPr/>
            <p:nvPr/>
          </p:nvSpPr>
          <p:spPr>
            <a:xfrm>
              <a:off x="3491850" y="2537325"/>
              <a:ext cx="175425" cy="176100"/>
            </a:xfrm>
            <a:custGeom>
              <a:avLst/>
              <a:gdLst/>
              <a:ahLst/>
              <a:cxnLst/>
              <a:rect l="l" t="t" r="r" b="b"/>
              <a:pathLst>
                <a:path w="7017" h="7044" extrusionOk="0">
                  <a:moveTo>
                    <a:pt x="3110" y="0"/>
                  </a:moveTo>
                  <a:cubicBezTo>
                    <a:pt x="2542" y="0"/>
                    <a:pt x="1931" y="190"/>
                    <a:pt x="1302" y="653"/>
                  </a:cubicBezTo>
                  <a:cubicBezTo>
                    <a:pt x="206" y="1451"/>
                    <a:pt x="1" y="2867"/>
                    <a:pt x="138" y="4168"/>
                  </a:cubicBezTo>
                  <a:cubicBezTo>
                    <a:pt x="229" y="4967"/>
                    <a:pt x="389" y="5971"/>
                    <a:pt x="982" y="6519"/>
                  </a:cubicBezTo>
                  <a:cubicBezTo>
                    <a:pt x="1097" y="6633"/>
                    <a:pt x="1233" y="6724"/>
                    <a:pt x="1393" y="6793"/>
                  </a:cubicBezTo>
                  <a:cubicBezTo>
                    <a:pt x="1713" y="6952"/>
                    <a:pt x="2055" y="7021"/>
                    <a:pt x="2420" y="7044"/>
                  </a:cubicBezTo>
                  <a:cubicBezTo>
                    <a:pt x="2420" y="5948"/>
                    <a:pt x="2626" y="4852"/>
                    <a:pt x="2694" y="3757"/>
                  </a:cubicBezTo>
                  <a:cubicBezTo>
                    <a:pt x="2694" y="3665"/>
                    <a:pt x="2740" y="3620"/>
                    <a:pt x="2808" y="3597"/>
                  </a:cubicBezTo>
                  <a:cubicBezTo>
                    <a:pt x="2808" y="3574"/>
                    <a:pt x="2808" y="3551"/>
                    <a:pt x="2831" y="3529"/>
                  </a:cubicBezTo>
                  <a:cubicBezTo>
                    <a:pt x="2849" y="3424"/>
                    <a:pt x="2933" y="3345"/>
                    <a:pt x="3023" y="3345"/>
                  </a:cubicBezTo>
                  <a:cubicBezTo>
                    <a:pt x="3051" y="3345"/>
                    <a:pt x="3078" y="3353"/>
                    <a:pt x="3105" y="3369"/>
                  </a:cubicBezTo>
                  <a:cubicBezTo>
                    <a:pt x="3470" y="3551"/>
                    <a:pt x="3813" y="3757"/>
                    <a:pt x="4178" y="3939"/>
                  </a:cubicBezTo>
                  <a:cubicBezTo>
                    <a:pt x="4158" y="3919"/>
                    <a:pt x="4138" y="3882"/>
                    <a:pt x="4118" y="3858"/>
                  </a:cubicBezTo>
                  <a:lnTo>
                    <a:pt x="4118" y="3858"/>
                  </a:lnTo>
                  <a:cubicBezTo>
                    <a:pt x="4177" y="3909"/>
                    <a:pt x="4532" y="4139"/>
                    <a:pt x="5039" y="4139"/>
                  </a:cubicBezTo>
                  <a:cubicBezTo>
                    <a:pt x="5352" y="4139"/>
                    <a:pt x="5723" y="4051"/>
                    <a:pt x="6118" y="3780"/>
                  </a:cubicBezTo>
                  <a:cubicBezTo>
                    <a:pt x="7016" y="3156"/>
                    <a:pt x="5426" y="0"/>
                    <a:pt x="3110"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6" name="Google Shape;4604;p53">
              <a:extLst>
                <a:ext uri="{FF2B5EF4-FFF2-40B4-BE49-F238E27FC236}">
                  <a16:creationId xmlns:a16="http://schemas.microsoft.com/office/drawing/2014/main" id="{E8D64DAA-5A6B-CF56-5F4D-6C409652EB15}"/>
                </a:ext>
              </a:extLst>
            </p:cNvPr>
            <p:cNvSpPr/>
            <p:nvPr/>
          </p:nvSpPr>
          <p:spPr>
            <a:xfrm>
              <a:off x="3518675" y="2538375"/>
              <a:ext cx="139825" cy="103725"/>
            </a:xfrm>
            <a:custGeom>
              <a:avLst/>
              <a:gdLst/>
              <a:ahLst/>
              <a:cxnLst/>
              <a:rect l="l" t="t" r="r" b="b"/>
              <a:pathLst>
                <a:path w="5593" h="4149" extrusionOk="0">
                  <a:moveTo>
                    <a:pt x="1809" y="1"/>
                  </a:moveTo>
                  <a:cubicBezTo>
                    <a:pt x="1395" y="1"/>
                    <a:pt x="1007" y="64"/>
                    <a:pt x="708" y="200"/>
                  </a:cubicBezTo>
                  <a:cubicBezTo>
                    <a:pt x="206" y="405"/>
                    <a:pt x="1" y="770"/>
                    <a:pt x="24" y="770"/>
                  </a:cubicBezTo>
                  <a:cubicBezTo>
                    <a:pt x="25" y="774"/>
                    <a:pt x="28" y="775"/>
                    <a:pt x="32" y="775"/>
                  </a:cubicBezTo>
                  <a:cubicBezTo>
                    <a:pt x="83" y="775"/>
                    <a:pt x="331" y="511"/>
                    <a:pt x="777" y="405"/>
                  </a:cubicBezTo>
                  <a:cubicBezTo>
                    <a:pt x="993" y="333"/>
                    <a:pt x="1250" y="298"/>
                    <a:pt x="1528" y="298"/>
                  </a:cubicBezTo>
                  <a:cubicBezTo>
                    <a:pt x="1868" y="298"/>
                    <a:pt x="2239" y="350"/>
                    <a:pt x="2603" y="451"/>
                  </a:cubicBezTo>
                  <a:cubicBezTo>
                    <a:pt x="3242" y="633"/>
                    <a:pt x="3835" y="976"/>
                    <a:pt x="4201" y="1318"/>
                  </a:cubicBezTo>
                  <a:cubicBezTo>
                    <a:pt x="4589" y="1661"/>
                    <a:pt x="4748" y="1934"/>
                    <a:pt x="4748" y="1934"/>
                  </a:cubicBezTo>
                  <a:cubicBezTo>
                    <a:pt x="4748" y="1934"/>
                    <a:pt x="4817" y="2003"/>
                    <a:pt x="4885" y="2117"/>
                  </a:cubicBezTo>
                  <a:cubicBezTo>
                    <a:pt x="4954" y="2254"/>
                    <a:pt x="5045" y="2437"/>
                    <a:pt x="5114" y="2665"/>
                  </a:cubicBezTo>
                  <a:cubicBezTo>
                    <a:pt x="5136" y="2756"/>
                    <a:pt x="5136" y="2893"/>
                    <a:pt x="5136" y="3030"/>
                  </a:cubicBezTo>
                  <a:cubicBezTo>
                    <a:pt x="5136" y="3167"/>
                    <a:pt x="5091" y="3304"/>
                    <a:pt x="5045" y="3395"/>
                  </a:cubicBezTo>
                  <a:cubicBezTo>
                    <a:pt x="4977" y="3509"/>
                    <a:pt x="4885" y="3601"/>
                    <a:pt x="4771" y="3669"/>
                  </a:cubicBezTo>
                  <a:cubicBezTo>
                    <a:pt x="4634" y="3715"/>
                    <a:pt x="4497" y="3760"/>
                    <a:pt x="4337" y="3783"/>
                  </a:cubicBezTo>
                  <a:cubicBezTo>
                    <a:pt x="4268" y="3788"/>
                    <a:pt x="4198" y="3790"/>
                    <a:pt x="4129" y="3790"/>
                  </a:cubicBezTo>
                  <a:cubicBezTo>
                    <a:pt x="3534" y="3790"/>
                    <a:pt x="2943" y="3625"/>
                    <a:pt x="2534" y="3441"/>
                  </a:cubicBezTo>
                  <a:cubicBezTo>
                    <a:pt x="2097" y="3222"/>
                    <a:pt x="1828" y="2983"/>
                    <a:pt x="1785" y="2983"/>
                  </a:cubicBezTo>
                  <a:cubicBezTo>
                    <a:pt x="1783" y="2983"/>
                    <a:pt x="1782" y="2983"/>
                    <a:pt x="1781" y="2984"/>
                  </a:cubicBezTo>
                  <a:cubicBezTo>
                    <a:pt x="1758" y="3007"/>
                    <a:pt x="1895" y="3167"/>
                    <a:pt x="2123" y="3372"/>
                  </a:cubicBezTo>
                  <a:cubicBezTo>
                    <a:pt x="2580" y="3601"/>
                    <a:pt x="3014" y="3875"/>
                    <a:pt x="3470" y="4034"/>
                  </a:cubicBezTo>
                  <a:cubicBezTo>
                    <a:pt x="3744" y="4103"/>
                    <a:pt x="4041" y="4148"/>
                    <a:pt x="4360" y="4148"/>
                  </a:cubicBezTo>
                  <a:cubicBezTo>
                    <a:pt x="4543" y="4148"/>
                    <a:pt x="4726" y="4103"/>
                    <a:pt x="4931" y="4034"/>
                  </a:cubicBezTo>
                  <a:cubicBezTo>
                    <a:pt x="5114" y="3943"/>
                    <a:pt x="5273" y="3806"/>
                    <a:pt x="5387" y="3623"/>
                  </a:cubicBezTo>
                  <a:cubicBezTo>
                    <a:pt x="5502" y="3441"/>
                    <a:pt x="5547" y="3258"/>
                    <a:pt x="5570" y="3076"/>
                  </a:cubicBezTo>
                  <a:cubicBezTo>
                    <a:pt x="5593" y="2893"/>
                    <a:pt x="5570" y="2710"/>
                    <a:pt x="5547" y="2551"/>
                  </a:cubicBezTo>
                  <a:cubicBezTo>
                    <a:pt x="5502" y="2254"/>
                    <a:pt x="5387" y="2026"/>
                    <a:pt x="5296" y="1866"/>
                  </a:cubicBezTo>
                  <a:cubicBezTo>
                    <a:pt x="5251" y="1797"/>
                    <a:pt x="5205" y="1729"/>
                    <a:pt x="5182" y="1683"/>
                  </a:cubicBezTo>
                  <a:cubicBezTo>
                    <a:pt x="5159" y="1661"/>
                    <a:pt x="5159" y="1638"/>
                    <a:pt x="5159" y="1638"/>
                  </a:cubicBezTo>
                  <a:cubicBezTo>
                    <a:pt x="5159" y="1638"/>
                    <a:pt x="4931" y="1295"/>
                    <a:pt x="4474" y="953"/>
                  </a:cubicBezTo>
                  <a:cubicBezTo>
                    <a:pt x="4269" y="770"/>
                    <a:pt x="3995" y="588"/>
                    <a:pt x="3676" y="428"/>
                  </a:cubicBezTo>
                  <a:cubicBezTo>
                    <a:pt x="3379" y="291"/>
                    <a:pt x="3014" y="177"/>
                    <a:pt x="2671" y="86"/>
                  </a:cubicBezTo>
                  <a:cubicBezTo>
                    <a:pt x="2385" y="30"/>
                    <a:pt x="2090" y="1"/>
                    <a:pt x="1809" y="1"/>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7" name="Google Shape;4605;p53">
              <a:extLst>
                <a:ext uri="{FF2B5EF4-FFF2-40B4-BE49-F238E27FC236}">
                  <a16:creationId xmlns:a16="http://schemas.microsoft.com/office/drawing/2014/main" id="{F90F5377-38DC-EDAB-B881-DAF806FC6E97}"/>
                </a:ext>
              </a:extLst>
            </p:cNvPr>
            <p:cNvSpPr/>
            <p:nvPr/>
          </p:nvSpPr>
          <p:spPr>
            <a:xfrm>
              <a:off x="3494150" y="2608975"/>
              <a:ext cx="61650" cy="104450"/>
            </a:xfrm>
            <a:custGeom>
              <a:avLst/>
              <a:gdLst/>
              <a:ahLst/>
              <a:cxnLst/>
              <a:rect l="l" t="t" r="r" b="b"/>
              <a:pathLst>
                <a:path w="2466" h="4178" extrusionOk="0">
                  <a:moveTo>
                    <a:pt x="46" y="1"/>
                  </a:moveTo>
                  <a:cubicBezTo>
                    <a:pt x="0" y="434"/>
                    <a:pt x="0" y="868"/>
                    <a:pt x="46" y="1302"/>
                  </a:cubicBezTo>
                  <a:cubicBezTo>
                    <a:pt x="137" y="2101"/>
                    <a:pt x="297" y="3105"/>
                    <a:pt x="890" y="3653"/>
                  </a:cubicBezTo>
                  <a:cubicBezTo>
                    <a:pt x="1005" y="3767"/>
                    <a:pt x="1141" y="3858"/>
                    <a:pt x="1301" y="3927"/>
                  </a:cubicBezTo>
                  <a:cubicBezTo>
                    <a:pt x="1621" y="4086"/>
                    <a:pt x="1963" y="4155"/>
                    <a:pt x="2328" y="4178"/>
                  </a:cubicBezTo>
                  <a:cubicBezTo>
                    <a:pt x="2328" y="3561"/>
                    <a:pt x="2397" y="2945"/>
                    <a:pt x="2465" y="2352"/>
                  </a:cubicBezTo>
                  <a:lnTo>
                    <a:pt x="2465" y="2352"/>
                  </a:lnTo>
                  <a:cubicBezTo>
                    <a:pt x="2335" y="2424"/>
                    <a:pt x="2178" y="2469"/>
                    <a:pt x="1976" y="2469"/>
                  </a:cubicBezTo>
                  <a:cubicBezTo>
                    <a:pt x="1858" y="2469"/>
                    <a:pt x="1726" y="2454"/>
                    <a:pt x="1575" y="2420"/>
                  </a:cubicBezTo>
                  <a:cubicBezTo>
                    <a:pt x="525" y="2146"/>
                    <a:pt x="160" y="1051"/>
                    <a:pt x="4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8" name="Google Shape;4606;p53">
              <a:extLst>
                <a:ext uri="{FF2B5EF4-FFF2-40B4-BE49-F238E27FC236}">
                  <a16:creationId xmlns:a16="http://schemas.microsoft.com/office/drawing/2014/main" id="{AF2DA063-2A53-DBF7-91A4-1B2C903151F2}"/>
                </a:ext>
              </a:extLst>
            </p:cNvPr>
            <p:cNvSpPr/>
            <p:nvPr/>
          </p:nvSpPr>
          <p:spPr>
            <a:xfrm>
              <a:off x="3554050" y="2543350"/>
              <a:ext cx="109600" cy="97325"/>
            </a:xfrm>
            <a:custGeom>
              <a:avLst/>
              <a:gdLst/>
              <a:ahLst/>
              <a:cxnLst/>
              <a:rect l="l" t="t" r="r" b="b"/>
              <a:pathLst>
                <a:path w="4384" h="3893" extrusionOk="0">
                  <a:moveTo>
                    <a:pt x="1713" y="1"/>
                  </a:moveTo>
                  <a:cubicBezTo>
                    <a:pt x="1964" y="229"/>
                    <a:pt x="3333" y="1484"/>
                    <a:pt x="3379" y="2466"/>
                  </a:cubicBezTo>
                  <a:cubicBezTo>
                    <a:pt x="3386" y="2772"/>
                    <a:pt x="3102" y="2880"/>
                    <a:pt x="2697" y="2880"/>
                  </a:cubicBezTo>
                  <a:cubicBezTo>
                    <a:pt x="1710" y="2880"/>
                    <a:pt x="1" y="2238"/>
                    <a:pt x="1" y="2238"/>
                  </a:cubicBezTo>
                  <a:lnTo>
                    <a:pt x="1" y="2238"/>
                  </a:lnTo>
                  <a:cubicBezTo>
                    <a:pt x="1" y="2238"/>
                    <a:pt x="206" y="2740"/>
                    <a:pt x="320" y="3333"/>
                  </a:cubicBezTo>
                  <a:cubicBezTo>
                    <a:pt x="320" y="3310"/>
                    <a:pt x="343" y="3310"/>
                    <a:pt x="343" y="3288"/>
                  </a:cubicBezTo>
                  <a:cubicBezTo>
                    <a:pt x="360" y="3170"/>
                    <a:pt x="439" y="3101"/>
                    <a:pt x="525" y="3101"/>
                  </a:cubicBezTo>
                  <a:cubicBezTo>
                    <a:pt x="556" y="3101"/>
                    <a:pt x="587" y="3110"/>
                    <a:pt x="617" y="3128"/>
                  </a:cubicBezTo>
                  <a:cubicBezTo>
                    <a:pt x="982" y="3310"/>
                    <a:pt x="1325" y="3516"/>
                    <a:pt x="1690" y="3698"/>
                  </a:cubicBezTo>
                  <a:cubicBezTo>
                    <a:pt x="1667" y="3676"/>
                    <a:pt x="1644" y="3630"/>
                    <a:pt x="1621" y="3607"/>
                  </a:cubicBezTo>
                  <a:lnTo>
                    <a:pt x="1621" y="3607"/>
                  </a:lnTo>
                  <a:cubicBezTo>
                    <a:pt x="1622" y="3607"/>
                    <a:pt x="2002" y="3892"/>
                    <a:pt x="2565" y="3892"/>
                  </a:cubicBezTo>
                  <a:cubicBezTo>
                    <a:pt x="2876" y="3892"/>
                    <a:pt x="3241" y="3806"/>
                    <a:pt x="3630" y="3539"/>
                  </a:cubicBezTo>
                  <a:cubicBezTo>
                    <a:pt x="4383" y="3014"/>
                    <a:pt x="3402" y="754"/>
                    <a:pt x="171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9" name="Google Shape;4607;p53">
              <a:extLst>
                <a:ext uri="{FF2B5EF4-FFF2-40B4-BE49-F238E27FC236}">
                  <a16:creationId xmlns:a16="http://schemas.microsoft.com/office/drawing/2014/main" id="{6F122A70-57C3-5DE9-1FEC-0280A1961544}"/>
                </a:ext>
              </a:extLst>
            </p:cNvPr>
            <p:cNvSpPr/>
            <p:nvPr/>
          </p:nvSpPr>
          <p:spPr>
            <a:xfrm>
              <a:off x="2326325" y="2325350"/>
              <a:ext cx="1021200" cy="1012650"/>
            </a:xfrm>
            <a:custGeom>
              <a:avLst/>
              <a:gdLst/>
              <a:ahLst/>
              <a:cxnLst/>
              <a:rect l="l" t="t" r="r" b="b"/>
              <a:pathLst>
                <a:path w="40848" h="40506" extrusionOk="0">
                  <a:moveTo>
                    <a:pt x="25161" y="0"/>
                  </a:moveTo>
                  <a:cubicBezTo>
                    <a:pt x="24407" y="0"/>
                    <a:pt x="23603" y="36"/>
                    <a:pt x="22747" y="116"/>
                  </a:cubicBezTo>
                  <a:cubicBezTo>
                    <a:pt x="12612" y="1051"/>
                    <a:pt x="10170" y="2558"/>
                    <a:pt x="8390" y="4247"/>
                  </a:cubicBezTo>
                  <a:cubicBezTo>
                    <a:pt x="6609" y="5936"/>
                    <a:pt x="5034" y="12510"/>
                    <a:pt x="3254" y="14564"/>
                  </a:cubicBezTo>
                  <a:cubicBezTo>
                    <a:pt x="1522" y="16537"/>
                    <a:pt x="1" y="18615"/>
                    <a:pt x="4452" y="18615"/>
                  </a:cubicBezTo>
                  <a:cubicBezTo>
                    <a:pt x="4636" y="18615"/>
                    <a:pt x="4830" y="18611"/>
                    <a:pt x="5034" y="18604"/>
                  </a:cubicBezTo>
                  <a:lnTo>
                    <a:pt x="5034" y="18604"/>
                  </a:lnTo>
                  <a:cubicBezTo>
                    <a:pt x="5034" y="18604"/>
                    <a:pt x="2523" y="33121"/>
                    <a:pt x="6952" y="36750"/>
                  </a:cubicBezTo>
                  <a:cubicBezTo>
                    <a:pt x="10242" y="39439"/>
                    <a:pt x="16390" y="40505"/>
                    <a:pt x="22326" y="40505"/>
                  </a:cubicBezTo>
                  <a:cubicBezTo>
                    <a:pt x="28784" y="40505"/>
                    <a:pt x="34991" y="39243"/>
                    <a:pt x="36990" y="37435"/>
                  </a:cubicBezTo>
                  <a:cubicBezTo>
                    <a:pt x="40847" y="33965"/>
                    <a:pt x="37925" y="7351"/>
                    <a:pt x="35597" y="4247"/>
                  </a:cubicBezTo>
                  <a:cubicBezTo>
                    <a:pt x="35597" y="4247"/>
                    <a:pt x="33321" y="0"/>
                    <a:pt x="2516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0" name="Google Shape;4608;p53">
              <a:extLst>
                <a:ext uri="{FF2B5EF4-FFF2-40B4-BE49-F238E27FC236}">
                  <a16:creationId xmlns:a16="http://schemas.microsoft.com/office/drawing/2014/main" id="{830B145A-D22F-A21F-DBAC-63E1F704846B}"/>
                </a:ext>
              </a:extLst>
            </p:cNvPr>
            <p:cNvSpPr/>
            <p:nvPr/>
          </p:nvSpPr>
          <p:spPr>
            <a:xfrm>
              <a:off x="2454450" y="2380300"/>
              <a:ext cx="893075" cy="957675"/>
            </a:xfrm>
            <a:custGeom>
              <a:avLst/>
              <a:gdLst/>
              <a:ahLst/>
              <a:cxnLst/>
              <a:rect l="l" t="t" r="r" b="b"/>
              <a:pathLst>
                <a:path w="35723" h="38307" extrusionOk="0">
                  <a:moveTo>
                    <a:pt x="21924" y="0"/>
                  </a:moveTo>
                  <a:cubicBezTo>
                    <a:pt x="19328" y="0"/>
                    <a:pt x="16620" y="209"/>
                    <a:pt x="14335" y="839"/>
                  </a:cubicBezTo>
                  <a:cubicBezTo>
                    <a:pt x="7487" y="2711"/>
                    <a:pt x="5159" y="3373"/>
                    <a:pt x="4406" y="8714"/>
                  </a:cubicBezTo>
                  <a:cubicBezTo>
                    <a:pt x="3721" y="13530"/>
                    <a:pt x="0" y="30695"/>
                    <a:pt x="2991" y="35054"/>
                  </a:cubicBezTo>
                  <a:cubicBezTo>
                    <a:pt x="3105" y="35237"/>
                    <a:pt x="3265" y="35419"/>
                    <a:pt x="3424" y="35602"/>
                  </a:cubicBezTo>
                  <a:cubicBezTo>
                    <a:pt x="6902" y="37521"/>
                    <a:pt x="12139" y="38307"/>
                    <a:pt x="17219" y="38307"/>
                  </a:cubicBezTo>
                  <a:cubicBezTo>
                    <a:pt x="21142" y="38307"/>
                    <a:pt x="24970" y="37839"/>
                    <a:pt x="27825" y="37063"/>
                  </a:cubicBezTo>
                  <a:cubicBezTo>
                    <a:pt x="28692" y="36629"/>
                    <a:pt x="29536" y="36287"/>
                    <a:pt x="30312" y="36104"/>
                  </a:cubicBezTo>
                  <a:cubicBezTo>
                    <a:pt x="30974" y="35853"/>
                    <a:pt x="31499" y="35579"/>
                    <a:pt x="31865" y="35237"/>
                  </a:cubicBezTo>
                  <a:cubicBezTo>
                    <a:pt x="35722" y="31767"/>
                    <a:pt x="32800" y="5153"/>
                    <a:pt x="30472" y="2049"/>
                  </a:cubicBezTo>
                  <a:cubicBezTo>
                    <a:pt x="30472" y="2049"/>
                    <a:pt x="30449" y="2049"/>
                    <a:pt x="30449" y="2026"/>
                  </a:cubicBezTo>
                  <a:cubicBezTo>
                    <a:pt x="30358" y="1866"/>
                    <a:pt x="29924" y="1182"/>
                    <a:pt x="28989" y="428"/>
                  </a:cubicBezTo>
                  <a:cubicBezTo>
                    <a:pt x="27138" y="220"/>
                    <a:pt x="24590" y="0"/>
                    <a:pt x="2192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1" name="Google Shape;4609;p53">
              <a:extLst>
                <a:ext uri="{FF2B5EF4-FFF2-40B4-BE49-F238E27FC236}">
                  <a16:creationId xmlns:a16="http://schemas.microsoft.com/office/drawing/2014/main" id="{2DF7A51B-9D4F-2AEC-615E-A660DA4F0AF7}"/>
                </a:ext>
              </a:extLst>
            </p:cNvPr>
            <p:cNvSpPr/>
            <p:nvPr/>
          </p:nvSpPr>
          <p:spPr>
            <a:xfrm>
              <a:off x="2374550" y="2440075"/>
              <a:ext cx="531300" cy="897825"/>
            </a:xfrm>
            <a:custGeom>
              <a:avLst/>
              <a:gdLst/>
              <a:ahLst/>
              <a:cxnLst/>
              <a:rect l="l" t="t" r="r" b="b"/>
              <a:pathLst>
                <a:path w="21252" h="35913" extrusionOk="0">
                  <a:moveTo>
                    <a:pt x="10067" y="1"/>
                  </a:moveTo>
                  <a:cubicBezTo>
                    <a:pt x="9274" y="1"/>
                    <a:pt x="8449" y="245"/>
                    <a:pt x="7625" y="662"/>
                  </a:cubicBezTo>
                  <a:cubicBezTo>
                    <a:pt x="4201" y="2374"/>
                    <a:pt x="4520" y="6551"/>
                    <a:pt x="3128" y="9541"/>
                  </a:cubicBezTo>
                  <a:cubicBezTo>
                    <a:pt x="2626" y="10614"/>
                    <a:pt x="1873" y="11504"/>
                    <a:pt x="1142" y="12417"/>
                  </a:cubicBezTo>
                  <a:cubicBezTo>
                    <a:pt x="914" y="12691"/>
                    <a:pt x="366" y="13102"/>
                    <a:pt x="1" y="13536"/>
                  </a:cubicBezTo>
                  <a:cubicBezTo>
                    <a:pt x="115" y="13627"/>
                    <a:pt x="275" y="13695"/>
                    <a:pt x="457" y="13764"/>
                  </a:cubicBezTo>
                  <a:lnTo>
                    <a:pt x="480" y="13764"/>
                  </a:lnTo>
                  <a:cubicBezTo>
                    <a:pt x="549" y="13810"/>
                    <a:pt x="640" y="13832"/>
                    <a:pt x="731" y="13855"/>
                  </a:cubicBezTo>
                  <a:lnTo>
                    <a:pt x="777" y="13855"/>
                  </a:lnTo>
                  <a:cubicBezTo>
                    <a:pt x="891" y="13878"/>
                    <a:pt x="982" y="13901"/>
                    <a:pt x="1097" y="13924"/>
                  </a:cubicBezTo>
                  <a:lnTo>
                    <a:pt x="1119" y="13924"/>
                  </a:lnTo>
                  <a:cubicBezTo>
                    <a:pt x="1234" y="13947"/>
                    <a:pt x="1370" y="13969"/>
                    <a:pt x="1507" y="13969"/>
                  </a:cubicBezTo>
                  <a:lnTo>
                    <a:pt x="1576" y="13969"/>
                  </a:lnTo>
                  <a:cubicBezTo>
                    <a:pt x="1690" y="13992"/>
                    <a:pt x="1804" y="13992"/>
                    <a:pt x="1918" y="13992"/>
                  </a:cubicBezTo>
                  <a:cubicBezTo>
                    <a:pt x="1964" y="14015"/>
                    <a:pt x="2010" y="14015"/>
                    <a:pt x="2055" y="14015"/>
                  </a:cubicBezTo>
                  <a:lnTo>
                    <a:pt x="3105" y="14015"/>
                  </a:lnTo>
                  <a:cubicBezTo>
                    <a:pt x="3105" y="14015"/>
                    <a:pt x="2808" y="15658"/>
                    <a:pt x="2603" y="18009"/>
                  </a:cubicBezTo>
                  <a:cubicBezTo>
                    <a:pt x="2603" y="18283"/>
                    <a:pt x="2580" y="18580"/>
                    <a:pt x="2535" y="18877"/>
                  </a:cubicBezTo>
                  <a:cubicBezTo>
                    <a:pt x="2192" y="23442"/>
                    <a:pt x="2283" y="29901"/>
                    <a:pt x="5023" y="32161"/>
                  </a:cubicBezTo>
                  <a:cubicBezTo>
                    <a:pt x="8302" y="34833"/>
                    <a:pt x="14434" y="35913"/>
                    <a:pt x="20350" y="35913"/>
                  </a:cubicBezTo>
                  <a:cubicBezTo>
                    <a:pt x="20651" y="35913"/>
                    <a:pt x="20952" y="35910"/>
                    <a:pt x="21251" y="35904"/>
                  </a:cubicBezTo>
                  <a:cubicBezTo>
                    <a:pt x="20932" y="34969"/>
                    <a:pt x="20110" y="34010"/>
                    <a:pt x="19745" y="33280"/>
                  </a:cubicBezTo>
                  <a:cubicBezTo>
                    <a:pt x="18900" y="31659"/>
                    <a:pt x="18375" y="29833"/>
                    <a:pt x="17782" y="28098"/>
                  </a:cubicBezTo>
                  <a:cubicBezTo>
                    <a:pt x="16778" y="25131"/>
                    <a:pt x="16960" y="21958"/>
                    <a:pt x="16686" y="18877"/>
                  </a:cubicBezTo>
                  <a:cubicBezTo>
                    <a:pt x="16367" y="15293"/>
                    <a:pt x="15842" y="11733"/>
                    <a:pt x="15157" y="8217"/>
                  </a:cubicBezTo>
                  <a:cubicBezTo>
                    <a:pt x="14769" y="6300"/>
                    <a:pt x="14518" y="3789"/>
                    <a:pt x="13445" y="2100"/>
                  </a:cubicBezTo>
                  <a:cubicBezTo>
                    <a:pt x="12482" y="607"/>
                    <a:pt x="11314" y="1"/>
                    <a:pt x="1006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2" name="Google Shape;4610;p53">
              <a:extLst>
                <a:ext uri="{FF2B5EF4-FFF2-40B4-BE49-F238E27FC236}">
                  <a16:creationId xmlns:a16="http://schemas.microsoft.com/office/drawing/2014/main" id="{64C0C13C-81A4-1D50-9FB5-FAA09F900EF6}"/>
                </a:ext>
              </a:extLst>
            </p:cNvPr>
            <p:cNvSpPr/>
            <p:nvPr/>
          </p:nvSpPr>
          <p:spPr>
            <a:xfrm>
              <a:off x="2374550" y="2472025"/>
              <a:ext cx="166650" cy="318600"/>
            </a:xfrm>
            <a:custGeom>
              <a:avLst/>
              <a:gdLst/>
              <a:ahLst/>
              <a:cxnLst/>
              <a:rect l="l" t="t" r="r" b="b"/>
              <a:pathLst>
                <a:path w="6666" h="12744" extrusionOk="0">
                  <a:moveTo>
                    <a:pt x="6666" y="1"/>
                  </a:moveTo>
                  <a:cubicBezTo>
                    <a:pt x="4246" y="1964"/>
                    <a:pt x="4361" y="5593"/>
                    <a:pt x="3128" y="8263"/>
                  </a:cubicBezTo>
                  <a:cubicBezTo>
                    <a:pt x="2626" y="9336"/>
                    <a:pt x="1873" y="10226"/>
                    <a:pt x="1142" y="11139"/>
                  </a:cubicBezTo>
                  <a:cubicBezTo>
                    <a:pt x="914" y="11413"/>
                    <a:pt x="366" y="11824"/>
                    <a:pt x="1" y="12258"/>
                  </a:cubicBezTo>
                  <a:cubicBezTo>
                    <a:pt x="432" y="12565"/>
                    <a:pt x="1231" y="12744"/>
                    <a:pt x="2547" y="12744"/>
                  </a:cubicBezTo>
                  <a:cubicBezTo>
                    <a:pt x="2696" y="12744"/>
                    <a:pt x="2852" y="12742"/>
                    <a:pt x="3014" y="12737"/>
                  </a:cubicBezTo>
                  <a:cubicBezTo>
                    <a:pt x="3356" y="11893"/>
                    <a:pt x="3813" y="10523"/>
                    <a:pt x="3950" y="9131"/>
                  </a:cubicBezTo>
                  <a:cubicBezTo>
                    <a:pt x="4110" y="7031"/>
                    <a:pt x="5433" y="1667"/>
                    <a:pt x="666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3" name="Google Shape;4611;p53">
              <a:extLst>
                <a:ext uri="{FF2B5EF4-FFF2-40B4-BE49-F238E27FC236}">
                  <a16:creationId xmlns:a16="http://schemas.microsoft.com/office/drawing/2014/main" id="{B0557D66-D3DF-0040-EF96-FBF64075A798}"/>
                </a:ext>
              </a:extLst>
            </p:cNvPr>
            <p:cNvSpPr/>
            <p:nvPr/>
          </p:nvSpPr>
          <p:spPr>
            <a:xfrm>
              <a:off x="2385975" y="2440850"/>
              <a:ext cx="279625" cy="334775"/>
            </a:xfrm>
            <a:custGeom>
              <a:avLst/>
              <a:gdLst/>
              <a:ahLst/>
              <a:cxnLst/>
              <a:rect l="l" t="t" r="r" b="b"/>
              <a:pathLst>
                <a:path w="11185" h="13391" extrusionOk="0">
                  <a:moveTo>
                    <a:pt x="11086" y="1"/>
                  </a:moveTo>
                  <a:cubicBezTo>
                    <a:pt x="10904" y="1"/>
                    <a:pt x="10401" y="62"/>
                    <a:pt x="9701" y="152"/>
                  </a:cubicBezTo>
                  <a:cubicBezTo>
                    <a:pt x="8857" y="289"/>
                    <a:pt x="7647" y="471"/>
                    <a:pt x="6597" y="1111"/>
                  </a:cubicBezTo>
                  <a:cubicBezTo>
                    <a:pt x="6072" y="1430"/>
                    <a:pt x="5615" y="1864"/>
                    <a:pt x="5296" y="2320"/>
                  </a:cubicBezTo>
                  <a:cubicBezTo>
                    <a:pt x="4954" y="2800"/>
                    <a:pt x="4748" y="3279"/>
                    <a:pt x="4588" y="3713"/>
                  </a:cubicBezTo>
                  <a:cubicBezTo>
                    <a:pt x="4269" y="4534"/>
                    <a:pt x="4109" y="5105"/>
                    <a:pt x="4109" y="5105"/>
                  </a:cubicBezTo>
                  <a:cubicBezTo>
                    <a:pt x="4109" y="5105"/>
                    <a:pt x="4063" y="5242"/>
                    <a:pt x="3995" y="5493"/>
                  </a:cubicBezTo>
                  <a:cubicBezTo>
                    <a:pt x="3926" y="5744"/>
                    <a:pt x="3835" y="6086"/>
                    <a:pt x="3721" y="6520"/>
                  </a:cubicBezTo>
                  <a:cubicBezTo>
                    <a:pt x="3493" y="7365"/>
                    <a:pt x="3196" y="8506"/>
                    <a:pt x="2762" y="9579"/>
                  </a:cubicBezTo>
                  <a:cubicBezTo>
                    <a:pt x="1849" y="11724"/>
                    <a:pt x="0" y="13299"/>
                    <a:pt x="115" y="13391"/>
                  </a:cubicBezTo>
                  <a:cubicBezTo>
                    <a:pt x="137" y="13391"/>
                    <a:pt x="548" y="13003"/>
                    <a:pt x="1187" y="12363"/>
                  </a:cubicBezTo>
                  <a:cubicBezTo>
                    <a:pt x="1324" y="12204"/>
                    <a:pt x="1507" y="12044"/>
                    <a:pt x="1667" y="11838"/>
                  </a:cubicBezTo>
                  <a:cubicBezTo>
                    <a:pt x="1826" y="11656"/>
                    <a:pt x="1986" y="11428"/>
                    <a:pt x="2146" y="11199"/>
                  </a:cubicBezTo>
                  <a:cubicBezTo>
                    <a:pt x="2237" y="11085"/>
                    <a:pt x="2306" y="10971"/>
                    <a:pt x="2397" y="10857"/>
                  </a:cubicBezTo>
                  <a:lnTo>
                    <a:pt x="2534" y="10674"/>
                  </a:lnTo>
                  <a:lnTo>
                    <a:pt x="2625" y="10492"/>
                  </a:lnTo>
                  <a:cubicBezTo>
                    <a:pt x="2762" y="10241"/>
                    <a:pt x="2899" y="9967"/>
                    <a:pt x="3036" y="9716"/>
                  </a:cubicBezTo>
                  <a:cubicBezTo>
                    <a:pt x="3538" y="8620"/>
                    <a:pt x="3881" y="7479"/>
                    <a:pt x="4132" y="6634"/>
                  </a:cubicBezTo>
                  <a:cubicBezTo>
                    <a:pt x="4246" y="6223"/>
                    <a:pt x="4337" y="5858"/>
                    <a:pt x="4429" y="5607"/>
                  </a:cubicBezTo>
                  <a:cubicBezTo>
                    <a:pt x="4497" y="5379"/>
                    <a:pt x="4543" y="5242"/>
                    <a:pt x="4543" y="5242"/>
                  </a:cubicBezTo>
                  <a:cubicBezTo>
                    <a:pt x="4543" y="5242"/>
                    <a:pt x="4680" y="4671"/>
                    <a:pt x="4976" y="3850"/>
                  </a:cubicBezTo>
                  <a:cubicBezTo>
                    <a:pt x="5250" y="3028"/>
                    <a:pt x="5798" y="2001"/>
                    <a:pt x="6780" y="1384"/>
                  </a:cubicBezTo>
                  <a:cubicBezTo>
                    <a:pt x="7715" y="745"/>
                    <a:pt x="8879" y="517"/>
                    <a:pt x="9747" y="335"/>
                  </a:cubicBezTo>
                  <a:cubicBezTo>
                    <a:pt x="10591" y="152"/>
                    <a:pt x="11185" y="38"/>
                    <a:pt x="11162" y="15"/>
                  </a:cubicBezTo>
                  <a:cubicBezTo>
                    <a:pt x="11162" y="5"/>
                    <a:pt x="11136" y="1"/>
                    <a:pt x="1108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4" name="Google Shape;4612;p53">
              <a:extLst>
                <a:ext uri="{FF2B5EF4-FFF2-40B4-BE49-F238E27FC236}">
                  <a16:creationId xmlns:a16="http://schemas.microsoft.com/office/drawing/2014/main" id="{FA0964F5-8FB2-0D20-4FC0-0D1653AEDD89}"/>
                </a:ext>
              </a:extLst>
            </p:cNvPr>
            <p:cNvSpPr/>
            <p:nvPr/>
          </p:nvSpPr>
          <p:spPr>
            <a:xfrm>
              <a:off x="2417350" y="2659775"/>
              <a:ext cx="101600" cy="606025"/>
            </a:xfrm>
            <a:custGeom>
              <a:avLst/>
              <a:gdLst/>
              <a:ahLst/>
              <a:cxnLst/>
              <a:rect l="l" t="t" r="r" b="b"/>
              <a:pathLst>
                <a:path w="4064" h="24241" extrusionOk="0">
                  <a:moveTo>
                    <a:pt x="2101" y="0"/>
                  </a:moveTo>
                  <a:cubicBezTo>
                    <a:pt x="2101" y="0"/>
                    <a:pt x="2101" y="69"/>
                    <a:pt x="2101" y="160"/>
                  </a:cubicBezTo>
                  <a:cubicBezTo>
                    <a:pt x="2124" y="251"/>
                    <a:pt x="2169" y="388"/>
                    <a:pt x="2169" y="594"/>
                  </a:cubicBezTo>
                  <a:cubicBezTo>
                    <a:pt x="2215" y="959"/>
                    <a:pt x="2146" y="1484"/>
                    <a:pt x="2032" y="2100"/>
                  </a:cubicBezTo>
                  <a:cubicBezTo>
                    <a:pt x="1918" y="2739"/>
                    <a:pt x="1713" y="3469"/>
                    <a:pt x="1576" y="4268"/>
                  </a:cubicBezTo>
                  <a:cubicBezTo>
                    <a:pt x="1439" y="5067"/>
                    <a:pt x="1279" y="5912"/>
                    <a:pt x="1074" y="6734"/>
                  </a:cubicBezTo>
                  <a:cubicBezTo>
                    <a:pt x="868" y="7578"/>
                    <a:pt x="708" y="8423"/>
                    <a:pt x="526" y="9221"/>
                  </a:cubicBezTo>
                  <a:cubicBezTo>
                    <a:pt x="435" y="9632"/>
                    <a:pt x="389" y="10020"/>
                    <a:pt x="343" y="10386"/>
                  </a:cubicBezTo>
                  <a:cubicBezTo>
                    <a:pt x="275" y="10751"/>
                    <a:pt x="229" y="11116"/>
                    <a:pt x="183" y="11436"/>
                  </a:cubicBezTo>
                  <a:cubicBezTo>
                    <a:pt x="92" y="12075"/>
                    <a:pt x="92" y="12622"/>
                    <a:pt x="46" y="13010"/>
                  </a:cubicBezTo>
                  <a:cubicBezTo>
                    <a:pt x="24" y="13398"/>
                    <a:pt x="24" y="13604"/>
                    <a:pt x="24" y="13604"/>
                  </a:cubicBezTo>
                  <a:cubicBezTo>
                    <a:pt x="24" y="13604"/>
                    <a:pt x="1" y="13672"/>
                    <a:pt x="24" y="13764"/>
                  </a:cubicBezTo>
                  <a:cubicBezTo>
                    <a:pt x="24" y="13878"/>
                    <a:pt x="24" y="14015"/>
                    <a:pt x="24" y="14220"/>
                  </a:cubicBezTo>
                  <a:cubicBezTo>
                    <a:pt x="46" y="14608"/>
                    <a:pt x="69" y="15156"/>
                    <a:pt x="92" y="15795"/>
                  </a:cubicBezTo>
                  <a:cubicBezTo>
                    <a:pt x="229" y="17096"/>
                    <a:pt x="366" y="18877"/>
                    <a:pt x="1051" y="20520"/>
                  </a:cubicBezTo>
                  <a:cubicBezTo>
                    <a:pt x="1393" y="21364"/>
                    <a:pt x="1873" y="22118"/>
                    <a:pt x="2352" y="22780"/>
                  </a:cubicBezTo>
                  <a:cubicBezTo>
                    <a:pt x="2717" y="23236"/>
                    <a:pt x="3105" y="23670"/>
                    <a:pt x="3470" y="24035"/>
                  </a:cubicBezTo>
                  <a:cubicBezTo>
                    <a:pt x="3653" y="24104"/>
                    <a:pt x="3858" y="24172"/>
                    <a:pt x="4064" y="24240"/>
                  </a:cubicBezTo>
                  <a:cubicBezTo>
                    <a:pt x="3630" y="23761"/>
                    <a:pt x="3128" y="23191"/>
                    <a:pt x="2671" y="22529"/>
                  </a:cubicBezTo>
                  <a:cubicBezTo>
                    <a:pt x="2238" y="21867"/>
                    <a:pt x="1804" y="21136"/>
                    <a:pt x="1530" y="20337"/>
                  </a:cubicBezTo>
                  <a:cubicBezTo>
                    <a:pt x="937" y="18762"/>
                    <a:pt x="845" y="17051"/>
                    <a:pt x="754" y="15749"/>
                  </a:cubicBezTo>
                  <a:cubicBezTo>
                    <a:pt x="731" y="15110"/>
                    <a:pt x="731" y="14585"/>
                    <a:pt x="731" y="14220"/>
                  </a:cubicBezTo>
                  <a:cubicBezTo>
                    <a:pt x="708" y="14015"/>
                    <a:pt x="708" y="13878"/>
                    <a:pt x="708" y="13787"/>
                  </a:cubicBezTo>
                  <a:cubicBezTo>
                    <a:pt x="708" y="13672"/>
                    <a:pt x="731" y="13627"/>
                    <a:pt x="731" y="13627"/>
                  </a:cubicBezTo>
                  <a:cubicBezTo>
                    <a:pt x="731" y="13627"/>
                    <a:pt x="731" y="13421"/>
                    <a:pt x="754" y="13033"/>
                  </a:cubicBezTo>
                  <a:cubicBezTo>
                    <a:pt x="777" y="12668"/>
                    <a:pt x="777" y="12143"/>
                    <a:pt x="823" y="11504"/>
                  </a:cubicBezTo>
                  <a:cubicBezTo>
                    <a:pt x="868" y="11184"/>
                    <a:pt x="914" y="10842"/>
                    <a:pt x="960" y="10477"/>
                  </a:cubicBezTo>
                  <a:cubicBezTo>
                    <a:pt x="982" y="10112"/>
                    <a:pt x="1028" y="9724"/>
                    <a:pt x="1119" y="9336"/>
                  </a:cubicBezTo>
                  <a:cubicBezTo>
                    <a:pt x="1256" y="8537"/>
                    <a:pt x="1393" y="7692"/>
                    <a:pt x="1553" y="6848"/>
                  </a:cubicBezTo>
                  <a:cubicBezTo>
                    <a:pt x="1736" y="6003"/>
                    <a:pt x="1850" y="5136"/>
                    <a:pt x="1964" y="4337"/>
                  </a:cubicBezTo>
                  <a:cubicBezTo>
                    <a:pt x="2055" y="3538"/>
                    <a:pt x="2215" y="2808"/>
                    <a:pt x="2306" y="2146"/>
                  </a:cubicBezTo>
                  <a:cubicBezTo>
                    <a:pt x="2375" y="1507"/>
                    <a:pt x="2398" y="936"/>
                    <a:pt x="2306" y="571"/>
                  </a:cubicBezTo>
                  <a:cubicBezTo>
                    <a:pt x="2283" y="365"/>
                    <a:pt x="2215" y="228"/>
                    <a:pt x="2169" y="137"/>
                  </a:cubicBezTo>
                  <a:cubicBezTo>
                    <a:pt x="2146" y="46"/>
                    <a:pt x="2124" y="0"/>
                    <a:pt x="210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5" name="Google Shape;4613;p53">
              <a:extLst>
                <a:ext uri="{FF2B5EF4-FFF2-40B4-BE49-F238E27FC236}">
                  <a16:creationId xmlns:a16="http://schemas.microsoft.com/office/drawing/2014/main" id="{A9B48374-71E8-E531-C027-21BD2539B182}"/>
                </a:ext>
              </a:extLst>
            </p:cNvPr>
            <p:cNvSpPr/>
            <p:nvPr/>
          </p:nvSpPr>
          <p:spPr>
            <a:xfrm>
              <a:off x="2677000" y="3625325"/>
              <a:ext cx="329275" cy="680250"/>
            </a:xfrm>
            <a:custGeom>
              <a:avLst/>
              <a:gdLst/>
              <a:ahLst/>
              <a:cxnLst/>
              <a:rect l="l" t="t" r="r" b="b"/>
              <a:pathLst>
                <a:path w="13171" h="27210" extrusionOk="0">
                  <a:moveTo>
                    <a:pt x="9644" y="1"/>
                  </a:moveTo>
                  <a:cubicBezTo>
                    <a:pt x="6202" y="1"/>
                    <a:pt x="704" y="808"/>
                    <a:pt x="411" y="1802"/>
                  </a:cubicBezTo>
                  <a:cubicBezTo>
                    <a:pt x="0" y="3171"/>
                    <a:pt x="982" y="26247"/>
                    <a:pt x="982" y="26247"/>
                  </a:cubicBezTo>
                  <a:cubicBezTo>
                    <a:pt x="1328" y="27000"/>
                    <a:pt x="2200" y="27209"/>
                    <a:pt x="3060" y="27209"/>
                  </a:cubicBezTo>
                  <a:cubicBezTo>
                    <a:pt x="4130" y="27209"/>
                    <a:pt x="5182" y="26887"/>
                    <a:pt x="5182" y="26887"/>
                  </a:cubicBezTo>
                  <a:cubicBezTo>
                    <a:pt x="7578" y="21454"/>
                    <a:pt x="13171" y="1505"/>
                    <a:pt x="12326" y="432"/>
                  </a:cubicBezTo>
                  <a:cubicBezTo>
                    <a:pt x="12077" y="131"/>
                    <a:pt x="11026" y="1"/>
                    <a:pt x="9644"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6" name="Google Shape;4614;p53">
              <a:extLst>
                <a:ext uri="{FF2B5EF4-FFF2-40B4-BE49-F238E27FC236}">
                  <a16:creationId xmlns:a16="http://schemas.microsoft.com/office/drawing/2014/main" id="{3CF1A8CA-9AE3-5A5F-FE90-BD8C249004FF}"/>
                </a:ext>
              </a:extLst>
            </p:cNvPr>
            <p:cNvSpPr/>
            <p:nvPr/>
          </p:nvSpPr>
          <p:spPr>
            <a:xfrm>
              <a:off x="2860750" y="3866025"/>
              <a:ext cx="12575" cy="34950"/>
            </a:xfrm>
            <a:custGeom>
              <a:avLst/>
              <a:gdLst/>
              <a:ahLst/>
              <a:cxnLst/>
              <a:rect l="l" t="t" r="r" b="b"/>
              <a:pathLst>
                <a:path w="503" h="1398" extrusionOk="0">
                  <a:moveTo>
                    <a:pt x="440" y="0"/>
                  </a:moveTo>
                  <a:cubicBezTo>
                    <a:pt x="365" y="0"/>
                    <a:pt x="222" y="130"/>
                    <a:pt x="137" y="299"/>
                  </a:cubicBezTo>
                  <a:cubicBezTo>
                    <a:pt x="23" y="482"/>
                    <a:pt x="0" y="665"/>
                    <a:pt x="0" y="665"/>
                  </a:cubicBezTo>
                  <a:cubicBezTo>
                    <a:pt x="0" y="665"/>
                    <a:pt x="0" y="870"/>
                    <a:pt x="69" y="1053"/>
                  </a:cubicBezTo>
                  <a:cubicBezTo>
                    <a:pt x="133" y="1245"/>
                    <a:pt x="217" y="1397"/>
                    <a:pt x="283" y="1397"/>
                  </a:cubicBezTo>
                  <a:cubicBezTo>
                    <a:pt x="288" y="1397"/>
                    <a:pt x="292" y="1396"/>
                    <a:pt x="297" y="1395"/>
                  </a:cubicBezTo>
                  <a:cubicBezTo>
                    <a:pt x="365" y="1395"/>
                    <a:pt x="365" y="1212"/>
                    <a:pt x="388" y="1030"/>
                  </a:cubicBezTo>
                  <a:cubicBezTo>
                    <a:pt x="434" y="870"/>
                    <a:pt x="457" y="710"/>
                    <a:pt x="457" y="710"/>
                  </a:cubicBezTo>
                  <a:cubicBezTo>
                    <a:pt x="457" y="710"/>
                    <a:pt x="457" y="550"/>
                    <a:pt x="457" y="391"/>
                  </a:cubicBezTo>
                  <a:cubicBezTo>
                    <a:pt x="457" y="208"/>
                    <a:pt x="502" y="48"/>
                    <a:pt x="457" y="3"/>
                  </a:cubicBezTo>
                  <a:cubicBezTo>
                    <a:pt x="452" y="1"/>
                    <a:pt x="446" y="0"/>
                    <a:pt x="440" y="0"/>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7" name="Google Shape;4615;p53">
              <a:extLst>
                <a:ext uri="{FF2B5EF4-FFF2-40B4-BE49-F238E27FC236}">
                  <a16:creationId xmlns:a16="http://schemas.microsoft.com/office/drawing/2014/main" id="{19074367-8124-B004-10F5-95B7DDC7DF79}"/>
                </a:ext>
              </a:extLst>
            </p:cNvPr>
            <p:cNvSpPr/>
            <p:nvPr/>
          </p:nvSpPr>
          <p:spPr>
            <a:xfrm>
              <a:off x="2892125" y="3753100"/>
              <a:ext cx="75925" cy="187200"/>
            </a:xfrm>
            <a:custGeom>
              <a:avLst/>
              <a:gdLst/>
              <a:ahLst/>
              <a:cxnLst/>
              <a:rect l="l" t="t" r="r" b="b"/>
              <a:pathLst>
                <a:path w="3037" h="7488" extrusionOk="0">
                  <a:moveTo>
                    <a:pt x="2876" y="0"/>
                  </a:moveTo>
                  <a:cubicBezTo>
                    <a:pt x="2854" y="0"/>
                    <a:pt x="2854" y="69"/>
                    <a:pt x="2854" y="183"/>
                  </a:cubicBezTo>
                  <a:cubicBezTo>
                    <a:pt x="2831" y="297"/>
                    <a:pt x="2854" y="457"/>
                    <a:pt x="2831" y="639"/>
                  </a:cubicBezTo>
                  <a:cubicBezTo>
                    <a:pt x="2785" y="1005"/>
                    <a:pt x="2694" y="1507"/>
                    <a:pt x="2557" y="1963"/>
                  </a:cubicBezTo>
                  <a:cubicBezTo>
                    <a:pt x="2420" y="2443"/>
                    <a:pt x="2237" y="2922"/>
                    <a:pt x="2100" y="3264"/>
                  </a:cubicBezTo>
                  <a:cubicBezTo>
                    <a:pt x="1941" y="3607"/>
                    <a:pt x="1849" y="3835"/>
                    <a:pt x="1849" y="3835"/>
                  </a:cubicBezTo>
                  <a:cubicBezTo>
                    <a:pt x="1849" y="3835"/>
                    <a:pt x="1461" y="4771"/>
                    <a:pt x="1005" y="5684"/>
                  </a:cubicBezTo>
                  <a:cubicBezTo>
                    <a:pt x="548" y="6597"/>
                    <a:pt x="0" y="7441"/>
                    <a:pt x="46" y="7487"/>
                  </a:cubicBezTo>
                  <a:cubicBezTo>
                    <a:pt x="47" y="7487"/>
                    <a:pt x="48" y="7487"/>
                    <a:pt x="48" y="7487"/>
                  </a:cubicBezTo>
                  <a:cubicBezTo>
                    <a:pt x="110" y="7487"/>
                    <a:pt x="761" y="6698"/>
                    <a:pt x="1302" y="5821"/>
                  </a:cubicBezTo>
                  <a:cubicBezTo>
                    <a:pt x="1849" y="4953"/>
                    <a:pt x="2283" y="4017"/>
                    <a:pt x="2283" y="4017"/>
                  </a:cubicBezTo>
                  <a:cubicBezTo>
                    <a:pt x="2283" y="4017"/>
                    <a:pt x="2374" y="3766"/>
                    <a:pt x="2511" y="3401"/>
                  </a:cubicBezTo>
                  <a:cubicBezTo>
                    <a:pt x="2625" y="3036"/>
                    <a:pt x="2785" y="2557"/>
                    <a:pt x="2876" y="2055"/>
                  </a:cubicBezTo>
                  <a:cubicBezTo>
                    <a:pt x="2991" y="1530"/>
                    <a:pt x="3036" y="1027"/>
                    <a:pt x="3013" y="639"/>
                  </a:cubicBezTo>
                  <a:cubicBezTo>
                    <a:pt x="2991" y="434"/>
                    <a:pt x="2968" y="297"/>
                    <a:pt x="2945" y="183"/>
                  </a:cubicBezTo>
                  <a:cubicBezTo>
                    <a:pt x="2899" y="69"/>
                    <a:pt x="2876" y="0"/>
                    <a:pt x="2876" y="0"/>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8" name="Google Shape;4616;p53">
              <a:extLst>
                <a:ext uri="{FF2B5EF4-FFF2-40B4-BE49-F238E27FC236}">
                  <a16:creationId xmlns:a16="http://schemas.microsoft.com/office/drawing/2014/main" id="{98AEC186-2780-39D7-9844-FA731E4E26D9}"/>
                </a:ext>
              </a:extLst>
            </p:cNvPr>
            <p:cNvSpPr/>
            <p:nvPr/>
          </p:nvSpPr>
          <p:spPr>
            <a:xfrm>
              <a:off x="2904100" y="3830525"/>
              <a:ext cx="26850" cy="37450"/>
            </a:xfrm>
            <a:custGeom>
              <a:avLst/>
              <a:gdLst/>
              <a:ahLst/>
              <a:cxnLst/>
              <a:rect l="l" t="t" r="r" b="b"/>
              <a:pathLst>
                <a:path w="1074" h="1498" extrusionOk="0">
                  <a:moveTo>
                    <a:pt x="753" y="1"/>
                  </a:moveTo>
                  <a:cubicBezTo>
                    <a:pt x="563" y="1"/>
                    <a:pt x="334" y="212"/>
                    <a:pt x="183" y="532"/>
                  </a:cubicBezTo>
                  <a:cubicBezTo>
                    <a:pt x="1" y="943"/>
                    <a:pt x="24" y="1354"/>
                    <a:pt x="206" y="1468"/>
                  </a:cubicBezTo>
                  <a:cubicBezTo>
                    <a:pt x="242" y="1488"/>
                    <a:pt x="282" y="1498"/>
                    <a:pt x="323" y="1498"/>
                  </a:cubicBezTo>
                  <a:cubicBezTo>
                    <a:pt x="519" y="1498"/>
                    <a:pt x="759" y="1286"/>
                    <a:pt x="891" y="966"/>
                  </a:cubicBezTo>
                  <a:cubicBezTo>
                    <a:pt x="1074" y="578"/>
                    <a:pt x="1074" y="144"/>
                    <a:pt x="868" y="30"/>
                  </a:cubicBezTo>
                  <a:cubicBezTo>
                    <a:pt x="832" y="10"/>
                    <a:pt x="794" y="1"/>
                    <a:pt x="753"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9" name="Google Shape;4617;p53">
              <a:extLst>
                <a:ext uri="{FF2B5EF4-FFF2-40B4-BE49-F238E27FC236}">
                  <a16:creationId xmlns:a16="http://schemas.microsoft.com/office/drawing/2014/main" id="{6806C339-E20A-3CD1-4FE7-D5F6C412C014}"/>
                </a:ext>
              </a:extLst>
            </p:cNvPr>
            <p:cNvSpPr/>
            <p:nvPr/>
          </p:nvSpPr>
          <p:spPr>
            <a:xfrm>
              <a:off x="2677000" y="3625350"/>
              <a:ext cx="299600" cy="680225"/>
            </a:xfrm>
            <a:custGeom>
              <a:avLst/>
              <a:gdLst/>
              <a:ahLst/>
              <a:cxnLst/>
              <a:rect l="l" t="t" r="r" b="b"/>
              <a:pathLst>
                <a:path w="11984" h="27209" extrusionOk="0">
                  <a:moveTo>
                    <a:pt x="9632" y="0"/>
                  </a:moveTo>
                  <a:cubicBezTo>
                    <a:pt x="6188" y="0"/>
                    <a:pt x="706" y="799"/>
                    <a:pt x="411" y="1801"/>
                  </a:cubicBezTo>
                  <a:cubicBezTo>
                    <a:pt x="0" y="3170"/>
                    <a:pt x="982" y="26246"/>
                    <a:pt x="982" y="26246"/>
                  </a:cubicBezTo>
                  <a:cubicBezTo>
                    <a:pt x="1328" y="26999"/>
                    <a:pt x="2200" y="27208"/>
                    <a:pt x="3060" y="27208"/>
                  </a:cubicBezTo>
                  <a:cubicBezTo>
                    <a:pt x="4130" y="27208"/>
                    <a:pt x="5182" y="26886"/>
                    <a:pt x="5182" y="26886"/>
                  </a:cubicBezTo>
                  <a:cubicBezTo>
                    <a:pt x="5798" y="25493"/>
                    <a:pt x="6620" y="23188"/>
                    <a:pt x="7464" y="20494"/>
                  </a:cubicBezTo>
                  <a:lnTo>
                    <a:pt x="7464" y="20494"/>
                  </a:lnTo>
                  <a:cubicBezTo>
                    <a:pt x="7031" y="20768"/>
                    <a:pt x="6551" y="21042"/>
                    <a:pt x="6049" y="21293"/>
                  </a:cubicBezTo>
                  <a:cubicBezTo>
                    <a:pt x="5931" y="21349"/>
                    <a:pt x="5818" y="21375"/>
                    <a:pt x="5709" y="21375"/>
                  </a:cubicBezTo>
                  <a:cubicBezTo>
                    <a:pt x="3475" y="21375"/>
                    <a:pt x="3075" y="10271"/>
                    <a:pt x="3401" y="8443"/>
                  </a:cubicBezTo>
                  <a:cubicBezTo>
                    <a:pt x="3617" y="7289"/>
                    <a:pt x="6518" y="7058"/>
                    <a:pt x="8785" y="7058"/>
                  </a:cubicBezTo>
                  <a:cubicBezTo>
                    <a:pt x="9881" y="7058"/>
                    <a:pt x="10829" y="7112"/>
                    <a:pt x="11253" y="7142"/>
                  </a:cubicBezTo>
                  <a:cubicBezTo>
                    <a:pt x="11527" y="5932"/>
                    <a:pt x="11778" y="4814"/>
                    <a:pt x="11984" y="3855"/>
                  </a:cubicBezTo>
                  <a:cubicBezTo>
                    <a:pt x="11847" y="2645"/>
                    <a:pt x="11504" y="1321"/>
                    <a:pt x="11116" y="66"/>
                  </a:cubicBezTo>
                  <a:cubicBezTo>
                    <a:pt x="10696" y="21"/>
                    <a:pt x="10190" y="0"/>
                    <a:pt x="9632"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0" name="Google Shape;4618;p53">
              <a:extLst>
                <a:ext uri="{FF2B5EF4-FFF2-40B4-BE49-F238E27FC236}">
                  <a16:creationId xmlns:a16="http://schemas.microsoft.com/office/drawing/2014/main" id="{ADAE3BDD-EFDD-1DCA-C47D-106B9AD078FD}"/>
                </a:ext>
              </a:extLst>
            </p:cNvPr>
            <p:cNvSpPr/>
            <p:nvPr/>
          </p:nvSpPr>
          <p:spPr>
            <a:xfrm>
              <a:off x="2702675" y="4272950"/>
              <a:ext cx="322425" cy="162575"/>
            </a:xfrm>
            <a:custGeom>
              <a:avLst/>
              <a:gdLst/>
              <a:ahLst/>
              <a:cxnLst/>
              <a:rect l="l" t="t" r="r" b="b"/>
              <a:pathLst>
                <a:path w="12897" h="6503" extrusionOk="0">
                  <a:moveTo>
                    <a:pt x="0" y="0"/>
                  </a:moveTo>
                  <a:lnTo>
                    <a:pt x="0" y="0"/>
                  </a:lnTo>
                  <a:cubicBezTo>
                    <a:pt x="46" y="936"/>
                    <a:pt x="115" y="1872"/>
                    <a:pt x="183" y="2808"/>
                  </a:cubicBezTo>
                  <a:cubicBezTo>
                    <a:pt x="1281" y="5260"/>
                    <a:pt x="6158" y="6502"/>
                    <a:pt x="9453" y="6502"/>
                  </a:cubicBezTo>
                  <a:cubicBezTo>
                    <a:pt x="11157" y="6502"/>
                    <a:pt x="12438" y="6170"/>
                    <a:pt x="12554" y="5501"/>
                  </a:cubicBezTo>
                  <a:cubicBezTo>
                    <a:pt x="12897" y="3515"/>
                    <a:pt x="4200" y="639"/>
                    <a:pt x="4200" y="639"/>
                  </a:cubicBezTo>
                  <a:cubicBezTo>
                    <a:pt x="4200" y="639"/>
                    <a:pt x="4223" y="571"/>
                    <a:pt x="4223" y="434"/>
                  </a:cubicBezTo>
                  <a:lnTo>
                    <a:pt x="4223" y="434"/>
                  </a:lnTo>
                  <a:cubicBezTo>
                    <a:pt x="3718" y="652"/>
                    <a:pt x="3027" y="876"/>
                    <a:pt x="2277" y="876"/>
                  </a:cubicBezTo>
                  <a:cubicBezTo>
                    <a:pt x="1537" y="876"/>
                    <a:pt x="738" y="658"/>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1" name="Google Shape;4619;p53">
              <a:extLst>
                <a:ext uri="{FF2B5EF4-FFF2-40B4-BE49-F238E27FC236}">
                  <a16:creationId xmlns:a16="http://schemas.microsoft.com/office/drawing/2014/main" id="{AFB63A44-B4F7-D691-8C8C-3BB92BABDF3D}"/>
                </a:ext>
              </a:extLst>
            </p:cNvPr>
            <p:cNvSpPr/>
            <p:nvPr/>
          </p:nvSpPr>
          <p:spPr>
            <a:xfrm>
              <a:off x="2706675" y="4334000"/>
              <a:ext cx="311025" cy="101525"/>
            </a:xfrm>
            <a:custGeom>
              <a:avLst/>
              <a:gdLst/>
              <a:ahLst/>
              <a:cxnLst/>
              <a:rect l="l" t="t" r="r" b="b"/>
              <a:pathLst>
                <a:path w="12441" h="4061" extrusionOk="0">
                  <a:moveTo>
                    <a:pt x="0" y="0"/>
                  </a:moveTo>
                  <a:cubicBezTo>
                    <a:pt x="0" y="114"/>
                    <a:pt x="23" y="251"/>
                    <a:pt x="23" y="366"/>
                  </a:cubicBezTo>
                  <a:cubicBezTo>
                    <a:pt x="1121" y="2818"/>
                    <a:pt x="5998" y="4060"/>
                    <a:pt x="9293" y="4060"/>
                  </a:cubicBezTo>
                  <a:cubicBezTo>
                    <a:pt x="10997" y="4060"/>
                    <a:pt x="12278" y="3728"/>
                    <a:pt x="12394" y="3059"/>
                  </a:cubicBezTo>
                  <a:cubicBezTo>
                    <a:pt x="12440" y="2785"/>
                    <a:pt x="12326" y="2534"/>
                    <a:pt x="12121" y="2260"/>
                  </a:cubicBezTo>
                  <a:cubicBezTo>
                    <a:pt x="11711" y="2545"/>
                    <a:pt x="10981" y="2775"/>
                    <a:pt x="9703" y="2775"/>
                  </a:cubicBezTo>
                  <a:cubicBezTo>
                    <a:pt x="9344" y="2775"/>
                    <a:pt x="8942" y="2757"/>
                    <a:pt x="8491" y="2717"/>
                  </a:cubicBezTo>
                  <a:cubicBezTo>
                    <a:pt x="4816" y="2397"/>
                    <a:pt x="1621" y="1301"/>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2" name="Google Shape;4620;p53">
              <a:extLst>
                <a:ext uri="{FF2B5EF4-FFF2-40B4-BE49-F238E27FC236}">
                  <a16:creationId xmlns:a16="http://schemas.microsoft.com/office/drawing/2014/main" id="{B5A13209-E0BB-AABD-2924-1D4E145B01BA}"/>
                </a:ext>
              </a:extLst>
            </p:cNvPr>
            <p:cNvSpPr/>
            <p:nvPr/>
          </p:nvSpPr>
          <p:spPr>
            <a:xfrm>
              <a:off x="3080425" y="3616800"/>
              <a:ext cx="321875" cy="698975"/>
            </a:xfrm>
            <a:custGeom>
              <a:avLst/>
              <a:gdLst/>
              <a:ahLst/>
              <a:cxnLst/>
              <a:rect l="l" t="t" r="r" b="b"/>
              <a:pathLst>
                <a:path w="12875" h="27959" extrusionOk="0">
                  <a:moveTo>
                    <a:pt x="10747" y="0"/>
                  </a:moveTo>
                  <a:cubicBezTo>
                    <a:pt x="7786" y="0"/>
                    <a:pt x="439" y="1825"/>
                    <a:pt x="229" y="3010"/>
                  </a:cubicBezTo>
                  <a:cubicBezTo>
                    <a:pt x="1" y="4448"/>
                    <a:pt x="3767" y="27228"/>
                    <a:pt x="3767" y="27228"/>
                  </a:cubicBezTo>
                  <a:cubicBezTo>
                    <a:pt x="4103" y="27779"/>
                    <a:pt x="4724" y="27958"/>
                    <a:pt x="5390" y="27958"/>
                  </a:cubicBezTo>
                  <a:cubicBezTo>
                    <a:pt x="6625" y="27958"/>
                    <a:pt x="8013" y="27342"/>
                    <a:pt x="8013" y="27342"/>
                  </a:cubicBezTo>
                  <a:cubicBezTo>
                    <a:pt x="9724" y="21658"/>
                    <a:pt x="12874" y="1184"/>
                    <a:pt x="11893" y="225"/>
                  </a:cubicBezTo>
                  <a:cubicBezTo>
                    <a:pt x="11733" y="69"/>
                    <a:pt x="11323" y="0"/>
                    <a:pt x="10747"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3" name="Google Shape;4621;p53">
              <a:extLst>
                <a:ext uri="{FF2B5EF4-FFF2-40B4-BE49-F238E27FC236}">
                  <a16:creationId xmlns:a16="http://schemas.microsoft.com/office/drawing/2014/main" id="{3B98658B-645B-272A-4C24-FC466C371A12}"/>
                </a:ext>
              </a:extLst>
            </p:cNvPr>
            <p:cNvSpPr/>
            <p:nvPr/>
          </p:nvSpPr>
          <p:spPr>
            <a:xfrm>
              <a:off x="3284150" y="3864300"/>
              <a:ext cx="11425" cy="34950"/>
            </a:xfrm>
            <a:custGeom>
              <a:avLst/>
              <a:gdLst/>
              <a:ahLst/>
              <a:cxnLst/>
              <a:rect l="l" t="t" r="r" b="b"/>
              <a:pathLst>
                <a:path w="457" h="1398" extrusionOk="0">
                  <a:moveTo>
                    <a:pt x="356" y="1"/>
                  </a:moveTo>
                  <a:cubicBezTo>
                    <a:pt x="300" y="1"/>
                    <a:pt x="156" y="152"/>
                    <a:pt x="92" y="323"/>
                  </a:cubicBezTo>
                  <a:cubicBezTo>
                    <a:pt x="0" y="528"/>
                    <a:pt x="0" y="711"/>
                    <a:pt x="0" y="711"/>
                  </a:cubicBezTo>
                  <a:cubicBezTo>
                    <a:pt x="0" y="711"/>
                    <a:pt x="46" y="916"/>
                    <a:pt x="115" y="1099"/>
                  </a:cubicBezTo>
                  <a:cubicBezTo>
                    <a:pt x="199" y="1268"/>
                    <a:pt x="303" y="1398"/>
                    <a:pt x="373" y="1398"/>
                  </a:cubicBezTo>
                  <a:cubicBezTo>
                    <a:pt x="378" y="1398"/>
                    <a:pt x="383" y="1397"/>
                    <a:pt x="389" y="1396"/>
                  </a:cubicBezTo>
                  <a:cubicBezTo>
                    <a:pt x="457" y="1396"/>
                    <a:pt x="434" y="1213"/>
                    <a:pt x="434" y="1030"/>
                  </a:cubicBezTo>
                  <a:cubicBezTo>
                    <a:pt x="457" y="848"/>
                    <a:pt x="457" y="688"/>
                    <a:pt x="457" y="688"/>
                  </a:cubicBezTo>
                  <a:cubicBezTo>
                    <a:pt x="457" y="688"/>
                    <a:pt x="434" y="528"/>
                    <a:pt x="411" y="368"/>
                  </a:cubicBezTo>
                  <a:cubicBezTo>
                    <a:pt x="389" y="209"/>
                    <a:pt x="434" y="49"/>
                    <a:pt x="366" y="3"/>
                  </a:cubicBezTo>
                  <a:cubicBezTo>
                    <a:pt x="363" y="2"/>
                    <a:pt x="359" y="1"/>
                    <a:pt x="356" y="1"/>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4" name="Google Shape;4622;p53">
              <a:extLst>
                <a:ext uri="{FF2B5EF4-FFF2-40B4-BE49-F238E27FC236}">
                  <a16:creationId xmlns:a16="http://schemas.microsoft.com/office/drawing/2014/main" id="{A02C4FD8-1A37-100C-F2D1-FFBF750072CC}"/>
                </a:ext>
              </a:extLst>
            </p:cNvPr>
            <p:cNvSpPr/>
            <p:nvPr/>
          </p:nvSpPr>
          <p:spPr>
            <a:xfrm>
              <a:off x="3321800" y="3741100"/>
              <a:ext cx="56525" cy="194050"/>
            </a:xfrm>
            <a:custGeom>
              <a:avLst/>
              <a:gdLst/>
              <a:ahLst/>
              <a:cxnLst/>
              <a:rect l="l" t="t" r="r" b="b"/>
              <a:pathLst>
                <a:path w="2261" h="7762" extrusionOk="0">
                  <a:moveTo>
                    <a:pt x="1964" y="1"/>
                  </a:moveTo>
                  <a:cubicBezTo>
                    <a:pt x="1941" y="1"/>
                    <a:pt x="1941" y="69"/>
                    <a:pt x="1964" y="184"/>
                  </a:cubicBezTo>
                  <a:cubicBezTo>
                    <a:pt x="1964" y="298"/>
                    <a:pt x="1987" y="435"/>
                    <a:pt x="1987" y="640"/>
                  </a:cubicBezTo>
                  <a:cubicBezTo>
                    <a:pt x="2010" y="1005"/>
                    <a:pt x="1964" y="1507"/>
                    <a:pt x="1895" y="1987"/>
                  </a:cubicBezTo>
                  <a:cubicBezTo>
                    <a:pt x="1827" y="2489"/>
                    <a:pt x="1690" y="2968"/>
                    <a:pt x="1599" y="3333"/>
                  </a:cubicBezTo>
                  <a:cubicBezTo>
                    <a:pt x="1485" y="3699"/>
                    <a:pt x="1416" y="3927"/>
                    <a:pt x="1416" y="3927"/>
                  </a:cubicBezTo>
                  <a:cubicBezTo>
                    <a:pt x="1416" y="3927"/>
                    <a:pt x="1142" y="4908"/>
                    <a:pt x="800" y="5867"/>
                  </a:cubicBezTo>
                  <a:cubicBezTo>
                    <a:pt x="457" y="6826"/>
                    <a:pt x="1" y="7739"/>
                    <a:pt x="69" y="7762"/>
                  </a:cubicBezTo>
                  <a:cubicBezTo>
                    <a:pt x="70" y="7762"/>
                    <a:pt x="71" y="7762"/>
                    <a:pt x="71" y="7762"/>
                  </a:cubicBezTo>
                  <a:cubicBezTo>
                    <a:pt x="130" y="7762"/>
                    <a:pt x="691" y="6905"/>
                    <a:pt x="1119" y="5958"/>
                  </a:cubicBezTo>
                  <a:cubicBezTo>
                    <a:pt x="1553" y="5022"/>
                    <a:pt x="1850" y="4041"/>
                    <a:pt x="1850" y="4041"/>
                  </a:cubicBezTo>
                  <a:cubicBezTo>
                    <a:pt x="1850" y="4041"/>
                    <a:pt x="1918" y="3790"/>
                    <a:pt x="2010" y="3425"/>
                  </a:cubicBezTo>
                  <a:cubicBezTo>
                    <a:pt x="2078" y="3037"/>
                    <a:pt x="2192" y="2535"/>
                    <a:pt x="2215" y="2032"/>
                  </a:cubicBezTo>
                  <a:cubicBezTo>
                    <a:pt x="2261" y="1507"/>
                    <a:pt x="2261" y="982"/>
                    <a:pt x="2169" y="617"/>
                  </a:cubicBezTo>
                  <a:cubicBezTo>
                    <a:pt x="2147" y="412"/>
                    <a:pt x="2101" y="275"/>
                    <a:pt x="2055" y="161"/>
                  </a:cubicBezTo>
                  <a:cubicBezTo>
                    <a:pt x="2010" y="47"/>
                    <a:pt x="1987" y="1"/>
                    <a:pt x="1964" y="1"/>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5" name="Google Shape;4623;p53">
              <a:extLst>
                <a:ext uri="{FF2B5EF4-FFF2-40B4-BE49-F238E27FC236}">
                  <a16:creationId xmlns:a16="http://schemas.microsoft.com/office/drawing/2014/main" id="{A955AF67-1530-C51C-E623-5CB31974A04D}"/>
                </a:ext>
              </a:extLst>
            </p:cNvPr>
            <p:cNvSpPr/>
            <p:nvPr/>
          </p:nvSpPr>
          <p:spPr>
            <a:xfrm>
              <a:off x="3324100" y="3822850"/>
              <a:ext cx="25125" cy="38550"/>
            </a:xfrm>
            <a:custGeom>
              <a:avLst/>
              <a:gdLst/>
              <a:ahLst/>
              <a:cxnLst/>
              <a:rect l="l" t="t" r="r" b="b"/>
              <a:pathLst>
                <a:path w="1005" h="1542" extrusionOk="0">
                  <a:moveTo>
                    <a:pt x="647" y="0"/>
                  </a:moveTo>
                  <a:cubicBezTo>
                    <a:pt x="457" y="0"/>
                    <a:pt x="236" y="254"/>
                    <a:pt x="137" y="611"/>
                  </a:cubicBezTo>
                  <a:cubicBezTo>
                    <a:pt x="0" y="1022"/>
                    <a:pt x="69" y="1433"/>
                    <a:pt x="274" y="1524"/>
                  </a:cubicBezTo>
                  <a:cubicBezTo>
                    <a:pt x="301" y="1536"/>
                    <a:pt x="329" y="1542"/>
                    <a:pt x="358" y="1542"/>
                  </a:cubicBezTo>
                  <a:cubicBezTo>
                    <a:pt x="549" y="1542"/>
                    <a:pt x="771" y="1288"/>
                    <a:pt x="890" y="931"/>
                  </a:cubicBezTo>
                  <a:cubicBezTo>
                    <a:pt x="1005" y="520"/>
                    <a:pt x="959" y="109"/>
                    <a:pt x="731" y="18"/>
                  </a:cubicBezTo>
                  <a:cubicBezTo>
                    <a:pt x="704" y="6"/>
                    <a:pt x="676" y="0"/>
                    <a:pt x="647"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6" name="Google Shape;4624;p53">
              <a:extLst>
                <a:ext uri="{FF2B5EF4-FFF2-40B4-BE49-F238E27FC236}">
                  <a16:creationId xmlns:a16="http://schemas.microsoft.com/office/drawing/2014/main" id="{E75CCC5E-52EE-2E36-2BE5-9F3556FAF1A8}"/>
                </a:ext>
              </a:extLst>
            </p:cNvPr>
            <p:cNvSpPr/>
            <p:nvPr/>
          </p:nvSpPr>
          <p:spPr>
            <a:xfrm>
              <a:off x="3080425" y="3616725"/>
              <a:ext cx="299625" cy="699050"/>
            </a:xfrm>
            <a:custGeom>
              <a:avLst/>
              <a:gdLst/>
              <a:ahLst/>
              <a:cxnLst/>
              <a:rect l="l" t="t" r="r" b="b"/>
              <a:pathLst>
                <a:path w="11985" h="27962" extrusionOk="0">
                  <a:moveTo>
                    <a:pt x="10660" y="0"/>
                  </a:moveTo>
                  <a:cubicBezTo>
                    <a:pt x="7625" y="46"/>
                    <a:pt x="435" y="1826"/>
                    <a:pt x="229" y="3013"/>
                  </a:cubicBezTo>
                  <a:cubicBezTo>
                    <a:pt x="1" y="4451"/>
                    <a:pt x="3767" y="27231"/>
                    <a:pt x="3767" y="27231"/>
                  </a:cubicBezTo>
                  <a:cubicBezTo>
                    <a:pt x="4103" y="27782"/>
                    <a:pt x="4724" y="27961"/>
                    <a:pt x="5390" y="27961"/>
                  </a:cubicBezTo>
                  <a:cubicBezTo>
                    <a:pt x="6625" y="27961"/>
                    <a:pt x="8013" y="27345"/>
                    <a:pt x="8013" y="27345"/>
                  </a:cubicBezTo>
                  <a:cubicBezTo>
                    <a:pt x="8446" y="25907"/>
                    <a:pt x="8971" y="23510"/>
                    <a:pt x="9496" y="20725"/>
                  </a:cubicBezTo>
                  <a:lnTo>
                    <a:pt x="9496" y="20725"/>
                  </a:lnTo>
                  <a:cubicBezTo>
                    <a:pt x="9108" y="21045"/>
                    <a:pt x="8674" y="21387"/>
                    <a:pt x="8195" y="21684"/>
                  </a:cubicBezTo>
                  <a:cubicBezTo>
                    <a:pt x="8055" y="21773"/>
                    <a:pt x="7917" y="21815"/>
                    <a:pt x="7781" y="21815"/>
                  </a:cubicBezTo>
                  <a:cubicBezTo>
                    <a:pt x="5603" y="21815"/>
                    <a:pt x="3911" y="11093"/>
                    <a:pt x="4018" y="9267"/>
                  </a:cubicBezTo>
                  <a:cubicBezTo>
                    <a:pt x="4109" y="7532"/>
                    <a:pt x="10341" y="7076"/>
                    <a:pt x="11642" y="7007"/>
                  </a:cubicBezTo>
                  <a:cubicBezTo>
                    <a:pt x="11779" y="5775"/>
                    <a:pt x="11893" y="4634"/>
                    <a:pt x="11984" y="3675"/>
                  </a:cubicBezTo>
                  <a:cubicBezTo>
                    <a:pt x="11687" y="2488"/>
                    <a:pt x="11185" y="1187"/>
                    <a:pt x="10660"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7" name="Google Shape;4625;p53">
              <a:extLst>
                <a:ext uri="{FF2B5EF4-FFF2-40B4-BE49-F238E27FC236}">
                  <a16:creationId xmlns:a16="http://schemas.microsoft.com/office/drawing/2014/main" id="{F7ED8677-4EB0-582B-90FC-7EA5E950DE7C}"/>
                </a:ext>
              </a:extLst>
            </p:cNvPr>
            <p:cNvSpPr/>
            <p:nvPr/>
          </p:nvSpPr>
          <p:spPr>
            <a:xfrm>
              <a:off x="3174600" y="4286625"/>
              <a:ext cx="330400" cy="137575"/>
            </a:xfrm>
            <a:custGeom>
              <a:avLst/>
              <a:gdLst/>
              <a:ahLst/>
              <a:cxnLst/>
              <a:rect l="l" t="t" r="r" b="b"/>
              <a:pathLst>
                <a:path w="13216" h="5503" extrusionOk="0">
                  <a:moveTo>
                    <a:pt x="4246" y="1"/>
                  </a:moveTo>
                  <a:cubicBezTo>
                    <a:pt x="3683" y="330"/>
                    <a:pt x="2848" y="701"/>
                    <a:pt x="1919" y="701"/>
                  </a:cubicBezTo>
                  <a:cubicBezTo>
                    <a:pt x="1303" y="701"/>
                    <a:pt x="646" y="538"/>
                    <a:pt x="0" y="92"/>
                  </a:cubicBezTo>
                  <a:lnTo>
                    <a:pt x="0" y="92"/>
                  </a:lnTo>
                  <a:cubicBezTo>
                    <a:pt x="160" y="1005"/>
                    <a:pt x="320" y="1918"/>
                    <a:pt x="525" y="2854"/>
                  </a:cubicBezTo>
                  <a:cubicBezTo>
                    <a:pt x="1655" y="4733"/>
                    <a:pt x="5190" y="5502"/>
                    <a:pt x="8230" y="5502"/>
                  </a:cubicBezTo>
                  <a:cubicBezTo>
                    <a:pt x="10839" y="5502"/>
                    <a:pt x="13082" y="4935"/>
                    <a:pt x="13125" y="4018"/>
                  </a:cubicBezTo>
                  <a:cubicBezTo>
                    <a:pt x="13216" y="2009"/>
                    <a:pt x="4246" y="206"/>
                    <a:pt x="4246" y="206"/>
                  </a:cubicBezTo>
                  <a:cubicBezTo>
                    <a:pt x="4246" y="206"/>
                    <a:pt x="4246" y="115"/>
                    <a:pt x="42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8" name="Google Shape;4626;p53">
              <a:extLst>
                <a:ext uri="{FF2B5EF4-FFF2-40B4-BE49-F238E27FC236}">
                  <a16:creationId xmlns:a16="http://schemas.microsoft.com/office/drawing/2014/main" id="{37E8B0F4-437B-2443-BEBA-930000511E3F}"/>
                </a:ext>
              </a:extLst>
            </p:cNvPr>
            <p:cNvSpPr/>
            <p:nvPr/>
          </p:nvSpPr>
          <p:spPr>
            <a:xfrm>
              <a:off x="3186000" y="4348825"/>
              <a:ext cx="317300" cy="75375"/>
            </a:xfrm>
            <a:custGeom>
              <a:avLst/>
              <a:gdLst/>
              <a:ahLst/>
              <a:cxnLst/>
              <a:rect l="l" t="t" r="r" b="b"/>
              <a:pathLst>
                <a:path w="12692" h="3015" extrusionOk="0">
                  <a:moveTo>
                    <a:pt x="1" y="1"/>
                  </a:moveTo>
                  <a:lnTo>
                    <a:pt x="1" y="1"/>
                  </a:lnTo>
                  <a:cubicBezTo>
                    <a:pt x="23" y="115"/>
                    <a:pt x="46" y="229"/>
                    <a:pt x="69" y="366"/>
                  </a:cubicBezTo>
                  <a:cubicBezTo>
                    <a:pt x="1199" y="2245"/>
                    <a:pt x="4734" y="3014"/>
                    <a:pt x="7774" y="3014"/>
                  </a:cubicBezTo>
                  <a:cubicBezTo>
                    <a:pt x="10383" y="3014"/>
                    <a:pt x="12626" y="2447"/>
                    <a:pt x="12669" y="1530"/>
                  </a:cubicBezTo>
                  <a:cubicBezTo>
                    <a:pt x="12691" y="1256"/>
                    <a:pt x="12532" y="1005"/>
                    <a:pt x="12303" y="754"/>
                  </a:cubicBezTo>
                  <a:cubicBezTo>
                    <a:pt x="11824" y="1211"/>
                    <a:pt x="10820" y="1599"/>
                    <a:pt x="8743" y="1667"/>
                  </a:cubicBezTo>
                  <a:cubicBezTo>
                    <a:pt x="8436" y="1678"/>
                    <a:pt x="8132" y="1684"/>
                    <a:pt x="7832" y="1684"/>
                  </a:cubicBezTo>
                  <a:cubicBezTo>
                    <a:pt x="4510" y="1684"/>
                    <a:pt x="1612" y="1006"/>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9" name="Google Shape;4627;p53">
              <a:extLst>
                <a:ext uri="{FF2B5EF4-FFF2-40B4-BE49-F238E27FC236}">
                  <a16:creationId xmlns:a16="http://schemas.microsoft.com/office/drawing/2014/main" id="{7029931A-44C7-5297-2B07-A917B70FEAEC}"/>
                </a:ext>
              </a:extLst>
            </p:cNvPr>
            <p:cNvSpPr/>
            <p:nvPr/>
          </p:nvSpPr>
          <p:spPr>
            <a:xfrm>
              <a:off x="2650175" y="3149925"/>
              <a:ext cx="740700" cy="952475"/>
            </a:xfrm>
            <a:custGeom>
              <a:avLst/>
              <a:gdLst/>
              <a:ahLst/>
              <a:cxnLst/>
              <a:rect l="l" t="t" r="r" b="b"/>
              <a:pathLst>
                <a:path w="29628" h="38099" extrusionOk="0">
                  <a:moveTo>
                    <a:pt x="27505" y="1"/>
                  </a:moveTo>
                  <a:lnTo>
                    <a:pt x="1" y="891"/>
                  </a:lnTo>
                  <a:cubicBezTo>
                    <a:pt x="1" y="1507"/>
                    <a:pt x="1" y="13262"/>
                    <a:pt x="366" y="16641"/>
                  </a:cubicBezTo>
                  <a:cubicBezTo>
                    <a:pt x="754" y="20019"/>
                    <a:pt x="366" y="36750"/>
                    <a:pt x="366" y="36750"/>
                  </a:cubicBezTo>
                  <a:cubicBezTo>
                    <a:pt x="366" y="36750"/>
                    <a:pt x="3439" y="37720"/>
                    <a:pt x="6793" y="37720"/>
                  </a:cubicBezTo>
                  <a:cubicBezTo>
                    <a:pt x="8127" y="37720"/>
                    <a:pt x="9505" y="37566"/>
                    <a:pt x="10751" y="37138"/>
                  </a:cubicBezTo>
                  <a:lnTo>
                    <a:pt x="15499" y="15819"/>
                  </a:lnTo>
                  <a:lnTo>
                    <a:pt x="18375" y="37640"/>
                  </a:lnTo>
                  <a:cubicBezTo>
                    <a:pt x="18375" y="37640"/>
                    <a:pt x="21160" y="38098"/>
                    <a:pt x="23998" y="38098"/>
                  </a:cubicBezTo>
                  <a:cubicBezTo>
                    <a:pt x="25856" y="38098"/>
                    <a:pt x="27737" y="37902"/>
                    <a:pt x="28875" y="37252"/>
                  </a:cubicBezTo>
                  <a:cubicBezTo>
                    <a:pt x="28875" y="37252"/>
                    <a:pt x="29628" y="23511"/>
                    <a:pt x="29377" y="18763"/>
                  </a:cubicBezTo>
                  <a:cubicBezTo>
                    <a:pt x="29012" y="11756"/>
                    <a:pt x="27505" y="1"/>
                    <a:pt x="2750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0" name="Google Shape;4628;p53">
              <a:extLst>
                <a:ext uri="{FF2B5EF4-FFF2-40B4-BE49-F238E27FC236}">
                  <a16:creationId xmlns:a16="http://schemas.microsoft.com/office/drawing/2014/main" id="{765291BF-AB24-E77C-A53C-C935648CF52C}"/>
                </a:ext>
              </a:extLst>
            </p:cNvPr>
            <p:cNvSpPr/>
            <p:nvPr/>
          </p:nvSpPr>
          <p:spPr>
            <a:xfrm>
              <a:off x="2650175" y="3227450"/>
              <a:ext cx="740700" cy="874950"/>
            </a:xfrm>
            <a:custGeom>
              <a:avLst/>
              <a:gdLst/>
              <a:ahLst/>
              <a:cxnLst/>
              <a:rect l="l" t="t" r="r" b="b"/>
              <a:pathLst>
                <a:path w="29628" h="34998" extrusionOk="0">
                  <a:moveTo>
                    <a:pt x="260" y="0"/>
                  </a:moveTo>
                  <a:cubicBezTo>
                    <a:pt x="173" y="0"/>
                    <a:pt x="87" y="1"/>
                    <a:pt x="1" y="4"/>
                  </a:cubicBezTo>
                  <a:cubicBezTo>
                    <a:pt x="23" y="3725"/>
                    <a:pt x="92" y="10983"/>
                    <a:pt x="366" y="13540"/>
                  </a:cubicBezTo>
                  <a:cubicBezTo>
                    <a:pt x="754" y="16918"/>
                    <a:pt x="366" y="33649"/>
                    <a:pt x="366" y="33649"/>
                  </a:cubicBezTo>
                  <a:cubicBezTo>
                    <a:pt x="366" y="33649"/>
                    <a:pt x="3439" y="34619"/>
                    <a:pt x="6793" y="34619"/>
                  </a:cubicBezTo>
                  <a:cubicBezTo>
                    <a:pt x="8127" y="34619"/>
                    <a:pt x="9505" y="34465"/>
                    <a:pt x="10751" y="34037"/>
                  </a:cubicBezTo>
                  <a:lnTo>
                    <a:pt x="15499" y="12718"/>
                  </a:lnTo>
                  <a:lnTo>
                    <a:pt x="18375" y="34539"/>
                  </a:lnTo>
                  <a:cubicBezTo>
                    <a:pt x="18375" y="34539"/>
                    <a:pt x="21160" y="34997"/>
                    <a:pt x="23998" y="34997"/>
                  </a:cubicBezTo>
                  <a:cubicBezTo>
                    <a:pt x="25856" y="34997"/>
                    <a:pt x="27737" y="34801"/>
                    <a:pt x="28875" y="34151"/>
                  </a:cubicBezTo>
                  <a:cubicBezTo>
                    <a:pt x="28875" y="34151"/>
                    <a:pt x="29628" y="20410"/>
                    <a:pt x="29377" y="15662"/>
                  </a:cubicBezTo>
                  <a:cubicBezTo>
                    <a:pt x="29308" y="14453"/>
                    <a:pt x="29217" y="13083"/>
                    <a:pt x="29103" y="11668"/>
                  </a:cubicBezTo>
                  <a:cubicBezTo>
                    <a:pt x="29080" y="12239"/>
                    <a:pt x="29034" y="12809"/>
                    <a:pt x="29012" y="13403"/>
                  </a:cubicBezTo>
                  <a:cubicBezTo>
                    <a:pt x="28780" y="16743"/>
                    <a:pt x="29594" y="27277"/>
                    <a:pt x="25631" y="27277"/>
                  </a:cubicBezTo>
                  <a:cubicBezTo>
                    <a:pt x="25288" y="27277"/>
                    <a:pt x="24910" y="27198"/>
                    <a:pt x="24492" y="27029"/>
                  </a:cubicBezTo>
                  <a:cubicBezTo>
                    <a:pt x="19242" y="24907"/>
                    <a:pt x="19630" y="10527"/>
                    <a:pt x="19630" y="9659"/>
                  </a:cubicBezTo>
                  <a:cubicBezTo>
                    <a:pt x="19630" y="9424"/>
                    <a:pt x="19474" y="9306"/>
                    <a:pt x="19205" y="9306"/>
                  </a:cubicBezTo>
                  <a:cubicBezTo>
                    <a:pt x="18485" y="9306"/>
                    <a:pt x="16956" y="10154"/>
                    <a:pt x="15476" y="11850"/>
                  </a:cubicBezTo>
                  <a:cubicBezTo>
                    <a:pt x="13445" y="14179"/>
                    <a:pt x="12874" y="26413"/>
                    <a:pt x="8720" y="26938"/>
                  </a:cubicBezTo>
                  <a:cubicBezTo>
                    <a:pt x="8662" y="26946"/>
                    <a:pt x="8604" y="26949"/>
                    <a:pt x="8547" y="26949"/>
                  </a:cubicBezTo>
                  <a:cubicBezTo>
                    <a:pt x="4526" y="26949"/>
                    <a:pt x="3128" y="8153"/>
                    <a:pt x="3128" y="8153"/>
                  </a:cubicBezTo>
                  <a:cubicBezTo>
                    <a:pt x="7373" y="7285"/>
                    <a:pt x="7738" y="3040"/>
                    <a:pt x="7738" y="2652"/>
                  </a:cubicBezTo>
                  <a:lnTo>
                    <a:pt x="7875" y="2150"/>
                  </a:lnTo>
                  <a:cubicBezTo>
                    <a:pt x="7875" y="2150"/>
                    <a:pt x="3706" y="0"/>
                    <a:pt x="260"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1" name="Google Shape;4629;p53">
              <a:extLst>
                <a:ext uri="{FF2B5EF4-FFF2-40B4-BE49-F238E27FC236}">
                  <a16:creationId xmlns:a16="http://schemas.microsoft.com/office/drawing/2014/main" id="{E2B0A642-FD34-6776-0C6D-AE438F7E3F0D}"/>
                </a:ext>
              </a:extLst>
            </p:cNvPr>
            <p:cNvSpPr/>
            <p:nvPr/>
          </p:nvSpPr>
          <p:spPr>
            <a:xfrm>
              <a:off x="3224800" y="3149925"/>
              <a:ext cx="139825" cy="231150"/>
            </a:xfrm>
            <a:custGeom>
              <a:avLst/>
              <a:gdLst/>
              <a:ahLst/>
              <a:cxnLst/>
              <a:rect l="l" t="t" r="r" b="b"/>
              <a:pathLst>
                <a:path w="5593" h="9246" extrusionOk="0">
                  <a:moveTo>
                    <a:pt x="4520" y="1"/>
                  </a:moveTo>
                  <a:lnTo>
                    <a:pt x="2123" y="92"/>
                  </a:lnTo>
                  <a:cubicBezTo>
                    <a:pt x="1256" y="1370"/>
                    <a:pt x="685" y="2877"/>
                    <a:pt x="526" y="3995"/>
                  </a:cubicBezTo>
                  <a:cubicBezTo>
                    <a:pt x="1" y="7465"/>
                    <a:pt x="4064" y="8857"/>
                    <a:pt x="5593" y="9245"/>
                  </a:cubicBezTo>
                  <a:cubicBezTo>
                    <a:pt x="5068" y="4315"/>
                    <a:pt x="4520" y="1"/>
                    <a:pt x="4520"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2" name="Google Shape;4630;p53">
              <a:extLst>
                <a:ext uri="{FF2B5EF4-FFF2-40B4-BE49-F238E27FC236}">
                  <a16:creationId xmlns:a16="http://schemas.microsoft.com/office/drawing/2014/main" id="{44786A02-46A5-AE27-D93A-185058509ADA}"/>
                </a:ext>
              </a:extLst>
            </p:cNvPr>
            <p:cNvSpPr/>
            <p:nvPr/>
          </p:nvSpPr>
          <p:spPr>
            <a:xfrm>
              <a:off x="2637050" y="4024150"/>
              <a:ext cx="319575" cy="164750"/>
            </a:xfrm>
            <a:custGeom>
              <a:avLst/>
              <a:gdLst/>
              <a:ahLst/>
              <a:cxnLst/>
              <a:rect l="l" t="t" r="r" b="b"/>
              <a:pathLst>
                <a:path w="12783" h="6590" extrusionOk="0">
                  <a:moveTo>
                    <a:pt x="1233" y="0"/>
                  </a:moveTo>
                  <a:lnTo>
                    <a:pt x="845" y="23"/>
                  </a:lnTo>
                  <a:cubicBezTo>
                    <a:pt x="845" y="23"/>
                    <a:pt x="92" y="274"/>
                    <a:pt x="46" y="1119"/>
                  </a:cubicBezTo>
                  <a:cubicBezTo>
                    <a:pt x="1" y="1963"/>
                    <a:pt x="1" y="4885"/>
                    <a:pt x="1" y="4885"/>
                  </a:cubicBezTo>
                  <a:cubicBezTo>
                    <a:pt x="1" y="4885"/>
                    <a:pt x="2395" y="6590"/>
                    <a:pt x="6571" y="6590"/>
                  </a:cubicBezTo>
                  <a:cubicBezTo>
                    <a:pt x="8030" y="6590"/>
                    <a:pt x="9706" y="6382"/>
                    <a:pt x="11573" y="5821"/>
                  </a:cubicBezTo>
                  <a:cubicBezTo>
                    <a:pt x="11573" y="5821"/>
                    <a:pt x="12783" y="2077"/>
                    <a:pt x="12258" y="1278"/>
                  </a:cubicBezTo>
                  <a:lnTo>
                    <a:pt x="12258" y="1278"/>
                  </a:lnTo>
                  <a:cubicBezTo>
                    <a:pt x="12258" y="1279"/>
                    <a:pt x="10348" y="1775"/>
                    <a:pt x="7905" y="1775"/>
                  </a:cubicBezTo>
                  <a:cubicBezTo>
                    <a:pt x="5784" y="1775"/>
                    <a:pt x="3259" y="1401"/>
                    <a:pt x="1233" y="0"/>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3" name="Google Shape;4631;p53">
              <a:extLst>
                <a:ext uri="{FF2B5EF4-FFF2-40B4-BE49-F238E27FC236}">
                  <a16:creationId xmlns:a16="http://schemas.microsoft.com/office/drawing/2014/main" id="{7E95F3DB-1134-3B7F-7C2A-D2E3C77E0BD6}"/>
                </a:ext>
              </a:extLst>
            </p:cNvPr>
            <p:cNvSpPr/>
            <p:nvPr/>
          </p:nvSpPr>
          <p:spPr>
            <a:xfrm>
              <a:off x="2637050" y="4024150"/>
              <a:ext cx="319575" cy="164750"/>
            </a:xfrm>
            <a:custGeom>
              <a:avLst/>
              <a:gdLst/>
              <a:ahLst/>
              <a:cxnLst/>
              <a:rect l="l" t="t" r="r" b="b"/>
              <a:pathLst>
                <a:path w="12783" h="6590" extrusionOk="0">
                  <a:moveTo>
                    <a:pt x="1233" y="0"/>
                  </a:moveTo>
                  <a:lnTo>
                    <a:pt x="845" y="23"/>
                  </a:lnTo>
                  <a:cubicBezTo>
                    <a:pt x="845" y="23"/>
                    <a:pt x="92" y="274"/>
                    <a:pt x="46" y="1119"/>
                  </a:cubicBezTo>
                  <a:cubicBezTo>
                    <a:pt x="1" y="1963"/>
                    <a:pt x="1" y="4885"/>
                    <a:pt x="1" y="4885"/>
                  </a:cubicBezTo>
                  <a:cubicBezTo>
                    <a:pt x="1" y="4885"/>
                    <a:pt x="2395" y="6590"/>
                    <a:pt x="6571" y="6590"/>
                  </a:cubicBezTo>
                  <a:cubicBezTo>
                    <a:pt x="8030" y="6590"/>
                    <a:pt x="9706" y="6382"/>
                    <a:pt x="11573" y="5821"/>
                  </a:cubicBezTo>
                  <a:cubicBezTo>
                    <a:pt x="11573" y="5821"/>
                    <a:pt x="12783" y="2077"/>
                    <a:pt x="12258" y="1278"/>
                  </a:cubicBezTo>
                  <a:lnTo>
                    <a:pt x="12258" y="1278"/>
                  </a:lnTo>
                  <a:cubicBezTo>
                    <a:pt x="12258" y="1279"/>
                    <a:pt x="10348" y="1775"/>
                    <a:pt x="7905" y="1775"/>
                  </a:cubicBezTo>
                  <a:cubicBezTo>
                    <a:pt x="5784" y="1775"/>
                    <a:pt x="3259" y="1401"/>
                    <a:pt x="123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4" name="Google Shape;4632;p53">
              <a:extLst>
                <a:ext uri="{FF2B5EF4-FFF2-40B4-BE49-F238E27FC236}">
                  <a16:creationId xmlns:a16="http://schemas.microsoft.com/office/drawing/2014/main" id="{99FD9456-0DA5-550F-9F17-D889716FACEA}"/>
                </a:ext>
              </a:extLst>
            </p:cNvPr>
            <p:cNvSpPr/>
            <p:nvPr/>
          </p:nvSpPr>
          <p:spPr>
            <a:xfrm>
              <a:off x="3083850" y="4042400"/>
              <a:ext cx="320725" cy="160625"/>
            </a:xfrm>
            <a:custGeom>
              <a:avLst/>
              <a:gdLst/>
              <a:ahLst/>
              <a:cxnLst/>
              <a:rect l="l" t="t" r="r" b="b"/>
              <a:pathLst>
                <a:path w="12829" h="6425" extrusionOk="0">
                  <a:moveTo>
                    <a:pt x="12167" y="1"/>
                  </a:moveTo>
                  <a:cubicBezTo>
                    <a:pt x="12167" y="1"/>
                    <a:pt x="8909" y="1482"/>
                    <a:pt x="5286" y="1482"/>
                  </a:cubicBezTo>
                  <a:cubicBezTo>
                    <a:pt x="3880" y="1482"/>
                    <a:pt x="2420" y="1259"/>
                    <a:pt x="1074" y="640"/>
                  </a:cubicBezTo>
                  <a:lnTo>
                    <a:pt x="708" y="731"/>
                  </a:lnTo>
                  <a:cubicBezTo>
                    <a:pt x="708" y="731"/>
                    <a:pt x="1" y="1096"/>
                    <a:pt x="92" y="1941"/>
                  </a:cubicBezTo>
                  <a:cubicBezTo>
                    <a:pt x="206" y="2785"/>
                    <a:pt x="686" y="5638"/>
                    <a:pt x="686" y="5638"/>
                  </a:cubicBezTo>
                  <a:cubicBezTo>
                    <a:pt x="686" y="5638"/>
                    <a:pt x="2320" y="6425"/>
                    <a:pt x="5016" y="6425"/>
                  </a:cubicBezTo>
                  <a:cubicBezTo>
                    <a:pt x="6958" y="6425"/>
                    <a:pt x="9451" y="6017"/>
                    <a:pt x="12281" y="4611"/>
                  </a:cubicBezTo>
                  <a:cubicBezTo>
                    <a:pt x="12281" y="4611"/>
                    <a:pt x="12829" y="708"/>
                    <a:pt x="12167"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5" name="Google Shape;4633;p53">
              <a:extLst>
                <a:ext uri="{FF2B5EF4-FFF2-40B4-BE49-F238E27FC236}">
                  <a16:creationId xmlns:a16="http://schemas.microsoft.com/office/drawing/2014/main" id="{1593D773-A055-A69C-5A25-6A92E880E615}"/>
                </a:ext>
              </a:extLst>
            </p:cNvPr>
            <p:cNvSpPr/>
            <p:nvPr/>
          </p:nvSpPr>
          <p:spPr>
            <a:xfrm>
              <a:off x="3083850" y="4042400"/>
              <a:ext cx="320725" cy="160625"/>
            </a:xfrm>
            <a:custGeom>
              <a:avLst/>
              <a:gdLst/>
              <a:ahLst/>
              <a:cxnLst/>
              <a:rect l="l" t="t" r="r" b="b"/>
              <a:pathLst>
                <a:path w="12829" h="6425" extrusionOk="0">
                  <a:moveTo>
                    <a:pt x="12167" y="1"/>
                  </a:moveTo>
                  <a:cubicBezTo>
                    <a:pt x="12167" y="1"/>
                    <a:pt x="8909" y="1482"/>
                    <a:pt x="5286" y="1482"/>
                  </a:cubicBezTo>
                  <a:cubicBezTo>
                    <a:pt x="3880" y="1482"/>
                    <a:pt x="2420" y="1259"/>
                    <a:pt x="1074" y="640"/>
                  </a:cubicBezTo>
                  <a:lnTo>
                    <a:pt x="708" y="731"/>
                  </a:lnTo>
                  <a:cubicBezTo>
                    <a:pt x="708" y="731"/>
                    <a:pt x="1" y="1096"/>
                    <a:pt x="92" y="1941"/>
                  </a:cubicBezTo>
                  <a:cubicBezTo>
                    <a:pt x="206" y="2785"/>
                    <a:pt x="686" y="5638"/>
                    <a:pt x="686" y="5638"/>
                  </a:cubicBezTo>
                  <a:cubicBezTo>
                    <a:pt x="686" y="5638"/>
                    <a:pt x="2320" y="6425"/>
                    <a:pt x="5016" y="6425"/>
                  </a:cubicBezTo>
                  <a:cubicBezTo>
                    <a:pt x="6958" y="6425"/>
                    <a:pt x="9451" y="6017"/>
                    <a:pt x="12281" y="4611"/>
                  </a:cubicBezTo>
                  <a:cubicBezTo>
                    <a:pt x="12281" y="4611"/>
                    <a:pt x="12829" y="708"/>
                    <a:pt x="1216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6" name="Google Shape;4634;p53">
              <a:extLst>
                <a:ext uri="{FF2B5EF4-FFF2-40B4-BE49-F238E27FC236}">
                  <a16:creationId xmlns:a16="http://schemas.microsoft.com/office/drawing/2014/main" id="{2168BDE3-EEAD-445C-B8F4-849996A49145}"/>
                </a:ext>
              </a:extLst>
            </p:cNvPr>
            <p:cNvSpPr/>
            <p:nvPr/>
          </p:nvSpPr>
          <p:spPr>
            <a:xfrm>
              <a:off x="3017675" y="3455925"/>
              <a:ext cx="96450" cy="140950"/>
            </a:xfrm>
            <a:custGeom>
              <a:avLst/>
              <a:gdLst/>
              <a:ahLst/>
              <a:cxnLst/>
              <a:rect l="l" t="t" r="r" b="b"/>
              <a:pathLst>
                <a:path w="3858" h="5638" extrusionOk="0">
                  <a:moveTo>
                    <a:pt x="3820" y="1"/>
                  </a:moveTo>
                  <a:cubicBezTo>
                    <a:pt x="3795" y="1"/>
                    <a:pt x="3755" y="7"/>
                    <a:pt x="3698" y="18"/>
                  </a:cubicBezTo>
                  <a:cubicBezTo>
                    <a:pt x="3606" y="41"/>
                    <a:pt x="3470" y="87"/>
                    <a:pt x="3310" y="155"/>
                  </a:cubicBezTo>
                  <a:cubicBezTo>
                    <a:pt x="2990" y="315"/>
                    <a:pt x="2625" y="566"/>
                    <a:pt x="2283" y="885"/>
                  </a:cubicBezTo>
                  <a:cubicBezTo>
                    <a:pt x="1940" y="1182"/>
                    <a:pt x="1643" y="1525"/>
                    <a:pt x="1415" y="1776"/>
                  </a:cubicBezTo>
                  <a:cubicBezTo>
                    <a:pt x="1210" y="2050"/>
                    <a:pt x="1073" y="2232"/>
                    <a:pt x="1073" y="2232"/>
                  </a:cubicBezTo>
                  <a:cubicBezTo>
                    <a:pt x="1073" y="2232"/>
                    <a:pt x="936" y="2415"/>
                    <a:pt x="776" y="2711"/>
                  </a:cubicBezTo>
                  <a:cubicBezTo>
                    <a:pt x="616" y="3008"/>
                    <a:pt x="388" y="3419"/>
                    <a:pt x="251" y="3853"/>
                  </a:cubicBezTo>
                  <a:cubicBezTo>
                    <a:pt x="160" y="4058"/>
                    <a:pt x="114" y="4286"/>
                    <a:pt x="69" y="4492"/>
                  </a:cubicBezTo>
                  <a:cubicBezTo>
                    <a:pt x="46" y="4720"/>
                    <a:pt x="0" y="4903"/>
                    <a:pt x="23" y="5085"/>
                  </a:cubicBezTo>
                  <a:cubicBezTo>
                    <a:pt x="23" y="5177"/>
                    <a:pt x="23" y="5245"/>
                    <a:pt x="46" y="5336"/>
                  </a:cubicBezTo>
                  <a:cubicBezTo>
                    <a:pt x="69" y="5405"/>
                    <a:pt x="69" y="5451"/>
                    <a:pt x="91" y="5496"/>
                  </a:cubicBezTo>
                  <a:cubicBezTo>
                    <a:pt x="131" y="5575"/>
                    <a:pt x="153" y="5638"/>
                    <a:pt x="174" y="5638"/>
                  </a:cubicBezTo>
                  <a:cubicBezTo>
                    <a:pt x="177" y="5638"/>
                    <a:pt x="180" y="5636"/>
                    <a:pt x="183" y="5633"/>
                  </a:cubicBezTo>
                  <a:cubicBezTo>
                    <a:pt x="183" y="5633"/>
                    <a:pt x="205" y="5587"/>
                    <a:pt x="205" y="5473"/>
                  </a:cubicBezTo>
                  <a:cubicBezTo>
                    <a:pt x="205" y="5428"/>
                    <a:pt x="205" y="5382"/>
                    <a:pt x="205" y="5314"/>
                  </a:cubicBezTo>
                  <a:cubicBezTo>
                    <a:pt x="205" y="5245"/>
                    <a:pt x="205" y="5177"/>
                    <a:pt x="228" y="5108"/>
                  </a:cubicBezTo>
                  <a:cubicBezTo>
                    <a:pt x="228" y="4948"/>
                    <a:pt x="297" y="4766"/>
                    <a:pt x="342" y="4583"/>
                  </a:cubicBezTo>
                  <a:cubicBezTo>
                    <a:pt x="434" y="4378"/>
                    <a:pt x="502" y="4195"/>
                    <a:pt x="594" y="3990"/>
                  </a:cubicBezTo>
                  <a:cubicBezTo>
                    <a:pt x="776" y="3602"/>
                    <a:pt x="1004" y="3236"/>
                    <a:pt x="1187" y="2963"/>
                  </a:cubicBezTo>
                  <a:cubicBezTo>
                    <a:pt x="1370" y="2711"/>
                    <a:pt x="1507" y="2529"/>
                    <a:pt x="1507" y="2529"/>
                  </a:cubicBezTo>
                  <a:cubicBezTo>
                    <a:pt x="1507" y="2529"/>
                    <a:pt x="1621" y="2346"/>
                    <a:pt x="1803" y="2072"/>
                  </a:cubicBezTo>
                  <a:cubicBezTo>
                    <a:pt x="1986" y="1821"/>
                    <a:pt x="2260" y="1479"/>
                    <a:pt x="2557" y="1159"/>
                  </a:cubicBezTo>
                  <a:cubicBezTo>
                    <a:pt x="2830" y="817"/>
                    <a:pt x="3150" y="520"/>
                    <a:pt x="3424" y="338"/>
                  </a:cubicBezTo>
                  <a:cubicBezTo>
                    <a:pt x="3538" y="246"/>
                    <a:pt x="3652" y="155"/>
                    <a:pt x="3743" y="132"/>
                  </a:cubicBezTo>
                  <a:cubicBezTo>
                    <a:pt x="3812" y="64"/>
                    <a:pt x="3858" y="41"/>
                    <a:pt x="3858" y="18"/>
                  </a:cubicBezTo>
                  <a:cubicBezTo>
                    <a:pt x="3858" y="7"/>
                    <a:pt x="3846" y="1"/>
                    <a:pt x="382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7" name="Google Shape;4635;p53">
              <a:extLst>
                <a:ext uri="{FF2B5EF4-FFF2-40B4-BE49-F238E27FC236}">
                  <a16:creationId xmlns:a16="http://schemas.microsoft.com/office/drawing/2014/main" id="{4AAFF738-3701-4075-6279-60AAA241996D}"/>
                </a:ext>
              </a:extLst>
            </p:cNvPr>
            <p:cNvSpPr/>
            <p:nvPr/>
          </p:nvSpPr>
          <p:spPr>
            <a:xfrm>
              <a:off x="3055325" y="3320525"/>
              <a:ext cx="13150" cy="101650"/>
            </a:xfrm>
            <a:custGeom>
              <a:avLst/>
              <a:gdLst/>
              <a:ahLst/>
              <a:cxnLst/>
              <a:rect l="l" t="t" r="r" b="b"/>
              <a:pathLst>
                <a:path w="526" h="4066" extrusionOk="0">
                  <a:moveTo>
                    <a:pt x="165" y="1"/>
                  </a:moveTo>
                  <a:cubicBezTo>
                    <a:pt x="163" y="1"/>
                    <a:pt x="162" y="1"/>
                    <a:pt x="160" y="2"/>
                  </a:cubicBezTo>
                  <a:cubicBezTo>
                    <a:pt x="92" y="2"/>
                    <a:pt x="115" y="504"/>
                    <a:pt x="92" y="1006"/>
                  </a:cubicBezTo>
                  <a:cubicBezTo>
                    <a:pt x="46" y="1508"/>
                    <a:pt x="1" y="2033"/>
                    <a:pt x="1" y="2033"/>
                  </a:cubicBezTo>
                  <a:cubicBezTo>
                    <a:pt x="1" y="2033"/>
                    <a:pt x="23" y="2535"/>
                    <a:pt x="92" y="3060"/>
                  </a:cubicBezTo>
                  <a:cubicBezTo>
                    <a:pt x="181" y="3574"/>
                    <a:pt x="336" y="4065"/>
                    <a:pt x="407" y="4065"/>
                  </a:cubicBezTo>
                  <a:cubicBezTo>
                    <a:pt x="408" y="4065"/>
                    <a:pt x="410" y="4065"/>
                    <a:pt x="411" y="4065"/>
                  </a:cubicBezTo>
                  <a:cubicBezTo>
                    <a:pt x="503" y="4042"/>
                    <a:pt x="457" y="3540"/>
                    <a:pt x="480" y="3037"/>
                  </a:cubicBezTo>
                  <a:cubicBezTo>
                    <a:pt x="503" y="2535"/>
                    <a:pt x="526" y="2033"/>
                    <a:pt x="526" y="2033"/>
                  </a:cubicBezTo>
                  <a:cubicBezTo>
                    <a:pt x="526" y="2033"/>
                    <a:pt x="526" y="1508"/>
                    <a:pt x="457" y="1006"/>
                  </a:cubicBezTo>
                  <a:cubicBezTo>
                    <a:pt x="390" y="493"/>
                    <a:pt x="236" y="1"/>
                    <a:pt x="16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8" name="Google Shape;4636;p53">
              <a:extLst>
                <a:ext uri="{FF2B5EF4-FFF2-40B4-BE49-F238E27FC236}">
                  <a16:creationId xmlns:a16="http://schemas.microsoft.com/office/drawing/2014/main" id="{9F66C76B-E8D5-5801-3987-B27965F939AC}"/>
                </a:ext>
              </a:extLst>
            </p:cNvPr>
            <p:cNvSpPr/>
            <p:nvPr/>
          </p:nvSpPr>
          <p:spPr>
            <a:xfrm>
              <a:off x="3057600" y="3303425"/>
              <a:ext cx="39975" cy="132500"/>
            </a:xfrm>
            <a:custGeom>
              <a:avLst/>
              <a:gdLst/>
              <a:ahLst/>
              <a:cxnLst/>
              <a:rect l="l" t="t" r="r" b="b"/>
              <a:pathLst>
                <a:path w="1599" h="5300" extrusionOk="0">
                  <a:moveTo>
                    <a:pt x="1393" y="1"/>
                  </a:moveTo>
                  <a:cubicBezTo>
                    <a:pt x="1325" y="1"/>
                    <a:pt x="1256" y="686"/>
                    <a:pt x="1188" y="1393"/>
                  </a:cubicBezTo>
                  <a:cubicBezTo>
                    <a:pt x="1142" y="1736"/>
                    <a:pt x="1119" y="2078"/>
                    <a:pt x="1074" y="2329"/>
                  </a:cubicBezTo>
                  <a:cubicBezTo>
                    <a:pt x="1028" y="2580"/>
                    <a:pt x="982" y="2740"/>
                    <a:pt x="982" y="2740"/>
                  </a:cubicBezTo>
                  <a:cubicBezTo>
                    <a:pt x="982" y="2740"/>
                    <a:pt x="960" y="2900"/>
                    <a:pt x="914" y="3151"/>
                  </a:cubicBezTo>
                  <a:cubicBezTo>
                    <a:pt x="891" y="3288"/>
                    <a:pt x="868" y="3425"/>
                    <a:pt x="823" y="3585"/>
                  </a:cubicBezTo>
                  <a:cubicBezTo>
                    <a:pt x="777" y="3721"/>
                    <a:pt x="731" y="3904"/>
                    <a:pt x="663" y="4041"/>
                  </a:cubicBezTo>
                  <a:cubicBezTo>
                    <a:pt x="435" y="4680"/>
                    <a:pt x="1" y="5251"/>
                    <a:pt x="69" y="5296"/>
                  </a:cubicBezTo>
                  <a:cubicBezTo>
                    <a:pt x="71" y="5298"/>
                    <a:pt x="74" y="5299"/>
                    <a:pt x="78" y="5299"/>
                  </a:cubicBezTo>
                  <a:cubicBezTo>
                    <a:pt x="163" y="5299"/>
                    <a:pt x="678" y="4834"/>
                    <a:pt x="1005" y="4201"/>
                  </a:cubicBezTo>
                  <a:cubicBezTo>
                    <a:pt x="1096" y="4041"/>
                    <a:pt x="1165" y="3881"/>
                    <a:pt x="1233" y="3721"/>
                  </a:cubicBezTo>
                  <a:cubicBezTo>
                    <a:pt x="1302" y="3562"/>
                    <a:pt x="1348" y="3402"/>
                    <a:pt x="1393" y="3265"/>
                  </a:cubicBezTo>
                  <a:cubicBezTo>
                    <a:pt x="1462" y="3014"/>
                    <a:pt x="1507" y="2831"/>
                    <a:pt x="1507" y="2831"/>
                  </a:cubicBezTo>
                  <a:cubicBezTo>
                    <a:pt x="1507" y="2831"/>
                    <a:pt x="1599" y="2101"/>
                    <a:pt x="1576" y="1393"/>
                  </a:cubicBezTo>
                  <a:cubicBezTo>
                    <a:pt x="1530" y="686"/>
                    <a:pt x="1462" y="1"/>
                    <a:pt x="139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9" name="Google Shape;4637;p53">
              <a:extLst>
                <a:ext uri="{FF2B5EF4-FFF2-40B4-BE49-F238E27FC236}">
                  <a16:creationId xmlns:a16="http://schemas.microsoft.com/office/drawing/2014/main" id="{38C14AFE-3A54-415C-4CFE-6817B41DD1DF}"/>
                </a:ext>
              </a:extLst>
            </p:cNvPr>
            <p:cNvSpPr/>
            <p:nvPr/>
          </p:nvSpPr>
          <p:spPr>
            <a:xfrm>
              <a:off x="2702100" y="3244100"/>
              <a:ext cx="156350" cy="806325"/>
            </a:xfrm>
            <a:custGeom>
              <a:avLst/>
              <a:gdLst/>
              <a:ahLst/>
              <a:cxnLst/>
              <a:rect l="l" t="t" r="r" b="b"/>
              <a:pathLst>
                <a:path w="6254" h="32253" extrusionOk="0">
                  <a:moveTo>
                    <a:pt x="46" y="0"/>
                  </a:moveTo>
                  <a:cubicBezTo>
                    <a:pt x="23" y="0"/>
                    <a:pt x="23" y="251"/>
                    <a:pt x="1" y="685"/>
                  </a:cubicBezTo>
                  <a:cubicBezTo>
                    <a:pt x="1" y="1119"/>
                    <a:pt x="1" y="1758"/>
                    <a:pt x="1" y="2511"/>
                  </a:cubicBezTo>
                  <a:cubicBezTo>
                    <a:pt x="46" y="4040"/>
                    <a:pt x="160" y="6049"/>
                    <a:pt x="343" y="8080"/>
                  </a:cubicBezTo>
                  <a:cubicBezTo>
                    <a:pt x="526" y="10089"/>
                    <a:pt x="777" y="12098"/>
                    <a:pt x="868" y="13604"/>
                  </a:cubicBezTo>
                  <a:cubicBezTo>
                    <a:pt x="937" y="14357"/>
                    <a:pt x="914" y="14973"/>
                    <a:pt x="959" y="15430"/>
                  </a:cubicBezTo>
                  <a:cubicBezTo>
                    <a:pt x="959" y="15864"/>
                    <a:pt x="982" y="16115"/>
                    <a:pt x="982" y="16115"/>
                  </a:cubicBezTo>
                  <a:cubicBezTo>
                    <a:pt x="982" y="16115"/>
                    <a:pt x="982" y="16366"/>
                    <a:pt x="1005" y="16800"/>
                  </a:cubicBezTo>
                  <a:cubicBezTo>
                    <a:pt x="1005" y="17256"/>
                    <a:pt x="1028" y="17872"/>
                    <a:pt x="1028" y="18626"/>
                  </a:cubicBezTo>
                  <a:cubicBezTo>
                    <a:pt x="1005" y="20155"/>
                    <a:pt x="982" y="22186"/>
                    <a:pt x="982" y="24195"/>
                  </a:cubicBezTo>
                  <a:cubicBezTo>
                    <a:pt x="937" y="25222"/>
                    <a:pt x="891" y="26226"/>
                    <a:pt x="868" y="27162"/>
                  </a:cubicBezTo>
                  <a:cubicBezTo>
                    <a:pt x="845" y="27413"/>
                    <a:pt x="845" y="27642"/>
                    <a:pt x="822" y="27870"/>
                  </a:cubicBezTo>
                  <a:cubicBezTo>
                    <a:pt x="800" y="28098"/>
                    <a:pt x="777" y="28303"/>
                    <a:pt x="754" y="28532"/>
                  </a:cubicBezTo>
                  <a:cubicBezTo>
                    <a:pt x="708" y="28965"/>
                    <a:pt x="663" y="29376"/>
                    <a:pt x="617" y="29741"/>
                  </a:cubicBezTo>
                  <a:cubicBezTo>
                    <a:pt x="594" y="30107"/>
                    <a:pt x="526" y="30472"/>
                    <a:pt x="503" y="30769"/>
                  </a:cubicBezTo>
                  <a:cubicBezTo>
                    <a:pt x="503" y="31088"/>
                    <a:pt x="480" y="31362"/>
                    <a:pt x="457" y="31567"/>
                  </a:cubicBezTo>
                  <a:cubicBezTo>
                    <a:pt x="389" y="32001"/>
                    <a:pt x="275" y="32229"/>
                    <a:pt x="297" y="32252"/>
                  </a:cubicBezTo>
                  <a:cubicBezTo>
                    <a:pt x="297" y="32252"/>
                    <a:pt x="343" y="32184"/>
                    <a:pt x="389" y="32092"/>
                  </a:cubicBezTo>
                  <a:cubicBezTo>
                    <a:pt x="434" y="31978"/>
                    <a:pt x="503" y="31819"/>
                    <a:pt x="548" y="31590"/>
                  </a:cubicBezTo>
                  <a:cubicBezTo>
                    <a:pt x="594" y="31362"/>
                    <a:pt x="640" y="31088"/>
                    <a:pt x="663" y="30791"/>
                  </a:cubicBezTo>
                  <a:cubicBezTo>
                    <a:pt x="708" y="30495"/>
                    <a:pt x="777" y="30152"/>
                    <a:pt x="822" y="29764"/>
                  </a:cubicBezTo>
                  <a:cubicBezTo>
                    <a:pt x="891" y="29399"/>
                    <a:pt x="937" y="28988"/>
                    <a:pt x="1005" y="28555"/>
                  </a:cubicBezTo>
                  <a:cubicBezTo>
                    <a:pt x="1051" y="28349"/>
                    <a:pt x="1073" y="28121"/>
                    <a:pt x="1096" y="27893"/>
                  </a:cubicBezTo>
                  <a:cubicBezTo>
                    <a:pt x="1142" y="27664"/>
                    <a:pt x="1142" y="27436"/>
                    <a:pt x="1165" y="27185"/>
                  </a:cubicBezTo>
                  <a:cubicBezTo>
                    <a:pt x="1210" y="26249"/>
                    <a:pt x="1279" y="25222"/>
                    <a:pt x="1347" y="24218"/>
                  </a:cubicBezTo>
                  <a:cubicBezTo>
                    <a:pt x="1416" y="22186"/>
                    <a:pt x="1461" y="20155"/>
                    <a:pt x="1507" y="18648"/>
                  </a:cubicBezTo>
                  <a:cubicBezTo>
                    <a:pt x="1530" y="17872"/>
                    <a:pt x="1507" y="17233"/>
                    <a:pt x="1507" y="16800"/>
                  </a:cubicBezTo>
                  <a:cubicBezTo>
                    <a:pt x="1507" y="16343"/>
                    <a:pt x="1507" y="16092"/>
                    <a:pt x="1507" y="16092"/>
                  </a:cubicBezTo>
                  <a:cubicBezTo>
                    <a:pt x="1507" y="16092"/>
                    <a:pt x="1484" y="15841"/>
                    <a:pt x="1461" y="15407"/>
                  </a:cubicBezTo>
                  <a:cubicBezTo>
                    <a:pt x="1439" y="14951"/>
                    <a:pt x="1439" y="14312"/>
                    <a:pt x="1347" y="13558"/>
                  </a:cubicBezTo>
                  <a:cubicBezTo>
                    <a:pt x="1233" y="12189"/>
                    <a:pt x="982" y="10408"/>
                    <a:pt x="777" y="8582"/>
                  </a:cubicBezTo>
                  <a:lnTo>
                    <a:pt x="777" y="8582"/>
                  </a:lnTo>
                  <a:cubicBezTo>
                    <a:pt x="868" y="8651"/>
                    <a:pt x="982" y="8742"/>
                    <a:pt x="1119" y="8811"/>
                  </a:cubicBezTo>
                  <a:cubicBezTo>
                    <a:pt x="1298" y="8890"/>
                    <a:pt x="1510" y="8952"/>
                    <a:pt x="1743" y="8952"/>
                  </a:cubicBezTo>
                  <a:cubicBezTo>
                    <a:pt x="1778" y="8952"/>
                    <a:pt x="1814" y="8951"/>
                    <a:pt x="1850" y="8948"/>
                  </a:cubicBezTo>
                  <a:cubicBezTo>
                    <a:pt x="2101" y="8948"/>
                    <a:pt x="2397" y="8902"/>
                    <a:pt x="2648" y="8811"/>
                  </a:cubicBezTo>
                  <a:cubicBezTo>
                    <a:pt x="3173" y="8628"/>
                    <a:pt x="3653" y="8331"/>
                    <a:pt x="3972" y="8080"/>
                  </a:cubicBezTo>
                  <a:cubicBezTo>
                    <a:pt x="4315" y="7829"/>
                    <a:pt x="4497" y="7624"/>
                    <a:pt x="4497" y="7624"/>
                  </a:cubicBezTo>
                  <a:cubicBezTo>
                    <a:pt x="4497" y="7624"/>
                    <a:pt x="4703" y="7441"/>
                    <a:pt x="4954" y="7122"/>
                  </a:cubicBezTo>
                  <a:cubicBezTo>
                    <a:pt x="5205" y="6802"/>
                    <a:pt x="5524" y="6346"/>
                    <a:pt x="5775" y="5843"/>
                  </a:cubicBezTo>
                  <a:cubicBezTo>
                    <a:pt x="6027" y="5364"/>
                    <a:pt x="6186" y="4839"/>
                    <a:pt x="6209" y="4405"/>
                  </a:cubicBezTo>
                  <a:cubicBezTo>
                    <a:pt x="6253" y="4011"/>
                    <a:pt x="6149" y="3742"/>
                    <a:pt x="6121" y="3742"/>
                  </a:cubicBezTo>
                  <a:cubicBezTo>
                    <a:pt x="6120" y="3742"/>
                    <a:pt x="6119" y="3743"/>
                    <a:pt x="6118" y="3743"/>
                  </a:cubicBezTo>
                  <a:cubicBezTo>
                    <a:pt x="6072" y="3743"/>
                    <a:pt x="6118" y="4017"/>
                    <a:pt x="6004" y="4383"/>
                  </a:cubicBezTo>
                  <a:cubicBezTo>
                    <a:pt x="5912" y="4748"/>
                    <a:pt x="5707" y="5227"/>
                    <a:pt x="5433" y="5661"/>
                  </a:cubicBezTo>
                  <a:cubicBezTo>
                    <a:pt x="5182" y="6117"/>
                    <a:pt x="4840" y="6505"/>
                    <a:pt x="4589" y="6802"/>
                  </a:cubicBezTo>
                  <a:cubicBezTo>
                    <a:pt x="4315" y="7076"/>
                    <a:pt x="4132" y="7259"/>
                    <a:pt x="4132" y="7259"/>
                  </a:cubicBezTo>
                  <a:cubicBezTo>
                    <a:pt x="4132" y="7259"/>
                    <a:pt x="3949" y="7441"/>
                    <a:pt x="3676" y="7692"/>
                  </a:cubicBezTo>
                  <a:cubicBezTo>
                    <a:pt x="3379" y="7943"/>
                    <a:pt x="2968" y="8240"/>
                    <a:pt x="2511" y="8468"/>
                  </a:cubicBezTo>
                  <a:cubicBezTo>
                    <a:pt x="2203" y="8607"/>
                    <a:pt x="1874" y="8673"/>
                    <a:pt x="1587" y="8673"/>
                  </a:cubicBezTo>
                  <a:cubicBezTo>
                    <a:pt x="1449" y="8673"/>
                    <a:pt x="1322" y="8658"/>
                    <a:pt x="1210" y="8628"/>
                  </a:cubicBezTo>
                  <a:cubicBezTo>
                    <a:pt x="1005" y="8560"/>
                    <a:pt x="868" y="8491"/>
                    <a:pt x="777" y="8423"/>
                  </a:cubicBezTo>
                  <a:cubicBezTo>
                    <a:pt x="754" y="8309"/>
                    <a:pt x="731" y="8172"/>
                    <a:pt x="731" y="8035"/>
                  </a:cubicBezTo>
                  <a:cubicBezTo>
                    <a:pt x="708" y="7898"/>
                    <a:pt x="685" y="7784"/>
                    <a:pt x="685" y="7647"/>
                  </a:cubicBezTo>
                  <a:lnTo>
                    <a:pt x="685" y="7647"/>
                  </a:lnTo>
                  <a:cubicBezTo>
                    <a:pt x="777" y="7669"/>
                    <a:pt x="891" y="7692"/>
                    <a:pt x="1051" y="7692"/>
                  </a:cubicBezTo>
                  <a:cubicBezTo>
                    <a:pt x="1105" y="7699"/>
                    <a:pt x="1162" y="7702"/>
                    <a:pt x="1221" y="7702"/>
                  </a:cubicBezTo>
                  <a:cubicBezTo>
                    <a:pt x="1558" y="7702"/>
                    <a:pt x="1960" y="7597"/>
                    <a:pt x="2329" y="7441"/>
                  </a:cubicBezTo>
                  <a:cubicBezTo>
                    <a:pt x="2785" y="7281"/>
                    <a:pt x="3173" y="7030"/>
                    <a:pt x="3470" y="6825"/>
                  </a:cubicBezTo>
                  <a:cubicBezTo>
                    <a:pt x="3744" y="6619"/>
                    <a:pt x="3927" y="6460"/>
                    <a:pt x="3927" y="6460"/>
                  </a:cubicBezTo>
                  <a:cubicBezTo>
                    <a:pt x="3927" y="6460"/>
                    <a:pt x="4109" y="6300"/>
                    <a:pt x="4337" y="6026"/>
                  </a:cubicBezTo>
                  <a:cubicBezTo>
                    <a:pt x="4566" y="5752"/>
                    <a:pt x="4862" y="5387"/>
                    <a:pt x="5068" y="4953"/>
                  </a:cubicBezTo>
                  <a:cubicBezTo>
                    <a:pt x="5296" y="4520"/>
                    <a:pt x="5433" y="4063"/>
                    <a:pt x="5410" y="3698"/>
                  </a:cubicBezTo>
                  <a:cubicBezTo>
                    <a:pt x="5433" y="3515"/>
                    <a:pt x="5387" y="3355"/>
                    <a:pt x="5365" y="3264"/>
                  </a:cubicBezTo>
                  <a:cubicBezTo>
                    <a:pt x="5342" y="3173"/>
                    <a:pt x="5319" y="3104"/>
                    <a:pt x="5296" y="3104"/>
                  </a:cubicBezTo>
                  <a:cubicBezTo>
                    <a:pt x="5273" y="3127"/>
                    <a:pt x="5273" y="3173"/>
                    <a:pt x="5250" y="3287"/>
                  </a:cubicBezTo>
                  <a:cubicBezTo>
                    <a:pt x="5250" y="3378"/>
                    <a:pt x="5250" y="3515"/>
                    <a:pt x="5205" y="3675"/>
                  </a:cubicBezTo>
                  <a:cubicBezTo>
                    <a:pt x="5159" y="3995"/>
                    <a:pt x="4977" y="4405"/>
                    <a:pt x="4748" y="4771"/>
                  </a:cubicBezTo>
                  <a:cubicBezTo>
                    <a:pt x="4520" y="5136"/>
                    <a:pt x="4201" y="5455"/>
                    <a:pt x="3995" y="5706"/>
                  </a:cubicBezTo>
                  <a:cubicBezTo>
                    <a:pt x="3744" y="5935"/>
                    <a:pt x="3584" y="6072"/>
                    <a:pt x="3584" y="6072"/>
                  </a:cubicBezTo>
                  <a:cubicBezTo>
                    <a:pt x="3584" y="6072"/>
                    <a:pt x="3424" y="6231"/>
                    <a:pt x="3173" y="6437"/>
                  </a:cubicBezTo>
                  <a:cubicBezTo>
                    <a:pt x="2922" y="6642"/>
                    <a:pt x="2557" y="6916"/>
                    <a:pt x="2169" y="7099"/>
                  </a:cubicBezTo>
                  <a:cubicBezTo>
                    <a:pt x="1781" y="7304"/>
                    <a:pt x="1370" y="7464"/>
                    <a:pt x="1051" y="7487"/>
                  </a:cubicBezTo>
                  <a:cubicBezTo>
                    <a:pt x="891" y="7532"/>
                    <a:pt x="754" y="7510"/>
                    <a:pt x="663" y="7532"/>
                  </a:cubicBezTo>
                  <a:cubicBezTo>
                    <a:pt x="457" y="5684"/>
                    <a:pt x="297" y="3880"/>
                    <a:pt x="206" y="2511"/>
                  </a:cubicBezTo>
                  <a:cubicBezTo>
                    <a:pt x="183" y="1758"/>
                    <a:pt x="138" y="1119"/>
                    <a:pt x="115" y="685"/>
                  </a:cubicBezTo>
                  <a:cubicBezTo>
                    <a:pt x="92" y="251"/>
                    <a:pt x="69" y="0"/>
                    <a:pt x="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0" name="Google Shape;4638;p53">
              <a:extLst>
                <a:ext uri="{FF2B5EF4-FFF2-40B4-BE49-F238E27FC236}">
                  <a16:creationId xmlns:a16="http://schemas.microsoft.com/office/drawing/2014/main" id="{2EBC3226-59FD-8C73-EEB1-65A887A8BC9B}"/>
                </a:ext>
              </a:extLst>
            </p:cNvPr>
            <p:cNvSpPr/>
            <p:nvPr/>
          </p:nvSpPr>
          <p:spPr>
            <a:xfrm>
              <a:off x="3251050" y="3282900"/>
              <a:ext cx="119850" cy="98050"/>
            </a:xfrm>
            <a:custGeom>
              <a:avLst/>
              <a:gdLst/>
              <a:ahLst/>
              <a:cxnLst/>
              <a:rect l="l" t="t" r="r" b="b"/>
              <a:pathLst>
                <a:path w="4794" h="3922" extrusionOk="0">
                  <a:moveTo>
                    <a:pt x="23" y="0"/>
                  </a:moveTo>
                  <a:cubicBezTo>
                    <a:pt x="1" y="0"/>
                    <a:pt x="1" y="46"/>
                    <a:pt x="1" y="160"/>
                  </a:cubicBezTo>
                  <a:cubicBezTo>
                    <a:pt x="1" y="251"/>
                    <a:pt x="1" y="388"/>
                    <a:pt x="46" y="548"/>
                  </a:cubicBezTo>
                  <a:cubicBezTo>
                    <a:pt x="92" y="868"/>
                    <a:pt x="252" y="1278"/>
                    <a:pt x="457" y="1666"/>
                  </a:cubicBezTo>
                  <a:cubicBezTo>
                    <a:pt x="663" y="2055"/>
                    <a:pt x="936" y="2420"/>
                    <a:pt x="1142" y="2671"/>
                  </a:cubicBezTo>
                  <a:cubicBezTo>
                    <a:pt x="1256" y="2785"/>
                    <a:pt x="1370" y="2876"/>
                    <a:pt x="1416" y="2968"/>
                  </a:cubicBezTo>
                  <a:cubicBezTo>
                    <a:pt x="1484" y="3036"/>
                    <a:pt x="1530" y="3059"/>
                    <a:pt x="1530" y="3059"/>
                  </a:cubicBezTo>
                  <a:cubicBezTo>
                    <a:pt x="1530" y="3059"/>
                    <a:pt x="1576" y="3104"/>
                    <a:pt x="1644" y="3173"/>
                  </a:cubicBezTo>
                  <a:cubicBezTo>
                    <a:pt x="1735" y="3219"/>
                    <a:pt x="1849" y="3310"/>
                    <a:pt x="1986" y="3401"/>
                  </a:cubicBezTo>
                  <a:cubicBezTo>
                    <a:pt x="2283" y="3561"/>
                    <a:pt x="2671" y="3812"/>
                    <a:pt x="3128" y="3881"/>
                  </a:cubicBezTo>
                  <a:cubicBezTo>
                    <a:pt x="3267" y="3908"/>
                    <a:pt x="3409" y="3921"/>
                    <a:pt x="3547" y="3921"/>
                  </a:cubicBezTo>
                  <a:cubicBezTo>
                    <a:pt x="3860" y="3921"/>
                    <a:pt x="4154" y="3855"/>
                    <a:pt x="4360" y="3744"/>
                  </a:cubicBezTo>
                  <a:cubicBezTo>
                    <a:pt x="4429" y="3698"/>
                    <a:pt x="4497" y="3652"/>
                    <a:pt x="4543" y="3607"/>
                  </a:cubicBezTo>
                  <a:cubicBezTo>
                    <a:pt x="4611" y="3561"/>
                    <a:pt x="4657" y="3538"/>
                    <a:pt x="4680" y="3493"/>
                  </a:cubicBezTo>
                  <a:cubicBezTo>
                    <a:pt x="4748" y="3424"/>
                    <a:pt x="4794" y="3378"/>
                    <a:pt x="4771" y="3378"/>
                  </a:cubicBezTo>
                  <a:cubicBezTo>
                    <a:pt x="4771" y="3372"/>
                    <a:pt x="4765" y="3369"/>
                    <a:pt x="4755" y="3369"/>
                  </a:cubicBezTo>
                  <a:cubicBezTo>
                    <a:pt x="4731" y="3369"/>
                    <a:pt x="4683" y="3385"/>
                    <a:pt x="4634" y="3401"/>
                  </a:cubicBezTo>
                  <a:cubicBezTo>
                    <a:pt x="4589" y="3424"/>
                    <a:pt x="4543" y="3447"/>
                    <a:pt x="4474" y="3470"/>
                  </a:cubicBezTo>
                  <a:cubicBezTo>
                    <a:pt x="4429" y="3493"/>
                    <a:pt x="4360" y="3538"/>
                    <a:pt x="4269" y="3538"/>
                  </a:cubicBezTo>
                  <a:cubicBezTo>
                    <a:pt x="4146" y="3590"/>
                    <a:pt x="3994" y="3613"/>
                    <a:pt x="3832" y="3613"/>
                  </a:cubicBezTo>
                  <a:cubicBezTo>
                    <a:pt x="3634" y="3613"/>
                    <a:pt x="3420" y="3578"/>
                    <a:pt x="3219" y="3515"/>
                  </a:cubicBezTo>
                  <a:cubicBezTo>
                    <a:pt x="2831" y="3424"/>
                    <a:pt x="2511" y="3173"/>
                    <a:pt x="2260" y="2990"/>
                  </a:cubicBezTo>
                  <a:cubicBezTo>
                    <a:pt x="2146" y="2899"/>
                    <a:pt x="2055" y="2831"/>
                    <a:pt x="1986" y="2762"/>
                  </a:cubicBezTo>
                  <a:cubicBezTo>
                    <a:pt x="1918" y="2716"/>
                    <a:pt x="1872" y="2671"/>
                    <a:pt x="1872" y="2671"/>
                  </a:cubicBezTo>
                  <a:cubicBezTo>
                    <a:pt x="1872" y="2671"/>
                    <a:pt x="1849" y="2648"/>
                    <a:pt x="1781" y="2579"/>
                  </a:cubicBezTo>
                  <a:cubicBezTo>
                    <a:pt x="1713" y="2511"/>
                    <a:pt x="1621" y="2443"/>
                    <a:pt x="1507" y="2328"/>
                  </a:cubicBezTo>
                  <a:cubicBezTo>
                    <a:pt x="1302" y="2123"/>
                    <a:pt x="1005" y="1803"/>
                    <a:pt x="777" y="1484"/>
                  </a:cubicBezTo>
                  <a:cubicBezTo>
                    <a:pt x="548" y="1142"/>
                    <a:pt x="343" y="776"/>
                    <a:pt x="229" y="480"/>
                  </a:cubicBezTo>
                  <a:cubicBezTo>
                    <a:pt x="160" y="343"/>
                    <a:pt x="138" y="228"/>
                    <a:pt x="92" y="137"/>
                  </a:cubicBezTo>
                  <a:cubicBezTo>
                    <a:pt x="69" y="46"/>
                    <a:pt x="46" y="0"/>
                    <a:pt x="2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1" name="Google Shape;4639;p53">
              <a:extLst>
                <a:ext uri="{FF2B5EF4-FFF2-40B4-BE49-F238E27FC236}">
                  <a16:creationId xmlns:a16="http://schemas.microsoft.com/office/drawing/2014/main" id="{A38C2094-7E61-7290-F072-40193CE0294D}"/>
                </a:ext>
              </a:extLst>
            </p:cNvPr>
            <p:cNvSpPr/>
            <p:nvPr/>
          </p:nvSpPr>
          <p:spPr>
            <a:xfrm>
              <a:off x="3232225" y="3284600"/>
              <a:ext cx="124425" cy="119975"/>
            </a:xfrm>
            <a:custGeom>
              <a:avLst/>
              <a:gdLst/>
              <a:ahLst/>
              <a:cxnLst/>
              <a:rect l="l" t="t" r="r" b="b"/>
              <a:pathLst>
                <a:path w="4977" h="4799" extrusionOk="0">
                  <a:moveTo>
                    <a:pt x="92" y="1"/>
                  </a:moveTo>
                  <a:cubicBezTo>
                    <a:pt x="69" y="1"/>
                    <a:pt x="0" y="229"/>
                    <a:pt x="23" y="594"/>
                  </a:cubicBezTo>
                  <a:cubicBezTo>
                    <a:pt x="23" y="982"/>
                    <a:pt x="115" y="1462"/>
                    <a:pt x="274" y="1941"/>
                  </a:cubicBezTo>
                  <a:cubicBezTo>
                    <a:pt x="457" y="2397"/>
                    <a:pt x="708" y="2831"/>
                    <a:pt x="913" y="3151"/>
                  </a:cubicBezTo>
                  <a:cubicBezTo>
                    <a:pt x="1028" y="3310"/>
                    <a:pt x="1119" y="3425"/>
                    <a:pt x="1187" y="3516"/>
                  </a:cubicBezTo>
                  <a:cubicBezTo>
                    <a:pt x="1256" y="3584"/>
                    <a:pt x="1301" y="3630"/>
                    <a:pt x="1301" y="3630"/>
                  </a:cubicBezTo>
                  <a:cubicBezTo>
                    <a:pt x="1301" y="3630"/>
                    <a:pt x="1347" y="3676"/>
                    <a:pt x="1438" y="3767"/>
                  </a:cubicBezTo>
                  <a:cubicBezTo>
                    <a:pt x="1530" y="3835"/>
                    <a:pt x="1621" y="3949"/>
                    <a:pt x="1781" y="4064"/>
                  </a:cubicBezTo>
                  <a:cubicBezTo>
                    <a:pt x="2100" y="4292"/>
                    <a:pt x="2534" y="4543"/>
                    <a:pt x="3013" y="4680"/>
                  </a:cubicBezTo>
                  <a:cubicBezTo>
                    <a:pt x="3298" y="4758"/>
                    <a:pt x="3591" y="4799"/>
                    <a:pt x="3857" y="4799"/>
                  </a:cubicBezTo>
                  <a:cubicBezTo>
                    <a:pt x="4060" y="4799"/>
                    <a:pt x="4248" y="4775"/>
                    <a:pt x="4406" y="4726"/>
                  </a:cubicBezTo>
                  <a:cubicBezTo>
                    <a:pt x="4771" y="4634"/>
                    <a:pt x="4976" y="4520"/>
                    <a:pt x="4976" y="4497"/>
                  </a:cubicBezTo>
                  <a:cubicBezTo>
                    <a:pt x="4970" y="4484"/>
                    <a:pt x="4945" y="4478"/>
                    <a:pt x="4905" y="4478"/>
                  </a:cubicBezTo>
                  <a:cubicBezTo>
                    <a:pt x="4808" y="4478"/>
                    <a:pt x="4618" y="4511"/>
                    <a:pt x="4360" y="4543"/>
                  </a:cubicBezTo>
                  <a:cubicBezTo>
                    <a:pt x="4317" y="4546"/>
                    <a:pt x="4273" y="4547"/>
                    <a:pt x="4227" y="4547"/>
                  </a:cubicBezTo>
                  <a:cubicBezTo>
                    <a:pt x="3904" y="4547"/>
                    <a:pt x="3510" y="4477"/>
                    <a:pt x="3150" y="4338"/>
                  </a:cubicBezTo>
                  <a:cubicBezTo>
                    <a:pt x="2717" y="4155"/>
                    <a:pt x="2351" y="3904"/>
                    <a:pt x="2100" y="3676"/>
                  </a:cubicBezTo>
                  <a:cubicBezTo>
                    <a:pt x="1963" y="3561"/>
                    <a:pt x="1872" y="3447"/>
                    <a:pt x="1804" y="3379"/>
                  </a:cubicBezTo>
                  <a:cubicBezTo>
                    <a:pt x="1735" y="3310"/>
                    <a:pt x="1689" y="3265"/>
                    <a:pt x="1689" y="3265"/>
                  </a:cubicBezTo>
                  <a:cubicBezTo>
                    <a:pt x="1689" y="3265"/>
                    <a:pt x="1644" y="3242"/>
                    <a:pt x="1575" y="3151"/>
                  </a:cubicBezTo>
                  <a:cubicBezTo>
                    <a:pt x="1507" y="3082"/>
                    <a:pt x="1416" y="2991"/>
                    <a:pt x="1301" y="2854"/>
                  </a:cubicBezTo>
                  <a:cubicBezTo>
                    <a:pt x="1096" y="2580"/>
                    <a:pt x="845" y="2192"/>
                    <a:pt x="617" y="1781"/>
                  </a:cubicBezTo>
                  <a:cubicBezTo>
                    <a:pt x="434" y="1370"/>
                    <a:pt x="274" y="937"/>
                    <a:pt x="229" y="571"/>
                  </a:cubicBezTo>
                  <a:cubicBezTo>
                    <a:pt x="160" y="229"/>
                    <a:pt x="137" y="1"/>
                    <a:pt x="9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2" name="Google Shape;4640;p53">
              <a:extLst>
                <a:ext uri="{FF2B5EF4-FFF2-40B4-BE49-F238E27FC236}">
                  <a16:creationId xmlns:a16="http://schemas.microsoft.com/office/drawing/2014/main" id="{203DA977-1975-1EE4-2C0E-885822326C87}"/>
                </a:ext>
              </a:extLst>
            </p:cNvPr>
            <p:cNvSpPr/>
            <p:nvPr/>
          </p:nvSpPr>
          <p:spPr>
            <a:xfrm>
              <a:off x="3033075" y="3505750"/>
              <a:ext cx="127275" cy="570925"/>
            </a:xfrm>
            <a:custGeom>
              <a:avLst/>
              <a:gdLst/>
              <a:ahLst/>
              <a:cxnLst/>
              <a:rect l="l" t="t" r="r" b="b"/>
              <a:pathLst>
                <a:path w="5091" h="22837" extrusionOk="0">
                  <a:moveTo>
                    <a:pt x="3119" y="0"/>
                  </a:moveTo>
                  <a:cubicBezTo>
                    <a:pt x="2929" y="0"/>
                    <a:pt x="2697" y="22"/>
                    <a:pt x="2465" y="79"/>
                  </a:cubicBezTo>
                  <a:cubicBezTo>
                    <a:pt x="2192" y="148"/>
                    <a:pt x="1918" y="216"/>
                    <a:pt x="1735" y="330"/>
                  </a:cubicBezTo>
                  <a:cubicBezTo>
                    <a:pt x="1552" y="422"/>
                    <a:pt x="1438" y="467"/>
                    <a:pt x="1438" y="467"/>
                  </a:cubicBezTo>
                  <a:cubicBezTo>
                    <a:pt x="1438" y="467"/>
                    <a:pt x="1324" y="559"/>
                    <a:pt x="1164" y="696"/>
                  </a:cubicBezTo>
                  <a:cubicBezTo>
                    <a:pt x="982" y="810"/>
                    <a:pt x="799" y="1015"/>
                    <a:pt x="617" y="1221"/>
                  </a:cubicBezTo>
                  <a:cubicBezTo>
                    <a:pt x="251" y="1632"/>
                    <a:pt x="0" y="2111"/>
                    <a:pt x="69" y="2156"/>
                  </a:cubicBezTo>
                  <a:cubicBezTo>
                    <a:pt x="70" y="2157"/>
                    <a:pt x="72" y="2157"/>
                    <a:pt x="73" y="2157"/>
                  </a:cubicBezTo>
                  <a:cubicBezTo>
                    <a:pt x="134" y="2157"/>
                    <a:pt x="468" y="1782"/>
                    <a:pt x="868" y="1472"/>
                  </a:cubicBezTo>
                  <a:cubicBezTo>
                    <a:pt x="1073" y="1335"/>
                    <a:pt x="1279" y="1175"/>
                    <a:pt x="1438" y="1084"/>
                  </a:cubicBezTo>
                  <a:cubicBezTo>
                    <a:pt x="1598" y="992"/>
                    <a:pt x="1712" y="924"/>
                    <a:pt x="1712" y="924"/>
                  </a:cubicBezTo>
                  <a:cubicBezTo>
                    <a:pt x="1712" y="924"/>
                    <a:pt x="1804" y="855"/>
                    <a:pt x="1963" y="764"/>
                  </a:cubicBezTo>
                  <a:cubicBezTo>
                    <a:pt x="1986" y="741"/>
                    <a:pt x="2032" y="718"/>
                    <a:pt x="2055" y="696"/>
                  </a:cubicBezTo>
                  <a:cubicBezTo>
                    <a:pt x="2055" y="787"/>
                    <a:pt x="2055" y="855"/>
                    <a:pt x="2055" y="947"/>
                  </a:cubicBezTo>
                  <a:cubicBezTo>
                    <a:pt x="2100" y="1266"/>
                    <a:pt x="2192" y="1700"/>
                    <a:pt x="2351" y="2202"/>
                  </a:cubicBezTo>
                  <a:cubicBezTo>
                    <a:pt x="2488" y="2727"/>
                    <a:pt x="2671" y="3298"/>
                    <a:pt x="2717" y="3960"/>
                  </a:cubicBezTo>
                  <a:cubicBezTo>
                    <a:pt x="2808" y="4599"/>
                    <a:pt x="2876" y="5306"/>
                    <a:pt x="2945" y="6014"/>
                  </a:cubicBezTo>
                  <a:lnTo>
                    <a:pt x="3561" y="11629"/>
                  </a:lnTo>
                  <a:cubicBezTo>
                    <a:pt x="3561" y="11629"/>
                    <a:pt x="3675" y="12337"/>
                    <a:pt x="3835" y="13387"/>
                  </a:cubicBezTo>
                  <a:cubicBezTo>
                    <a:pt x="3972" y="14436"/>
                    <a:pt x="4200" y="15829"/>
                    <a:pt x="4383" y="17221"/>
                  </a:cubicBezTo>
                  <a:cubicBezTo>
                    <a:pt x="4474" y="17929"/>
                    <a:pt x="4565" y="18614"/>
                    <a:pt x="4657" y="19275"/>
                  </a:cubicBezTo>
                  <a:cubicBezTo>
                    <a:pt x="4725" y="19937"/>
                    <a:pt x="4771" y="20554"/>
                    <a:pt x="4839" y="21079"/>
                  </a:cubicBezTo>
                  <a:cubicBezTo>
                    <a:pt x="4931" y="22129"/>
                    <a:pt x="5022" y="22836"/>
                    <a:pt x="5068" y="22836"/>
                  </a:cubicBezTo>
                  <a:cubicBezTo>
                    <a:pt x="5090" y="22836"/>
                    <a:pt x="5090" y="22129"/>
                    <a:pt x="5045" y="21079"/>
                  </a:cubicBezTo>
                  <a:cubicBezTo>
                    <a:pt x="5022" y="20531"/>
                    <a:pt x="4976" y="19915"/>
                    <a:pt x="4953" y="19253"/>
                  </a:cubicBezTo>
                  <a:cubicBezTo>
                    <a:pt x="4885" y="18591"/>
                    <a:pt x="4816" y="17883"/>
                    <a:pt x="4748" y="17176"/>
                  </a:cubicBezTo>
                  <a:cubicBezTo>
                    <a:pt x="4611" y="15760"/>
                    <a:pt x="4428" y="14368"/>
                    <a:pt x="4314" y="13318"/>
                  </a:cubicBezTo>
                  <a:cubicBezTo>
                    <a:pt x="4177" y="12268"/>
                    <a:pt x="4086" y="11560"/>
                    <a:pt x="4086" y="11560"/>
                  </a:cubicBezTo>
                  <a:cubicBezTo>
                    <a:pt x="4086" y="11560"/>
                    <a:pt x="3698" y="8753"/>
                    <a:pt x="3310" y="5968"/>
                  </a:cubicBezTo>
                  <a:cubicBezTo>
                    <a:pt x="3219" y="5261"/>
                    <a:pt x="3127" y="4576"/>
                    <a:pt x="3013" y="3914"/>
                  </a:cubicBezTo>
                  <a:cubicBezTo>
                    <a:pt x="2922" y="3229"/>
                    <a:pt x="2717" y="2659"/>
                    <a:pt x="2534" y="2156"/>
                  </a:cubicBezTo>
                  <a:cubicBezTo>
                    <a:pt x="2374" y="1654"/>
                    <a:pt x="2237" y="1243"/>
                    <a:pt x="2169" y="924"/>
                  </a:cubicBezTo>
                  <a:cubicBezTo>
                    <a:pt x="2146" y="833"/>
                    <a:pt x="2123" y="741"/>
                    <a:pt x="2123" y="673"/>
                  </a:cubicBezTo>
                  <a:cubicBezTo>
                    <a:pt x="2260" y="582"/>
                    <a:pt x="2420" y="513"/>
                    <a:pt x="2580" y="422"/>
                  </a:cubicBezTo>
                  <a:cubicBezTo>
                    <a:pt x="3036" y="216"/>
                    <a:pt x="3561" y="171"/>
                    <a:pt x="3561" y="79"/>
                  </a:cubicBezTo>
                  <a:cubicBezTo>
                    <a:pt x="3561" y="40"/>
                    <a:pt x="3378" y="0"/>
                    <a:pt x="31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3" name="Google Shape;4641;p53">
              <a:extLst>
                <a:ext uri="{FF2B5EF4-FFF2-40B4-BE49-F238E27FC236}">
                  <a16:creationId xmlns:a16="http://schemas.microsoft.com/office/drawing/2014/main" id="{C257641A-2446-ABA3-82E0-CB813E8002C4}"/>
                </a:ext>
              </a:extLst>
            </p:cNvPr>
            <p:cNvSpPr/>
            <p:nvPr/>
          </p:nvSpPr>
          <p:spPr>
            <a:xfrm>
              <a:off x="2650175" y="3149925"/>
              <a:ext cx="703625" cy="220825"/>
            </a:xfrm>
            <a:custGeom>
              <a:avLst/>
              <a:gdLst/>
              <a:ahLst/>
              <a:cxnLst/>
              <a:rect l="l" t="t" r="r" b="b"/>
              <a:pathLst>
                <a:path w="28145" h="8833" extrusionOk="0">
                  <a:moveTo>
                    <a:pt x="27505" y="1"/>
                  </a:moveTo>
                  <a:lnTo>
                    <a:pt x="1" y="891"/>
                  </a:lnTo>
                  <a:cubicBezTo>
                    <a:pt x="1" y="1188"/>
                    <a:pt x="1" y="4018"/>
                    <a:pt x="46" y="7259"/>
                  </a:cubicBezTo>
                  <a:cubicBezTo>
                    <a:pt x="4171" y="8408"/>
                    <a:pt x="8055" y="8832"/>
                    <a:pt x="11545" y="8832"/>
                  </a:cubicBezTo>
                  <a:cubicBezTo>
                    <a:pt x="20822" y="8832"/>
                    <a:pt x="27315" y="5831"/>
                    <a:pt x="28144" y="5433"/>
                  </a:cubicBezTo>
                  <a:cubicBezTo>
                    <a:pt x="27802" y="2283"/>
                    <a:pt x="27505" y="1"/>
                    <a:pt x="27505"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4" name="Google Shape;4642;p53">
              <a:extLst>
                <a:ext uri="{FF2B5EF4-FFF2-40B4-BE49-F238E27FC236}">
                  <a16:creationId xmlns:a16="http://schemas.microsoft.com/office/drawing/2014/main" id="{5299550C-E7CF-D55F-E6B8-B99923C5818E}"/>
                </a:ext>
              </a:extLst>
            </p:cNvPr>
            <p:cNvSpPr/>
            <p:nvPr/>
          </p:nvSpPr>
          <p:spPr>
            <a:xfrm>
              <a:off x="2662725" y="4047475"/>
              <a:ext cx="192325" cy="53900"/>
            </a:xfrm>
            <a:custGeom>
              <a:avLst/>
              <a:gdLst/>
              <a:ahLst/>
              <a:cxnLst/>
              <a:rect l="l" t="t" r="r" b="b"/>
              <a:pathLst>
                <a:path w="7693" h="2156" extrusionOk="0">
                  <a:moveTo>
                    <a:pt x="11" y="1"/>
                  </a:moveTo>
                  <a:cubicBezTo>
                    <a:pt x="7" y="1"/>
                    <a:pt x="4" y="2"/>
                    <a:pt x="1" y="3"/>
                  </a:cubicBezTo>
                  <a:cubicBezTo>
                    <a:pt x="1" y="26"/>
                    <a:pt x="161" y="231"/>
                    <a:pt x="434" y="505"/>
                  </a:cubicBezTo>
                  <a:cubicBezTo>
                    <a:pt x="731" y="756"/>
                    <a:pt x="1165" y="1053"/>
                    <a:pt x="1621" y="1304"/>
                  </a:cubicBezTo>
                  <a:cubicBezTo>
                    <a:pt x="2078" y="1532"/>
                    <a:pt x="2580" y="1715"/>
                    <a:pt x="2945" y="1829"/>
                  </a:cubicBezTo>
                  <a:cubicBezTo>
                    <a:pt x="3310" y="1943"/>
                    <a:pt x="3584" y="2012"/>
                    <a:pt x="3584" y="2012"/>
                  </a:cubicBezTo>
                  <a:cubicBezTo>
                    <a:pt x="3584" y="2012"/>
                    <a:pt x="4396" y="2156"/>
                    <a:pt x="5298" y="2156"/>
                  </a:cubicBezTo>
                  <a:cubicBezTo>
                    <a:pt x="5410" y="2156"/>
                    <a:pt x="5524" y="2154"/>
                    <a:pt x="5639" y="2149"/>
                  </a:cubicBezTo>
                  <a:cubicBezTo>
                    <a:pt x="6689" y="2126"/>
                    <a:pt x="7693" y="1875"/>
                    <a:pt x="7670" y="1806"/>
                  </a:cubicBezTo>
                  <a:cubicBezTo>
                    <a:pt x="7665" y="1792"/>
                    <a:pt x="7614" y="1786"/>
                    <a:pt x="7528" y="1786"/>
                  </a:cubicBezTo>
                  <a:cubicBezTo>
                    <a:pt x="7321" y="1786"/>
                    <a:pt x="6910" y="1816"/>
                    <a:pt x="6428" y="1816"/>
                  </a:cubicBezTo>
                  <a:cubicBezTo>
                    <a:pt x="6178" y="1816"/>
                    <a:pt x="5908" y="1808"/>
                    <a:pt x="5639" y="1783"/>
                  </a:cubicBezTo>
                  <a:cubicBezTo>
                    <a:pt x="4634" y="1738"/>
                    <a:pt x="3676" y="1510"/>
                    <a:pt x="3676" y="1510"/>
                  </a:cubicBezTo>
                  <a:cubicBezTo>
                    <a:pt x="3676" y="1510"/>
                    <a:pt x="3425" y="1464"/>
                    <a:pt x="3059" y="1373"/>
                  </a:cubicBezTo>
                  <a:cubicBezTo>
                    <a:pt x="2717" y="1304"/>
                    <a:pt x="2238" y="1144"/>
                    <a:pt x="1781" y="962"/>
                  </a:cubicBezTo>
                  <a:cubicBezTo>
                    <a:pt x="1325" y="779"/>
                    <a:pt x="868" y="551"/>
                    <a:pt x="549" y="345"/>
                  </a:cubicBezTo>
                  <a:cubicBezTo>
                    <a:pt x="271" y="153"/>
                    <a:pt x="73" y="1"/>
                    <a:pt x="11"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5" name="Google Shape;4643;p53">
              <a:extLst>
                <a:ext uri="{FF2B5EF4-FFF2-40B4-BE49-F238E27FC236}">
                  <a16:creationId xmlns:a16="http://schemas.microsoft.com/office/drawing/2014/main" id="{60E23F63-82DC-6A01-81CE-C08D80E57662}"/>
                </a:ext>
              </a:extLst>
            </p:cNvPr>
            <p:cNvSpPr/>
            <p:nvPr/>
          </p:nvSpPr>
          <p:spPr>
            <a:xfrm>
              <a:off x="2639900" y="4056675"/>
              <a:ext cx="33700" cy="63400"/>
            </a:xfrm>
            <a:custGeom>
              <a:avLst/>
              <a:gdLst/>
              <a:ahLst/>
              <a:cxnLst/>
              <a:rect l="l" t="t" r="r" b="b"/>
              <a:pathLst>
                <a:path w="1348" h="2536" extrusionOk="0">
                  <a:moveTo>
                    <a:pt x="206" y="0"/>
                  </a:moveTo>
                  <a:cubicBezTo>
                    <a:pt x="183" y="0"/>
                    <a:pt x="115" y="69"/>
                    <a:pt x="69" y="206"/>
                  </a:cubicBezTo>
                  <a:cubicBezTo>
                    <a:pt x="1" y="343"/>
                    <a:pt x="1" y="548"/>
                    <a:pt x="24" y="754"/>
                  </a:cubicBezTo>
                  <a:cubicBezTo>
                    <a:pt x="69" y="1142"/>
                    <a:pt x="229" y="1484"/>
                    <a:pt x="229" y="1484"/>
                  </a:cubicBezTo>
                  <a:cubicBezTo>
                    <a:pt x="229" y="1484"/>
                    <a:pt x="457" y="1803"/>
                    <a:pt x="708" y="2077"/>
                  </a:cubicBezTo>
                  <a:cubicBezTo>
                    <a:pt x="948" y="2317"/>
                    <a:pt x="1208" y="2535"/>
                    <a:pt x="1271" y="2535"/>
                  </a:cubicBezTo>
                  <a:cubicBezTo>
                    <a:pt x="1274" y="2535"/>
                    <a:pt x="1277" y="2535"/>
                    <a:pt x="1279" y="2534"/>
                  </a:cubicBezTo>
                  <a:cubicBezTo>
                    <a:pt x="1347" y="2488"/>
                    <a:pt x="1165" y="2169"/>
                    <a:pt x="1005" y="1849"/>
                  </a:cubicBezTo>
                  <a:cubicBezTo>
                    <a:pt x="822" y="1552"/>
                    <a:pt x="685" y="1233"/>
                    <a:pt x="685" y="1233"/>
                  </a:cubicBezTo>
                  <a:cubicBezTo>
                    <a:pt x="685" y="1233"/>
                    <a:pt x="480" y="959"/>
                    <a:pt x="366" y="662"/>
                  </a:cubicBezTo>
                  <a:cubicBezTo>
                    <a:pt x="229" y="365"/>
                    <a:pt x="275" y="23"/>
                    <a:pt x="206"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6" name="Google Shape;4644;p53">
              <a:extLst>
                <a:ext uri="{FF2B5EF4-FFF2-40B4-BE49-F238E27FC236}">
                  <a16:creationId xmlns:a16="http://schemas.microsoft.com/office/drawing/2014/main" id="{76F39DEA-0C17-C85F-AE8D-BBCB75021C48}"/>
                </a:ext>
              </a:extLst>
            </p:cNvPr>
            <p:cNvSpPr/>
            <p:nvPr/>
          </p:nvSpPr>
          <p:spPr>
            <a:xfrm>
              <a:off x="2824800" y="4148875"/>
              <a:ext cx="105000" cy="30750"/>
            </a:xfrm>
            <a:custGeom>
              <a:avLst/>
              <a:gdLst/>
              <a:ahLst/>
              <a:cxnLst/>
              <a:rect l="l" t="t" r="r" b="b"/>
              <a:pathLst>
                <a:path w="4200" h="1230" extrusionOk="0">
                  <a:moveTo>
                    <a:pt x="4131" y="1"/>
                  </a:moveTo>
                  <a:cubicBezTo>
                    <a:pt x="4022" y="1"/>
                    <a:pt x="3607" y="278"/>
                    <a:pt x="3173" y="444"/>
                  </a:cubicBezTo>
                  <a:cubicBezTo>
                    <a:pt x="2899" y="512"/>
                    <a:pt x="2671" y="603"/>
                    <a:pt x="2465" y="626"/>
                  </a:cubicBezTo>
                  <a:cubicBezTo>
                    <a:pt x="2283" y="649"/>
                    <a:pt x="2146" y="695"/>
                    <a:pt x="2146" y="695"/>
                  </a:cubicBezTo>
                  <a:cubicBezTo>
                    <a:pt x="2146" y="695"/>
                    <a:pt x="2009" y="718"/>
                    <a:pt x="1826" y="740"/>
                  </a:cubicBezTo>
                  <a:cubicBezTo>
                    <a:pt x="1644" y="809"/>
                    <a:pt x="1370" y="809"/>
                    <a:pt x="1119" y="855"/>
                  </a:cubicBezTo>
                  <a:cubicBezTo>
                    <a:pt x="571" y="877"/>
                    <a:pt x="23" y="832"/>
                    <a:pt x="23" y="923"/>
                  </a:cubicBezTo>
                  <a:cubicBezTo>
                    <a:pt x="0" y="969"/>
                    <a:pt x="548" y="1151"/>
                    <a:pt x="1096" y="1197"/>
                  </a:cubicBezTo>
                  <a:cubicBezTo>
                    <a:pt x="1306" y="1213"/>
                    <a:pt x="1504" y="1229"/>
                    <a:pt x="1683" y="1229"/>
                  </a:cubicBezTo>
                  <a:cubicBezTo>
                    <a:pt x="1757" y="1229"/>
                    <a:pt x="1828" y="1226"/>
                    <a:pt x="1895" y="1220"/>
                  </a:cubicBezTo>
                  <a:cubicBezTo>
                    <a:pt x="2100" y="1197"/>
                    <a:pt x="2237" y="1174"/>
                    <a:pt x="2237" y="1174"/>
                  </a:cubicBezTo>
                  <a:cubicBezTo>
                    <a:pt x="2237" y="1174"/>
                    <a:pt x="2374" y="1151"/>
                    <a:pt x="2579" y="1083"/>
                  </a:cubicBezTo>
                  <a:cubicBezTo>
                    <a:pt x="2808" y="1014"/>
                    <a:pt x="3059" y="877"/>
                    <a:pt x="3310" y="763"/>
                  </a:cubicBezTo>
                  <a:cubicBezTo>
                    <a:pt x="3812" y="466"/>
                    <a:pt x="4200" y="56"/>
                    <a:pt x="4154" y="10"/>
                  </a:cubicBezTo>
                  <a:cubicBezTo>
                    <a:pt x="4150" y="4"/>
                    <a:pt x="4142" y="1"/>
                    <a:pt x="4131"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7" name="Google Shape;4645;p53">
              <a:extLst>
                <a:ext uri="{FF2B5EF4-FFF2-40B4-BE49-F238E27FC236}">
                  <a16:creationId xmlns:a16="http://schemas.microsoft.com/office/drawing/2014/main" id="{C04AA8B9-45DC-8DB1-2871-3B37556745EF}"/>
                </a:ext>
              </a:extLst>
            </p:cNvPr>
            <p:cNvSpPr/>
            <p:nvPr/>
          </p:nvSpPr>
          <p:spPr>
            <a:xfrm>
              <a:off x="2674150" y="4027425"/>
              <a:ext cx="266500" cy="51525"/>
            </a:xfrm>
            <a:custGeom>
              <a:avLst/>
              <a:gdLst/>
              <a:ahLst/>
              <a:cxnLst/>
              <a:rect l="l" t="t" r="r" b="b"/>
              <a:pathLst>
                <a:path w="10660" h="2061" extrusionOk="0">
                  <a:moveTo>
                    <a:pt x="17" y="0"/>
                  </a:moveTo>
                  <a:cubicBezTo>
                    <a:pt x="10" y="0"/>
                    <a:pt x="4" y="2"/>
                    <a:pt x="0" y="6"/>
                  </a:cubicBezTo>
                  <a:cubicBezTo>
                    <a:pt x="0" y="6"/>
                    <a:pt x="46" y="75"/>
                    <a:pt x="160" y="189"/>
                  </a:cubicBezTo>
                  <a:cubicBezTo>
                    <a:pt x="274" y="303"/>
                    <a:pt x="434" y="440"/>
                    <a:pt x="662" y="600"/>
                  </a:cubicBezTo>
                  <a:cubicBezTo>
                    <a:pt x="1073" y="896"/>
                    <a:pt x="1735" y="1193"/>
                    <a:pt x="2397" y="1444"/>
                  </a:cubicBezTo>
                  <a:cubicBezTo>
                    <a:pt x="3059" y="1672"/>
                    <a:pt x="3744" y="1809"/>
                    <a:pt x="4269" y="1901"/>
                  </a:cubicBezTo>
                  <a:cubicBezTo>
                    <a:pt x="4794" y="1992"/>
                    <a:pt x="5136" y="2015"/>
                    <a:pt x="5136" y="2015"/>
                  </a:cubicBezTo>
                  <a:cubicBezTo>
                    <a:pt x="5136" y="2015"/>
                    <a:pt x="5501" y="2038"/>
                    <a:pt x="6026" y="2060"/>
                  </a:cubicBezTo>
                  <a:cubicBezTo>
                    <a:pt x="6551" y="2038"/>
                    <a:pt x="7259" y="2038"/>
                    <a:pt x="7943" y="1924"/>
                  </a:cubicBezTo>
                  <a:cubicBezTo>
                    <a:pt x="8651" y="1832"/>
                    <a:pt x="9336" y="1695"/>
                    <a:pt x="9838" y="1535"/>
                  </a:cubicBezTo>
                  <a:cubicBezTo>
                    <a:pt x="10340" y="1376"/>
                    <a:pt x="10660" y="1193"/>
                    <a:pt x="10637" y="1170"/>
                  </a:cubicBezTo>
                  <a:cubicBezTo>
                    <a:pt x="10633" y="1163"/>
                    <a:pt x="10622" y="1160"/>
                    <a:pt x="10605" y="1160"/>
                  </a:cubicBezTo>
                  <a:cubicBezTo>
                    <a:pt x="10509" y="1160"/>
                    <a:pt x="10216" y="1253"/>
                    <a:pt x="9792" y="1330"/>
                  </a:cubicBezTo>
                  <a:cubicBezTo>
                    <a:pt x="9290" y="1444"/>
                    <a:pt x="8605" y="1535"/>
                    <a:pt x="7921" y="1581"/>
                  </a:cubicBezTo>
                  <a:cubicBezTo>
                    <a:pt x="7631" y="1600"/>
                    <a:pt x="7342" y="1608"/>
                    <a:pt x="7064" y="1608"/>
                  </a:cubicBezTo>
                  <a:cubicBezTo>
                    <a:pt x="6686" y="1608"/>
                    <a:pt x="6329" y="1594"/>
                    <a:pt x="6026" y="1581"/>
                  </a:cubicBezTo>
                  <a:cubicBezTo>
                    <a:pt x="5524" y="1558"/>
                    <a:pt x="5182" y="1513"/>
                    <a:pt x="5182" y="1513"/>
                  </a:cubicBezTo>
                  <a:cubicBezTo>
                    <a:pt x="5182" y="1513"/>
                    <a:pt x="4839" y="1490"/>
                    <a:pt x="4337" y="1444"/>
                  </a:cubicBezTo>
                  <a:cubicBezTo>
                    <a:pt x="3835" y="1376"/>
                    <a:pt x="3150" y="1284"/>
                    <a:pt x="2488" y="1102"/>
                  </a:cubicBezTo>
                  <a:cubicBezTo>
                    <a:pt x="1849" y="919"/>
                    <a:pt x="1210" y="668"/>
                    <a:pt x="753" y="417"/>
                  </a:cubicBezTo>
                  <a:cubicBezTo>
                    <a:pt x="525" y="303"/>
                    <a:pt x="365" y="189"/>
                    <a:pt x="228" y="98"/>
                  </a:cubicBezTo>
                  <a:cubicBezTo>
                    <a:pt x="116" y="41"/>
                    <a:pt x="49" y="0"/>
                    <a:pt x="17"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8" name="Google Shape;4646;p53">
              <a:extLst>
                <a:ext uri="{FF2B5EF4-FFF2-40B4-BE49-F238E27FC236}">
                  <a16:creationId xmlns:a16="http://schemas.microsoft.com/office/drawing/2014/main" id="{BFDA72F0-8B6A-A5AC-A28A-20959FFBF1F0}"/>
                </a:ext>
              </a:extLst>
            </p:cNvPr>
            <p:cNvSpPr/>
            <p:nvPr/>
          </p:nvSpPr>
          <p:spPr>
            <a:xfrm>
              <a:off x="2872425" y="4072575"/>
              <a:ext cx="72225" cy="60375"/>
            </a:xfrm>
            <a:custGeom>
              <a:avLst/>
              <a:gdLst/>
              <a:ahLst/>
              <a:cxnLst/>
              <a:rect l="l" t="t" r="r" b="b"/>
              <a:pathLst>
                <a:path w="2889" h="2415" extrusionOk="0">
                  <a:moveTo>
                    <a:pt x="2712" y="1"/>
                  </a:moveTo>
                  <a:cubicBezTo>
                    <a:pt x="2710" y="1"/>
                    <a:pt x="2707" y="2"/>
                    <a:pt x="2706" y="3"/>
                  </a:cubicBezTo>
                  <a:cubicBezTo>
                    <a:pt x="2660" y="3"/>
                    <a:pt x="2683" y="140"/>
                    <a:pt x="2637" y="323"/>
                  </a:cubicBezTo>
                  <a:cubicBezTo>
                    <a:pt x="2637" y="483"/>
                    <a:pt x="2546" y="688"/>
                    <a:pt x="2409" y="871"/>
                  </a:cubicBezTo>
                  <a:cubicBezTo>
                    <a:pt x="2295" y="1076"/>
                    <a:pt x="2112" y="1213"/>
                    <a:pt x="1975" y="1327"/>
                  </a:cubicBezTo>
                  <a:cubicBezTo>
                    <a:pt x="1838" y="1419"/>
                    <a:pt x="1724" y="1487"/>
                    <a:pt x="1724" y="1487"/>
                  </a:cubicBezTo>
                  <a:cubicBezTo>
                    <a:pt x="1724" y="1487"/>
                    <a:pt x="1359" y="1784"/>
                    <a:pt x="925" y="1989"/>
                  </a:cubicBezTo>
                  <a:cubicBezTo>
                    <a:pt x="492" y="2195"/>
                    <a:pt x="12" y="2263"/>
                    <a:pt x="12" y="2332"/>
                  </a:cubicBezTo>
                  <a:cubicBezTo>
                    <a:pt x="1" y="2379"/>
                    <a:pt x="144" y="2415"/>
                    <a:pt x="356" y="2415"/>
                  </a:cubicBezTo>
                  <a:cubicBezTo>
                    <a:pt x="550" y="2415"/>
                    <a:pt x="800" y="2385"/>
                    <a:pt x="1040" y="2309"/>
                  </a:cubicBezTo>
                  <a:cubicBezTo>
                    <a:pt x="1565" y="2195"/>
                    <a:pt x="2021" y="1898"/>
                    <a:pt x="2021" y="1898"/>
                  </a:cubicBezTo>
                  <a:cubicBezTo>
                    <a:pt x="2021" y="1898"/>
                    <a:pt x="2135" y="1807"/>
                    <a:pt x="2272" y="1670"/>
                  </a:cubicBezTo>
                  <a:cubicBezTo>
                    <a:pt x="2432" y="1533"/>
                    <a:pt x="2615" y="1327"/>
                    <a:pt x="2729" y="1053"/>
                  </a:cubicBezTo>
                  <a:cubicBezTo>
                    <a:pt x="2843" y="802"/>
                    <a:pt x="2888" y="506"/>
                    <a:pt x="2843" y="300"/>
                  </a:cubicBezTo>
                  <a:cubicBezTo>
                    <a:pt x="2822" y="131"/>
                    <a:pt x="2742" y="1"/>
                    <a:pt x="2712"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9" name="Google Shape;4647;p53">
              <a:extLst>
                <a:ext uri="{FF2B5EF4-FFF2-40B4-BE49-F238E27FC236}">
                  <a16:creationId xmlns:a16="http://schemas.microsoft.com/office/drawing/2014/main" id="{E6190CB9-96B1-7E32-40EE-0564273E4416}"/>
                </a:ext>
              </a:extLst>
            </p:cNvPr>
            <p:cNvSpPr/>
            <p:nvPr/>
          </p:nvSpPr>
          <p:spPr>
            <a:xfrm>
              <a:off x="2634775" y="4094900"/>
              <a:ext cx="134125" cy="87050"/>
            </a:xfrm>
            <a:custGeom>
              <a:avLst/>
              <a:gdLst/>
              <a:ahLst/>
              <a:cxnLst/>
              <a:rect l="l" t="t" r="r" b="b"/>
              <a:pathLst>
                <a:path w="5365" h="3482" extrusionOk="0">
                  <a:moveTo>
                    <a:pt x="46" y="1"/>
                  </a:moveTo>
                  <a:cubicBezTo>
                    <a:pt x="23" y="1"/>
                    <a:pt x="0" y="229"/>
                    <a:pt x="0" y="571"/>
                  </a:cubicBezTo>
                  <a:cubicBezTo>
                    <a:pt x="46" y="914"/>
                    <a:pt x="137" y="1370"/>
                    <a:pt x="411" y="1781"/>
                  </a:cubicBezTo>
                  <a:cubicBezTo>
                    <a:pt x="662" y="2169"/>
                    <a:pt x="1005" y="2511"/>
                    <a:pt x="1301" y="2694"/>
                  </a:cubicBezTo>
                  <a:cubicBezTo>
                    <a:pt x="1438" y="2808"/>
                    <a:pt x="1575" y="2854"/>
                    <a:pt x="1667" y="2922"/>
                  </a:cubicBezTo>
                  <a:cubicBezTo>
                    <a:pt x="1758" y="2968"/>
                    <a:pt x="1803" y="2991"/>
                    <a:pt x="1803" y="2991"/>
                  </a:cubicBezTo>
                  <a:cubicBezTo>
                    <a:pt x="1803" y="2991"/>
                    <a:pt x="1872" y="3014"/>
                    <a:pt x="1963" y="3036"/>
                  </a:cubicBezTo>
                  <a:cubicBezTo>
                    <a:pt x="2055" y="3082"/>
                    <a:pt x="2192" y="3128"/>
                    <a:pt x="2351" y="3173"/>
                  </a:cubicBezTo>
                  <a:cubicBezTo>
                    <a:pt x="2694" y="3287"/>
                    <a:pt x="3127" y="3356"/>
                    <a:pt x="3584" y="3402"/>
                  </a:cubicBezTo>
                  <a:cubicBezTo>
                    <a:pt x="4029" y="3459"/>
                    <a:pt x="4474" y="3481"/>
                    <a:pt x="4808" y="3481"/>
                  </a:cubicBezTo>
                  <a:cubicBezTo>
                    <a:pt x="5142" y="3481"/>
                    <a:pt x="5364" y="3459"/>
                    <a:pt x="5364" y="3424"/>
                  </a:cubicBezTo>
                  <a:cubicBezTo>
                    <a:pt x="5364" y="3356"/>
                    <a:pt x="4497" y="3242"/>
                    <a:pt x="3630" y="3059"/>
                  </a:cubicBezTo>
                  <a:cubicBezTo>
                    <a:pt x="3219" y="2968"/>
                    <a:pt x="2808" y="2854"/>
                    <a:pt x="2511" y="2717"/>
                  </a:cubicBezTo>
                  <a:cubicBezTo>
                    <a:pt x="2351" y="2671"/>
                    <a:pt x="2237" y="2625"/>
                    <a:pt x="2146" y="2580"/>
                  </a:cubicBezTo>
                  <a:cubicBezTo>
                    <a:pt x="2055" y="2534"/>
                    <a:pt x="2009" y="2511"/>
                    <a:pt x="2009" y="2511"/>
                  </a:cubicBezTo>
                  <a:cubicBezTo>
                    <a:pt x="2009" y="2511"/>
                    <a:pt x="1963" y="2511"/>
                    <a:pt x="1895" y="2466"/>
                  </a:cubicBezTo>
                  <a:cubicBezTo>
                    <a:pt x="1803" y="2420"/>
                    <a:pt x="1689" y="2374"/>
                    <a:pt x="1552" y="2306"/>
                  </a:cubicBezTo>
                  <a:cubicBezTo>
                    <a:pt x="1279" y="2146"/>
                    <a:pt x="959" y="1895"/>
                    <a:pt x="708" y="1576"/>
                  </a:cubicBezTo>
                  <a:cubicBezTo>
                    <a:pt x="434" y="1256"/>
                    <a:pt x="297" y="845"/>
                    <a:pt x="206" y="548"/>
                  </a:cubicBezTo>
                  <a:cubicBezTo>
                    <a:pt x="137" y="229"/>
                    <a:pt x="92" y="1"/>
                    <a:pt x="46"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0" name="Google Shape;4648;p53">
              <a:extLst>
                <a:ext uri="{FF2B5EF4-FFF2-40B4-BE49-F238E27FC236}">
                  <a16:creationId xmlns:a16="http://schemas.microsoft.com/office/drawing/2014/main" id="{D0FEB10E-DD5E-320D-D16F-B09FEA48EBF4}"/>
                </a:ext>
              </a:extLst>
            </p:cNvPr>
            <p:cNvSpPr/>
            <p:nvPr/>
          </p:nvSpPr>
          <p:spPr>
            <a:xfrm>
              <a:off x="3114675" y="4082275"/>
              <a:ext cx="197450" cy="35500"/>
            </a:xfrm>
            <a:custGeom>
              <a:avLst/>
              <a:gdLst/>
              <a:ahLst/>
              <a:cxnLst/>
              <a:rect l="l" t="t" r="r" b="b"/>
              <a:pathLst>
                <a:path w="7898" h="1420" extrusionOk="0">
                  <a:moveTo>
                    <a:pt x="34" y="1"/>
                  </a:moveTo>
                  <a:cubicBezTo>
                    <a:pt x="29" y="1"/>
                    <a:pt x="25" y="1"/>
                    <a:pt x="23" y="3"/>
                  </a:cubicBezTo>
                  <a:cubicBezTo>
                    <a:pt x="0" y="26"/>
                    <a:pt x="183" y="209"/>
                    <a:pt x="525" y="414"/>
                  </a:cubicBezTo>
                  <a:cubicBezTo>
                    <a:pt x="845" y="643"/>
                    <a:pt x="1324" y="848"/>
                    <a:pt x="1804" y="1008"/>
                  </a:cubicBezTo>
                  <a:cubicBezTo>
                    <a:pt x="2306" y="1168"/>
                    <a:pt x="2808" y="1282"/>
                    <a:pt x="3196" y="1350"/>
                  </a:cubicBezTo>
                  <a:cubicBezTo>
                    <a:pt x="3584" y="1396"/>
                    <a:pt x="3835" y="1419"/>
                    <a:pt x="3835" y="1419"/>
                  </a:cubicBezTo>
                  <a:cubicBezTo>
                    <a:pt x="3835" y="1419"/>
                    <a:pt x="3870" y="1419"/>
                    <a:pt x="3933" y="1419"/>
                  </a:cubicBezTo>
                  <a:cubicBezTo>
                    <a:pt x="4216" y="1419"/>
                    <a:pt x="5072" y="1404"/>
                    <a:pt x="5912" y="1236"/>
                  </a:cubicBezTo>
                  <a:cubicBezTo>
                    <a:pt x="6939" y="1053"/>
                    <a:pt x="7898" y="643"/>
                    <a:pt x="7875" y="574"/>
                  </a:cubicBezTo>
                  <a:cubicBezTo>
                    <a:pt x="7870" y="567"/>
                    <a:pt x="7856" y="564"/>
                    <a:pt x="7833" y="564"/>
                  </a:cubicBezTo>
                  <a:cubicBezTo>
                    <a:pt x="7633" y="564"/>
                    <a:pt x="6768" y="809"/>
                    <a:pt x="5866" y="871"/>
                  </a:cubicBezTo>
                  <a:cubicBezTo>
                    <a:pt x="5480" y="915"/>
                    <a:pt x="5094" y="928"/>
                    <a:pt x="4765" y="928"/>
                  </a:cubicBezTo>
                  <a:cubicBezTo>
                    <a:pt x="4238" y="928"/>
                    <a:pt x="3858" y="894"/>
                    <a:pt x="3858" y="894"/>
                  </a:cubicBezTo>
                  <a:cubicBezTo>
                    <a:pt x="3858" y="894"/>
                    <a:pt x="3630" y="894"/>
                    <a:pt x="3242" y="871"/>
                  </a:cubicBezTo>
                  <a:cubicBezTo>
                    <a:pt x="2876" y="848"/>
                    <a:pt x="2397" y="779"/>
                    <a:pt x="1895" y="665"/>
                  </a:cubicBezTo>
                  <a:cubicBezTo>
                    <a:pt x="1416" y="551"/>
                    <a:pt x="959" y="391"/>
                    <a:pt x="617" y="232"/>
                  </a:cubicBezTo>
                  <a:cubicBezTo>
                    <a:pt x="304" y="107"/>
                    <a:pt x="86" y="1"/>
                    <a:pt x="34"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1" name="Google Shape;4649;p53">
              <a:extLst>
                <a:ext uri="{FF2B5EF4-FFF2-40B4-BE49-F238E27FC236}">
                  <a16:creationId xmlns:a16="http://schemas.microsoft.com/office/drawing/2014/main" id="{8286BCDE-71E1-E68C-BE8E-B388BDD479BA}"/>
                </a:ext>
              </a:extLst>
            </p:cNvPr>
            <p:cNvSpPr/>
            <p:nvPr/>
          </p:nvSpPr>
          <p:spPr>
            <a:xfrm>
              <a:off x="3095275" y="4094250"/>
              <a:ext cx="41100" cy="57925"/>
            </a:xfrm>
            <a:custGeom>
              <a:avLst/>
              <a:gdLst/>
              <a:ahLst/>
              <a:cxnLst/>
              <a:rect l="l" t="t" r="r" b="b"/>
              <a:pathLst>
                <a:path w="1644" h="2317" extrusionOk="0">
                  <a:moveTo>
                    <a:pt x="129" y="0"/>
                  </a:moveTo>
                  <a:cubicBezTo>
                    <a:pt x="101" y="0"/>
                    <a:pt x="44" y="86"/>
                    <a:pt x="23" y="209"/>
                  </a:cubicBezTo>
                  <a:cubicBezTo>
                    <a:pt x="0" y="369"/>
                    <a:pt x="23" y="574"/>
                    <a:pt x="69" y="757"/>
                  </a:cubicBezTo>
                  <a:cubicBezTo>
                    <a:pt x="183" y="1145"/>
                    <a:pt x="411" y="1465"/>
                    <a:pt x="411" y="1465"/>
                  </a:cubicBezTo>
                  <a:cubicBezTo>
                    <a:pt x="411" y="1465"/>
                    <a:pt x="662" y="1738"/>
                    <a:pt x="959" y="1944"/>
                  </a:cubicBezTo>
                  <a:cubicBezTo>
                    <a:pt x="1225" y="2148"/>
                    <a:pt x="1490" y="2316"/>
                    <a:pt x="1576" y="2316"/>
                  </a:cubicBezTo>
                  <a:cubicBezTo>
                    <a:pt x="1586" y="2316"/>
                    <a:pt x="1593" y="2314"/>
                    <a:pt x="1598" y="2309"/>
                  </a:cubicBezTo>
                  <a:cubicBezTo>
                    <a:pt x="1644" y="2263"/>
                    <a:pt x="1438" y="1967"/>
                    <a:pt x="1210" y="1693"/>
                  </a:cubicBezTo>
                  <a:cubicBezTo>
                    <a:pt x="982" y="1419"/>
                    <a:pt x="799" y="1145"/>
                    <a:pt x="799" y="1145"/>
                  </a:cubicBezTo>
                  <a:cubicBezTo>
                    <a:pt x="799" y="1145"/>
                    <a:pt x="571" y="894"/>
                    <a:pt x="411" y="620"/>
                  </a:cubicBezTo>
                  <a:cubicBezTo>
                    <a:pt x="229" y="346"/>
                    <a:pt x="206" y="4"/>
                    <a:pt x="137" y="4"/>
                  </a:cubicBezTo>
                  <a:cubicBezTo>
                    <a:pt x="135" y="1"/>
                    <a:pt x="132" y="0"/>
                    <a:pt x="129"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2" name="Google Shape;4650;p53">
              <a:extLst>
                <a:ext uri="{FF2B5EF4-FFF2-40B4-BE49-F238E27FC236}">
                  <a16:creationId xmlns:a16="http://schemas.microsoft.com/office/drawing/2014/main" id="{82E9D005-796A-0E97-97AB-ACCCBB6676F9}"/>
                </a:ext>
              </a:extLst>
            </p:cNvPr>
            <p:cNvSpPr/>
            <p:nvPr/>
          </p:nvSpPr>
          <p:spPr>
            <a:xfrm>
              <a:off x="3294500" y="4140450"/>
              <a:ext cx="100375" cy="41900"/>
            </a:xfrm>
            <a:custGeom>
              <a:avLst/>
              <a:gdLst/>
              <a:ahLst/>
              <a:cxnLst/>
              <a:rect l="l" t="t" r="r" b="b"/>
              <a:pathLst>
                <a:path w="4015" h="1676" extrusionOk="0">
                  <a:moveTo>
                    <a:pt x="3954" y="1"/>
                  </a:moveTo>
                  <a:cubicBezTo>
                    <a:pt x="3855" y="1"/>
                    <a:pt x="3485" y="340"/>
                    <a:pt x="3033" y="598"/>
                  </a:cubicBezTo>
                  <a:cubicBezTo>
                    <a:pt x="2805" y="712"/>
                    <a:pt x="2577" y="826"/>
                    <a:pt x="2394" y="895"/>
                  </a:cubicBezTo>
                  <a:lnTo>
                    <a:pt x="2074" y="986"/>
                  </a:lnTo>
                  <a:cubicBezTo>
                    <a:pt x="2074" y="986"/>
                    <a:pt x="1960" y="1032"/>
                    <a:pt x="1778" y="1100"/>
                  </a:cubicBezTo>
                  <a:cubicBezTo>
                    <a:pt x="1595" y="1192"/>
                    <a:pt x="1344" y="1237"/>
                    <a:pt x="1070" y="1306"/>
                  </a:cubicBezTo>
                  <a:cubicBezTo>
                    <a:pt x="568" y="1443"/>
                    <a:pt x="20" y="1488"/>
                    <a:pt x="20" y="1557"/>
                  </a:cubicBezTo>
                  <a:cubicBezTo>
                    <a:pt x="0" y="1616"/>
                    <a:pt x="426" y="1675"/>
                    <a:pt x="911" y="1675"/>
                  </a:cubicBezTo>
                  <a:cubicBezTo>
                    <a:pt x="986" y="1675"/>
                    <a:pt x="1062" y="1674"/>
                    <a:pt x="1139" y="1671"/>
                  </a:cubicBezTo>
                  <a:cubicBezTo>
                    <a:pt x="1413" y="1648"/>
                    <a:pt x="1686" y="1625"/>
                    <a:pt x="1892" y="1557"/>
                  </a:cubicBezTo>
                  <a:cubicBezTo>
                    <a:pt x="2120" y="1511"/>
                    <a:pt x="2257" y="1465"/>
                    <a:pt x="2257" y="1465"/>
                  </a:cubicBezTo>
                  <a:cubicBezTo>
                    <a:pt x="2257" y="1465"/>
                    <a:pt x="2371" y="1420"/>
                    <a:pt x="2577" y="1306"/>
                  </a:cubicBezTo>
                  <a:cubicBezTo>
                    <a:pt x="2782" y="1237"/>
                    <a:pt x="3010" y="1055"/>
                    <a:pt x="3239" y="895"/>
                  </a:cubicBezTo>
                  <a:cubicBezTo>
                    <a:pt x="3695" y="530"/>
                    <a:pt x="4015" y="50"/>
                    <a:pt x="3969" y="5"/>
                  </a:cubicBezTo>
                  <a:cubicBezTo>
                    <a:pt x="3965" y="2"/>
                    <a:pt x="3960" y="1"/>
                    <a:pt x="3954"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3" name="Google Shape;4651;p53">
              <a:extLst>
                <a:ext uri="{FF2B5EF4-FFF2-40B4-BE49-F238E27FC236}">
                  <a16:creationId xmlns:a16="http://schemas.microsoft.com/office/drawing/2014/main" id="{59A343D6-D245-6D62-EE15-908E8A155C1C}"/>
                </a:ext>
              </a:extLst>
            </p:cNvPr>
            <p:cNvSpPr/>
            <p:nvPr/>
          </p:nvSpPr>
          <p:spPr>
            <a:xfrm>
              <a:off x="3122650" y="4047475"/>
              <a:ext cx="267650" cy="43450"/>
            </a:xfrm>
            <a:custGeom>
              <a:avLst/>
              <a:gdLst/>
              <a:ahLst/>
              <a:cxnLst/>
              <a:rect l="l" t="t" r="r" b="b"/>
              <a:pathLst>
                <a:path w="10706" h="1738" extrusionOk="0">
                  <a:moveTo>
                    <a:pt x="10698" y="1"/>
                  </a:moveTo>
                  <a:cubicBezTo>
                    <a:pt x="10641" y="1"/>
                    <a:pt x="10333" y="150"/>
                    <a:pt x="9884" y="300"/>
                  </a:cubicBezTo>
                  <a:cubicBezTo>
                    <a:pt x="9405" y="505"/>
                    <a:pt x="8743" y="688"/>
                    <a:pt x="8081" y="848"/>
                  </a:cubicBezTo>
                  <a:cubicBezTo>
                    <a:pt x="7419" y="985"/>
                    <a:pt x="6734" y="1076"/>
                    <a:pt x="6209" y="1144"/>
                  </a:cubicBezTo>
                  <a:cubicBezTo>
                    <a:pt x="5707" y="1190"/>
                    <a:pt x="5365" y="1213"/>
                    <a:pt x="5365" y="1213"/>
                  </a:cubicBezTo>
                  <a:cubicBezTo>
                    <a:pt x="5365" y="1213"/>
                    <a:pt x="5022" y="1236"/>
                    <a:pt x="4520" y="1258"/>
                  </a:cubicBezTo>
                  <a:cubicBezTo>
                    <a:pt x="4296" y="1269"/>
                    <a:pt x="4035" y="1279"/>
                    <a:pt x="3753" y="1279"/>
                  </a:cubicBezTo>
                  <a:cubicBezTo>
                    <a:pt x="3406" y="1279"/>
                    <a:pt x="3027" y="1263"/>
                    <a:pt x="2649" y="1213"/>
                  </a:cubicBezTo>
                  <a:cubicBezTo>
                    <a:pt x="1987" y="1144"/>
                    <a:pt x="1302" y="1007"/>
                    <a:pt x="823" y="825"/>
                  </a:cubicBezTo>
                  <a:cubicBezTo>
                    <a:pt x="572" y="756"/>
                    <a:pt x="389" y="642"/>
                    <a:pt x="252" y="597"/>
                  </a:cubicBezTo>
                  <a:cubicBezTo>
                    <a:pt x="149" y="545"/>
                    <a:pt x="72" y="520"/>
                    <a:pt x="40" y="520"/>
                  </a:cubicBezTo>
                  <a:cubicBezTo>
                    <a:pt x="29" y="520"/>
                    <a:pt x="24" y="522"/>
                    <a:pt x="24" y="528"/>
                  </a:cubicBezTo>
                  <a:cubicBezTo>
                    <a:pt x="1" y="528"/>
                    <a:pt x="69" y="597"/>
                    <a:pt x="206" y="688"/>
                  </a:cubicBezTo>
                  <a:cubicBezTo>
                    <a:pt x="320" y="779"/>
                    <a:pt x="503" y="893"/>
                    <a:pt x="754" y="1007"/>
                  </a:cubicBezTo>
                  <a:cubicBezTo>
                    <a:pt x="1211" y="1258"/>
                    <a:pt x="1895" y="1441"/>
                    <a:pt x="2603" y="1555"/>
                  </a:cubicBezTo>
                  <a:cubicBezTo>
                    <a:pt x="3288" y="1692"/>
                    <a:pt x="3995" y="1715"/>
                    <a:pt x="4520" y="1738"/>
                  </a:cubicBezTo>
                  <a:cubicBezTo>
                    <a:pt x="5045" y="1738"/>
                    <a:pt x="5411" y="1715"/>
                    <a:pt x="5411" y="1715"/>
                  </a:cubicBezTo>
                  <a:cubicBezTo>
                    <a:pt x="5411" y="1715"/>
                    <a:pt x="5753" y="1669"/>
                    <a:pt x="6278" y="1601"/>
                  </a:cubicBezTo>
                  <a:cubicBezTo>
                    <a:pt x="6803" y="1510"/>
                    <a:pt x="7488" y="1395"/>
                    <a:pt x="8172" y="1190"/>
                  </a:cubicBezTo>
                  <a:cubicBezTo>
                    <a:pt x="8834" y="985"/>
                    <a:pt x="9496" y="733"/>
                    <a:pt x="9976" y="482"/>
                  </a:cubicBezTo>
                  <a:cubicBezTo>
                    <a:pt x="10432" y="254"/>
                    <a:pt x="10706" y="26"/>
                    <a:pt x="10706" y="3"/>
                  </a:cubicBezTo>
                  <a:cubicBezTo>
                    <a:pt x="10705" y="2"/>
                    <a:pt x="10702" y="1"/>
                    <a:pt x="10698"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4" name="Google Shape;4652;p53">
              <a:extLst>
                <a:ext uri="{FF2B5EF4-FFF2-40B4-BE49-F238E27FC236}">
                  <a16:creationId xmlns:a16="http://schemas.microsoft.com/office/drawing/2014/main" id="{5E1A055C-0705-1402-ACF1-EC06BCAB0540}"/>
                </a:ext>
              </a:extLst>
            </p:cNvPr>
            <p:cNvSpPr/>
            <p:nvPr/>
          </p:nvSpPr>
          <p:spPr>
            <a:xfrm>
              <a:off x="3334925" y="4063450"/>
              <a:ext cx="63950" cy="69300"/>
            </a:xfrm>
            <a:custGeom>
              <a:avLst/>
              <a:gdLst/>
              <a:ahLst/>
              <a:cxnLst/>
              <a:rect l="l" t="t" r="r" b="b"/>
              <a:pathLst>
                <a:path w="2558" h="2772" extrusionOk="0">
                  <a:moveTo>
                    <a:pt x="2314" y="0"/>
                  </a:moveTo>
                  <a:cubicBezTo>
                    <a:pt x="2311" y="0"/>
                    <a:pt x="2308" y="1"/>
                    <a:pt x="2306" y="3"/>
                  </a:cubicBezTo>
                  <a:cubicBezTo>
                    <a:pt x="2283" y="3"/>
                    <a:pt x="2306" y="140"/>
                    <a:pt x="2306" y="323"/>
                  </a:cubicBezTo>
                  <a:cubicBezTo>
                    <a:pt x="2306" y="483"/>
                    <a:pt x="2261" y="711"/>
                    <a:pt x="2147" y="916"/>
                  </a:cubicBezTo>
                  <a:cubicBezTo>
                    <a:pt x="2055" y="1122"/>
                    <a:pt x="1895" y="1281"/>
                    <a:pt x="1781" y="1418"/>
                  </a:cubicBezTo>
                  <a:cubicBezTo>
                    <a:pt x="1667" y="1532"/>
                    <a:pt x="1576" y="1624"/>
                    <a:pt x="1576" y="1624"/>
                  </a:cubicBezTo>
                  <a:cubicBezTo>
                    <a:pt x="1576" y="1624"/>
                    <a:pt x="1256" y="1966"/>
                    <a:pt x="868" y="2240"/>
                  </a:cubicBezTo>
                  <a:cubicBezTo>
                    <a:pt x="457" y="2514"/>
                    <a:pt x="1" y="2674"/>
                    <a:pt x="1" y="2742"/>
                  </a:cubicBezTo>
                  <a:cubicBezTo>
                    <a:pt x="1" y="2761"/>
                    <a:pt x="43" y="2771"/>
                    <a:pt x="114" y="2771"/>
                  </a:cubicBezTo>
                  <a:cubicBezTo>
                    <a:pt x="299" y="2771"/>
                    <a:pt x="682" y="2702"/>
                    <a:pt x="1028" y="2537"/>
                  </a:cubicBezTo>
                  <a:cubicBezTo>
                    <a:pt x="1507" y="2331"/>
                    <a:pt x="1941" y="1989"/>
                    <a:pt x="1941" y="1989"/>
                  </a:cubicBezTo>
                  <a:cubicBezTo>
                    <a:pt x="1941" y="1989"/>
                    <a:pt x="2032" y="1875"/>
                    <a:pt x="2147" y="1715"/>
                  </a:cubicBezTo>
                  <a:cubicBezTo>
                    <a:pt x="2261" y="1555"/>
                    <a:pt x="2420" y="1304"/>
                    <a:pt x="2489" y="1030"/>
                  </a:cubicBezTo>
                  <a:cubicBezTo>
                    <a:pt x="2557" y="779"/>
                    <a:pt x="2557" y="483"/>
                    <a:pt x="2489" y="277"/>
                  </a:cubicBezTo>
                  <a:cubicBezTo>
                    <a:pt x="2426" y="110"/>
                    <a:pt x="2345" y="0"/>
                    <a:pt x="2314"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5" name="Google Shape;4653;p53">
              <a:extLst>
                <a:ext uri="{FF2B5EF4-FFF2-40B4-BE49-F238E27FC236}">
                  <a16:creationId xmlns:a16="http://schemas.microsoft.com/office/drawing/2014/main" id="{C47E5968-7A1D-740C-C6F2-64098244C5F8}"/>
                </a:ext>
              </a:extLst>
            </p:cNvPr>
            <p:cNvSpPr/>
            <p:nvPr/>
          </p:nvSpPr>
          <p:spPr>
            <a:xfrm>
              <a:off x="3095275" y="4133125"/>
              <a:ext cx="145525" cy="70575"/>
            </a:xfrm>
            <a:custGeom>
              <a:avLst/>
              <a:gdLst/>
              <a:ahLst/>
              <a:cxnLst/>
              <a:rect l="l" t="t" r="r" b="b"/>
              <a:pathLst>
                <a:path w="5821" h="2823" extrusionOk="0">
                  <a:moveTo>
                    <a:pt x="23" y="1"/>
                  </a:moveTo>
                  <a:cubicBezTo>
                    <a:pt x="0" y="24"/>
                    <a:pt x="0" y="229"/>
                    <a:pt x="69" y="572"/>
                  </a:cubicBezTo>
                  <a:cubicBezTo>
                    <a:pt x="160" y="891"/>
                    <a:pt x="320" y="1348"/>
                    <a:pt x="639" y="1690"/>
                  </a:cubicBezTo>
                  <a:cubicBezTo>
                    <a:pt x="959" y="2055"/>
                    <a:pt x="1370" y="2329"/>
                    <a:pt x="1689" y="2466"/>
                  </a:cubicBezTo>
                  <a:cubicBezTo>
                    <a:pt x="1849" y="2534"/>
                    <a:pt x="1986" y="2580"/>
                    <a:pt x="2077" y="2626"/>
                  </a:cubicBezTo>
                  <a:cubicBezTo>
                    <a:pt x="2169" y="2671"/>
                    <a:pt x="2237" y="2671"/>
                    <a:pt x="2237" y="2671"/>
                  </a:cubicBezTo>
                  <a:cubicBezTo>
                    <a:pt x="2237" y="2671"/>
                    <a:pt x="2283" y="2694"/>
                    <a:pt x="2374" y="2717"/>
                  </a:cubicBezTo>
                  <a:cubicBezTo>
                    <a:pt x="2488" y="2717"/>
                    <a:pt x="2625" y="2763"/>
                    <a:pt x="2808" y="2763"/>
                  </a:cubicBezTo>
                  <a:cubicBezTo>
                    <a:pt x="3025" y="2806"/>
                    <a:pt x="3279" y="2822"/>
                    <a:pt x="3552" y="2822"/>
                  </a:cubicBezTo>
                  <a:cubicBezTo>
                    <a:pt x="3709" y="2822"/>
                    <a:pt x="3873" y="2817"/>
                    <a:pt x="4040" y="2808"/>
                  </a:cubicBezTo>
                  <a:cubicBezTo>
                    <a:pt x="4931" y="2786"/>
                    <a:pt x="5821" y="2626"/>
                    <a:pt x="5821" y="2557"/>
                  </a:cubicBezTo>
                  <a:cubicBezTo>
                    <a:pt x="5798" y="2489"/>
                    <a:pt x="4908" y="2512"/>
                    <a:pt x="4040" y="2466"/>
                  </a:cubicBezTo>
                  <a:cubicBezTo>
                    <a:pt x="3607" y="2420"/>
                    <a:pt x="3173" y="2375"/>
                    <a:pt x="2876" y="2306"/>
                  </a:cubicBezTo>
                  <a:cubicBezTo>
                    <a:pt x="2717" y="2283"/>
                    <a:pt x="2580" y="2238"/>
                    <a:pt x="2488" y="2215"/>
                  </a:cubicBezTo>
                  <a:cubicBezTo>
                    <a:pt x="2420" y="2192"/>
                    <a:pt x="2351" y="2192"/>
                    <a:pt x="2351" y="2192"/>
                  </a:cubicBezTo>
                  <a:cubicBezTo>
                    <a:pt x="2351" y="2192"/>
                    <a:pt x="2306" y="2169"/>
                    <a:pt x="2214" y="2146"/>
                  </a:cubicBezTo>
                  <a:cubicBezTo>
                    <a:pt x="2146" y="2124"/>
                    <a:pt x="2009" y="2101"/>
                    <a:pt x="1872" y="2032"/>
                  </a:cubicBezTo>
                  <a:cubicBezTo>
                    <a:pt x="1575" y="1941"/>
                    <a:pt x="1210" y="1736"/>
                    <a:pt x="913" y="1462"/>
                  </a:cubicBezTo>
                  <a:cubicBezTo>
                    <a:pt x="594" y="1165"/>
                    <a:pt x="411" y="800"/>
                    <a:pt x="251" y="503"/>
                  </a:cubicBezTo>
                  <a:cubicBezTo>
                    <a:pt x="137" y="206"/>
                    <a:pt x="69" y="1"/>
                    <a:pt x="23"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6" name="Google Shape;4654;p53">
              <a:extLst>
                <a:ext uri="{FF2B5EF4-FFF2-40B4-BE49-F238E27FC236}">
                  <a16:creationId xmlns:a16="http://schemas.microsoft.com/office/drawing/2014/main" id="{9B571F74-C7AA-9233-60F0-1C8CA35A91BD}"/>
                </a:ext>
              </a:extLst>
            </p:cNvPr>
            <p:cNvSpPr/>
            <p:nvPr/>
          </p:nvSpPr>
          <p:spPr>
            <a:xfrm>
              <a:off x="2898975" y="3678700"/>
              <a:ext cx="47950" cy="102900"/>
            </a:xfrm>
            <a:custGeom>
              <a:avLst/>
              <a:gdLst/>
              <a:ahLst/>
              <a:cxnLst/>
              <a:rect l="l" t="t" r="r" b="b"/>
              <a:pathLst>
                <a:path w="1918" h="4116" extrusionOk="0">
                  <a:moveTo>
                    <a:pt x="1580" y="0"/>
                  </a:moveTo>
                  <a:cubicBezTo>
                    <a:pt x="1410" y="0"/>
                    <a:pt x="1207" y="195"/>
                    <a:pt x="1096" y="511"/>
                  </a:cubicBezTo>
                  <a:cubicBezTo>
                    <a:pt x="936" y="899"/>
                    <a:pt x="982" y="1287"/>
                    <a:pt x="1164" y="1401"/>
                  </a:cubicBezTo>
                  <a:cubicBezTo>
                    <a:pt x="1198" y="1423"/>
                    <a:pt x="1236" y="1433"/>
                    <a:pt x="1274" y="1433"/>
                  </a:cubicBezTo>
                  <a:cubicBezTo>
                    <a:pt x="1444" y="1433"/>
                    <a:pt x="1646" y="1238"/>
                    <a:pt x="1758" y="922"/>
                  </a:cubicBezTo>
                  <a:cubicBezTo>
                    <a:pt x="1918" y="557"/>
                    <a:pt x="1872" y="146"/>
                    <a:pt x="1689" y="32"/>
                  </a:cubicBezTo>
                  <a:cubicBezTo>
                    <a:pt x="1656" y="11"/>
                    <a:pt x="1618" y="0"/>
                    <a:pt x="1580" y="0"/>
                  </a:cubicBezTo>
                  <a:close/>
                  <a:moveTo>
                    <a:pt x="903" y="2097"/>
                  </a:moveTo>
                  <a:cubicBezTo>
                    <a:pt x="656" y="2097"/>
                    <a:pt x="376" y="2363"/>
                    <a:pt x="206" y="2816"/>
                  </a:cubicBezTo>
                  <a:cubicBezTo>
                    <a:pt x="0" y="3341"/>
                    <a:pt x="46" y="3912"/>
                    <a:pt x="297" y="4072"/>
                  </a:cubicBezTo>
                  <a:cubicBezTo>
                    <a:pt x="347" y="4101"/>
                    <a:pt x="401" y="4115"/>
                    <a:pt x="456" y="4115"/>
                  </a:cubicBezTo>
                  <a:cubicBezTo>
                    <a:pt x="700" y="4115"/>
                    <a:pt x="974" y="3839"/>
                    <a:pt x="1142" y="3410"/>
                  </a:cubicBezTo>
                  <a:cubicBezTo>
                    <a:pt x="1347" y="2862"/>
                    <a:pt x="1301" y="2314"/>
                    <a:pt x="1050" y="2132"/>
                  </a:cubicBezTo>
                  <a:cubicBezTo>
                    <a:pt x="1003" y="2108"/>
                    <a:pt x="954" y="2097"/>
                    <a:pt x="903" y="209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7" name="Google Shape;4655;p53">
              <a:extLst>
                <a:ext uri="{FF2B5EF4-FFF2-40B4-BE49-F238E27FC236}">
                  <a16:creationId xmlns:a16="http://schemas.microsoft.com/office/drawing/2014/main" id="{CD906329-4C68-6B53-D58B-EC4E0A1462AA}"/>
                </a:ext>
              </a:extLst>
            </p:cNvPr>
            <p:cNvSpPr/>
            <p:nvPr/>
          </p:nvSpPr>
          <p:spPr>
            <a:xfrm>
              <a:off x="3332650" y="3646125"/>
              <a:ext cx="29700" cy="107200"/>
            </a:xfrm>
            <a:custGeom>
              <a:avLst/>
              <a:gdLst/>
              <a:ahLst/>
              <a:cxnLst/>
              <a:rect l="l" t="t" r="r" b="b"/>
              <a:pathLst>
                <a:path w="1188" h="4288" extrusionOk="0">
                  <a:moveTo>
                    <a:pt x="684" y="0"/>
                  </a:moveTo>
                  <a:cubicBezTo>
                    <a:pt x="485" y="0"/>
                    <a:pt x="318" y="259"/>
                    <a:pt x="297" y="627"/>
                  </a:cubicBezTo>
                  <a:cubicBezTo>
                    <a:pt x="252" y="1038"/>
                    <a:pt x="389" y="1426"/>
                    <a:pt x="594" y="1472"/>
                  </a:cubicBezTo>
                  <a:cubicBezTo>
                    <a:pt x="618" y="1479"/>
                    <a:pt x="641" y="1482"/>
                    <a:pt x="664" y="1482"/>
                  </a:cubicBezTo>
                  <a:cubicBezTo>
                    <a:pt x="863" y="1482"/>
                    <a:pt x="1030" y="1224"/>
                    <a:pt x="1051" y="855"/>
                  </a:cubicBezTo>
                  <a:cubicBezTo>
                    <a:pt x="1096" y="445"/>
                    <a:pt x="959" y="79"/>
                    <a:pt x="754" y="11"/>
                  </a:cubicBezTo>
                  <a:cubicBezTo>
                    <a:pt x="730" y="4"/>
                    <a:pt x="707" y="0"/>
                    <a:pt x="684" y="0"/>
                  </a:cubicBezTo>
                  <a:close/>
                  <a:moveTo>
                    <a:pt x="618" y="2194"/>
                  </a:moveTo>
                  <a:cubicBezTo>
                    <a:pt x="348" y="2194"/>
                    <a:pt x="111" y="2566"/>
                    <a:pt x="69" y="3092"/>
                  </a:cubicBezTo>
                  <a:cubicBezTo>
                    <a:pt x="1" y="3663"/>
                    <a:pt x="206" y="4188"/>
                    <a:pt x="503" y="4279"/>
                  </a:cubicBezTo>
                  <a:cubicBezTo>
                    <a:pt x="526" y="4285"/>
                    <a:pt x="548" y="4287"/>
                    <a:pt x="571" y="4287"/>
                  </a:cubicBezTo>
                  <a:cubicBezTo>
                    <a:pt x="840" y="4287"/>
                    <a:pt x="1077" y="3916"/>
                    <a:pt x="1119" y="3389"/>
                  </a:cubicBezTo>
                  <a:cubicBezTo>
                    <a:pt x="1188" y="2841"/>
                    <a:pt x="982" y="2293"/>
                    <a:pt x="685" y="2202"/>
                  </a:cubicBezTo>
                  <a:cubicBezTo>
                    <a:pt x="663" y="2197"/>
                    <a:pt x="640" y="2194"/>
                    <a:pt x="618" y="2194"/>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8" name="Google Shape;4656;p53">
              <a:extLst>
                <a:ext uri="{FF2B5EF4-FFF2-40B4-BE49-F238E27FC236}">
                  <a16:creationId xmlns:a16="http://schemas.microsoft.com/office/drawing/2014/main" id="{2519BE74-FA04-AC2A-C6AD-63407189AD2C}"/>
                </a:ext>
              </a:extLst>
            </p:cNvPr>
            <p:cNvSpPr/>
            <p:nvPr/>
          </p:nvSpPr>
          <p:spPr>
            <a:xfrm>
              <a:off x="2946900" y="2383425"/>
              <a:ext cx="432000" cy="750200"/>
            </a:xfrm>
            <a:custGeom>
              <a:avLst/>
              <a:gdLst/>
              <a:ahLst/>
              <a:cxnLst/>
              <a:rect l="l" t="t" r="r" b="b"/>
              <a:pathLst>
                <a:path w="17280" h="30008" extrusionOk="0">
                  <a:moveTo>
                    <a:pt x="6712" y="1"/>
                  </a:moveTo>
                  <a:cubicBezTo>
                    <a:pt x="5606" y="1"/>
                    <a:pt x="4457" y="216"/>
                    <a:pt x="3288" y="646"/>
                  </a:cubicBezTo>
                  <a:cubicBezTo>
                    <a:pt x="4018" y="1034"/>
                    <a:pt x="4611" y="965"/>
                    <a:pt x="5798" y="1148"/>
                  </a:cubicBezTo>
                  <a:cubicBezTo>
                    <a:pt x="6848" y="1810"/>
                    <a:pt x="8263" y="2152"/>
                    <a:pt x="10044" y="4754"/>
                  </a:cubicBezTo>
                  <a:cubicBezTo>
                    <a:pt x="12486" y="8338"/>
                    <a:pt x="13787" y="17719"/>
                    <a:pt x="10409" y="22946"/>
                  </a:cubicBezTo>
                  <a:cubicBezTo>
                    <a:pt x="10409" y="22946"/>
                    <a:pt x="8339" y="26592"/>
                    <a:pt x="4217" y="26592"/>
                  </a:cubicBezTo>
                  <a:cubicBezTo>
                    <a:pt x="3820" y="26592"/>
                    <a:pt x="3403" y="26558"/>
                    <a:pt x="2968" y="26484"/>
                  </a:cubicBezTo>
                  <a:lnTo>
                    <a:pt x="92" y="26689"/>
                  </a:lnTo>
                  <a:cubicBezTo>
                    <a:pt x="92" y="26689"/>
                    <a:pt x="1" y="29588"/>
                    <a:pt x="4474" y="29976"/>
                  </a:cubicBezTo>
                  <a:cubicBezTo>
                    <a:pt x="4724" y="29997"/>
                    <a:pt x="4972" y="30007"/>
                    <a:pt x="5218" y="30007"/>
                  </a:cubicBezTo>
                  <a:cubicBezTo>
                    <a:pt x="8190" y="30007"/>
                    <a:pt x="10880" y="28509"/>
                    <a:pt x="12714" y="26233"/>
                  </a:cubicBezTo>
                  <a:cubicBezTo>
                    <a:pt x="13308" y="25502"/>
                    <a:pt x="14267" y="24612"/>
                    <a:pt x="14655" y="23722"/>
                  </a:cubicBezTo>
                  <a:cubicBezTo>
                    <a:pt x="16481" y="19591"/>
                    <a:pt x="17279" y="15847"/>
                    <a:pt x="16481" y="11282"/>
                  </a:cubicBezTo>
                  <a:cubicBezTo>
                    <a:pt x="15138" y="3721"/>
                    <a:pt x="11304" y="1"/>
                    <a:pt x="67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9" name="Google Shape;4657;p53">
              <a:extLst>
                <a:ext uri="{FF2B5EF4-FFF2-40B4-BE49-F238E27FC236}">
                  <a16:creationId xmlns:a16="http://schemas.microsoft.com/office/drawing/2014/main" id="{7072BA9E-CACC-946A-9EC7-9E98E81BA26D}"/>
                </a:ext>
              </a:extLst>
            </p:cNvPr>
            <p:cNvSpPr/>
            <p:nvPr/>
          </p:nvSpPr>
          <p:spPr>
            <a:xfrm>
              <a:off x="2949200" y="2412100"/>
              <a:ext cx="353800" cy="685500"/>
            </a:xfrm>
            <a:custGeom>
              <a:avLst/>
              <a:gdLst/>
              <a:ahLst/>
              <a:cxnLst/>
              <a:rect l="l" t="t" r="r" b="b"/>
              <a:pathLst>
                <a:path w="14152" h="27420" extrusionOk="0">
                  <a:moveTo>
                    <a:pt x="5706" y="1"/>
                  </a:moveTo>
                  <a:lnTo>
                    <a:pt x="5706" y="1"/>
                  </a:lnTo>
                  <a:cubicBezTo>
                    <a:pt x="6756" y="663"/>
                    <a:pt x="8171" y="1005"/>
                    <a:pt x="9952" y="3607"/>
                  </a:cubicBezTo>
                  <a:cubicBezTo>
                    <a:pt x="12394" y="7191"/>
                    <a:pt x="13695" y="16572"/>
                    <a:pt x="10317" y="21799"/>
                  </a:cubicBezTo>
                  <a:cubicBezTo>
                    <a:pt x="10317" y="21799"/>
                    <a:pt x="8247" y="25445"/>
                    <a:pt x="4125" y="25445"/>
                  </a:cubicBezTo>
                  <a:cubicBezTo>
                    <a:pt x="3728" y="25445"/>
                    <a:pt x="3311" y="25411"/>
                    <a:pt x="2876" y="25337"/>
                  </a:cubicBezTo>
                  <a:lnTo>
                    <a:pt x="0" y="25542"/>
                  </a:lnTo>
                  <a:cubicBezTo>
                    <a:pt x="0" y="25542"/>
                    <a:pt x="0" y="26090"/>
                    <a:pt x="342" y="26752"/>
                  </a:cubicBezTo>
                  <a:cubicBezTo>
                    <a:pt x="913" y="27072"/>
                    <a:pt x="1689" y="27300"/>
                    <a:pt x="2693" y="27391"/>
                  </a:cubicBezTo>
                  <a:cubicBezTo>
                    <a:pt x="2923" y="27410"/>
                    <a:pt x="3151" y="27420"/>
                    <a:pt x="3378" y="27420"/>
                  </a:cubicBezTo>
                  <a:cubicBezTo>
                    <a:pt x="6099" y="27420"/>
                    <a:pt x="8563" y="26054"/>
                    <a:pt x="10249" y="23967"/>
                  </a:cubicBezTo>
                  <a:cubicBezTo>
                    <a:pt x="10796" y="23283"/>
                    <a:pt x="11253" y="22529"/>
                    <a:pt x="11595" y="21708"/>
                  </a:cubicBezTo>
                  <a:cubicBezTo>
                    <a:pt x="13262" y="17919"/>
                    <a:pt x="14152" y="14426"/>
                    <a:pt x="13398" y="10249"/>
                  </a:cubicBezTo>
                  <a:cubicBezTo>
                    <a:pt x="12280" y="3881"/>
                    <a:pt x="9381" y="503"/>
                    <a:pt x="570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0" name="Google Shape;4658;p53">
              <a:extLst>
                <a:ext uri="{FF2B5EF4-FFF2-40B4-BE49-F238E27FC236}">
                  <a16:creationId xmlns:a16="http://schemas.microsoft.com/office/drawing/2014/main" id="{3F730476-4F12-5B94-0A13-B254AD654F15}"/>
                </a:ext>
              </a:extLst>
            </p:cNvPr>
            <p:cNvSpPr/>
            <p:nvPr/>
          </p:nvSpPr>
          <p:spPr>
            <a:xfrm>
              <a:off x="3078150" y="2428200"/>
              <a:ext cx="199750" cy="612275"/>
            </a:xfrm>
            <a:custGeom>
              <a:avLst/>
              <a:gdLst/>
              <a:ahLst/>
              <a:cxnLst/>
              <a:rect l="l" t="t" r="r" b="b"/>
              <a:pathLst>
                <a:path w="7990" h="24491" extrusionOk="0">
                  <a:moveTo>
                    <a:pt x="967" y="1"/>
                  </a:moveTo>
                  <a:cubicBezTo>
                    <a:pt x="847" y="1"/>
                    <a:pt x="738" y="8"/>
                    <a:pt x="640" y="19"/>
                  </a:cubicBezTo>
                  <a:cubicBezTo>
                    <a:pt x="206" y="87"/>
                    <a:pt x="1" y="201"/>
                    <a:pt x="1" y="201"/>
                  </a:cubicBezTo>
                  <a:cubicBezTo>
                    <a:pt x="6" y="212"/>
                    <a:pt x="23" y="217"/>
                    <a:pt x="52" y="217"/>
                  </a:cubicBezTo>
                  <a:cubicBezTo>
                    <a:pt x="142" y="217"/>
                    <a:pt x="345" y="173"/>
                    <a:pt x="640" y="156"/>
                  </a:cubicBezTo>
                  <a:cubicBezTo>
                    <a:pt x="1028" y="156"/>
                    <a:pt x="1621" y="224"/>
                    <a:pt x="2215" y="567"/>
                  </a:cubicBezTo>
                  <a:cubicBezTo>
                    <a:pt x="3424" y="1183"/>
                    <a:pt x="4588" y="2689"/>
                    <a:pt x="5433" y="4310"/>
                  </a:cubicBezTo>
                  <a:cubicBezTo>
                    <a:pt x="5867" y="5109"/>
                    <a:pt x="6232" y="5976"/>
                    <a:pt x="6460" y="6775"/>
                  </a:cubicBezTo>
                  <a:cubicBezTo>
                    <a:pt x="6643" y="7620"/>
                    <a:pt x="6825" y="8419"/>
                    <a:pt x="6917" y="9103"/>
                  </a:cubicBezTo>
                  <a:cubicBezTo>
                    <a:pt x="7054" y="9765"/>
                    <a:pt x="7099" y="10336"/>
                    <a:pt x="7168" y="10747"/>
                  </a:cubicBezTo>
                  <a:cubicBezTo>
                    <a:pt x="7191" y="10952"/>
                    <a:pt x="7191" y="11112"/>
                    <a:pt x="7213" y="11203"/>
                  </a:cubicBezTo>
                  <a:cubicBezTo>
                    <a:pt x="7213" y="11317"/>
                    <a:pt x="7213" y="11363"/>
                    <a:pt x="7213" y="11363"/>
                  </a:cubicBezTo>
                  <a:cubicBezTo>
                    <a:pt x="7213" y="11363"/>
                    <a:pt x="7236" y="11591"/>
                    <a:pt x="7259" y="12002"/>
                  </a:cubicBezTo>
                  <a:cubicBezTo>
                    <a:pt x="7305" y="12413"/>
                    <a:pt x="7282" y="12984"/>
                    <a:pt x="7305" y="13668"/>
                  </a:cubicBezTo>
                  <a:cubicBezTo>
                    <a:pt x="7259" y="14353"/>
                    <a:pt x="7213" y="15152"/>
                    <a:pt x="7031" y="15997"/>
                  </a:cubicBezTo>
                  <a:cubicBezTo>
                    <a:pt x="6985" y="16202"/>
                    <a:pt x="6962" y="16407"/>
                    <a:pt x="6894" y="16636"/>
                  </a:cubicBezTo>
                  <a:cubicBezTo>
                    <a:pt x="6848" y="16841"/>
                    <a:pt x="6780" y="17046"/>
                    <a:pt x="6711" y="17275"/>
                  </a:cubicBezTo>
                  <a:cubicBezTo>
                    <a:pt x="6643" y="17480"/>
                    <a:pt x="6574" y="17708"/>
                    <a:pt x="6529" y="17914"/>
                  </a:cubicBezTo>
                  <a:lnTo>
                    <a:pt x="6255" y="18553"/>
                  </a:lnTo>
                  <a:cubicBezTo>
                    <a:pt x="5570" y="20288"/>
                    <a:pt x="4588" y="21863"/>
                    <a:pt x="3653" y="22890"/>
                  </a:cubicBezTo>
                  <a:cubicBezTo>
                    <a:pt x="2740" y="23940"/>
                    <a:pt x="1941" y="24442"/>
                    <a:pt x="1986" y="24487"/>
                  </a:cubicBezTo>
                  <a:cubicBezTo>
                    <a:pt x="1986" y="24489"/>
                    <a:pt x="1988" y="24490"/>
                    <a:pt x="1991" y="24490"/>
                  </a:cubicBezTo>
                  <a:cubicBezTo>
                    <a:pt x="2022" y="24490"/>
                    <a:pt x="2221" y="24377"/>
                    <a:pt x="2534" y="24168"/>
                  </a:cubicBezTo>
                  <a:cubicBezTo>
                    <a:pt x="2625" y="24122"/>
                    <a:pt x="2717" y="24054"/>
                    <a:pt x="2831" y="23985"/>
                  </a:cubicBezTo>
                  <a:cubicBezTo>
                    <a:pt x="2922" y="23917"/>
                    <a:pt x="3036" y="23826"/>
                    <a:pt x="3150" y="23734"/>
                  </a:cubicBezTo>
                  <a:cubicBezTo>
                    <a:pt x="3356" y="23552"/>
                    <a:pt x="3630" y="23346"/>
                    <a:pt x="3858" y="23095"/>
                  </a:cubicBezTo>
                  <a:cubicBezTo>
                    <a:pt x="4885" y="22091"/>
                    <a:pt x="5958" y="20493"/>
                    <a:pt x="6711" y="18758"/>
                  </a:cubicBezTo>
                  <a:lnTo>
                    <a:pt x="7008" y="18119"/>
                  </a:lnTo>
                  <a:cubicBezTo>
                    <a:pt x="7076" y="17891"/>
                    <a:pt x="7145" y="17663"/>
                    <a:pt x="7236" y="17434"/>
                  </a:cubicBezTo>
                  <a:cubicBezTo>
                    <a:pt x="7305" y="17206"/>
                    <a:pt x="7373" y="17001"/>
                    <a:pt x="7442" y="16773"/>
                  </a:cubicBezTo>
                  <a:cubicBezTo>
                    <a:pt x="7510" y="16544"/>
                    <a:pt x="7556" y="16339"/>
                    <a:pt x="7601" y="16111"/>
                  </a:cubicBezTo>
                  <a:cubicBezTo>
                    <a:pt x="7830" y="15243"/>
                    <a:pt x="7875" y="14399"/>
                    <a:pt x="7944" y="13691"/>
                  </a:cubicBezTo>
                  <a:cubicBezTo>
                    <a:pt x="7967" y="12984"/>
                    <a:pt x="7989" y="12390"/>
                    <a:pt x="7944" y="11956"/>
                  </a:cubicBezTo>
                  <a:cubicBezTo>
                    <a:pt x="7921" y="11546"/>
                    <a:pt x="7921" y="11317"/>
                    <a:pt x="7921" y="11317"/>
                  </a:cubicBezTo>
                  <a:cubicBezTo>
                    <a:pt x="7921" y="11317"/>
                    <a:pt x="7921" y="11249"/>
                    <a:pt x="7898" y="11135"/>
                  </a:cubicBezTo>
                  <a:cubicBezTo>
                    <a:pt x="7898" y="11021"/>
                    <a:pt x="7875" y="10861"/>
                    <a:pt x="7852" y="10655"/>
                  </a:cubicBezTo>
                  <a:cubicBezTo>
                    <a:pt x="7784" y="10267"/>
                    <a:pt x="7716" y="9674"/>
                    <a:pt x="7556" y="8966"/>
                  </a:cubicBezTo>
                  <a:cubicBezTo>
                    <a:pt x="7442" y="8282"/>
                    <a:pt x="7236" y="7483"/>
                    <a:pt x="7008" y="6615"/>
                  </a:cubicBezTo>
                  <a:cubicBezTo>
                    <a:pt x="6757" y="5748"/>
                    <a:pt x="6346" y="4903"/>
                    <a:pt x="5889" y="4059"/>
                  </a:cubicBezTo>
                  <a:cubicBezTo>
                    <a:pt x="5410" y="3237"/>
                    <a:pt x="4862" y="2461"/>
                    <a:pt x="4269" y="1799"/>
                  </a:cubicBezTo>
                  <a:cubicBezTo>
                    <a:pt x="3653" y="1137"/>
                    <a:pt x="2991" y="612"/>
                    <a:pt x="2329" y="316"/>
                  </a:cubicBezTo>
                  <a:cubicBezTo>
                    <a:pt x="1825" y="72"/>
                    <a:pt x="1347" y="1"/>
                    <a:pt x="96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1" name="Google Shape;4659;p53">
              <a:extLst>
                <a:ext uri="{FF2B5EF4-FFF2-40B4-BE49-F238E27FC236}">
                  <a16:creationId xmlns:a16="http://schemas.microsoft.com/office/drawing/2014/main" id="{92680671-CF77-FA25-0EAA-07EAD0C43FEE}"/>
                </a:ext>
              </a:extLst>
            </p:cNvPr>
            <p:cNvSpPr/>
            <p:nvPr/>
          </p:nvSpPr>
          <p:spPr>
            <a:xfrm>
              <a:off x="2989700" y="2384300"/>
              <a:ext cx="388050" cy="755025"/>
            </a:xfrm>
            <a:custGeom>
              <a:avLst/>
              <a:gdLst/>
              <a:ahLst/>
              <a:cxnLst/>
              <a:rect l="l" t="t" r="r" b="b"/>
              <a:pathLst>
                <a:path w="15522" h="30201" extrusionOk="0">
                  <a:moveTo>
                    <a:pt x="5948" y="1"/>
                  </a:moveTo>
                  <a:cubicBezTo>
                    <a:pt x="5612" y="1"/>
                    <a:pt x="5314" y="26"/>
                    <a:pt x="5068" y="63"/>
                  </a:cubicBezTo>
                  <a:cubicBezTo>
                    <a:pt x="4748" y="86"/>
                    <a:pt x="4520" y="177"/>
                    <a:pt x="4360" y="200"/>
                  </a:cubicBezTo>
                  <a:cubicBezTo>
                    <a:pt x="4200" y="246"/>
                    <a:pt x="4109" y="268"/>
                    <a:pt x="4109" y="291"/>
                  </a:cubicBezTo>
                  <a:cubicBezTo>
                    <a:pt x="4109" y="294"/>
                    <a:pt x="4116" y="296"/>
                    <a:pt x="4130" y="296"/>
                  </a:cubicBezTo>
                  <a:cubicBezTo>
                    <a:pt x="4216" y="296"/>
                    <a:pt x="4560" y="242"/>
                    <a:pt x="5091" y="223"/>
                  </a:cubicBezTo>
                  <a:cubicBezTo>
                    <a:pt x="5264" y="210"/>
                    <a:pt x="5460" y="201"/>
                    <a:pt x="5673" y="201"/>
                  </a:cubicBezTo>
                  <a:cubicBezTo>
                    <a:pt x="6218" y="201"/>
                    <a:pt x="6880" y="261"/>
                    <a:pt x="7601" y="474"/>
                  </a:cubicBezTo>
                  <a:cubicBezTo>
                    <a:pt x="8104" y="634"/>
                    <a:pt x="8629" y="862"/>
                    <a:pt x="9154" y="1159"/>
                  </a:cubicBezTo>
                  <a:cubicBezTo>
                    <a:pt x="9656" y="1478"/>
                    <a:pt x="10158" y="1866"/>
                    <a:pt x="10614" y="2323"/>
                  </a:cubicBezTo>
                  <a:cubicBezTo>
                    <a:pt x="11094" y="2779"/>
                    <a:pt x="11505" y="3327"/>
                    <a:pt x="11915" y="3875"/>
                  </a:cubicBezTo>
                  <a:cubicBezTo>
                    <a:pt x="12281" y="4468"/>
                    <a:pt x="12623" y="5084"/>
                    <a:pt x="12920" y="5701"/>
                  </a:cubicBezTo>
                  <a:cubicBezTo>
                    <a:pt x="14129" y="8257"/>
                    <a:pt x="14632" y="11088"/>
                    <a:pt x="14769" y="13187"/>
                  </a:cubicBezTo>
                  <a:cubicBezTo>
                    <a:pt x="14837" y="14237"/>
                    <a:pt x="14814" y="15105"/>
                    <a:pt x="14769" y="15721"/>
                  </a:cubicBezTo>
                  <a:cubicBezTo>
                    <a:pt x="14746" y="16018"/>
                    <a:pt x="14746" y="16269"/>
                    <a:pt x="14723" y="16429"/>
                  </a:cubicBezTo>
                  <a:cubicBezTo>
                    <a:pt x="14700" y="16588"/>
                    <a:pt x="14677" y="16680"/>
                    <a:pt x="14677" y="16680"/>
                  </a:cubicBezTo>
                  <a:cubicBezTo>
                    <a:pt x="14677" y="16680"/>
                    <a:pt x="14677" y="16771"/>
                    <a:pt x="14654" y="16931"/>
                  </a:cubicBezTo>
                  <a:cubicBezTo>
                    <a:pt x="14632" y="17091"/>
                    <a:pt x="14609" y="17342"/>
                    <a:pt x="14563" y="17638"/>
                  </a:cubicBezTo>
                  <a:cubicBezTo>
                    <a:pt x="14449" y="18232"/>
                    <a:pt x="14289" y="19099"/>
                    <a:pt x="13993" y="20126"/>
                  </a:cubicBezTo>
                  <a:cubicBezTo>
                    <a:pt x="13696" y="21131"/>
                    <a:pt x="13285" y="22295"/>
                    <a:pt x="12669" y="23482"/>
                  </a:cubicBezTo>
                  <a:cubicBezTo>
                    <a:pt x="12372" y="24052"/>
                    <a:pt x="12030" y="24646"/>
                    <a:pt x="11642" y="25216"/>
                  </a:cubicBezTo>
                  <a:cubicBezTo>
                    <a:pt x="11254" y="25787"/>
                    <a:pt x="10820" y="26335"/>
                    <a:pt x="10340" y="26860"/>
                  </a:cubicBezTo>
                  <a:cubicBezTo>
                    <a:pt x="9838" y="27362"/>
                    <a:pt x="9336" y="27841"/>
                    <a:pt x="8766" y="28229"/>
                  </a:cubicBezTo>
                  <a:cubicBezTo>
                    <a:pt x="8195" y="28617"/>
                    <a:pt x="7624" y="28983"/>
                    <a:pt x="7008" y="29234"/>
                  </a:cubicBezTo>
                  <a:cubicBezTo>
                    <a:pt x="5798" y="29736"/>
                    <a:pt x="4566" y="29918"/>
                    <a:pt x="3516" y="29918"/>
                  </a:cubicBezTo>
                  <a:cubicBezTo>
                    <a:pt x="1509" y="29897"/>
                    <a:pt x="175" y="29365"/>
                    <a:pt x="36" y="29365"/>
                  </a:cubicBezTo>
                  <a:cubicBezTo>
                    <a:pt x="28" y="29365"/>
                    <a:pt x="23" y="29367"/>
                    <a:pt x="23" y="29371"/>
                  </a:cubicBezTo>
                  <a:cubicBezTo>
                    <a:pt x="1" y="29393"/>
                    <a:pt x="343" y="29530"/>
                    <a:pt x="936" y="29736"/>
                  </a:cubicBezTo>
                  <a:cubicBezTo>
                    <a:pt x="1530" y="29918"/>
                    <a:pt x="2420" y="30147"/>
                    <a:pt x="3516" y="30192"/>
                  </a:cubicBezTo>
                  <a:cubicBezTo>
                    <a:pt x="3642" y="30198"/>
                    <a:pt x="3772" y="30201"/>
                    <a:pt x="3905" y="30201"/>
                  </a:cubicBezTo>
                  <a:cubicBezTo>
                    <a:pt x="4895" y="30201"/>
                    <a:pt x="6040" y="30042"/>
                    <a:pt x="7168" y="29599"/>
                  </a:cubicBezTo>
                  <a:cubicBezTo>
                    <a:pt x="7807" y="29348"/>
                    <a:pt x="8423" y="29005"/>
                    <a:pt x="9017" y="28595"/>
                  </a:cubicBezTo>
                  <a:cubicBezTo>
                    <a:pt x="9633" y="28184"/>
                    <a:pt x="10181" y="27704"/>
                    <a:pt x="10706" y="27202"/>
                  </a:cubicBezTo>
                  <a:cubicBezTo>
                    <a:pt x="11208" y="26677"/>
                    <a:pt x="11664" y="26107"/>
                    <a:pt x="12098" y="25536"/>
                  </a:cubicBezTo>
                  <a:cubicBezTo>
                    <a:pt x="12509" y="24942"/>
                    <a:pt x="12874" y="24349"/>
                    <a:pt x="13194" y="23733"/>
                  </a:cubicBezTo>
                  <a:cubicBezTo>
                    <a:pt x="13833" y="22546"/>
                    <a:pt x="14289" y="21359"/>
                    <a:pt x="14609" y="20309"/>
                  </a:cubicBezTo>
                  <a:cubicBezTo>
                    <a:pt x="14951" y="19259"/>
                    <a:pt x="15134" y="18369"/>
                    <a:pt x="15248" y="17753"/>
                  </a:cubicBezTo>
                  <a:cubicBezTo>
                    <a:pt x="15294" y="17433"/>
                    <a:pt x="15339" y="17182"/>
                    <a:pt x="15362" y="17022"/>
                  </a:cubicBezTo>
                  <a:cubicBezTo>
                    <a:pt x="15385" y="16839"/>
                    <a:pt x="15385" y="16748"/>
                    <a:pt x="15385" y="16748"/>
                  </a:cubicBezTo>
                  <a:cubicBezTo>
                    <a:pt x="15385" y="16748"/>
                    <a:pt x="15385" y="16657"/>
                    <a:pt x="15408" y="16497"/>
                  </a:cubicBezTo>
                  <a:cubicBezTo>
                    <a:pt x="15431" y="16337"/>
                    <a:pt x="15453" y="16086"/>
                    <a:pt x="15476" y="15767"/>
                  </a:cubicBezTo>
                  <a:cubicBezTo>
                    <a:pt x="15499" y="15128"/>
                    <a:pt x="15522" y="14215"/>
                    <a:pt x="15431" y="13142"/>
                  </a:cubicBezTo>
                  <a:cubicBezTo>
                    <a:pt x="15248" y="10973"/>
                    <a:pt x="14677" y="8097"/>
                    <a:pt x="13376" y="5495"/>
                  </a:cubicBezTo>
                  <a:cubicBezTo>
                    <a:pt x="13057" y="4833"/>
                    <a:pt x="12692" y="4217"/>
                    <a:pt x="12281" y="3624"/>
                  </a:cubicBezTo>
                  <a:cubicBezTo>
                    <a:pt x="11847" y="3053"/>
                    <a:pt x="11390" y="2505"/>
                    <a:pt x="10888" y="2049"/>
                  </a:cubicBezTo>
                  <a:cubicBezTo>
                    <a:pt x="10409" y="1569"/>
                    <a:pt x="9861" y="1181"/>
                    <a:pt x="9313" y="885"/>
                  </a:cubicBezTo>
                  <a:cubicBezTo>
                    <a:pt x="8766" y="565"/>
                    <a:pt x="8195" y="360"/>
                    <a:pt x="7670" y="223"/>
                  </a:cubicBezTo>
                  <a:cubicBezTo>
                    <a:pt x="7040" y="58"/>
                    <a:pt x="6451" y="1"/>
                    <a:pt x="594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2" name="Google Shape;4660;p53">
              <a:extLst>
                <a:ext uri="{FF2B5EF4-FFF2-40B4-BE49-F238E27FC236}">
                  <a16:creationId xmlns:a16="http://schemas.microsoft.com/office/drawing/2014/main" id="{98CAE5BF-6357-E77C-3732-07F5F69B621E}"/>
                </a:ext>
              </a:extLst>
            </p:cNvPr>
            <p:cNvSpPr/>
            <p:nvPr/>
          </p:nvSpPr>
          <p:spPr>
            <a:xfrm>
              <a:off x="3282450" y="2538775"/>
              <a:ext cx="46800" cy="102750"/>
            </a:xfrm>
            <a:custGeom>
              <a:avLst/>
              <a:gdLst/>
              <a:ahLst/>
              <a:cxnLst/>
              <a:rect l="l" t="t" r="r" b="b"/>
              <a:pathLst>
                <a:path w="1872" h="4110" extrusionOk="0">
                  <a:moveTo>
                    <a:pt x="479" y="0"/>
                  </a:moveTo>
                  <a:cubicBezTo>
                    <a:pt x="472" y="0"/>
                    <a:pt x="464" y="1"/>
                    <a:pt x="457" y="1"/>
                  </a:cubicBezTo>
                  <a:cubicBezTo>
                    <a:pt x="137" y="24"/>
                    <a:pt x="0" y="503"/>
                    <a:pt x="137" y="1051"/>
                  </a:cubicBezTo>
                  <a:cubicBezTo>
                    <a:pt x="248" y="1585"/>
                    <a:pt x="598" y="2011"/>
                    <a:pt x="890" y="2011"/>
                  </a:cubicBezTo>
                  <a:cubicBezTo>
                    <a:pt x="898" y="2011"/>
                    <a:pt x="906" y="2010"/>
                    <a:pt x="913" y="2010"/>
                  </a:cubicBezTo>
                  <a:cubicBezTo>
                    <a:pt x="1210" y="1987"/>
                    <a:pt x="1370" y="1530"/>
                    <a:pt x="1233" y="960"/>
                  </a:cubicBezTo>
                  <a:cubicBezTo>
                    <a:pt x="1099" y="426"/>
                    <a:pt x="770" y="0"/>
                    <a:pt x="479" y="0"/>
                  </a:cubicBezTo>
                  <a:close/>
                  <a:moveTo>
                    <a:pt x="1254" y="2670"/>
                  </a:moveTo>
                  <a:cubicBezTo>
                    <a:pt x="1247" y="2670"/>
                    <a:pt x="1240" y="2671"/>
                    <a:pt x="1233" y="2672"/>
                  </a:cubicBezTo>
                  <a:cubicBezTo>
                    <a:pt x="1004" y="2694"/>
                    <a:pt x="890" y="3014"/>
                    <a:pt x="982" y="3425"/>
                  </a:cubicBezTo>
                  <a:cubicBezTo>
                    <a:pt x="1073" y="3813"/>
                    <a:pt x="1324" y="4110"/>
                    <a:pt x="1552" y="4110"/>
                  </a:cubicBezTo>
                  <a:cubicBezTo>
                    <a:pt x="1758" y="4087"/>
                    <a:pt x="1872" y="3744"/>
                    <a:pt x="1780" y="3356"/>
                  </a:cubicBezTo>
                  <a:cubicBezTo>
                    <a:pt x="1692" y="2981"/>
                    <a:pt x="1455" y="2670"/>
                    <a:pt x="1254" y="267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3" name="Google Shape;4661;p53">
              <a:extLst>
                <a:ext uri="{FF2B5EF4-FFF2-40B4-BE49-F238E27FC236}">
                  <a16:creationId xmlns:a16="http://schemas.microsoft.com/office/drawing/2014/main" id="{03C4C97A-0654-2346-C94B-F36B0DC291BE}"/>
                </a:ext>
              </a:extLst>
            </p:cNvPr>
            <p:cNvSpPr/>
            <p:nvPr/>
          </p:nvSpPr>
          <p:spPr>
            <a:xfrm>
              <a:off x="2625075" y="2395300"/>
              <a:ext cx="731575" cy="931925"/>
            </a:xfrm>
            <a:custGeom>
              <a:avLst/>
              <a:gdLst/>
              <a:ahLst/>
              <a:cxnLst/>
              <a:rect l="l" t="t" r="r" b="b"/>
              <a:pathLst>
                <a:path w="29263" h="37277" extrusionOk="0">
                  <a:moveTo>
                    <a:pt x="14193" y="1"/>
                  </a:moveTo>
                  <a:cubicBezTo>
                    <a:pt x="10544" y="1"/>
                    <a:pt x="5387" y="1061"/>
                    <a:pt x="5387" y="1061"/>
                  </a:cubicBezTo>
                  <a:cubicBezTo>
                    <a:pt x="0" y="3184"/>
                    <a:pt x="274" y="35573"/>
                    <a:pt x="274" y="35573"/>
                  </a:cubicBezTo>
                  <a:cubicBezTo>
                    <a:pt x="4675" y="36821"/>
                    <a:pt x="8818" y="37276"/>
                    <a:pt x="12520" y="37276"/>
                  </a:cubicBezTo>
                  <a:cubicBezTo>
                    <a:pt x="22489" y="37276"/>
                    <a:pt x="29262" y="33975"/>
                    <a:pt x="29262" y="33975"/>
                  </a:cubicBezTo>
                  <a:cubicBezTo>
                    <a:pt x="29262" y="33975"/>
                    <a:pt x="26158" y="8730"/>
                    <a:pt x="21753" y="2179"/>
                  </a:cubicBezTo>
                  <a:cubicBezTo>
                    <a:pt x="20885" y="901"/>
                    <a:pt x="19082" y="399"/>
                    <a:pt x="15499" y="57"/>
                  </a:cubicBezTo>
                  <a:cubicBezTo>
                    <a:pt x="15097" y="18"/>
                    <a:pt x="14657" y="1"/>
                    <a:pt x="1419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4" name="Google Shape;4662;p53">
              <a:extLst>
                <a:ext uri="{FF2B5EF4-FFF2-40B4-BE49-F238E27FC236}">
                  <a16:creationId xmlns:a16="http://schemas.microsoft.com/office/drawing/2014/main" id="{276D7C73-762B-C2A7-F141-17BFFABC2DCA}"/>
                </a:ext>
              </a:extLst>
            </p:cNvPr>
            <p:cNvSpPr/>
            <p:nvPr/>
          </p:nvSpPr>
          <p:spPr>
            <a:xfrm>
              <a:off x="2625075" y="2395300"/>
              <a:ext cx="731575" cy="931925"/>
            </a:xfrm>
            <a:custGeom>
              <a:avLst/>
              <a:gdLst/>
              <a:ahLst/>
              <a:cxnLst/>
              <a:rect l="l" t="t" r="r" b="b"/>
              <a:pathLst>
                <a:path w="29263" h="37277" extrusionOk="0">
                  <a:moveTo>
                    <a:pt x="14193" y="1"/>
                  </a:moveTo>
                  <a:cubicBezTo>
                    <a:pt x="10544" y="1"/>
                    <a:pt x="5387" y="1061"/>
                    <a:pt x="5387" y="1061"/>
                  </a:cubicBezTo>
                  <a:cubicBezTo>
                    <a:pt x="0" y="3184"/>
                    <a:pt x="274" y="35573"/>
                    <a:pt x="274" y="35573"/>
                  </a:cubicBezTo>
                  <a:cubicBezTo>
                    <a:pt x="4675" y="36821"/>
                    <a:pt x="8818" y="37276"/>
                    <a:pt x="12520" y="37276"/>
                  </a:cubicBezTo>
                  <a:cubicBezTo>
                    <a:pt x="22489" y="37276"/>
                    <a:pt x="29262" y="33975"/>
                    <a:pt x="29262" y="33975"/>
                  </a:cubicBezTo>
                  <a:cubicBezTo>
                    <a:pt x="29262" y="33975"/>
                    <a:pt x="28851" y="30757"/>
                    <a:pt x="28167" y="26351"/>
                  </a:cubicBezTo>
                  <a:cubicBezTo>
                    <a:pt x="27277" y="29136"/>
                    <a:pt x="25062" y="31692"/>
                    <a:pt x="20132" y="32309"/>
                  </a:cubicBezTo>
                  <a:cubicBezTo>
                    <a:pt x="19338" y="32410"/>
                    <a:pt x="18589" y="32458"/>
                    <a:pt x="17883" y="32458"/>
                  </a:cubicBezTo>
                  <a:cubicBezTo>
                    <a:pt x="8041" y="32458"/>
                    <a:pt x="6580" y="23098"/>
                    <a:pt x="7624" y="16559"/>
                  </a:cubicBezTo>
                  <a:cubicBezTo>
                    <a:pt x="8742" y="9552"/>
                    <a:pt x="10409" y="6836"/>
                    <a:pt x="16320" y="5694"/>
                  </a:cubicBezTo>
                  <a:cubicBezTo>
                    <a:pt x="21091" y="4759"/>
                    <a:pt x="20863" y="2476"/>
                    <a:pt x="20954" y="1380"/>
                  </a:cubicBezTo>
                  <a:cubicBezTo>
                    <a:pt x="19904" y="673"/>
                    <a:pt x="18215" y="331"/>
                    <a:pt x="15499" y="57"/>
                  </a:cubicBezTo>
                  <a:cubicBezTo>
                    <a:pt x="15097" y="18"/>
                    <a:pt x="14657" y="1"/>
                    <a:pt x="141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5" name="Google Shape;4663;p53">
              <a:extLst>
                <a:ext uri="{FF2B5EF4-FFF2-40B4-BE49-F238E27FC236}">
                  <a16:creationId xmlns:a16="http://schemas.microsoft.com/office/drawing/2014/main" id="{20441104-A345-EA9E-5BB2-A6BB2B4FF7E4}"/>
                </a:ext>
              </a:extLst>
            </p:cNvPr>
            <p:cNvSpPr/>
            <p:nvPr/>
          </p:nvSpPr>
          <p:spPr>
            <a:xfrm>
              <a:off x="3223700" y="2762450"/>
              <a:ext cx="38225" cy="105625"/>
            </a:xfrm>
            <a:custGeom>
              <a:avLst/>
              <a:gdLst/>
              <a:ahLst/>
              <a:cxnLst/>
              <a:rect l="l" t="t" r="r" b="b"/>
              <a:pathLst>
                <a:path w="1529" h="4225" extrusionOk="0">
                  <a:moveTo>
                    <a:pt x="321" y="0"/>
                  </a:moveTo>
                  <a:cubicBezTo>
                    <a:pt x="127" y="0"/>
                    <a:pt x="1" y="312"/>
                    <a:pt x="45" y="709"/>
                  </a:cubicBezTo>
                  <a:cubicBezTo>
                    <a:pt x="90" y="1120"/>
                    <a:pt x="319" y="1462"/>
                    <a:pt x="524" y="1462"/>
                  </a:cubicBezTo>
                  <a:cubicBezTo>
                    <a:pt x="532" y="1463"/>
                    <a:pt x="539" y="1464"/>
                    <a:pt x="547" y="1464"/>
                  </a:cubicBezTo>
                  <a:cubicBezTo>
                    <a:pt x="761" y="1464"/>
                    <a:pt x="888" y="1152"/>
                    <a:pt x="844" y="755"/>
                  </a:cubicBezTo>
                  <a:cubicBezTo>
                    <a:pt x="798" y="344"/>
                    <a:pt x="570" y="24"/>
                    <a:pt x="341" y="2"/>
                  </a:cubicBezTo>
                  <a:cubicBezTo>
                    <a:pt x="334" y="1"/>
                    <a:pt x="328" y="0"/>
                    <a:pt x="321" y="0"/>
                  </a:cubicBezTo>
                  <a:close/>
                  <a:moveTo>
                    <a:pt x="753" y="2169"/>
                  </a:moveTo>
                  <a:cubicBezTo>
                    <a:pt x="468" y="2169"/>
                    <a:pt x="275" y="2595"/>
                    <a:pt x="341" y="3151"/>
                  </a:cubicBezTo>
                  <a:cubicBezTo>
                    <a:pt x="410" y="3722"/>
                    <a:pt x="729" y="4201"/>
                    <a:pt x="1026" y="4224"/>
                  </a:cubicBezTo>
                  <a:cubicBezTo>
                    <a:pt x="1346" y="4224"/>
                    <a:pt x="1528" y="3791"/>
                    <a:pt x="1460" y="3220"/>
                  </a:cubicBezTo>
                  <a:cubicBezTo>
                    <a:pt x="1391" y="2672"/>
                    <a:pt x="1072" y="2193"/>
                    <a:pt x="775" y="2170"/>
                  </a:cubicBezTo>
                  <a:cubicBezTo>
                    <a:pt x="768" y="2169"/>
                    <a:pt x="760" y="2169"/>
                    <a:pt x="753" y="21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6" name="Google Shape;4664;p53">
              <a:extLst>
                <a:ext uri="{FF2B5EF4-FFF2-40B4-BE49-F238E27FC236}">
                  <a16:creationId xmlns:a16="http://schemas.microsoft.com/office/drawing/2014/main" id="{BBDB4BB8-40AB-F88E-E0CD-3CDB2FD4D76A}"/>
                </a:ext>
              </a:extLst>
            </p:cNvPr>
            <p:cNvSpPr/>
            <p:nvPr/>
          </p:nvSpPr>
          <p:spPr>
            <a:xfrm>
              <a:off x="2712375" y="3246950"/>
              <a:ext cx="522150" cy="52525"/>
            </a:xfrm>
            <a:custGeom>
              <a:avLst/>
              <a:gdLst/>
              <a:ahLst/>
              <a:cxnLst/>
              <a:rect l="l" t="t" r="r" b="b"/>
              <a:pathLst>
                <a:path w="20886" h="2101" extrusionOk="0">
                  <a:moveTo>
                    <a:pt x="1" y="0"/>
                  </a:moveTo>
                  <a:cubicBezTo>
                    <a:pt x="1" y="23"/>
                    <a:pt x="160" y="69"/>
                    <a:pt x="434" y="183"/>
                  </a:cubicBezTo>
                  <a:cubicBezTo>
                    <a:pt x="708" y="297"/>
                    <a:pt x="1073" y="457"/>
                    <a:pt x="1553" y="594"/>
                  </a:cubicBezTo>
                  <a:cubicBezTo>
                    <a:pt x="2488" y="936"/>
                    <a:pt x="3790" y="1256"/>
                    <a:pt x="5091" y="1530"/>
                  </a:cubicBezTo>
                  <a:cubicBezTo>
                    <a:pt x="6392" y="1758"/>
                    <a:pt x="7715" y="1940"/>
                    <a:pt x="8697" y="2009"/>
                  </a:cubicBezTo>
                  <a:cubicBezTo>
                    <a:pt x="9199" y="2055"/>
                    <a:pt x="9610" y="2055"/>
                    <a:pt x="9907" y="2077"/>
                  </a:cubicBezTo>
                  <a:cubicBezTo>
                    <a:pt x="10203" y="2100"/>
                    <a:pt x="10363" y="2100"/>
                    <a:pt x="10363" y="2100"/>
                  </a:cubicBezTo>
                  <a:cubicBezTo>
                    <a:pt x="10363" y="2100"/>
                    <a:pt x="11025" y="2100"/>
                    <a:pt x="12029" y="2077"/>
                  </a:cubicBezTo>
                  <a:cubicBezTo>
                    <a:pt x="13034" y="2055"/>
                    <a:pt x="14358" y="1963"/>
                    <a:pt x="15682" y="1803"/>
                  </a:cubicBezTo>
                  <a:cubicBezTo>
                    <a:pt x="17005" y="1621"/>
                    <a:pt x="18306" y="1393"/>
                    <a:pt x="19288" y="1164"/>
                  </a:cubicBezTo>
                  <a:cubicBezTo>
                    <a:pt x="19767" y="1073"/>
                    <a:pt x="20178" y="959"/>
                    <a:pt x="20452" y="890"/>
                  </a:cubicBezTo>
                  <a:cubicBezTo>
                    <a:pt x="20726" y="822"/>
                    <a:pt x="20886" y="753"/>
                    <a:pt x="20886" y="753"/>
                  </a:cubicBezTo>
                  <a:cubicBezTo>
                    <a:pt x="20886" y="748"/>
                    <a:pt x="20876" y="745"/>
                    <a:pt x="20856" y="745"/>
                  </a:cubicBezTo>
                  <a:cubicBezTo>
                    <a:pt x="20797" y="745"/>
                    <a:pt x="20652" y="771"/>
                    <a:pt x="20429" y="822"/>
                  </a:cubicBezTo>
                  <a:cubicBezTo>
                    <a:pt x="20155" y="868"/>
                    <a:pt x="19744" y="959"/>
                    <a:pt x="19265" y="1050"/>
                  </a:cubicBezTo>
                  <a:cubicBezTo>
                    <a:pt x="18284" y="1233"/>
                    <a:pt x="16960" y="1415"/>
                    <a:pt x="15659" y="1552"/>
                  </a:cubicBezTo>
                  <a:cubicBezTo>
                    <a:pt x="14335" y="1689"/>
                    <a:pt x="13011" y="1758"/>
                    <a:pt x="12029" y="1758"/>
                  </a:cubicBezTo>
                  <a:cubicBezTo>
                    <a:pt x="11025" y="1758"/>
                    <a:pt x="10363" y="1735"/>
                    <a:pt x="10363" y="1735"/>
                  </a:cubicBezTo>
                  <a:lnTo>
                    <a:pt x="9930" y="1735"/>
                  </a:lnTo>
                  <a:cubicBezTo>
                    <a:pt x="9633" y="1712"/>
                    <a:pt x="9222" y="1712"/>
                    <a:pt x="8720" y="1689"/>
                  </a:cubicBezTo>
                  <a:cubicBezTo>
                    <a:pt x="7738" y="1621"/>
                    <a:pt x="6437" y="1484"/>
                    <a:pt x="5136" y="1278"/>
                  </a:cubicBezTo>
                  <a:cubicBezTo>
                    <a:pt x="3835" y="1050"/>
                    <a:pt x="2534" y="753"/>
                    <a:pt x="1598" y="480"/>
                  </a:cubicBezTo>
                  <a:cubicBezTo>
                    <a:pt x="1119" y="343"/>
                    <a:pt x="731" y="206"/>
                    <a:pt x="457" y="114"/>
                  </a:cubicBezTo>
                  <a:cubicBezTo>
                    <a:pt x="183" y="23"/>
                    <a:pt x="23" y="0"/>
                    <a:pt x="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7" name="Google Shape;4665;p53">
              <a:extLst>
                <a:ext uri="{FF2B5EF4-FFF2-40B4-BE49-F238E27FC236}">
                  <a16:creationId xmlns:a16="http://schemas.microsoft.com/office/drawing/2014/main" id="{7D7CFA5B-FB03-FC4A-2B5F-1A542972FA1E}"/>
                </a:ext>
              </a:extLst>
            </p:cNvPr>
            <p:cNvSpPr/>
            <p:nvPr/>
          </p:nvSpPr>
          <p:spPr>
            <a:xfrm>
              <a:off x="2828775" y="2406400"/>
              <a:ext cx="312175" cy="117750"/>
            </a:xfrm>
            <a:custGeom>
              <a:avLst/>
              <a:gdLst/>
              <a:ahLst/>
              <a:cxnLst/>
              <a:rect l="l" t="t" r="r" b="b"/>
              <a:pathLst>
                <a:path w="12487" h="4710" extrusionOk="0">
                  <a:moveTo>
                    <a:pt x="2238" y="1"/>
                  </a:moveTo>
                  <a:cubicBezTo>
                    <a:pt x="2238" y="1"/>
                    <a:pt x="1" y="594"/>
                    <a:pt x="572" y="1758"/>
                  </a:cubicBezTo>
                  <a:cubicBezTo>
                    <a:pt x="1074" y="2743"/>
                    <a:pt x="3015" y="4709"/>
                    <a:pt x="6034" y="4709"/>
                  </a:cubicBezTo>
                  <a:cubicBezTo>
                    <a:pt x="6583" y="4709"/>
                    <a:pt x="7167" y="4645"/>
                    <a:pt x="7784" y="4497"/>
                  </a:cubicBezTo>
                  <a:cubicBezTo>
                    <a:pt x="12486" y="3379"/>
                    <a:pt x="10318" y="594"/>
                    <a:pt x="8857" y="594"/>
                  </a:cubicBezTo>
                  <a:cubicBezTo>
                    <a:pt x="7396" y="594"/>
                    <a:pt x="2238" y="1"/>
                    <a:pt x="22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8" name="Google Shape;4666;p53">
              <a:extLst>
                <a:ext uri="{FF2B5EF4-FFF2-40B4-BE49-F238E27FC236}">
                  <a16:creationId xmlns:a16="http://schemas.microsoft.com/office/drawing/2014/main" id="{D9246296-05A6-2091-1C11-82BD839776CD}"/>
                </a:ext>
              </a:extLst>
            </p:cNvPr>
            <p:cNvSpPr/>
            <p:nvPr/>
          </p:nvSpPr>
          <p:spPr>
            <a:xfrm>
              <a:off x="2844750" y="2406400"/>
              <a:ext cx="239125" cy="84925"/>
            </a:xfrm>
            <a:custGeom>
              <a:avLst/>
              <a:gdLst/>
              <a:ahLst/>
              <a:cxnLst/>
              <a:rect l="l" t="t" r="r" b="b"/>
              <a:pathLst>
                <a:path w="9565" h="3397" extrusionOk="0">
                  <a:moveTo>
                    <a:pt x="1599" y="1"/>
                  </a:moveTo>
                  <a:cubicBezTo>
                    <a:pt x="1599" y="1"/>
                    <a:pt x="435" y="320"/>
                    <a:pt x="1" y="936"/>
                  </a:cubicBezTo>
                  <a:cubicBezTo>
                    <a:pt x="464" y="1767"/>
                    <a:pt x="2266" y="3397"/>
                    <a:pt x="5048" y="3397"/>
                  </a:cubicBezTo>
                  <a:cubicBezTo>
                    <a:pt x="5555" y="3397"/>
                    <a:pt x="6095" y="3342"/>
                    <a:pt x="6666" y="3219"/>
                  </a:cubicBezTo>
                  <a:cubicBezTo>
                    <a:pt x="9108" y="2694"/>
                    <a:pt x="9565" y="1713"/>
                    <a:pt x="9222" y="959"/>
                  </a:cubicBezTo>
                  <a:cubicBezTo>
                    <a:pt x="8926" y="731"/>
                    <a:pt x="8560" y="594"/>
                    <a:pt x="8218" y="594"/>
                  </a:cubicBezTo>
                  <a:cubicBezTo>
                    <a:pt x="6757" y="594"/>
                    <a:pt x="1599" y="1"/>
                    <a:pt x="159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9" name="Google Shape;4667;p53">
              <a:extLst>
                <a:ext uri="{FF2B5EF4-FFF2-40B4-BE49-F238E27FC236}">
                  <a16:creationId xmlns:a16="http://schemas.microsoft.com/office/drawing/2014/main" id="{371438F9-63AF-1204-CC8E-F439A134FB21}"/>
                </a:ext>
              </a:extLst>
            </p:cNvPr>
            <p:cNvSpPr/>
            <p:nvPr/>
          </p:nvSpPr>
          <p:spPr>
            <a:xfrm>
              <a:off x="3037625" y="2474650"/>
              <a:ext cx="37700" cy="22550"/>
            </a:xfrm>
            <a:custGeom>
              <a:avLst/>
              <a:gdLst/>
              <a:ahLst/>
              <a:cxnLst/>
              <a:rect l="l" t="t" r="r" b="b"/>
              <a:pathLst>
                <a:path w="1508" h="902" extrusionOk="0">
                  <a:moveTo>
                    <a:pt x="1042" y="0"/>
                  </a:moveTo>
                  <a:cubicBezTo>
                    <a:pt x="934" y="0"/>
                    <a:pt x="812" y="18"/>
                    <a:pt x="686" y="55"/>
                  </a:cubicBezTo>
                  <a:cubicBezTo>
                    <a:pt x="298" y="192"/>
                    <a:pt x="1" y="466"/>
                    <a:pt x="47" y="672"/>
                  </a:cubicBezTo>
                  <a:cubicBezTo>
                    <a:pt x="76" y="821"/>
                    <a:pt x="233" y="902"/>
                    <a:pt x="446" y="902"/>
                  </a:cubicBezTo>
                  <a:cubicBezTo>
                    <a:pt x="559" y="902"/>
                    <a:pt x="688" y="879"/>
                    <a:pt x="823" y="831"/>
                  </a:cubicBezTo>
                  <a:cubicBezTo>
                    <a:pt x="1211" y="717"/>
                    <a:pt x="1507" y="443"/>
                    <a:pt x="1462" y="215"/>
                  </a:cubicBezTo>
                  <a:cubicBezTo>
                    <a:pt x="1431" y="77"/>
                    <a:pt x="1265" y="0"/>
                    <a:pt x="1042"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0" name="Google Shape;4668;p53">
              <a:extLst>
                <a:ext uri="{FF2B5EF4-FFF2-40B4-BE49-F238E27FC236}">
                  <a16:creationId xmlns:a16="http://schemas.microsoft.com/office/drawing/2014/main" id="{68957103-1CE7-0D07-E5CC-ADE2041AAD0C}"/>
                </a:ext>
              </a:extLst>
            </p:cNvPr>
            <p:cNvSpPr/>
            <p:nvPr/>
          </p:nvSpPr>
          <p:spPr>
            <a:xfrm>
              <a:off x="3001675" y="2494250"/>
              <a:ext cx="26275" cy="16050"/>
            </a:xfrm>
            <a:custGeom>
              <a:avLst/>
              <a:gdLst/>
              <a:ahLst/>
              <a:cxnLst/>
              <a:rect l="l" t="t" r="r" b="b"/>
              <a:pathLst>
                <a:path w="1051" h="642" extrusionOk="0">
                  <a:moveTo>
                    <a:pt x="746" y="1"/>
                  </a:moveTo>
                  <a:cubicBezTo>
                    <a:pt x="666" y="1"/>
                    <a:pt x="574" y="16"/>
                    <a:pt x="480" y="47"/>
                  </a:cubicBezTo>
                  <a:cubicBezTo>
                    <a:pt x="184" y="139"/>
                    <a:pt x="1" y="321"/>
                    <a:pt x="24" y="481"/>
                  </a:cubicBezTo>
                  <a:cubicBezTo>
                    <a:pt x="39" y="586"/>
                    <a:pt x="152" y="642"/>
                    <a:pt x="306" y="642"/>
                  </a:cubicBezTo>
                  <a:cubicBezTo>
                    <a:pt x="386" y="642"/>
                    <a:pt x="478" y="627"/>
                    <a:pt x="572" y="595"/>
                  </a:cubicBezTo>
                  <a:cubicBezTo>
                    <a:pt x="845" y="504"/>
                    <a:pt x="1051" y="321"/>
                    <a:pt x="1028" y="162"/>
                  </a:cubicBezTo>
                  <a:cubicBezTo>
                    <a:pt x="1013" y="57"/>
                    <a:pt x="900" y="1"/>
                    <a:pt x="74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1" name="Google Shape;4669;p53">
              <a:extLst>
                <a:ext uri="{FF2B5EF4-FFF2-40B4-BE49-F238E27FC236}">
                  <a16:creationId xmlns:a16="http://schemas.microsoft.com/office/drawing/2014/main" id="{E5DCFE11-EE44-3133-E70F-D6C92950165F}"/>
                </a:ext>
              </a:extLst>
            </p:cNvPr>
            <p:cNvSpPr/>
            <p:nvPr/>
          </p:nvSpPr>
          <p:spPr>
            <a:xfrm>
              <a:off x="2576575" y="2390500"/>
              <a:ext cx="431975" cy="749975"/>
            </a:xfrm>
            <a:custGeom>
              <a:avLst/>
              <a:gdLst/>
              <a:ahLst/>
              <a:cxnLst/>
              <a:rect l="l" t="t" r="r" b="b"/>
              <a:pathLst>
                <a:path w="17279" h="29999" extrusionOk="0">
                  <a:moveTo>
                    <a:pt x="6699" y="0"/>
                  </a:moveTo>
                  <a:cubicBezTo>
                    <a:pt x="5598" y="0"/>
                    <a:pt x="4452" y="213"/>
                    <a:pt x="3287" y="637"/>
                  </a:cubicBezTo>
                  <a:cubicBezTo>
                    <a:pt x="4017" y="1025"/>
                    <a:pt x="4611" y="956"/>
                    <a:pt x="5798" y="1139"/>
                  </a:cubicBezTo>
                  <a:cubicBezTo>
                    <a:pt x="6848" y="1824"/>
                    <a:pt x="8263" y="2143"/>
                    <a:pt x="10043" y="4745"/>
                  </a:cubicBezTo>
                  <a:cubicBezTo>
                    <a:pt x="12486" y="8329"/>
                    <a:pt x="13787" y="17710"/>
                    <a:pt x="10408" y="22937"/>
                  </a:cubicBezTo>
                  <a:cubicBezTo>
                    <a:pt x="10408" y="22937"/>
                    <a:pt x="8329" y="26600"/>
                    <a:pt x="4187" y="26600"/>
                  </a:cubicBezTo>
                  <a:cubicBezTo>
                    <a:pt x="3798" y="26600"/>
                    <a:pt x="3392" y="26568"/>
                    <a:pt x="2967" y="26498"/>
                  </a:cubicBezTo>
                  <a:lnTo>
                    <a:pt x="91" y="26680"/>
                  </a:lnTo>
                  <a:cubicBezTo>
                    <a:pt x="91" y="26680"/>
                    <a:pt x="0" y="29602"/>
                    <a:pt x="4474" y="29967"/>
                  </a:cubicBezTo>
                  <a:cubicBezTo>
                    <a:pt x="4726" y="29988"/>
                    <a:pt x="4977" y="29999"/>
                    <a:pt x="5226" y="29999"/>
                  </a:cubicBezTo>
                  <a:cubicBezTo>
                    <a:pt x="8195" y="29999"/>
                    <a:pt x="10882" y="28521"/>
                    <a:pt x="12714" y="26247"/>
                  </a:cubicBezTo>
                  <a:cubicBezTo>
                    <a:pt x="13307" y="25493"/>
                    <a:pt x="14266" y="24603"/>
                    <a:pt x="14654" y="23713"/>
                  </a:cubicBezTo>
                  <a:cubicBezTo>
                    <a:pt x="16480" y="19582"/>
                    <a:pt x="17279" y="15838"/>
                    <a:pt x="16480" y="11273"/>
                  </a:cubicBezTo>
                  <a:cubicBezTo>
                    <a:pt x="15136" y="3706"/>
                    <a:pt x="11297" y="0"/>
                    <a:pt x="669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2" name="Google Shape;4670;p53">
              <a:extLst>
                <a:ext uri="{FF2B5EF4-FFF2-40B4-BE49-F238E27FC236}">
                  <a16:creationId xmlns:a16="http://schemas.microsoft.com/office/drawing/2014/main" id="{811E3F6E-B3B5-4C51-4235-FB8EE5EE0D35}"/>
                </a:ext>
              </a:extLst>
            </p:cNvPr>
            <p:cNvSpPr/>
            <p:nvPr/>
          </p:nvSpPr>
          <p:spPr>
            <a:xfrm>
              <a:off x="2578850" y="2418950"/>
              <a:ext cx="353825" cy="685500"/>
            </a:xfrm>
            <a:custGeom>
              <a:avLst/>
              <a:gdLst/>
              <a:ahLst/>
              <a:cxnLst/>
              <a:rect l="l" t="t" r="r" b="b"/>
              <a:pathLst>
                <a:path w="14153" h="27420" extrusionOk="0">
                  <a:moveTo>
                    <a:pt x="5707" y="1"/>
                  </a:moveTo>
                  <a:lnTo>
                    <a:pt x="5707" y="1"/>
                  </a:lnTo>
                  <a:cubicBezTo>
                    <a:pt x="6757" y="686"/>
                    <a:pt x="8172" y="1028"/>
                    <a:pt x="9952" y="3607"/>
                  </a:cubicBezTo>
                  <a:cubicBezTo>
                    <a:pt x="12395" y="7191"/>
                    <a:pt x="13696" y="16572"/>
                    <a:pt x="10317" y="21799"/>
                  </a:cubicBezTo>
                  <a:cubicBezTo>
                    <a:pt x="10317" y="21799"/>
                    <a:pt x="8238" y="25462"/>
                    <a:pt x="4096" y="25462"/>
                  </a:cubicBezTo>
                  <a:cubicBezTo>
                    <a:pt x="3707" y="25462"/>
                    <a:pt x="3301" y="25430"/>
                    <a:pt x="2876" y="25360"/>
                  </a:cubicBezTo>
                  <a:lnTo>
                    <a:pt x="0" y="25542"/>
                  </a:lnTo>
                  <a:cubicBezTo>
                    <a:pt x="0" y="25542"/>
                    <a:pt x="0" y="26113"/>
                    <a:pt x="343" y="26775"/>
                  </a:cubicBezTo>
                  <a:cubicBezTo>
                    <a:pt x="913" y="27072"/>
                    <a:pt x="1689" y="27300"/>
                    <a:pt x="2694" y="27391"/>
                  </a:cubicBezTo>
                  <a:cubicBezTo>
                    <a:pt x="2923" y="27410"/>
                    <a:pt x="3152" y="27420"/>
                    <a:pt x="3378" y="27420"/>
                  </a:cubicBezTo>
                  <a:cubicBezTo>
                    <a:pt x="6099" y="27420"/>
                    <a:pt x="8563" y="26053"/>
                    <a:pt x="10249" y="23967"/>
                  </a:cubicBezTo>
                  <a:cubicBezTo>
                    <a:pt x="10797" y="23283"/>
                    <a:pt x="11253" y="22529"/>
                    <a:pt x="11596" y="21708"/>
                  </a:cubicBezTo>
                  <a:cubicBezTo>
                    <a:pt x="13262" y="17919"/>
                    <a:pt x="14152" y="14426"/>
                    <a:pt x="13399" y="10249"/>
                  </a:cubicBezTo>
                  <a:cubicBezTo>
                    <a:pt x="12280" y="3881"/>
                    <a:pt x="9382" y="503"/>
                    <a:pt x="570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3" name="Google Shape;4671;p53">
              <a:extLst>
                <a:ext uri="{FF2B5EF4-FFF2-40B4-BE49-F238E27FC236}">
                  <a16:creationId xmlns:a16="http://schemas.microsoft.com/office/drawing/2014/main" id="{E8854F01-9EB4-83A5-339B-AF6434A49E89}"/>
                </a:ext>
              </a:extLst>
            </p:cNvPr>
            <p:cNvSpPr/>
            <p:nvPr/>
          </p:nvSpPr>
          <p:spPr>
            <a:xfrm>
              <a:off x="2707800" y="2435050"/>
              <a:ext cx="199750" cy="612825"/>
            </a:xfrm>
            <a:custGeom>
              <a:avLst/>
              <a:gdLst/>
              <a:ahLst/>
              <a:cxnLst/>
              <a:rect l="l" t="t" r="r" b="b"/>
              <a:pathLst>
                <a:path w="7990" h="24513" extrusionOk="0">
                  <a:moveTo>
                    <a:pt x="967" y="1"/>
                  </a:moveTo>
                  <a:cubicBezTo>
                    <a:pt x="848" y="1"/>
                    <a:pt x="738" y="8"/>
                    <a:pt x="640" y="19"/>
                  </a:cubicBezTo>
                  <a:cubicBezTo>
                    <a:pt x="206" y="87"/>
                    <a:pt x="1" y="201"/>
                    <a:pt x="1" y="224"/>
                  </a:cubicBezTo>
                  <a:cubicBezTo>
                    <a:pt x="4" y="227"/>
                    <a:pt x="12" y="229"/>
                    <a:pt x="23" y="229"/>
                  </a:cubicBezTo>
                  <a:cubicBezTo>
                    <a:pt x="92" y="229"/>
                    <a:pt x="307" y="179"/>
                    <a:pt x="640" y="179"/>
                  </a:cubicBezTo>
                  <a:cubicBezTo>
                    <a:pt x="684" y="176"/>
                    <a:pt x="730" y="175"/>
                    <a:pt x="778" y="175"/>
                  </a:cubicBezTo>
                  <a:cubicBezTo>
                    <a:pt x="1161" y="175"/>
                    <a:pt x="1688" y="263"/>
                    <a:pt x="2215" y="567"/>
                  </a:cubicBezTo>
                  <a:cubicBezTo>
                    <a:pt x="3425" y="1206"/>
                    <a:pt x="4589" y="2689"/>
                    <a:pt x="5433" y="4310"/>
                  </a:cubicBezTo>
                  <a:cubicBezTo>
                    <a:pt x="5867" y="5132"/>
                    <a:pt x="6232" y="5976"/>
                    <a:pt x="6460" y="6775"/>
                  </a:cubicBezTo>
                  <a:cubicBezTo>
                    <a:pt x="6643" y="7620"/>
                    <a:pt x="6826" y="8418"/>
                    <a:pt x="6917" y="9103"/>
                  </a:cubicBezTo>
                  <a:cubicBezTo>
                    <a:pt x="7054" y="9788"/>
                    <a:pt x="7100" y="10359"/>
                    <a:pt x="7168" y="10747"/>
                  </a:cubicBezTo>
                  <a:cubicBezTo>
                    <a:pt x="7191" y="10952"/>
                    <a:pt x="7191" y="11112"/>
                    <a:pt x="7214" y="11226"/>
                  </a:cubicBezTo>
                  <a:cubicBezTo>
                    <a:pt x="7214" y="11317"/>
                    <a:pt x="7214" y="11386"/>
                    <a:pt x="7214" y="11386"/>
                  </a:cubicBezTo>
                  <a:cubicBezTo>
                    <a:pt x="7214" y="11386"/>
                    <a:pt x="7237" y="11614"/>
                    <a:pt x="7259" y="12002"/>
                  </a:cubicBezTo>
                  <a:cubicBezTo>
                    <a:pt x="7305" y="12413"/>
                    <a:pt x="7282" y="12983"/>
                    <a:pt x="7305" y="13668"/>
                  </a:cubicBezTo>
                  <a:cubicBezTo>
                    <a:pt x="7259" y="14353"/>
                    <a:pt x="7214" y="15152"/>
                    <a:pt x="7031" y="15996"/>
                  </a:cubicBezTo>
                  <a:cubicBezTo>
                    <a:pt x="6985" y="16202"/>
                    <a:pt x="6963" y="16430"/>
                    <a:pt x="6894" y="16636"/>
                  </a:cubicBezTo>
                  <a:cubicBezTo>
                    <a:pt x="6849" y="16841"/>
                    <a:pt x="6780" y="17069"/>
                    <a:pt x="6712" y="17275"/>
                  </a:cubicBezTo>
                  <a:cubicBezTo>
                    <a:pt x="6643" y="17503"/>
                    <a:pt x="6575" y="17708"/>
                    <a:pt x="6506" y="17937"/>
                  </a:cubicBezTo>
                  <a:lnTo>
                    <a:pt x="6255" y="18576"/>
                  </a:lnTo>
                  <a:cubicBezTo>
                    <a:pt x="5570" y="20288"/>
                    <a:pt x="4589" y="21885"/>
                    <a:pt x="3653" y="22912"/>
                  </a:cubicBezTo>
                  <a:cubicBezTo>
                    <a:pt x="2740" y="23940"/>
                    <a:pt x="1941" y="24442"/>
                    <a:pt x="1987" y="24510"/>
                  </a:cubicBezTo>
                  <a:cubicBezTo>
                    <a:pt x="1987" y="24512"/>
                    <a:pt x="1988" y="24513"/>
                    <a:pt x="1990" y="24513"/>
                  </a:cubicBezTo>
                  <a:cubicBezTo>
                    <a:pt x="2017" y="24513"/>
                    <a:pt x="2217" y="24381"/>
                    <a:pt x="2535" y="24191"/>
                  </a:cubicBezTo>
                  <a:cubicBezTo>
                    <a:pt x="2626" y="24122"/>
                    <a:pt x="2717" y="24054"/>
                    <a:pt x="2831" y="23985"/>
                  </a:cubicBezTo>
                  <a:cubicBezTo>
                    <a:pt x="2923" y="23917"/>
                    <a:pt x="3037" y="23825"/>
                    <a:pt x="3151" y="23734"/>
                  </a:cubicBezTo>
                  <a:cubicBezTo>
                    <a:pt x="3356" y="23552"/>
                    <a:pt x="3630" y="23369"/>
                    <a:pt x="3858" y="23095"/>
                  </a:cubicBezTo>
                  <a:cubicBezTo>
                    <a:pt x="4886" y="22091"/>
                    <a:pt x="5958" y="20493"/>
                    <a:pt x="6712" y="18758"/>
                  </a:cubicBezTo>
                  <a:lnTo>
                    <a:pt x="7008" y="18119"/>
                  </a:lnTo>
                  <a:cubicBezTo>
                    <a:pt x="7077" y="17891"/>
                    <a:pt x="7145" y="17663"/>
                    <a:pt x="7237" y="17457"/>
                  </a:cubicBezTo>
                  <a:cubicBezTo>
                    <a:pt x="7305" y="17229"/>
                    <a:pt x="7373" y="17001"/>
                    <a:pt x="7442" y="16772"/>
                  </a:cubicBezTo>
                  <a:cubicBezTo>
                    <a:pt x="7510" y="16567"/>
                    <a:pt x="7556" y="16339"/>
                    <a:pt x="7602" y="16111"/>
                  </a:cubicBezTo>
                  <a:cubicBezTo>
                    <a:pt x="7830" y="15243"/>
                    <a:pt x="7876" y="14421"/>
                    <a:pt x="7944" y="13691"/>
                  </a:cubicBezTo>
                  <a:cubicBezTo>
                    <a:pt x="7967" y="12983"/>
                    <a:pt x="7990" y="12390"/>
                    <a:pt x="7944" y="11979"/>
                  </a:cubicBezTo>
                  <a:cubicBezTo>
                    <a:pt x="7921" y="11568"/>
                    <a:pt x="7921" y="11317"/>
                    <a:pt x="7921" y="11317"/>
                  </a:cubicBezTo>
                  <a:cubicBezTo>
                    <a:pt x="7921" y="11317"/>
                    <a:pt x="7921" y="11272"/>
                    <a:pt x="7898" y="11157"/>
                  </a:cubicBezTo>
                  <a:cubicBezTo>
                    <a:pt x="7898" y="11043"/>
                    <a:pt x="7876" y="10884"/>
                    <a:pt x="7853" y="10678"/>
                  </a:cubicBezTo>
                  <a:cubicBezTo>
                    <a:pt x="7784" y="10267"/>
                    <a:pt x="7716" y="9674"/>
                    <a:pt x="7556" y="8989"/>
                  </a:cubicBezTo>
                  <a:cubicBezTo>
                    <a:pt x="7442" y="8281"/>
                    <a:pt x="7237" y="7483"/>
                    <a:pt x="7008" y="6638"/>
                  </a:cubicBezTo>
                  <a:cubicBezTo>
                    <a:pt x="6734" y="5748"/>
                    <a:pt x="6346" y="4903"/>
                    <a:pt x="5890" y="4082"/>
                  </a:cubicBezTo>
                  <a:cubicBezTo>
                    <a:pt x="5411" y="3260"/>
                    <a:pt x="4863" y="2461"/>
                    <a:pt x="4269" y="1799"/>
                  </a:cubicBezTo>
                  <a:cubicBezTo>
                    <a:pt x="3653" y="1137"/>
                    <a:pt x="2991" y="612"/>
                    <a:pt x="2329" y="315"/>
                  </a:cubicBezTo>
                  <a:cubicBezTo>
                    <a:pt x="1825" y="72"/>
                    <a:pt x="1347" y="1"/>
                    <a:pt x="96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4" name="Google Shape;4672;p53">
              <a:extLst>
                <a:ext uri="{FF2B5EF4-FFF2-40B4-BE49-F238E27FC236}">
                  <a16:creationId xmlns:a16="http://schemas.microsoft.com/office/drawing/2014/main" id="{A7D73738-8651-B86A-0882-2C14649AF361}"/>
                </a:ext>
              </a:extLst>
            </p:cNvPr>
            <p:cNvSpPr/>
            <p:nvPr/>
          </p:nvSpPr>
          <p:spPr>
            <a:xfrm>
              <a:off x="2619375" y="2391500"/>
              <a:ext cx="388050" cy="755225"/>
            </a:xfrm>
            <a:custGeom>
              <a:avLst/>
              <a:gdLst/>
              <a:ahLst/>
              <a:cxnLst/>
              <a:rect l="l" t="t" r="r" b="b"/>
              <a:pathLst>
                <a:path w="15522" h="30209" extrusionOk="0">
                  <a:moveTo>
                    <a:pt x="6034" y="1"/>
                  </a:moveTo>
                  <a:cubicBezTo>
                    <a:pt x="5663" y="1"/>
                    <a:pt x="5335" y="32"/>
                    <a:pt x="5067" y="72"/>
                  </a:cubicBezTo>
                  <a:cubicBezTo>
                    <a:pt x="4748" y="94"/>
                    <a:pt x="4519" y="163"/>
                    <a:pt x="4360" y="186"/>
                  </a:cubicBezTo>
                  <a:cubicBezTo>
                    <a:pt x="4200" y="231"/>
                    <a:pt x="4109" y="254"/>
                    <a:pt x="4109" y="277"/>
                  </a:cubicBezTo>
                  <a:cubicBezTo>
                    <a:pt x="4109" y="281"/>
                    <a:pt x="4121" y="283"/>
                    <a:pt x="4145" y="283"/>
                  </a:cubicBezTo>
                  <a:cubicBezTo>
                    <a:pt x="4251" y="283"/>
                    <a:pt x="4587" y="246"/>
                    <a:pt x="5090" y="209"/>
                  </a:cubicBezTo>
                  <a:cubicBezTo>
                    <a:pt x="5240" y="197"/>
                    <a:pt x="5407" y="190"/>
                    <a:pt x="5588" y="190"/>
                  </a:cubicBezTo>
                  <a:cubicBezTo>
                    <a:pt x="6148" y="190"/>
                    <a:pt x="6842" y="258"/>
                    <a:pt x="7601" y="483"/>
                  </a:cubicBezTo>
                  <a:cubicBezTo>
                    <a:pt x="8103" y="642"/>
                    <a:pt x="8628" y="848"/>
                    <a:pt x="9153" y="1167"/>
                  </a:cubicBezTo>
                  <a:cubicBezTo>
                    <a:pt x="9655" y="1464"/>
                    <a:pt x="10157" y="1852"/>
                    <a:pt x="10614" y="2309"/>
                  </a:cubicBezTo>
                  <a:cubicBezTo>
                    <a:pt x="11093" y="2788"/>
                    <a:pt x="11504" y="3313"/>
                    <a:pt x="11892" y="3883"/>
                  </a:cubicBezTo>
                  <a:cubicBezTo>
                    <a:pt x="12280" y="4454"/>
                    <a:pt x="12622" y="5070"/>
                    <a:pt x="12919" y="5709"/>
                  </a:cubicBezTo>
                  <a:cubicBezTo>
                    <a:pt x="14129" y="8243"/>
                    <a:pt x="14631" y="11073"/>
                    <a:pt x="14768" y="13173"/>
                  </a:cubicBezTo>
                  <a:cubicBezTo>
                    <a:pt x="14836" y="14223"/>
                    <a:pt x="14814" y="15114"/>
                    <a:pt x="14768" y="15707"/>
                  </a:cubicBezTo>
                  <a:cubicBezTo>
                    <a:pt x="14745" y="16027"/>
                    <a:pt x="14745" y="16255"/>
                    <a:pt x="14722" y="16415"/>
                  </a:cubicBezTo>
                  <a:cubicBezTo>
                    <a:pt x="14700" y="16574"/>
                    <a:pt x="14677" y="16666"/>
                    <a:pt x="14677" y="16666"/>
                  </a:cubicBezTo>
                  <a:cubicBezTo>
                    <a:pt x="14677" y="16666"/>
                    <a:pt x="14677" y="16757"/>
                    <a:pt x="14654" y="16917"/>
                  </a:cubicBezTo>
                  <a:cubicBezTo>
                    <a:pt x="14631" y="17076"/>
                    <a:pt x="14608" y="17328"/>
                    <a:pt x="14563" y="17624"/>
                  </a:cubicBezTo>
                  <a:cubicBezTo>
                    <a:pt x="14448" y="18241"/>
                    <a:pt x="14289" y="19108"/>
                    <a:pt x="13992" y="20112"/>
                  </a:cubicBezTo>
                  <a:cubicBezTo>
                    <a:pt x="13695" y="21117"/>
                    <a:pt x="13284" y="22303"/>
                    <a:pt x="12668" y="23468"/>
                  </a:cubicBezTo>
                  <a:cubicBezTo>
                    <a:pt x="12371" y="24061"/>
                    <a:pt x="12029" y="24632"/>
                    <a:pt x="11641" y="25225"/>
                  </a:cubicBezTo>
                  <a:cubicBezTo>
                    <a:pt x="11253" y="25773"/>
                    <a:pt x="10819" y="26344"/>
                    <a:pt x="10340" y="26846"/>
                  </a:cubicBezTo>
                  <a:cubicBezTo>
                    <a:pt x="9838" y="27348"/>
                    <a:pt x="9336" y="27827"/>
                    <a:pt x="8765" y="28215"/>
                  </a:cubicBezTo>
                  <a:cubicBezTo>
                    <a:pt x="8194" y="28626"/>
                    <a:pt x="7624" y="28968"/>
                    <a:pt x="7007" y="29220"/>
                  </a:cubicBezTo>
                  <a:cubicBezTo>
                    <a:pt x="5798" y="29744"/>
                    <a:pt x="4565" y="29927"/>
                    <a:pt x="3515" y="29927"/>
                  </a:cubicBezTo>
                  <a:cubicBezTo>
                    <a:pt x="1544" y="29885"/>
                    <a:pt x="222" y="29370"/>
                    <a:pt x="43" y="29370"/>
                  </a:cubicBezTo>
                  <a:cubicBezTo>
                    <a:pt x="30" y="29370"/>
                    <a:pt x="23" y="29373"/>
                    <a:pt x="23" y="29379"/>
                  </a:cubicBezTo>
                  <a:cubicBezTo>
                    <a:pt x="0" y="29402"/>
                    <a:pt x="342" y="29539"/>
                    <a:pt x="936" y="29744"/>
                  </a:cubicBezTo>
                  <a:cubicBezTo>
                    <a:pt x="1529" y="29904"/>
                    <a:pt x="2419" y="30133"/>
                    <a:pt x="3515" y="30201"/>
                  </a:cubicBezTo>
                  <a:cubicBezTo>
                    <a:pt x="3630" y="30206"/>
                    <a:pt x="3748" y="30208"/>
                    <a:pt x="3868" y="30208"/>
                  </a:cubicBezTo>
                  <a:cubicBezTo>
                    <a:pt x="4867" y="30208"/>
                    <a:pt x="6026" y="30033"/>
                    <a:pt x="7167" y="29585"/>
                  </a:cubicBezTo>
                  <a:cubicBezTo>
                    <a:pt x="7806" y="29334"/>
                    <a:pt x="8423" y="28991"/>
                    <a:pt x="9016" y="28603"/>
                  </a:cubicBezTo>
                  <a:cubicBezTo>
                    <a:pt x="9632" y="28192"/>
                    <a:pt x="10180" y="27713"/>
                    <a:pt x="10682" y="27188"/>
                  </a:cubicBezTo>
                  <a:cubicBezTo>
                    <a:pt x="11207" y="26663"/>
                    <a:pt x="11664" y="26115"/>
                    <a:pt x="12097" y="25522"/>
                  </a:cubicBezTo>
                  <a:cubicBezTo>
                    <a:pt x="12485" y="24928"/>
                    <a:pt x="12873" y="24335"/>
                    <a:pt x="13193" y="23741"/>
                  </a:cubicBezTo>
                  <a:cubicBezTo>
                    <a:pt x="13832" y="22532"/>
                    <a:pt x="14289" y="21345"/>
                    <a:pt x="14608" y="20295"/>
                  </a:cubicBezTo>
                  <a:cubicBezTo>
                    <a:pt x="14951" y="19268"/>
                    <a:pt x="15133" y="18378"/>
                    <a:pt x="15247" y="17738"/>
                  </a:cubicBezTo>
                  <a:cubicBezTo>
                    <a:pt x="15293" y="17419"/>
                    <a:pt x="15339" y="17191"/>
                    <a:pt x="15361" y="17008"/>
                  </a:cubicBezTo>
                  <a:cubicBezTo>
                    <a:pt x="15384" y="16848"/>
                    <a:pt x="15384" y="16757"/>
                    <a:pt x="15384" y="16757"/>
                  </a:cubicBezTo>
                  <a:cubicBezTo>
                    <a:pt x="15384" y="16757"/>
                    <a:pt x="15384" y="16666"/>
                    <a:pt x="15407" y="16483"/>
                  </a:cubicBezTo>
                  <a:cubicBezTo>
                    <a:pt x="15430" y="16323"/>
                    <a:pt x="15453" y="16072"/>
                    <a:pt x="15476" y="15753"/>
                  </a:cubicBezTo>
                  <a:cubicBezTo>
                    <a:pt x="15498" y="15114"/>
                    <a:pt x="15521" y="14200"/>
                    <a:pt x="15430" y="13128"/>
                  </a:cubicBezTo>
                  <a:cubicBezTo>
                    <a:pt x="15247" y="10959"/>
                    <a:pt x="14677" y="8083"/>
                    <a:pt x="13376" y="5481"/>
                  </a:cubicBezTo>
                  <a:cubicBezTo>
                    <a:pt x="13056" y="4842"/>
                    <a:pt x="12691" y="4203"/>
                    <a:pt x="12280" y="3632"/>
                  </a:cubicBezTo>
                  <a:cubicBezTo>
                    <a:pt x="11846" y="3039"/>
                    <a:pt x="11390" y="2514"/>
                    <a:pt x="10888" y="2035"/>
                  </a:cubicBezTo>
                  <a:cubicBezTo>
                    <a:pt x="10408" y="1555"/>
                    <a:pt x="9861" y="1190"/>
                    <a:pt x="9313" y="871"/>
                  </a:cubicBezTo>
                  <a:cubicBezTo>
                    <a:pt x="8765" y="551"/>
                    <a:pt x="8194" y="346"/>
                    <a:pt x="7669" y="209"/>
                  </a:cubicBezTo>
                  <a:cubicBezTo>
                    <a:pt x="7075" y="54"/>
                    <a:pt x="6518" y="1"/>
                    <a:pt x="603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5" name="Google Shape;4673;p53">
              <a:extLst>
                <a:ext uri="{FF2B5EF4-FFF2-40B4-BE49-F238E27FC236}">
                  <a16:creationId xmlns:a16="http://schemas.microsoft.com/office/drawing/2014/main" id="{7C675EB4-524D-472A-619B-D33BC4D89E07}"/>
                </a:ext>
              </a:extLst>
            </p:cNvPr>
            <p:cNvSpPr/>
            <p:nvPr/>
          </p:nvSpPr>
          <p:spPr>
            <a:xfrm>
              <a:off x="2912100" y="2545625"/>
              <a:ext cx="46825" cy="102775"/>
            </a:xfrm>
            <a:custGeom>
              <a:avLst/>
              <a:gdLst/>
              <a:ahLst/>
              <a:cxnLst/>
              <a:rect l="l" t="t" r="r" b="b"/>
              <a:pathLst>
                <a:path w="1873" h="4111" extrusionOk="0">
                  <a:moveTo>
                    <a:pt x="479" y="0"/>
                  </a:moveTo>
                  <a:cubicBezTo>
                    <a:pt x="472" y="0"/>
                    <a:pt x="464" y="0"/>
                    <a:pt x="457" y="1"/>
                  </a:cubicBezTo>
                  <a:cubicBezTo>
                    <a:pt x="137" y="47"/>
                    <a:pt x="0" y="503"/>
                    <a:pt x="137" y="1051"/>
                  </a:cubicBezTo>
                  <a:cubicBezTo>
                    <a:pt x="249" y="1585"/>
                    <a:pt x="577" y="2010"/>
                    <a:pt x="889" y="2010"/>
                  </a:cubicBezTo>
                  <a:cubicBezTo>
                    <a:pt x="897" y="2010"/>
                    <a:pt x="905" y="2010"/>
                    <a:pt x="913" y="2010"/>
                  </a:cubicBezTo>
                  <a:cubicBezTo>
                    <a:pt x="1210" y="1987"/>
                    <a:pt x="1370" y="1530"/>
                    <a:pt x="1233" y="960"/>
                  </a:cubicBezTo>
                  <a:cubicBezTo>
                    <a:pt x="1099" y="426"/>
                    <a:pt x="771" y="0"/>
                    <a:pt x="479" y="0"/>
                  </a:cubicBezTo>
                  <a:close/>
                  <a:moveTo>
                    <a:pt x="1254" y="2670"/>
                  </a:moveTo>
                  <a:cubicBezTo>
                    <a:pt x="1247" y="2670"/>
                    <a:pt x="1240" y="2671"/>
                    <a:pt x="1233" y="2672"/>
                  </a:cubicBezTo>
                  <a:cubicBezTo>
                    <a:pt x="1005" y="2694"/>
                    <a:pt x="891" y="3037"/>
                    <a:pt x="982" y="3425"/>
                  </a:cubicBezTo>
                  <a:cubicBezTo>
                    <a:pt x="1070" y="3800"/>
                    <a:pt x="1307" y="4111"/>
                    <a:pt x="1529" y="4111"/>
                  </a:cubicBezTo>
                  <a:cubicBezTo>
                    <a:pt x="1537" y="4111"/>
                    <a:pt x="1545" y="4110"/>
                    <a:pt x="1553" y="4110"/>
                  </a:cubicBezTo>
                  <a:cubicBezTo>
                    <a:pt x="1758" y="4087"/>
                    <a:pt x="1872" y="3767"/>
                    <a:pt x="1781" y="3356"/>
                  </a:cubicBezTo>
                  <a:cubicBezTo>
                    <a:pt x="1693" y="2981"/>
                    <a:pt x="1455" y="2670"/>
                    <a:pt x="1254" y="267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6" name="Google Shape;4674;p53">
              <a:extLst>
                <a:ext uri="{FF2B5EF4-FFF2-40B4-BE49-F238E27FC236}">
                  <a16:creationId xmlns:a16="http://schemas.microsoft.com/office/drawing/2014/main" id="{49D9333A-9E85-4A1F-CD58-B45E08C49251}"/>
                </a:ext>
              </a:extLst>
            </p:cNvPr>
            <p:cNvSpPr/>
            <p:nvPr/>
          </p:nvSpPr>
          <p:spPr>
            <a:xfrm>
              <a:off x="2424775" y="2450500"/>
              <a:ext cx="442675" cy="667250"/>
            </a:xfrm>
            <a:custGeom>
              <a:avLst/>
              <a:gdLst/>
              <a:ahLst/>
              <a:cxnLst/>
              <a:rect l="l" t="t" r="r" b="b"/>
              <a:pathLst>
                <a:path w="17707" h="26690" extrusionOk="0">
                  <a:moveTo>
                    <a:pt x="12260" y="1"/>
                  </a:moveTo>
                  <a:cubicBezTo>
                    <a:pt x="12104" y="1"/>
                    <a:pt x="11951" y="13"/>
                    <a:pt x="11801" y="40"/>
                  </a:cubicBezTo>
                  <a:cubicBezTo>
                    <a:pt x="11482" y="85"/>
                    <a:pt x="11162" y="222"/>
                    <a:pt x="10865" y="405"/>
                  </a:cubicBezTo>
                  <a:cubicBezTo>
                    <a:pt x="10569" y="588"/>
                    <a:pt x="10295" y="793"/>
                    <a:pt x="10067" y="998"/>
                  </a:cubicBezTo>
                  <a:cubicBezTo>
                    <a:pt x="9017" y="1980"/>
                    <a:pt x="8241" y="3235"/>
                    <a:pt x="7487" y="4399"/>
                  </a:cubicBezTo>
                  <a:cubicBezTo>
                    <a:pt x="5205" y="7983"/>
                    <a:pt x="3310" y="11840"/>
                    <a:pt x="1986" y="15835"/>
                  </a:cubicBezTo>
                  <a:cubicBezTo>
                    <a:pt x="1187" y="18254"/>
                    <a:pt x="1" y="21724"/>
                    <a:pt x="1302" y="24166"/>
                  </a:cubicBezTo>
                  <a:cubicBezTo>
                    <a:pt x="2251" y="25984"/>
                    <a:pt x="3875" y="26689"/>
                    <a:pt x="5677" y="26689"/>
                  </a:cubicBezTo>
                  <a:cubicBezTo>
                    <a:pt x="7949" y="26689"/>
                    <a:pt x="10504" y="25569"/>
                    <a:pt x="12349" y="24143"/>
                  </a:cubicBezTo>
                  <a:cubicBezTo>
                    <a:pt x="13764" y="23048"/>
                    <a:pt x="15385" y="21724"/>
                    <a:pt x="16412" y="20286"/>
                  </a:cubicBezTo>
                  <a:cubicBezTo>
                    <a:pt x="17706" y="18482"/>
                    <a:pt x="16372" y="16762"/>
                    <a:pt x="14625" y="16762"/>
                  </a:cubicBezTo>
                  <a:cubicBezTo>
                    <a:pt x="14338" y="16762"/>
                    <a:pt x="14040" y="16808"/>
                    <a:pt x="13741" y="16908"/>
                  </a:cubicBezTo>
                  <a:cubicBezTo>
                    <a:pt x="12189" y="17456"/>
                    <a:pt x="10295" y="18049"/>
                    <a:pt x="8834" y="18802"/>
                  </a:cubicBezTo>
                  <a:cubicBezTo>
                    <a:pt x="10363" y="16269"/>
                    <a:pt x="11847" y="14671"/>
                    <a:pt x="13148" y="12046"/>
                  </a:cubicBezTo>
                  <a:cubicBezTo>
                    <a:pt x="14221" y="9923"/>
                    <a:pt x="15567" y="7960"/>
                    <a:pt x="16161" y="5655"/>
                  </a:cubicBezTo>
                  <a:cubicBezTo>
                    <a:pt x="16526" y="4285"/>
                    <a:pt x="16184" y="2710"/>
                    <a:pt x="15339" y="1569"/>
                  </a:cubicBezTo>
                  <a:cubicBezTo>
                    <a:pt x="14734" y="723"/>
                    <a:pt x="13435" y="1"/>
                    <a:pt x="12260"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7" name="Google Shape;4675;p53">
              <a:extLst>
                <a:ext uri="{FF2B5EF4-FFF2-40B4-BE49-F238E27FC236}">
                  <a16:creationId xmlns:a16="http://schemas.microsoft.com/office/drawing/2014/main" id="{634E7EB0-7564-E933-9A02-CA0A2499C5B6}"/>
                </a:ext>
              </a:extLst>
            </p:cNvPr>
            <p:cNvSpPr/>
            <p:nvPr/>
          </p:nvSpPr>
          <p:spPr>
            <a:xfrm>
              <a:off x="2424775" y="2646650"/>
              <a:ext cx="438850" cy="471100"/>
            </a:xfrm>
            <a:custGeom>
              <a:avLst/>
              <a:gdLst/>
              <a:ahLst/>
              <a:cxnLst/>
              <a:rect l="l" t="t" r="r" b="b"/>
              <a:pathLst>
                <a:path w="17554" h="18844" extrusionOk="0">
                  <a:moveTo>
                    <a:pt x="5456" y="0"/>
                  </a:moveTo>
                  <a:cubicBezTo>
                    <a:pt x="4063" y="2579"/>
                    <a:pt x="2877" y="5250"/>
                    <a:pt x="1986" y="7989"/>
                  </a:cubicBezTo>
                  <a:cubicBezTo>
                    <a:pt x="1187" y="10408"/>
                    <a:pt x="1" y="13878"/>
                    <a:pt x="1302" y="16320"/>
                  </a:cubicBezTo>
                  <a:cubicBezTo>
                    <a:pt x="2251" y="18138"/>
                    <a:pt x="3875" y="18843"/>
                    <a:pt x="5677" y="18843"/>
                  </a:cubicBezTo>
                  <a:cubicBezTo>
                    <a:pt x="7949" y="18843"/>
                    <a:pt x="10504" y="17723"/>
                    <a:pt x="12349" y="16297"/>
                  </a:cubicBezTo>
                  <a:cubicBezTo>
                    <a:pt x="13764" y="15202"/>
                    <a:pt x="15385" y="13878"/>
                    <a:pt x="16412" y="12440"/>
                  </a:cubicBezTo>
                  <a:cubicBezTo>
                    <a:pt x="17553" y="10819"/>
                    <a:pt x="16640" y="9290"/>
                    <a:pt x="15202" y="8993"/>
                  </a:cubicBezTo>
                  <a:cubicBezTo>
                    <a:pt x="14517" y="9039"/>
                    <a:pt x="13901" y="9107"/>
                    <a:pt x="13468" y="9153"/>
                  </a:cubicBezTo>
                  <a:cubicBezTo>
                    <a:pt x="13353" y="9199"/>
                    <a:pt x="13262" y="9244"/>
                    <a:pt x="13148" y="9267"/>
                  </a:cubicBezTo>
                  <a:cubicBezTo>
                    <a:pt x="13627" y="9998"/>
                    <a:pt x="15202" y="12485"/>
                    <a:pt x="11162" y="14951"/>
                  </a:cubicBezTo>
                  <a:cubicBezTo>
                    <a:pt x="9077" y="16218"/>
                    <a:pt x="7431" y="16717"/>
                    <a:pt x="6303" y="16717"/>
                  </a:cubicBezTo>
                  <a:cubicBezTo>
                    <a:pt x="4911" y="16717"/>
                    <a:pt x="4306" y="15959"/>
                    <a:pt x="4634" y="14951"/>
                  </a:cubicBezTo>
                  <a:cubicBezTo>
                    <a:pt x="5228" y="13125"/>
                    <a:pt x="10317" y="10295"/>
                    <a:pt x="10318" y="10294"/>
                  </a:cubicBezTo>
                  <a:lnTo>
                    <a:pt x="10318" y="10294"/>
                  </a:lnTo>
                  <a:cubicBezTo>
                    <a:pt x="9815" y="10500"/>
                    <a:pt x="9290" y="10728"/>
                    <a:pt x="8834" y="10956"/>
                  </a:cubicBezTo>
                  <a:cubicBezTo>
                    <a:pt x="9131" y="10477"/>
                    <a:pt x="9427" y="10043"/>
                    <a:pt x="9701" y="9610"/>
                  </a:cubicBezTo>
                  <a:lnTo>
                    <a:pt x="9701" y="9610"/>
                  </a:lnTo>
                  <a:cubicBezTo>
                    <a:pt x="8441" y="10054"/>
                    <a:pt x="6632" y="10605"/>
                    <a:pt x="5482" y="10605"/>
                  </a:cubicBezTo>
                  <a:cubicBezTo>
                    <a:pt x="4861" y="10605"/>
                    <a:pt x="4431" y="10444"/>
                    <a:pt x="4383" y="10020"/>
                  </a:cubicBezTo>
                  <a:cubicBezTo>
                    <a:pt x="4179" y="8296"/>
                    <a:pt x="5891" y="4588"/>
                    <a:pt x="7167" y="4588"/>
                  </a:cubicBezTo>
                  <a:cubicBezTo>
                    <a:pt x="7175" y="4588"/>
                    <a:pt x="7183" y="4588"/>
                    <a:pt x="7191" y="4588"/>
                  </a:cubicBezTo>
                  <a:cubicBezTo>
                    <a:pt x="8035" y="4634"/>
                    <a:pt x="10340" y="5775"/>
                    <a:pt x="11801" y="6551"/>
                  </a:cubicBezTo>
                  <a:cubicBezTo>
                    <a:pt x="12258" y="5843"/>
                    <a:pt x="12691" y="5090"/>
                    <a:pt x="13125" y="4246"/>
                  </a:cubicBezTo>
                  <a:cubicBezTo>
                    <a:pt x="11368" y="3241"/>
                    <a:pt x="7670" y="1141"/>
                    <a:pt x="5456"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8" name="Google Shape;4676;p53">
              <a:extLst>
                <a:ext uri="{FF2B5EF4-FFF2-40B4-BE49-F238E27FC236}">
                  <a16:creationId xmlns:a16="http://schemas.microsoft.com/office/drawing/2014/main" id="{608A79A9-460E-A456-AEA1-77660BF9E417}"/>
                </a:ext>
              </a:extLst>
            </p:cNvPr>
            <p:cNvSpPr/>
            <p:nvPr/>
          </p:nvSpPr>
          <p:spPr>
            <a:xfrm>
              <a:off x="2558875" y="2918475"/>
              <a:ext cx="93050" cy="41575"/>
            </a:xfrm>
            <a:custGeom>
              <a:avLst/>
              <a:gdLst/>
              <a:ahLst/>
              <a:cxnLst/>
              <a:rect l="l" t="t" r="r" b="b"/>
              <a:pathLst>
                <a:path w="3722" h="1663" extrusionOk="0">
                  <a:moveTo>
                    <a:pt x="3623" y="0"/>
                  </a:moveTo>
                  <a:cubicBezTo>
                    <a:pt x="3461" y="0"/>
                    <a:pt x="3066" y="62"/>
                    <a:pt x="2671" y="152"/>
                  </a:cubicBezTo>
                  <a:cubicBezTo>
                    <a:pt x="2146" y="266"/>
                    <a:pt x="1667" y="426"/>
                    <a:pt x="1667" y="426"/>
                  </a:cubicBezTo>
                  <a:cubicBezTo>
                    <a:pt x="1667" y="426"/>
                    <a:pt x="1530" y="471"/>
                    <a:pt x="1370" y="563"/>
                  </a:cubicBezTo>
                  <a:cubicBezTo>
                    <a:pt x="1187" y="654"/>
                    <a:pt x="959" y="791"/>
                    <a:pt x="731" y="928"/>
                  </a:cubicBezTo>
                  <a:cubicBezTo>
                    <a:pt x="617" y="996"/>
                    <a:pt x="526" y="1088"/>
                    <a:pt x="434" y="1156"/>
                  </a:cubicBezTo>
                  <a:cubicBezTo>
                    <a:pt x="343" y="1224"/>
                    <a:pt x="252" y="1316"/>
                    <a:pt x="206" y="1384"/>
                  </a:cubicBezTo>
                  <a:cubicBezTo>
                    <a:pt x="69" y="1544"/>
                    <a:pt x="1" y="1658"/>
                    <a:pt x="46" y="1658"/>
                  </a:cubicBezTo>
                  <a:cubicBezTo>
                    <a:pt x="49" y="1661"/>
                    <a:pt x="54" y="1663"/>
                    <a:pt x="60" y="1663"/>
                  </a:cubicBezTo>
                  <a:cubicBezTo>
                    <a:pt x="99" y="1663"/>
                    <a:pt x="201" y="1600"/>
                    <a:pt x="320" y="1521"/>
                  </a:cubicBezTo>
                  <a:cubicBezTo>
                    <a:pt x="389" y="1453"/>
                    <a:pt x="503" y="1407"/>
                    <a:pt x="594" y="1361"/>
                  </a:cubicBezTo>
                  <a:cubicBezTo>
                    <a:pt x="708" y="1316"/>
                    <a:pt x="799" y="1247"/>
                    <a:pt x="914" y="1202"/>
                  </a:cubicBezTo>
                  <a:cubicBezTo>
                    <a:pt x="1142" y="1110"/>
                    <a:pt x="1370" y="996"/>
                    <a:pt x="1553" y="951"/>
                  </a:cubicBezTo>
                  <a:cubicBezTo>
                    <a:pt x="1735" y="882"/>
                    <a:pt x="1849" y="836"/>
                    <a:pt x="1849" y="836"/>
                  </a:cubicBezTo>
                  <a:cubicBezTo>
                    <a:pt x="1849" y="836"/>
                    <a:pt x="2306" y="654"/>
                    <a:pt x="2762" y="448"/>
                  </a:cubicBezTo>
                  <a:cubicBezTo>
                    <a:pt x="3242" y="266"/>
                    <a:pt x="3721" y="83"/>
                    <a:pt x="3698" y="15"/>
                  </a:cubicBezTo>
                  <a:cubicBezTo>
                    <a:pt x="3693" y="5"/>
                    <a:pt x="3667" y="0"/>
                    <a:pt x="3623" y="0"/>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9" name="Google Shape;4677;p53">
              <a:extLst>
                <a:ext uri="{FF2B5EF4-FFF2-40B4-BE49-F238E27FC236}">
                  <a16:creationId xmlns:a16="http://schemas.microsoft.com/office/drawing/2014/main" id="{3AEA5C1C-1B07-E995-C179-39E813F2795C}"/>
                </a:ext>
              </a:extLst>
            </p:cNvPr>
            <p:cNvSpPr/>
            <p:nvPr/>
          </p:nvSpPr>
          <p:spPr>
            <a:xfrm>
              <a:off x="2490975" y="3062425"/>
              <a:ext cx="25125" cy="16025"/>
            </a:xfrm>
            <a:custGeom>
              <a:avLst/>
              <a:gdLst/>
              <a:ahLst/>
              <a:cxnLst/>
              <a:rect l="l" t="t" r="r" b="b"/>
              <a:pathLst>
                <a:path w="1005" h="641" extrusionOk="0">
                  <a:moveTo>
                    <a:pt x="248" y="0"/>
                  </a:moveTo>
                  <a:cubicBezTo>
                    <a:pt x="134" y="0"/>
                    <a:pt x="40" y="26"/>
                    <a:pt x="23" y="77"/>
                  </a:cubicBezTo>
                  <a:cubicBezTo>
                    <a:pt x="0" y="123"/>
                    <a:pt x="114" y="214"/>
                    <a:pt x="229" y="305"/>
                  </a:cubicBezTo>
                  <a:cubicBezTo>
                    <a:pt x="320" y="397"/>
                    <a:pt x="388" y="465"/>
                    <a:pt x="388" y="465"/>
                  </a:cubicBezTo>
                  <a:cubicBezTo>
                    <a:pt x="388" y="465"/>
                    <a:pt x="502" y="511"/>
                    <a:pt x="639" y="556"/>
                  </a:cubicBezTo>
                  <a:cubicBezTo>
                    <a:pt x="727" y="592"/>
                    <a:pt x="828" y="640"/>
                    <a:pt x="891" y="640"/>
                  </a:cubicBezTo>
                  <a:cubicBezTo>
                    <a:pt x="910" y="640"/>
                    <a:pt x="926" y="636"/>
                    <a:pt x="936" y="625"/>
                  </a:cubicBezTo>
                  <a:cubicBezTo>
                    <a:pt x="1005" y="602"/>
                    <a:pt x="959" y="465"/>
                    <a:pt x="868" y="328"/>
                  </a:cubicBezTo>
                  <a:cubicBezTo>
                    <a:pt x="776" y="191"/>
                    <a:pt x="662" y="77"/>
                    <a:pt x="662" y="77"/>
                  </a:cubicBezTo>
                  <a:cubicBezTo>
                    <a:pt x="662" y="77"/>
                    <a:pt x="502" y="32"/>
                    <a:pt x="366" y="9"/>
                  </a:cubicBezTo>
                  <a:cubicBezTo>
                    <a:pt x="326" y="3"/>
                    <a:pt x="286" y="0"/>
                    <a:pt x="248" y="0"/>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0" name="Google Shape;4678;p53">
              <a:extLst>
                <a:ext uri="{FF2B5EF4-FFF2-40B4-BE49-F238E27FC236}">
                  <a16:creationId xmlns:a16="http://schemas.microsoft.com/office/drawing/2014/main" id="{CD9DA436-6178-C4FE-5FA3-36E822E571F9}"/>
                </a:ext>
              </a:extLst>
            </p:cNvPr>
            <p:cNvSpPr/>
            <p:nvPr/>
          </p:nvSpPr>
          <p:spPr>
            <a:xfrm>
              <a:off x="2506950" y="2441550"/>
              <a:ext cx="345825" cy="351775"/>
            </a:xfrm>
            <a:custGeom>
              <a:avLst/>
              <a:gdLst/>
              <a:ahLst/>
              <a:cxnLst/>
              <a:rect l="l" t="t" r="r" b="b"/>
              <a:pathLst>
                <a:path w="13833" h="14071" extrusionOk="0">
                  <a:moveTo>
                    <a:pt x="8805" y="1"/>
                  </a:moveTo>
                  <a:cubicBezTo>
                    <a:pt x="8677" y="1"/>
                    <a:pt x="8549" y="11"/>
                    <a:pt x="8423" y="33"/>
                  </a:cubicBezTo>
                  <a:cubicBezTo>
                    <a:pt x="8058" y="78"/>
                    <a:pt x="7693" y="238"/>
                    <a:pt x="7350" y="443"/>
                  </a:cubicBezTo>
                  <a:cubicBezTo>
                    <a:pt x="7008" y="649"/>
                    <a:pt x="6711" y="877"/>
                    <a:pt x="6437" y="1105"/>
                  </a:cubicBezTo>
                  <a:cubicBezTo>
                    <a:pt x="5250" y="2178"/>
                    <a:pt x="4337" y="3571"/>
                    <a:pt x="3470" y="4872"/>
                  </a:cubicBezTo>
                  <a:cubicBezTo>
                    <a:pt x="2192" y="6812"/>
                    <a:pt x="1028" y="8820"/>
                    <a:pt x="0" y="10897"/>
                  </a:cubicBezTo>
                  <a:cubicBezTo>
                    <a:pt x="4497" y="11354"/>
                    <a:pt x="8286" y="13294"/>
                    <a:pt x="9610" y="14070"/>
                  </a:cubicBezTo>
                  <a:cubicBezTo>
                    <a:pt x="9724" y="13842"/>
                    <a:pt x="9861" y="13591"/>
                    <a:pt x="9975" y="13363"/>
                  </a:cubicBezTo>
                  <a:cubicBezTo>
                    <a:pt x="11185" y="11034"/>
                    <a:pt x="12737" y="8820"/>
                    <a:pt x="13422" y="6264"/>
                  </a:cubicBezTo>
                  <a:cubicBezTo>
                    <a:pt x="13833" y="4757"/>
                    <a:pt x="13308" y="3388"/>
                    <a:pt x="12349" y="2110"/>
                  </a:cubicBezTo>
                  <a:cubicBezTo>
                    <a:pt x="11619" y="1150"/>
                    <a:pt x="10165" y="1"/>
                    <a:pt x="880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1" name="Google Shape;4679;p53">
              <a:extLst>
                <a:ext uri="{FF2B5EF4-FFF2-40B4-BE49-F238E27FC236}">
                  <a16:creationId xmlns:a16="http://schemas.microsoft.com/office/drawing/2014/main" id="{02DB7376-06FE-0E4A-E335-8A6CD207F0BE}"/>
                </a:ext>
              </a:extLst>
            </p:cNvPr>
            <p:cNvSpPr/>
            <p:nvPr/>
          </p:nvSpPr>
          <p:spPr>
            <a:xfrm>
              <a:off x="2506950" y="2441200"/>
              <a:ext cx="287625" cy="352125"/>
            </a:xfrm>
            <a:custGeom>
              <a:avLst/>
              <a:gdLst/>
              <a:ahLst/>
              <a:cxnLst/>
              <a:rect l="l" t="t" r="r" b="b"/>
              <a:pathLst>
                <a:path w="11505" h="14085" extrusionOk="0">
                  <a:moveTo>
                    <a:pt x="8787" y="0"/>
                  </a:moveTo>
                  <a:cubicBezTo>
                    <a:pt x="8765" y="0"/>
                    <a:pt x="8742" y="0"/>
                    <a:pt x="8720" y="1"/>
                  </a:cubicBezTo>
                  <a:cubicBezTo>
                    <a:pt x="8628" y="24"/>
                    <a:pt x="8514" y="24"/>
                    <a:pt x="8423" y="47"/>
                  </a:cubicBezTo>
                  <a:cubicBezTo>
                    <a:pt x="8058" y="92"/>
                    <a:pt x="7693" y="252"/>
                    <a:pt x="7350" y="457"/>
                  </a:cubicBezTo>
                  <a:cubicBezTo>
                    <a:pt x="7008" y="663"/>
                    <a:pt x="6711" y="891"/>
                    <a:pt x="6437" y="1119"/>
                  </a:cubicBezTo>
                  <a:cubicBezTo>
                    <a:pt x="5250" y="2192"/>
                    <a:pt x="4337" y="3585"/>
                    <a:pt x="3470" y="4886"/>
                  </a:cubicBezTo>
                  <a:cubicBezTo>
                    <a:pt x="2192" y="6826"/>
                    <a:pt x="1028" y="8834"/>
                    <a:pt x="0" y="10911"/>
                  </a:cubicBezTo>
                  <a:cubicBezTo>
                    <a:pt x="4497" y="11368"/>
                    <a:pt x="8286" y="13308"/>
                    <a:pt x="9610" y="14084"/>
                  </a:cubicBezTo>
                  <a:cubicBezTo>
                    <a:pt x="9678" y="13947"/>
                    <a:pt x="9747" y="13833"/>
                    <a:pt x="9792" y="13719"/>
                  </a:cubicBezTo>
                  <a:cubicBezTo>
                    <a:pt x="8195" y="13011"/>
                    <a:pt x="3036" y="10660"/>
                    <a:pt x="3858" y="10158"/>
                  </a:cubicBezTo>
                  <a:cubicBezTo>
                    <a:pt x="3950" y="10100"/>
                    <a:pt x="4085" y="10073"/>
                    <a:pt x="4254" y="10073"/>
                  </a:cubicBezTo>
                  <a:cubicBezTo>
                    <a:pt x="5669" y="10073"/>
                    <a:pt x="9458" y="11933"/>
                    <a:pt x="10477" y="12464"/>
                  </a:cubicBezTo>
                  <a:cubicBezTo>
                    <a:pt x="10705" y="12053"/>
                    <a:pt x="10934" y="11642"/>
                    <a:pt x="11162" y="11231"/>
                  </a:cubicBezTo>
                  <a:cubicBezTo>
                    <a:pt x="11276" y="11026"/>
                    <a:pt x="11390" y="10843"/>
                    <a:pt x="11504" y="10638"/>
                  </a:cubicBezTo>
                  <a:cubicBezTo>
                    <a:pt x="9861" y="10341"/>
                    <a:pt x="6049" y="9451"/>
                    <a:pt x="5958" y="7602"/>
                  </a:cubicBezTo>
                  <a:cubicBezTo>
                    <a:pt x="5867" y="5799"/>
                    <a:pt x="8514" y="960"/>
                    <a:pt x="11139" y="960"/>
                  </a:cubicBezTo>
                  <a:cubicBezTo>
                    <a:pt x="10450" y="404"/>
                    <a:pt x="9610" y="0"/>
                    <a:pt x="878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2" name="Google Shape;4680;p53">
              <a:extLst>
                <a:ext uri="{FF2B5EF4-FFF2-40B4-BE49-F238E27FC236}">
                  <a16:creationId xmlns:a16="http://schemas.microsoft.com/office/drawing/2014/main" id="{2618296F-530D-C1AE-F473-A4291C678789}"/>
                </a:ext>
              </a:extLst>
            </p:cNvPr>
            <p:cNvSpPr/>
            <p:nvPr/>
          </p:nvSpPr>
          <p:spPr>
            <a:xfrm>
              <a:off x="2539475" y="2671350"/>
              <a:ext cx="218575" cy="72375"/>
            </a:xfrm>
            <a:custGeom>
              <a:avLst/>
              <a:gdLst/>
              <a:ahLst/>
              <a:cxnLst/>
              <a:rect l="l" t="t" r="r" b="b"/>
              <a:pathLst>
                <a:path w="8743" h="2895" extrusionOk="0">
                  <a:moveTo>
                    <a:pt x="1313" y="0"/>
                  </a:moveTo>
                  <a:cubicBezTo>
                    <a:pt x="565" y="0"/>
                    <a:pt x="0" y="53"/>
                    <a:pt x="0" y="85"/>
                  </a:cubicBezTo>
                  <a:cubicBezTo>
                    <a:pt x="0" y="153"/>
                    <a:pt x="1187" y="199"/>
                    <a:pt x="2351" y="359"/>
                  </a:cubicBezTo>
                  <a:cubicBezTo>
                    <a:pt x="2922" y="496"/>
                    <a:pt x="3493" y="564"/>
                    <a:pt x="3904" y="701"/>
                  </a:cubicBezTo>
                  <a:cubicBezTo>
                    <a:pt x="4314" y="838"/>
                    <a:pt x="4588" y="907"/>
                    <a:pt x="4588" y="907"/>
                  </a:cubicBezTo>
                  <a:cubicBezTo>
                    <a:pt x="4588" y="907"/>
                    <a:pt x="4862" y="998"/>
                    <a:pt x="5273" y="1135"/>
                  </a:cubicBezTo>
                  <a:cubicBezTo>
                    <a:pt x="5684" y="1249"/>
                    <a:pt x="6209" y="1500"/>
                    <a:pt x="6734" y="1728"/>
                  </a:cubicBezTo>
                  <a:cubicBezTo>
                    <a:pt x="7728" y="2237"/>
                    <a:pt x="8594" y="2895"/>
                    <a:pt x="8711" y="2895"/>
                  </a:cubicBezTo>
                  <a:cubicBezTo>
                    <a:pt x="8715" y="2895"/>
                    <a:pt x="8718" y="2894"/>
                    <a:pt x="8720" y="2892"/>
                  </a:cubicBezTo>
                  <a:cubicBezTo>
                    <a:pt x="8743" y="2847"/>
                    <a:pt x="7921" y="2048"/>
                    <a:pt x="6917" y="1454"/>
                  </a:cubicBezTo>
                  <a:cubicBezTo>
                    <a:pt x="6392" y="1180"/>
                    <a:pt x="5867" y="884"/>
                    <a:pt x="5433" y="747"/>
                  </a:cubicBezTo>
                  <a:cubicBezTo>
                    <a:pt x="5022" y="587"/>
                    <a:pt x="4748" y="473"/>
                    <a:pt x="4748" y="473"/>
                  </a:cubicBezTo>
                  <a:cubicBezTo>
                    <a:pt x="4748" y="473"/>
                    <a:pt x="4451" y="404"/>
                    <a:pt x="4018" y="290"/>
                  </a:cubicBezTo>
                  <a:cubicBezTo>
                    <a:pt x="3584" y="176"/>
                    <a:pt x="2968" y="131"/>
                    <a:pt x="2397" y="39"/>
                  </a:cubicBezTo>
                  <a:cubicBezTo>
                    <a:pt x="2022" y="11"/>
                    <a:pt x="1649" y="0"/>
                    <a:pt x="131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3" name="Google Shape;4681;p53">
              <a:extLst>
                <a:ext uri="{FF2B5EF4-FFF2-40B4-BE49-F238E27FC236}">
                  <a16:creationId xmlns:a16="http://schemas.microsoft.com/office/drawing/2014/main" id="{53D9BEC8-3145-56FA-B027-3BCBE794B531}"/>
                </a:ext>
              </a:extLst>
            </p:cNvPr>
            <p:cNvSpPr/>
            <p:nvPr/>
          </p:nvSpPr>
          <p:spPr>
            <a:xfrm>
              <a:off x="2791700" y="2588775"/>
              <a:ext cx="29700" cy="47975"/>
            </a:xfrm>
            <a:custGeom>
              <a:avLst/>
              <a:gdLst/>
              <a:ahLst/>
              <a:cxnLst/>
              <a:rect l="l" t="t" r="r" b="b"/>
              <a:pathLst>
                <a:path w="1188" h="1919" extrusionOk="0">
                  <a:moveTo>
                    <a:pt x="707" y="1"/>
                  </a:moveTo>
                  <a:cubicBezTo>
                    <a:pt x="469" y="1"/>
                    <a:pt x="195" y="308"/>
                    <a:pt x="92" y="786"/>
                  </a:cubicBezTo>
                  <a:cubicBezTo>
                    <a:pt x="0" y="1311"/>
                    <a:pt x="114" y="1813"/>
                    <a:pt x="388" y="1904"/>
                  </a:cubicBezTo>
                  <a:cubicBezTo>
                    <a:pt x="416" y="1914"/>
                    <a:pt x="444" y="1919"/>
                    <a:pt x="472" y="1919"/>
                  </a:cubicBezTo>
                  <a:cubicBezTo>
                    <a:pt x="706" y="1919"/>
                    <a:pt x="971" y="1596"/>
                    <a:pt x="1073" y="1128"/>
                  </a:cubicBezTo>
                  <a:cubicBezTo>
                    <a:pt x="1187" y="603"/>
                    <a:pt x="1050" y="124"/>
                    <a:pt x="776" y="10"/>
                  </a:cubicBezTo>
                  <a:cubicBezTo>
                    <a:pt x="754" y="4"/>
                    <a:pt x="730" y="1"/>
                    <a:pt x="7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4" name="Google Shape;4682;p53">
              <a:extLst>
                <a:ext uri="{FF2B5EF4-FFF2-40B4-BE49-F238E27FC236}">
                  <a16:creationId xmlns:a16="http://schemas.microsoft.com/office/drawing/2014/main" id="{44F72835-3897-0A22-64C4-223E1321DC10}"/>
                </a:ext>
              </a:extLst>
            </p:cNvPr>
            <p:cNvSpPr/>
            <p:nvPr/>
          </p:nvSpPr>
          <p:spPr>
            <a:xfrm>
              <a:off x="2804250" y="2538500"/>
              <a:ext cx="21125" cy="34275"/>
            </a:xfrm>
            <a:custGeom>
              <a:avLst/>
              <a:gdLst/>
              <a:ahLst/>
              <a:cxnLst/>
              <a:rect l="l" t="t" r="r" b="b"/>
              <a:pathLst>
                <a:path w="845" h="1371" extrusionOk="0">
                  <a:moveTo>
                    <a:pt x="503" y="1"/>
                  </a:moveTo>
                  <a:cubicBezTo>
                    <a:pt x="321" y="1"/>
                    <a:pt x="150" y="235"/>
                    <a:pt x="69" y="560"/>
                  </a:cubicBezTo>
                  <a:cubicBezTo>
                    <a:pt x="0" y="925"/>
                    <a:pt x="92" y="1290"/>
                    <a:pt x="274" y="1359"/>
                  </a:cubicBezTo>
                  <a:cubicBezTo>
                    <a:pt x="297" y="1366"/>
                    <a:pt x="320" y="1370"/>
                    <a:pt x="343" y="1370"/>
                  </a:cubicBezTo>
                  <a:cubicBezTo>
                    <a:pt x="524" y="1370"/>
                    <a:pt x="695" y="1136"/>
                    <a:pt x="776" y="811"/>
                  </a:cubicBezTo>
                  <a:cubicBezTo>
                    <a:pt x="845" y="446"/>
                    <a:pt x="754" y="81"/>
                    <a:pt x="571" y="12"/>
                  </a:cubicBezTo>
                  <a:cubicBezTo>
                    <a:pt x="548" y="4"/>
                    <a:pt x="525" y="1"/>
                    <a:pt x="50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5" name="Google Shape;4683;p53">
              <a:extLst>
                <a:ext uri="{FF2B5EF4-FFF2-40B4-BE49-F238E27FC236}">
                  <a16:creationId xmlns:a16="http://schemas.microsoft.com/office/drawing/2014/main" id="{486DCA63-9242-DF5B-8A3E-CE5BC04A3634}"/>
                </a:ext>
              </a:extLst>
            </p:cNvPr>
            <p:cNvSpPr/>
            <p:nvPr/>
          </p:nvSpPr>
          <p:spPr>
            <a:xfrm>
              <a:off x="2746050" y="2684850"/>
              <a:ext cx="286100" cy="245500"/>
            </a:xfrm>
            <a:custGeom>
              <a:avLst/>
              <a:gdLst/>
              <a:ahLst/>
              <a:cxnLst/>
              <a:rect l="l" t="t" r="r" b="b"/>
              <a:pathLst>
                <a:path w="11444" h="9820" extrusionOk="0">
                  <a:moveTo>
                    <a:pt x="6811" y="1"/>
                  </a:moveTo>
                  <a:cubicBezTo>
                    <a:pt x="6086" y="1"/>
                    <a:pt x="5270" y="170"/>
                    <a:pt x="4360" y="572"/>
                  </a:cubicBezTo>
                  <a:cubicBezTo>
                    <a:pt x="0" y="2466"/>
                    <a:pt x="1438" y="8492"/>
                    <a:pt x="1438" y="8492"/>
                  </a:cubicBezTo>
                  <a:cubicBezTo>
                    <a:pt x="1341" y="9289"/>
                    <a:pt x="2158" y="9819"/>
                    <a:pt x="3271" y="9819"/>
                  </a:cubicBezTo>
                  <a:cubicBezTo>
                    <a:pt x="3721" y="9819"/>
                    <a:pt x="4219" y="9733"/>
                    <a:pt x="4725" y="9542"/>
                  </a:cubicBezTo>
                  <a:cubicBezTo>
                    <a:pt x="6505" y="8903"/>
                    <a:pt x="7692" y="7168"/>
                    <a:pt x="7692" y="7168"/>
                  </a:cubicBezTo>
                  <a:cubicBezTo>
                    <a:pt x="7945" y="7331"/>
                    <a:pt x="8217" y="7403"/>
                    <a:pt x="8495" y="7403"/>
                  </a:cubicBezTo>
                  <a:cubicBezTo>
                    <a:pt x="9897" y="7403"/>
                    <a:pt x="11443" y="5554"/>
                    <a:pt x="11367" y="4087"/>
                  </a:cubicBezTo>
                  <a:cubicBezTo>
                    <a:pt x="11312" y="2999"/>
                    <a:pt x="9870" y="1"/>
                    <a:pt x="6811"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6" name="Google Shape;4684;p53">
              <a:extLst>
                <a:ext uri="{FF2B5EF4-FFF2-40B4-BE49-F238E27FC236}">
                  <a16:creationId xmlns:a16="http://schemas.microsoft.com/office/drawing/2014/main" id="{D44F948B-13D2-01F2-5975-6EBB8F8D0C56}"/>
                </a:ext>
              </a:extLst>
            </p:cNvPr>
            <p:cNvSpPr/>
            <p:nvPr/>
          </p:nvSpPr>
          <p:spPr>
            <a:xfrm>
              <a:off x="2943475" y="2694825"/>
              <a:ext cx="84475" cy="72825"/>
            </a:xfrm>
            <a:custGeom>
              <a:avLst/>
              <a:gdLst/>
              <a:ahLst/>
              <a:cxnLst/>
              <a:rect l="l" t="t" r="r" b="b"/>
              <a:pathLst>
                <a:path w="3379" h="2913" extrusionOk="0">
                  <a:moveTo>
                    <a:pt x="92" y="0"/>
                  </a:moveTo>
                  <a:cubicBezTo>
                    <a:pt x="52" y="0"/>
                    <a:pt x="28" y="5"/>
                    <a:pt x="24" y="13"/>
                  </a:cubicBezTo>
                  <a:cubicBezTo>
                    <a:pt x="1" y="82"/>
                    <a:pt x="549" y="287"/>
                    <a:pt x="982" y="584"/>
                  </a:cubicBezTo>
                  <a:cubicBezTo>
                    <a:pt x="1439" y="903"/>
                    <a:pt x="1781" y="1314"/>
                    <a:pt x="1781" y="1314"/>
                  </a:cubicBezTo>
                  <a:cubicBezTo>
                    <a:pt x="1781" y="1314"/>
                    <a:pt x="2192" y="1679"/>
                    <a:pt x="2557" y="2090"/>
                  </a:cubicBezTo>
                  <a:cubicBezTo>
                    <a:pt x="2891" y="2491"/>
                    <a:pt x="3246" y="2913"/>
                    <a:pt x="3328" y="2913"/>
                  </a:cubicBezTo>
                  <a:cubicBezTo>
                    <a:pt x="3330" y="2913"/>
                    <a:pt x="3332" y="2913"/>
                    <a:pt x="3333" y="2912"/>
                  </a:cubicBezTo>
                  <a:cubicBezTo>
                    <a:pt x="3379" y="2889"/>
                    <a:pt x="3128" y="2387"/>
                    <a:pt x="2831" y="1908"/>
                  </a:cubicBezTo>
                  <a:cubicBezTo>
                    <a:pt x="2534" y="1428"/>
                    <a:pt x="2146" y="995"/>
                    <a:pt x="2146" y="995"/>
                  </a:cubicBezTo>
                  <a:cubicBezTo>
                    <a:pt x="2146" y="995"/>
                    <a:pt x="1713" y="607"/>
                    <a:pt x="1188" y="310"/>
                  </a:cubicBezTo>
                  <a:cubicBezTo>
                    <a:pt x="742" y="87"/>
                    <a:pt x="266" y="0"/>
                    <a:pt x="92" y="0"/>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7" name="Google Shape;4685;p53">
              <a:extLst>
                <a:ext uri="{FF2B5EF4-FFF2-40B4-BE49-F238E27FC236}">
                  <a16:creationId xmlns:a16="http://schemas.microsoft.com/office/drawing/2014/main" id="{581398A1-A77E-6F6F-623D-6E8F1A255575}"/>
                </a:ext>
              </a:extLst>
            </p:cNvPr>
            <p:cNvSpPr/>
            <p:nvPr/>
          </p:nvSpPr>
          <p:spPr>
            <a:xfrm>
              <a:off x="2942900" y="2728250"/>
              <a:ext cx="87350" cy="99875"/>
            </a:xfrm>
            <a:custGeom>
              <a:avLst/>
              <a:gdLst/>
              <a:ahLst/>
              <a:cxnLst/>
              <a:rect l="l" t="t" r="r" b="b"/>
              <a:pathLst>
                <a:path w="3494" h="3995" extrusionOk="0">
                  <a:moveTo>
                    <a:pt x="480" y="0"/>
                  </a:moveTo>
                  <a:cubicBezTo>
                    <a:pt x="184" y="0"/>
                    <a:pt x="1" y="46"/>
                    <a:pt x="1" y="69"/>
                  </a:cubicBezTo>
                  <a:cubicBezTo>
                    <a:pt x="1" y="91"/>
                    <a:pt x="184" y="114"/>
                    <a:pt x="480" y="160"/>
                  </a:cubicBezTo>
                  <a:cubicBezTo>
                    <a:pt x="754" y="228"/>
                    <a:pt x="1097" y="342"/>
                    <a:pt x="1416" y="502"/>
                  </a:cubicBezTo>
                  <a:cubicBezTo>
                    <a:pt x="1736" y="662"/>
                    <a:pt x="2010" y="890"/>
                    <a:pt x="2192" y="1073"/>
                  </a:cubicBezTo>
                  <a:cubicBezTo>
                    <a:pt x="2283" y="1164"/>
                    <a:pt x="2352" y="1255"/>
                    <a:pt x="2398" y="1324"/>
                  </a:cubicBezTo>
                  <a:cubicBezTo>
                    <a:pt x="2443" y="1370"/>
                    <a:pt x="2466" y="1415"/>
                    <a:pt x="2466" y="1415"/>
                  </a:cubicBezTo>
                  <a:cubicBezTo>
                    <a:pt x="2466" y="1415"/>
                    <a:pt x="2489" y="1438"/>
                    <a:pt x="2535" y="1507"/>
                  </a:cubicBezTo>
                  <a:cubicBezTo>
                    <a:pt x="2580" y="1552"/>
                    <a:pt x="2649" y="1644"/>
                    <a:pt x="2717" y="1758"/>
                  </a:cubicBezTo>
                  <a:cubicBezTo>
                    <a:pt x="2877" y="1963"/>
                    <a:pt x="3014" y="2283"/>
                    <a:pt x="3082" y="2602"/>
                  </a:cubicBezTo>
                  <a:cubicBezTo>
                    <a:pt x="3174" y="2945"/>
                    <a:pt x="3174" y="3287"/>
                    <a:pt x="3174" y="3538"/>
                  </a:cubicBezTo>
                  <a:cubicBezTo>
                    <a:pt x="3151" y="3812"/>
                    <a:pt x="3128" y="3995"/>
                    <a:pt x="3151" y="3995"/>
                  </a:cubicBezTo>
                  <a:cubicBezTo>
                    <a:pt x="3196" y="3995"/>
                    <a:pt x="3288" y="3835"/>
                    <a:pt x="3356" y="3561"/>
                  </a:cubicBezTo>
                  <a:cubicBezTo>
                    <a:pt x="3425" y="3310"/>
                    <a:pt x="3493" y="2922"/>
                    <a:pt x="3448" y="2557"/>
                  </a:cubicBezTo>
                  <a:cubicBezTo>
                    <a:pt x="3379" y="2168"/>
                    <a:pt x="3265" y="1803"/>
                    <a:pt x="3128" y="1552"/>
                  </a:cubicBezTo>
                  <a:cubicBezTo>
                    <a:pt x="3060" y="1415"/>
                    <a:pt x="2991" y="1324"/>
                    <a:pt x="2945" y="1233"/>
                  </a:cubicBezTo>
                  <a:cubicBezTo>
                    <a:pt x="2900" y="1164"/>
                    <a:pt x="2854" y="1141"/>
                    <a:pt x="2854" y="1141"/>
                  </a:cubicBezTo>
                  <a:cubicBezTo>
                    <a:pt x="2854" y="1141"/>
                    <a:pt x="2831" y="1096"/>
                    <a:pt x="2763" y="1027"/>
                  </a:cubicBezTo>
                  <a:cubicBezTo>
                    <a:pt x="2717" y="982"/>
                    <a:pt x="2626" y="867"/>
                    <a:pt x="2512" y="776"/>
                  </a:cubicBezTo>
                  <a:cubicBezTo>
                    <a:pt x="2283" y="594"/>
                    <a:pt x="1941" y="365"/>
                    <a:pt x="1576" y="206"/>
                  </a:cubicBezTo>
                  <a:cubicBezTo>
                    <a:pt x="1188" y="69"/>
                    <a:pt x="800" y="0"/>
                    <a:pt x="480" y="0"/>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8" name="Google Shape;4686;p53">
              <a:extLst>
                <a:ext uri="{FF2B5EF4-FFF2-40B4-BE49-F238E27FC236}">
                  <a16:creationId xmlns:a16="http://schemas.microsoft.com/office/drawing/2014/main" id="{F3D12388-57D1-2735-5680-15ED3E65F9C7}"/>
                </a:ext>
              </a:extLst>
            </p:cNvPr>
            <p:cNvSpPr/>
            <p:nvPr/>
          </p:nvSpPr>
          <p:spPr>
            <a:xfrm>
              <a:off x="2934925" y="2781700"/>
              <a:ext cx="80475" cy="97350"/>
            </a:xfrm>
            <a:custGeom>
              <a:avLst/>
              <a:gdLst/>
              <a:ahLst/>
              <a:cxnLst/>
              <a:rect l="l" t="t" r="r" b="b"/>
              <a:pathLst>
                <a:path w="3219" h="3894" extrusionOk="0">
                  <a:moveTo>
                    <a:pt x="1183" y="1"/>
                  </a:moveTo>
                  <a:cubicBezTo>
                    <a:pt x="985" y="1"/>
                    <a:pt x="868" y="38"/>
                    <a:pt x="868" y="53"/>
                  </a:cubicBezTo>
                  <a:cubicBezTo>
                    <a:pt x="868" y="99"/>
                    <a:pt x="1119" y="99"/>
                    <a:pt x="1461" y="190"/>
                  </a:cubicBezTo>
                  <a:cubicBezTo>
                    <a:pt x="1781" y="304"/>
                    <a:pt x="2169" y="555"/>
                    <a:pt x="2420" y="898"/>
                  </a:cubicBezTo>
                  <a:cubicBezTo>
                    <a:pt x="2671" y="1240"/>
                    <a:pt x="2785" y="1697"/>
                    <a:pt x="2739" y="1971"/>
                  </a:cubicBezTo>
                  <a:cubicBezTo>
                    <a:pt x="2717" y="2108"/>
                    <a:pt x="2671" y="2222"/>
                    <a:pt x="2648" y="2313"/>
                  </a:cubicBezTo>
                  <a:cubicBezTo>
                    <a:pt x="2602" y="2381"/>
                    <a:pt x="2580" y="2427"/>
                    <a:pt x="2580" y="2427"/>
                  </a:cubicBezTo>
                  <a:cubicBezTo>
                    <a:pt x="2580" y="2427"/>
                    <a:pt x="2557" y="2473"/>
                    <a:pt x="2534" y="2541"/>
                  </a:cubicBezTo>
                  <a:cubicBezTo>
                    <a:pt x="2466" y="2610"/>
                    <a:pt x="2397" y="2724"/>
                    <a:pt x="2283" y="2838"/>
                  </a:cubicBezTo>
                  <a:cubicBezTo>
                    <a:pt x="2078" y="3089"/>
                    <a:pt x="1667" y="3317"/>
                    <a:pt x="1256" y="3500"/>
                  </a:cubicBezTo>
                  <a:cubicBezTo>
                    <a:pt x="1039" y="3580"/>
                    <a:pt x="799" y="3637"/>
                    <a:pt x="602" y="3637"/>
                  </a:cubicBezTo>
                  <a:cubicBezTo>
                    <a:pt x="406" y="3637"/>
                    <a:pt x="251" y="3580"/>
                    <a:pt x="206" y="3431"/>
                  </a:cubicBezTo>
                  <a:cubicBezTo>
                    <a:pt x="137" y="3158"/>
                    <a:pt x="229" y="2906"/>
                    <a:pt x="183" y="2906"/>
                  </a:cubicBezTo>
                  <a:cubicBezTo>
                    <a:pt x="180" y="2903"/>
                    <a:pt x="177" y="2902"/>
                    <a:pt x="174" y="2902"/>
                  </a:cubicBezTo>
                  <a:cubicBezTo>
                    <a:pt x="154" y="2902"/>
                    <a:pt x="131" y="2964"/>
                    <a:pt x="92" y="3043"/>
                  </a:cubicBezTo>
                  <a:cubicBezTo>
                    <a:pt x="46" y="3135"/>
                    <a:pt x="0" y="3294"/>
                    <a:pt x="23" y="3477"/>
                  </a:cubicBezTo>
                  <a:cubicBezTo>
                    <a:pt x="46" y="3523"/>
                    <a:pt x="46" y="3591"/>
                    <a:pt x="92" y="3637"/>
                  </a:cubicBezTo>
                  <a:cubicBezTo>
                    <a:pt x="115" y="3683"/>
                    <a:pt x="160" y="3751"/>
                    <a:pt x="206" y="3774"/>
                  </a:cubicBezTo>
                  <a:cubicBezTo>
                    <a:pt x="320" y="3865"/>
                    <a:pt x="457" y="3888"/>
                    <a:pt x="594" y="3888"/>
                  </a:cubicBezTo>
                  <a:cubicBezTo>
                    <a:pt x="638" y="3892"/>
                    <a:pt x="684" y="3894"/>
                    <a:pt x="729" y="3894"/>
                  </a:cubicBezTo>
                  <a:cubicBezTo>
                    <a:pt x="941" y="3894"/>
                    <a:pt x="1163" y="3853"/>
                    <a:pt x="1370" y="3797"/>
                  </a:cubicBezTo>
                  <a:cubicBezTo>
                    <a:pt x="1849" y="3660"/>
                    <a:pt x="2329" y="3409"/>
                    <a:pt x="2602" y="3135"/>
                  </a:cubicBezTo>
                  <a:cubicBezTo>
                    <a:pt x="2762" y="3021"/>
                    <a:pt x="2854" y="2884"/>
                    <a:pt x="2922" y="2792"/>
                  </a:cubicBezTo>
                  <a:cubicBezTo>
                    <a:pt x="2991" y="2678"/>
                    <a:pt x="3013" y="2633"/>
                    <a:pt x="3013" y="2633"/>
                  </a:cubicBezTo>
                  <a:cubicBezTo>
                    <a:pt x="3013" y="2633"/>
                    <a:pt x="3059" y="2564"/>
                    <a:pt x="3105" y="2473"/>
                  </a:cubicBezTo>
                  <a:cubicBezTo>
                    <a:pt x="3127" y="2359"/>
                    <a:pt x="3196" y="2199"/>
                    <a:pt x="3196" y="1993"/>
                  </a:cubicBezTo>
                  <a:cubicBezTo>
                    <a:pt x="3219" y="1605"/>
                    <a:pt x="3059" y="1103"/>
                    <a:pt x="2694" y="715"/>
                  </a:cubicBezTo>
                  <a:cubicBezTo>
                    <a:pt x="2374" y="327"/>
                    <a:pt x="1895" y="76"/>
                    <a:pt x="1507" y="30"/>
                  </a:cubicBezTo>
                  <a:cubicBezTo>
                    <a:pt x="1384" y="9"/>
                    <a:pt x="1275" y="1"/>
                    <a:pt x="1183" y="1"/>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9" name="Google Shape;4687;p53">
              <a:extLst>
                <a:ext uri="{FF2B5EF4-FFF2-40B4-BE49-F238E27FC236}">
                  <a16:creationId xmlns:a16="http://schemas.microsoft.com/office/drawing/2014/main" id="{307A745E-5737-454A-4DD0-3B14E0231798}"/>
                </a:ext>
              </a:extLst>
            </p:cNvPr>
            <p:cNvSpPr/>
            <p:nvPr/>
          </p:nvSpPr>
          <p:spPr>
            <a:xfrm>
              <a:off x="2934925" y="2831425"/>
              <a:ext cx="39975" cy="14125"/>
            </a:xfrm>
            <a:custGeom>
              <a:avLst/>
              <a:gdLst/>
              <a:ahLst/>
              <a:cxnLst/>
              <a:rect l="l" t="t" r="r" b="b"/>
              <a:pathLst>
                <a:path w="1599" h="565" extrusionOk="0">
                  <a:moveTo>
                    <a:pt x="765" y="1"/>
                  </a:moveTo>
                  <a:cubicBezTo>
                    <a:pt x="671" y="1"/>
                    <a:pt x="525" y="9"/>
                    <a:pt x="388" y="50"/>
                  </a:cubicBezTo>
                  <a:cubicBezTo>
                    <a:pt x="137" y="141"/>
                    <a:pt x="0" y="347"/>
                    <a:pt x="46" y="370"/>
                  </a:cubicBezTo>
                  <a:cubicBezTo>
                    <a:pt x="61" y="385"/>
                    <a:pt x="92" y="390"/>
                    <a:pt x="131" y="390"/>
                  </a:cubicBezTo>
                  <a:cubicBezTo>
                    <a:pt x="211" y="390"/>
                    <a:pt x="328" y="370"/>
                    <a:pt x="434" y="370"/>
                  </a:cubicBezTo>
                  <a:cubicBezTo>
                    <a:pt x="617" y="392"/>
                    <a:pt x="754" y="461"/>
                    <a:pt x="754" y="461"/>
                  </a:cubicBezTo>
                  <a:cubicBezTo>
                    <a:pt x="754" y="461"/>
                    <a:pt x="936" y="461"/>
                    <a:pt x="1142" y="507"/>
                  </a:cubicBezTo>
                  <a:cubicBezTo>
                    <a:pt x="1257" y="535"/>
                    <a:pt x="1382" y="564"/>
                    <a:pt x="1469" y="564"/>
                  </a:cubicBezTo>
                  <a:cubicBezTo>
                    <a:pt x="1520" y="564"/>
                    <a:pt x="1559" y="555"/>
                    <a:pt x="1575" y="529"/>
                  </a:cubicBezTo>
                  <a:cubicBezTo>
                    <a:pt x="1598" y="484"/>
                    <a:pt x="1461" y="347"/>
                    <a:pt x="1279" y="210"/>
                  </a:cubicBezTo>
                  <a:cubicBezTo>
                    <a:pt x="1096" y="96"/>
                    <a:pt x="868" y="4"/>
                    <a:pt x="868" y="4"/>
                  </a:cubicBezTo>
                  <a:cubicBezTo>
                    <a:pt x="868" y="4"/>
                    <a:pt x="828" y="1"/>
                    <a:pt x="765" y="1"/>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0" name="Google Shape;4688;p53">
              <a:extLst>
                <a:ext uri="{FF2B5EF4-FFF2-40B4-BE49-F238E27FC236}">
                  <a16:creationId xmlns:a16="http://schemas.microsoft.com/office/drawing/2014/main" id="{7C7A6F4C-29AC-3AE0-F7C0-88D0D80CB9FA}"/>
                </a:ext>
              </a:extLst>
            </p:cNvPr>
            <p:cNvSpPr/>
            <p:nvPr/>
          </p:nvSpPr>
          <p:spPr>
            <a:xfrm>
              <a:off x="2862450" y="2838950"/>
              <a:ext cx="87325" cy="76600"/>
            </a:xfrm>
            <a:custGeom>
              <a:avLst/>
              <a:gdLst/>
              <a:ahLst/>
              <a:cxnLst/>
              <a:rect l="l" t="t" r="r" b="b"/>
              <a:pathLst>
                <a:path w="3493" h="3064" extrusionOk="0">
                  <a:moveTo>
                    <a:pt x="3424" y="0"/>
                  </a:moveTo>
                  <a:cubicBezTo>
                    <a:pt x="3356" y="0"/>
                    <a:pt x="3173" y="548"/>
                    <a:pt x="2831" y="1004"/>
                  </a:cubicBezTo>
                  <a:cubicBezTo>
                    <a:pt x="2489" y="1507"/>
                    <a:pt x="2055" y="1872"/>
                    <a:pt x="2055" y="1895"/>
                  </a:cubicBezTo>
                  <a:cubicBezTo>
                    <a:pt x="2055" y="1895"/>
                    <a:pt x="1964" y="1986"/>
                    <a:pt x="1804" y="2146"/>
                  </a:cubicBezTo>
                  <a:cubicBezTo>
                    <a:pt x="1644" y="2283"/>
                    <a:pt x="1416" y="2465"/>
                    <a:pt x="1165" y="2602"/>
                  </a:cubicBezTo>
                  <a:cubicBezTo>
                    <a:pt x="891" y="2739"/>
                    <a:pt x="617" y="2853"/>
                    <a:pt x="389" y="2876"/>
                  </a:cubicBezTo>
                  <a:cubicBezTo>
                    <a:pt x="183" y="2922"/>
                    <a:pt x="23" y="2899"/>
                    <a:pt x="1" y="2945"/>
                  </a:cubicBezTo>
                  <a:cubicBezTo>
                    <a:pt x="1" y="2967"/>
                    <a:pt x="160" y="3036"/>
                    <a:pt x="411" y="3059"/>
                  </a:cubicBezTo>
                  <a:cubicBezTo>
                    <a:pt x="444" y="3062"/>
                    <a:pt x="478" y="3063"/>
                    <a:pt x="513" y="3063"/>
                  </a:cubicBezTo>
                  <a:cubicBezTo>
                    <a:pt x="750" y="3063"/>
                    <a:pt x="1043" y="2998"/>
                    <a:pt x="1302" y="2899"/>
                  </a:cubicBezTo>
                  <a:cubicBezTo>
                    <a:pt x="1621" y="2785"/>
                    <a:pt x="1895" y="2602"/>
                    <a:pt x="2101" y="2442"/>
                  </a:cubicBezTo>
                  <a:cubicBezTo>
                    <a:pt x="2283" y="2306"/>
                    <a:pt x="2420" y="2191"/>
                    <a:pt x="2420" y="2191"/>
                  </a:cubicBezTo>
                  <a:cubicBezTo>
                    <a:pt x="2420" y="2191"/>
                    <a:pt x="2854" y="1735"/>
                    <a:pt x="3128" y="1164"/>
                  </a:cubicBezTo>
                  <a:cubicBezTo>
                    <a:pt x="3424" y="616"/>
                    <a:pt x="3493" y="0"/>
                    <a:pt x="3424" y="0"/>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1" name="Google Shape;4689;p53">
              <a:extLst>
                <a:ext uri="{FF2B5EF4-FFF2-40B4-BE49-F238E27FC236}">
                  <a16:creationId xmlns:a16="http://schemas.microsoft.com/office/drawing/2014/main" id="{97AC8FF6-09E7-91E2-BE08-F15850722015}"/>
                </a:ext>
              </a:extLst>
            </p:cNvPr>
            <p:cNvSpPr/>
            <p:nvPr/>
          </p:nvSpPr>
          <p:spPr>
            <a:xfrm>
              <a:off x="2770575" y="2735650"/>
              <a:ext cx="37700" cy="175375"/>
            </a:xfrm>
            <a:custGeom>
              <a:avLst/>
              <a:gdLst/>
              <a:ahLst/>
              <a:cxnLst/>
              <a:rect l="l" t="t" r="r" b="b"/>
              <a:pathLst>
                <a:path w="1508" h="7015" extrusionOk="0">
                  <a:moveTo>
                    <a:pt x="1462" y="1"/>
                  </a:moveTo>
                  <a:cubicBezTo>
                    <a:pt x="1461" y="1"/>
                    <a:pt x="1256" y="161"/>
                    <a:pt x="1051" y="480"/>
                  </a:cubicBezTo>
                  <a:cubicBezTo>
                    <a:pt x="845" y="777"/>
                    <a:pt x="617" y="1211"/>
                    <a:pt x="457" y="1667"/>
                  </a:cubicBezTo>
                  <a:cubicBezTo>
                    <a:pt x="275" y="2124"/>
                    <a:pt x="160" y="2580"/>
                    <a:pt x="92" y="2945"/>
                  </a:cubicBezTo>
                  <a:cubicBezTo>
                    <a:pt x="46" y="3128"/>
                    <a:pt x="46" y="3265"/>
                    <a:pt x="24" y="3379"/>
                  </a:cubicBezTo>
                  <a:cubicBezTo>
                    <a:pt x="1" y="3493"/>
                    <a:pt x="1" y="3539"/>
                    <a:pt x="1" y="3539"/>
                  </a:cubicBezTo>
                  <a:cubicBezTo>
                    <a:pt x="1" y="3539"/>
                    <a:pt x="1" y="3607"/>
                    <a:pt x="1" y="3721"/>
                  </a:cubicBezTo>
                  <a:cubicBezTo>
                    <a:pt x="1" y="3813"/>
                    <a:pt x="1" y="3972"/>
                    <a:pt x="1" y="4155"/>
                  </a:cubicBezTo>
                  <a:cubicBezTo>
                    <a:pt x="46" y="4520"/>
                    <a:pt x="92" y="5000"/>
                    <a:pt x="252" y="5479"/>
                  </a:cubicBezTo>
                  <a:cubicBezTo>
                    <a:pt x="434" y="5935"/>
                    <a:pt x="663" y="6369"/>
                    <a:pt x="959" y="6643"/>
                  </a:cubicBezTo>
                  <a:cubicBezTo>
                    <a:pt x="1073" y="6780"/>
                    <a:pt x="1233" y="6871"/>
                    <a:pt x="1302" y="6940"/>
                  </a:cubicBezTo>
                  <a:cubicBezTo>
                    <a:pt x="1395" y="6977"/>
                    <a:pt x="1442" y="7014"/>
                    <a:pt x="1457" y="7014"/>
                  </a:cubicBezTo>
                  <a:cubicBezTo>
                    <a:pt x="1460" y="7014"/>
                    <a:pt x="1462" y="7012"/>
                    <a:pt x="1462" y="7008"/>
                  </a:cubicBezTo>
                  <a:cubicBezTo>
                    <a:pt x="1484" y="6985"/>
                    <a:pt x="1439" y="6940"/>
                    <a:pt x="1370" y="6871"/>
                  </a:cubicBezTo>
                  <a:cubicBezTo>
                    <a:pt x="1325" y="6780"/>
                    <a:pt x="1210" y="6689"/>
                    <a:pt x="1119" y="6529"/>
                  </a:cubicBezTo>
                  <a:cubicBezTo>
                    <a:pt x="891" y="6255"/>
                    <a:pt x="708" y="5821"/>
                    <a:pt x="594" y="5388"/>
                  </a:cubicBezTo>
                  <a:cubicBezTo>
                    <a:pt x="480" y="4954"/>
                    <a:pt x="480" y="4475"/>
                    <a:pt x="457" y="4132"/>
                  </a:cubicBezTo>
                  <a:cubicBezTo>
                    <a:pt x="457" y="3972"/>
                    <a:pt x="480" y="3835"/>
                    <a:pt x="480" y="3721"/>
                  </a:cubicBezTo>
                  <a:cubicBezTo>
                    <a:pt x="480" y="3630"/>
                    <a:pt x="503" y="3562"/>
                    <a:pt x="503" y="3562"/>
                  </a:cubicBezTo>
                  <a:cubicBezTo>
                    <a:pt x="503" y="3562"/>
                    <a:pt x="503" y="3516"/>
                    <a:pt x="503" y="3425"/>
                  </a:cubicBezTo>
                  <a:cubicBezTo>
                    <a:pt x="526" y="3310"/>
                    <a:pt x="503" y="3174"/>
                    <a:pt x="549" y="2991"/>
                  </a:cubicBezTo>
                  <a:cubicBezTo>
                    <a:pt x="571" y="2649"/>
                    <a:pt x="663" y="2192"/>
                    <a:pt x="777" y="1758"/>
                  </a:cubicBezTo>
                  <a:cubicBezTo>
                    <a:pt x="914" y="1302"/>
                    <a:pt x="1073" y="868"/>
                    <a:pt x="1233" y="549"/>
                  </a:cubicBezTo>
                  <a:cubicBezTo>
                    <a:pt x="1370" y="229"/>
                    <a:pt x="1507" y="24"/>
                    <a:pt x="1462" y="1"/>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2" name="Google Shape;4690;p53">
              <a:extLst>
                <a:ext uri="{FF2B5EF4-FFF2-40B4-BE49-F238E27FC236}">
                  <a16:creationId xmlns:a16="http://schemas.microsoft.com/office/drawing/2014/main" id="{788726D2-4096-AAA8-0E79-573F8B2844CD}"/>
                </a:ext>
              </a:extLst>
            </p:cNvPr>
            <p:cNvSpPr/>
            <p:nvPr/>
          </p:nvSpPr>
          <p:spPr>
            <a:xfrm>
              <a:off x="2768875" y="2868000"/>
              <a:ext cx="15425" cy="40075"/>
            </a:xfrm>
            <a:custGeom>
              <a:avLst/>
              <a:gdLst/>
              <a:ahLst/>
              <a:cxnLst/>
              <a:rect l="l" t="t" r="r" b="b"/>
              <a:pathLst>
                <a:path w="617" h="1603" extrusionOk="0">
                  <a:moveTo>
                    <a:pt x="353" y="0"/>
                  </a:moveTo>
                  <a:cubicBezTo>
                    <a:pt x="282" y="0"/>
                    <a:pt x="156" y="175"/>
                    <a:pt x="92" y="390"/>
                  </a:cubicBezTo>
                  <a:cubicBezTo>
                    <a:pt x="0" y="596"/>
                    <a:pt x="0" y="847"/>
                    <a:pt x="0" y="847"/>
                  </a:cubicBezTo>
                  <a:cubicBezTo>
                    <a:pt x="0" y="847"/>
                    <a:pt x="46" y="1098"/>
                    <a:pt x="183" y="1280"/>
                  </a:cubicBezTo>
                  <a:cubicBezTo>
                    <a:pt x="310" y="1471"/>
                    <a:pt x="476" y="1603"/>
                    <a:pt x="536" y="1603"/>
                  </a:cubicBezTo>
                  <a:cubicBezTo>
                    <a:pt x="541" y="1603"/>
                    <a:pt x="545" y="1602"/>
                    <a:pt x="548" y="1600"/>
                  </a:cubicBezTo>
                  <a:cubicBezTo>
                    <a:pt x="617" y="1554"/>
                    <a:pt x="525" y="1349"/>
                    <a:pt x="502" y="1166"/>
                  </a:cubicBezTo>
                  <a:cubicBezTo>
                    <a:pt x="480" y="984"/>
                    <a:pt x="480" y="801"/>
                    <a:pt x="480" y="801"/>
                  </a:cubicBezTo>
                  <a:cubicBezTo>
                    <a:pt x="480" y="801"/>
                    <a:pt x="434" y="641"/>
                    <a:pt x="434" y="436"/>
                  </a:cubicBezTo>
                  <a:cubicBezTo>
                    <a:pt x="411" y="231"/>
                    <a:pt x="434" y="25"/>
                    <a:pt x="365" y="2"/>
                  </a:cubicBezTo>
                  <a:cubicBezTo>
                    <a:pt x="362" y="1"/>
                    <a:pt x="357" y="0"/>
                    <a:pt x="353" y="0"/>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3" name="Google Shape;4691;p53">
              <a:extLst>
                <a:ext uri="{FF2B5EF4-FFF2-40B4-BE49-F238E27FC236}">
                  <a16:creationId xmlns:a16="http://schemas.microsoft.com/office/drawing/2014/main" id="{6471C84C-D7F5-EC4A-E2F1-8BDFE3C1F900}"/>
                </a:ext>
              </a:extLst>
            </p:cNvPr>
            <p:cNvSpPr/>
            <p:nvPr/>
          </p:nvSpPr>
          <p:spPr>
            <a:xfrm>
              <a:off x="2764300" y="2728800"/>
              <a:ext cx="267850" cy="201550"/>
            </a:xfrm>
            <a:custGeom>
              <a:avLst/>
              <a:gdLst/>
              <a:ahLst/>
              <a:cxnLst/>
              <a:rect l="l" t="t" r="r" b="b"/>
              <a:pathLst>
                <a:path w="10714" h="8062" extrusionOk="0">
                  <a:moveTo>
                    <a:pt x="9587" y="1"/>
                  </a:moveTo>
                  <a:lnTo>
                    <a:pt x="9587" y="1"/>
                  </a:lnTo>
                  <a:cubicBezTo>
                    <a:pt x="9907" y="1462"/>
                    <a:pt x="10318" y="3653"/>
                    <a:pt x="9176" y="3813"/>
                  </a:cubicBezTo>
                  <a:cubicBezTo>
                    <a:pt x="8853" y="3856"/>
                    <a:pt x="8558" y="3871"/>
                    <a:pt x="8290" y="3871"/>
                  </a:cubicBezTo>
                  <a:cubicBezTo>
                    <a:pt x="7620" y="3871"/>
                    <a:pt x="7113" y="3775"/>
                    <a:pt x="6714" y="3775"/>
                  </a:cubicBezTo>
                  <a:cubicBezTo>
                    <a:pt x="6428" y="3775"/>
                    <a:pt x="6197" y="3825"/>
                    <a:pt x="6004" y="3995"/>
                  </a:cubicBezTo>
                  <a:cubicBezTo>
                    <a:pt x="5530" y="4396"/>
                    <a:pt x="4300" y="6165"/>
                    <a:pt x="2998" y="6165"/>
                  </a:cubicBezTo>
                  <a:cubicBezTo>
                    <a:pt x="2669" y="6165"/>
                    <a:pt x="2336" y="6052"/>
                    <a:pt x="2009" y="5776"/>
                  </a:cubicBezTo>
                  <a:cubicBezTo>
                    <a:pt x="936" y="4863"/>
                    <a:pt x="800" y="2854"/>
                    <a:pt x="1096" y="1325"/>
                  </a:cubicBezTo>
                  <a:lnTo>
                    <a:pt x="1096" y="1325"/>
                  </a:lnTo>
                  <a:cubicBezTo>
                    <a:pt x="1" y="3744"/>
                    <a:pt x="708" y="6734"/>
                    <a:pt x="708" y="6734"/>
                  </a:cubicBezTo>
                  <a:cubicBezTo>
                    <a:pt x="611" y="7531"/>
                    <a:pt x="1428" y="8061"/>
                    <a:pt x="2541" y="8061"/>
                  </a:cubicBezTo>
                  <a:cubicBezTo>
                    <a:pt x="2991" y="8061"/>
                    <a:pt x="3489" y="7975"/>
                    <a:pt x="3995" y="7784"/>
                  </a:cubicBezTo>
                  <a:cubicBezTo>
                    <a:pt x="5775" y="7145"/>
                    <a:pt x="6962" y="5410"/>
                    <a:pt x="6962" y="5410"/>
                  </a:cubicBezTo>
                  <a:cubicBezTo>
                    <a:pt x="7215" y="5573"/>
                    <a:pt x="7487" y="5645"/>
                    <a:pt x="7765" y="5645"/>
                  </a:cubicBezTo>
                  <a:cubicBezTo>
                    <a:pt x="9167" y="5645"/>
                    <a:pt x="10713" y="3796"/>
                    <a:pt x="10637" y="2329"/>
                  </a:cubicBezTo>
                  <a:cubicBezTo>
                    <a:pt x="10614" y="1804"/>
                    <a:pt x="10272" y="845"/>
                    <a:pt x="958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4" name="Google Shape;4692;p53">
              <a:extLst>
                <a:ext uri="{FF2B5EF4-FFF2-40B4-BE49-F238E27FC236}">
                  <a16:creationId xmlns:a16="http://schemas.microsoft.com/office/drawing/2014/main" id="{230046CA-5AE3-4C09-A837-191B175C00D5}"/>
                </a:ext>
              </a:extLst>
            </p:cNvPr>
            <p:cNvSpPr/>
            <p:nvPr/>
          </p:nvSpPr>
          <p:spPr>
            <a:xfrm>
              <a:off x="2880150" y="2294550"/>
              <a:ext cx="190025" cy="191325"/>
            </a:xfrm>
            <a:custGeom>
              <a:avLst/>
              <a:gdLst/>
              <a:ahLst/>
              <a:cxnLst/>
              <a:rect l="l" t="t" r="r" b="b"/>
              <a:pathLst>
                <a:path w="7601" h="7653" extrusionOk="0">
                  <a:moveTo>
                    <a:pt x="228" y="1"/>
                  </a:moveTo>
                  <a:lnTo>
                    <a:pt x="0" y="6050"/>
                  </a:lnTo>
                  <a:cubicBezTo>
                    <a:pt x="1326" y="7278"/>
                    <a:pt x="2683" y="7652"/>
                    <a:pt x="3845" y="7652"/>
                  </a:cubicBezTo>
                  <a:cubicBezTo>
                    <a:pt x="5665" y="7652"/>
                    <a:pt x="7008" y="6734"/>
                    <a:pt x="7008" y="6734"/>
                  </a:cubicBezTo>
                  <a:lnTo>
                    <a:pt x="7601" y="2238"/>
                  </a:lnTo>
                  <a:lnTo>
                    <a:pt x="228" y="1"/>
                  </a:ln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5" name="Google Shape;4693;p53">
              <a:extLst>
                <a:ext uri="{FF2B5EF4-FFF2-40B4-BE49-F238E27FC236}">
                  <a16:creationId xmlns:a16="http://schemas.microsoft.com/office/drawing/2014/main" id="{9C6DE1FE-CFE8-036C-1E7F-CE92784EE130}"/>
                </a:ext>
              </a:extLst>
            </p:cNvPr>
            <p:cNvSpPr/>
            <p:nvPr/>
          </p:nvSpPr>
          <p:spPr>
            <a:xfrm>
              <a:off x="2880150" y="2294550"/>
              <a:ext cx="190025" cy="180350"/>
            </a:xfrm>
            <a:custGeom>
              <a:avLst/>
              <a:gdLst/>
              <a:ahLst/>
              <a:cxnLst/>
              <a:rect l="l" t="t" r="r" b="b"/>
              <a:pathLst>
                <a:path w="7601" h="7214" extrusionOk="0">
                  <a:moveTo>
                    <a:pt x="228" y="1"/>
                  </a:moveTo>
                  <a:lnTo>
                    <a:pt x="0" y="6050"/>
                  </a:lnTo>
                  <a:cubicBezTo>
                    <a:pt x="571" y="6597"/>
                    <a:pt x="1164" y="6963"/>
                    <a:pt x="1735" y="7214"/>
                  </a:cubicBezTo>
                  <a:cubicBezTo>
                    <a:pt x="1351" y="5475"/>
                    <a:pt x="1146" y="3378"/>
                    <a:pt x="2954" y="3378"/>
                  </a:cubicBezTo>
                  <a:cubicBezTo>
                    <a:pt x="2974" y="3378"/>
                    <a:pt x="2993" y="3379"/>
                    <a:pt x="3013" y="3379"/>
                  </a:cubicBezTo>
                  <a:cubicBezTo>
                    <a:pt x="3835" y="3402"/>
                    <a:pt x="4657" y="3539"/>
                    <a:pt x="5478" y="3630"/>
                  </a:cubicBezTo>
                  <a:cubicBezTo>
                    <a:pt x="6117" y="3676"/>
                    <a:pt x="6756" y="3744"/>
                    <a:pt x="7396" y="3813"/>
                  </a:cubicBezTo>
                  <a:lnTo>
                    <a:pt x="7601" y="2238"/>
                  </a:lnTo>
                  <a:lnTo>
                    <a:pt x="228"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6" name="Google Shape;4694;p53">
              <a:extLst>
                <a:ext uri="{FF2B5EF4-FFF2-40B4-BE49-F238E27FC236}">
                  <a16:creationId xmlns:a16="http://schemas.microsoft.com/office/drawing/2014/main" id="{C407EE95-668A-A71D-2762-82E30626FB41}"/>
                </a:ext>
              </a:extLst>
            </p:cNvPr>
            <p:cNvSpPr/>
            <p:nvPr/>
          </p:nvSpPr>
          <p:spPr>
            <a:xfrm>
              <a:off x="3423825" y="1691375"/>
              <a:ext cx="240950" cy="296850"/>
            </a:xfrm>
            <a:custGeom>
              <a:avLst/>
              <a:gdLst/>
              <a:ahLst/>
              <a:cxnLst/>
              <a:rect l="l" t="t" r="r" b="b"/>
              <a:pathLst>
                <a:path w="9638" h="11874" extrusionOk="0">
                  <a:moveTo>
                    <a:pt x="3357" y="0"/>
                  </a:moveTo>
                  <a:cubicBezTo>
                    <a:pt x="1573" y="0"/>
                    <a:pt x="964" y="1508"/>
                    <a:pt x="964" y="1508"/>
                  </a:cubicBezTo>
                  <a:cubicBezTo>
                    <a:pt x="0" y="2779"/>
                    <a:pt x="1623" y="11874"/>
                    <a:pt x="3915" y="11874"/>
                  </a:cubicBezTo>
                  <a:cubicBezTo>
                    <a:pt x="4011" y="11874"/>
                    <a:pt x="4108" y="11858"/>
                    <a:pt x="4206" y="11825"/>
                  </a:cubicBezTo>
                  <a:cubicBezTo>
                    <a:pt x="6648" y="11003"/>
                    <a:pt x="9638" y="2193"/>
                    <a:pt x="4959" y="344"/>
                  </a:cubicBezTo>
                  <a:cubicBezTo>
                    <a:pt x="4342" y="98"/>
                    <a:pt x="3812" y="0"/>
                    <a:pt x="3357"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7" name="Google Shape;4695;p53">
              <a:extLst>
                <a:ext uri="{FF2B5EF4-FFF2-40B4-BE49-F238E27FC236}">
                  <a16:creationId xmlns:a16="http://schemas.microsoft.com/office/drawing/2014/main" id="{6B91F04C-39FC-74DB-3AFD-9D85D055774D}"/>
                </a:ext>
              </a:extLst>
            </p:cNvPr>
            <p:cNvSpPr/>
            <p:nvPr/>
          </p:nvSpPr>
          <p:spPr>
            <a:xfrm>
              <a:off x="3456475" y="1740350"/>
              <a:ext cx="94750" cy="187875"/>
            </a:xfrm>
            <a:custGeom>
              <a:avLst/>
              <a:gdLst/>
              <a:ahLst/>
              <a:cxnLst/>
              <a:rect l="l" t="t" r="r" b="b"/>
              <a:pathLst>
                <a:path w="3790" h="7515" extrusionOk="0">
                  <a:moveTo>
                    <a:pt x="3036" y="4046"/>
                  </a:moveTo>
                  <a:cubicBezTo>
                    <a:pt x="3043" y="4054"/>
                    <a:pt x="3050" y="4063"/>
                    <a:pt x="3058" y="4074"/>
                  </a:cubicBezTo>
                  <a:lnTo>
                    <a:pt x="3058" y="4074"/>
                  </a:lnTo>
                  <a:cubicBezTo>
                    <a:pt x="3056" y="4066"/>
                    <a:pt x="3051" y="4060"/>
                    <a:pt x="3036" y="4046"/>
                  </a:cubicBezTo>
                  <a:close/>
                  <a:moveTo>
                    <a:pt x="3719" y="0"/>
                  </a:moveTo>
                  <a:cubicBezTo>
                    <a:pt x="3619" y="0"/>
                    <a:pt x="3227" y="70"/>
                    <a:pt x="2717" y="325"/>
                  </a:cubicBezTo>
                  <a:cubicBezTo>
                    <a:pt x="2146" y="599"/>
                    <a:pt x="1462" y="1101"/>
                    <a:pt x="982" y="1695"/>
                  </a:cubicBezTo>
                  <a:cubicBezTo>
                    <a:pt x="480" y="2311"/>
                    <a:pt x="183" y="2973"/>
                    <a:pt x="46" y="3543"/>
                  </a:cubicBezTo>
                  <a:cubicBezTo>
                    <a:pt x="24" y="3703"/>
                    <a:pt x="1" y="3772"/>
                    <a:pt x="1" y="4023"/>
                  </a:cubicBezTo>
                  <a:cubicBezTo>
                    <a:pt x="1" y="4228"/>
                    <a:pt x="24" y="4411"/>
                    <a:pt x="24" y="4593"/>
                  </a:cubicBezTo>
                  <a:cubicBezTo>
                    <a:pt x="69" y="4913"/>
                    <a:pt x="115" y="5164"/>
                    <a:pt x="115" y="5324"/>
                  </a:cubicBezTo>
                  <a:cubicBezTo>
                    <a:pt x="343" y="5141"/>
                    <a:pt x="549" y="4981"/>
                    <a:pt x="731" y="4845"/>
                  </a:cubicBezTo>
                  <a:cubicBezTo>
                    <a:pt x="822" y="4776"/>
                    <a:pt x="891" y="4708"/>
                    <a:pt x="982" y="4639"/>
                  </a:cubicBezTo>
                  <a:cubicBezTo>
                    <a:pt x="1074" y="4571"/>
                    <a:pt x="1119" y="4571"/>
                    <a:pt x="1165" y="4525"/>
                  </a:cubicBezTo>
                  <a:cubicBezTo>
                    <a:pt x="1279" y="4479"/>
                    <a:pt x="1370" y="4434"/>
                    <a:pt x="1439" y="4388"/>
                  </a:cubicBezTo>
                  <a:cubicBezTo>
                    <a:pt x="1530" y="4342"/>
                    <a:pt x="1530" y="4365"/>
                    <a:pt x="1553" y="4342"/>
                  </a:cubicBezTo>
                  <a:cubicBezTo>
                    <a:pt x="1644" y="4320"/>
                    <a:pt x="1667" y="4297"/>
                    <a:pt x="1667" y="4297"/>
                  </a:cubicBezTo>
                  <a:cubicBezTo>
                    <a:pt x="1682" y="4297"/>
                    <a:pt x="1687" y="4307"/>
                    <a:pt x="1716" y="4307"/>
                  </a:cubicBezTo>
                  <a:cubicBezTo>
                    <a:pt x="1730" y="4307"/>
                    <a:pt x="1751" y="4304"/>
                    <a:pt x="1781" y="4297"/>
                  </a:cubicBezTo>
                  <a:cubicBezTo>
                    <a:pt x="1793" y="4300"/>
                    <a:pt x="1805" y="4301"/>
                    <a:pt x="1816" y="4301"/>
                  </a:cubicBezTo>
                  <a:cubicBezTo>
                    <a:pt x="1842" y="4301"/>
                    <a:pt x="1867" y="4296"/>
                    <a:pt x="1894" y="4296"/>
                  </a:cubicBezTo>
                  <a:cubicBezTo>
                    <a:pt x="1947" y="4296"/>
                    <a:pt x="2009" y="4315"/>
                    <a:pt x="2101" y="4434"/>
                  </a:cubicBezTo>
                  <a:lnTo>
                    <a:pt x="2123" y="4479"/>
                  </a:lnTo>
                  <a:cubicBezTo>
                    <a:pt x="2169" y="4525"/>
                    <a:pt x="2238" y="4616"/>
                    <a:pt x="2238" y="4662"/>
                  </a:cubicBezTo>
                  <a:cubicBezTo>
                    <a:pt x="2260" y="4685"/>
                    <a:pt x="2123" y="4845"/>
                    <a:pt x="1850" y="5027"/>
                  </a:cubicBezTo>
                  <a:cubicBezTo>
                    <a:pt x="1599" y="5210"/>
                    <a:pt x="1188" y="5461"/>
                    <a:pt x="937" y="5826"/>
                  </a:cubicBezTo>
                  <a:cubicBezTo>
                    <a:pt x="754" y="6146"/>
                    <a:pt x="640" y="6534"/>
                    <a:pt x="800" y="6899"/>
                  </a:cubicBezTo>
                  <a:cubicBezTo>
                    <a:pt x="937" y="7241"/>
                    <a:pt x="1370" y="7447"/>
                    <a:pt x="1804" y="7492"/>
                  </a:cubicBezTo>
                  <a:cubicBezTo>
                    <a:pt x="1902" y="7508"/>
                    <a:pt x="2000" y="7515"/>
                    <a:pt x="2098" y="7515"/>
                  </a:cubicBezTo>
                  <a:cubicBezTo>
                    <a:pt x="2435" y="7515"/>
                    <a:pt x="2761" y="7428"/>
                    <a:pt x="2991" y="7287"/>
                  </a:cubicBezTo>
                  <a:cubicBezTo>
                    <a:pt x="3333" y="7127"/>
                    <a:pt x="3402" y="6899"/>
                    <a:pt x="3425" y="6762"/>
                  </a:cubicBezTo>
                  <a:cubicBezTo>
                    <a:pt x="3425" y="6625"/>
                    <a:pt x="3402" y="6556"/>
                    <a:pt x="3379" y="6556"/>
                  </a:cubicBezTo>
                  <a:cubicBezTo>
                    <a:pt x="3288" y="6556"/>
                    <a:pt x="3310" y="6899"/>
                    <a:pt x="2831" y="7081"/>
                  </a:cubicBezTo>
                  <a:cubicBezTo>
                    <a:pt x="2679" y="7142"/>
                    <a:pt x="2486" y="7183"/>
                    <a:pt x="2293" y="7183"/>
                  </a:cubicBezTo>
                  <a:cubicBezTo>
                    <a:pt x="2197" y="7183"/>
                    <a:pt x="2101" y="7173"/>
                    <a:pt x="2009" y="7150"/>
                  </a:cubicBezTo>
                  <a:cubicBezTo>
                    <a:pt x="1713" y="7081"/>
                    <a:pt x="1484" y="6922"/>
                    <a:pt x="1439" y="6693"/>
                  </a:cubicBezTo>
                  <a:cubicBezTo>
                    <a:pt x="1393" y="6488"/>
                    <a:pt x="1484" y="6237"/>
                    <a:pt x="1667" y="6009"/>
                  </a:cubicBezTo>
                  <a:cubicBezTo>
                    <a:pt x="1804" y="5826"/>
                    <a:pt x="2101" y="5643"/>
                    <a:pt x="2420" y="5461"/>
                  </a:cubicBezTo>
                  <a:cubicBezTo>
                    <a:pt x="2694" y="5278"/>
                    <a:pt x="3105" y="5027"/>
                    <a:pt x="3196" y="4662"/>
                  </a:cubicBezTo>
                  <a:cubicBezTo>
                    <a:pt x="3279" y="4351"/>
                    <a:pt x="3137" y="4172"/>
                    <a:pt x="3058" y="4074"/>
                  </a:cubicBezTo>
                  <a:lnTo>
                    <a:pt x="3058" y="4074"/>
                  </a:lnTo>
                  <a:cubicBezTo>
                    <a:pt x="3059" y="4078"/>
                    <a:pt x="3059" y="4083"/>
                    <a:pt x="3059" y="4091"/>
                  </a:cubicBezTo>
                  <a:cubicBezTo>
                    <a:pt x="2991" y="3977"/>
                    <a:pt x="2900" y="3863"/>
                    <a:pt x="2808" y="3795"/>
                  </a:cubicBezTo>
                  <a:cubicBezTo>
                    <a:pt x="2694" y="3726"/>
                    <a:pt x="2557" y="3658"/>
                    <a:pt x="2466" y="3612"/>
                  </a:cubicBezTo>
                  <a:cubicBezTo>
                    <a:pt x="2261" y="3575"/>
                    <a:pt x="2086" y="3537"/>
                    <a:pt x="1955" y="3537"/>
                  </a:cubicBezTo>
                  <a:cubicBezTo>
                    <a:pt x="1925" y="3537"/>
                    <a:pt x="1898" y="3539"/>
                    <a:pt x="1872" y="3543"/>
                  </a:cubicBezTo>
                  <a:cubicBezTo>
                    <a:pt x="1599" y="3566"/>
                    <a:pt x="1530" y="3589"/>
                    <a:pt x="1530" y="3589"/>
                  </a:cubicBezTo>
                  <a:cubicBezTo>
                    <a:pt x="1530" y="3589"/>
                    <a:pt x="1484" y="3612"/>
                    <a:pt x="1279" y="3658"/>
                  </a:cubicBezTo>
                  <a:cubicBezTo>
                    <a:pt x="1233" y="3680"/>
                    <a:pt x="1119" y="3703"/>
                    <a:pt x="1119" y="3703"/>
                  </a:cubicBezTo>
                  <a:cubicBezTo>
                    <a:pt x="1096" y="3726"/>
                    <a:pt x="1074" y="3726"/>
                    <a:pt x="1051" y="3749"/>
                  </a:cubicBezTo>
                  <a:cubicBezTo>
                    <a:pt x="1016" y="3760"/>
                    <a:pt x="1011" y="3760"/>
                    <a:pt x="1011" y="3760"/>
                  </a:cubicBezTo>
                  <a:cubicBezTo>
                    <a:pt x="1011" y="3760"/>
                    <a:pt x="1016" y="3760"/>
                    <a:pt x="1005" y="3772"/>
                  </a:cubicBezTo>
                  <a:cubicBezTo>
                    <a:pt x="1005" y="3772"/>
                    <a:pt x="982" y="3795"/>
                    <a:pt x="982" y="3795"/>
                  </a:cubicBezTo>
                  <a:cubicBezTo>
                    <a:pt x="959" y="3772"/>
                    <a:pt x="937" y="3840"/>
                    <a:pt x="959" y="3521"/>
                  </a:cubicBezTo>
                  <a:cubicBezTo>
                    <a:pt x="1005" y="3041"/>
                    <a:pt x="1210" y="2425"/>
                    <a:pt x="1576" y="1877"/>
                  </a:cubicBezTo>
                  <a:cubicBezTo>
                    <a:pt x="1918" y="1307"/>
                    <a:pt x="2443" y="804"/>
                    <a:pt x="2922" y="508"/>
                  </a:cubicBezTo>
                  <a:cubicBezTo>
                    <a:pt x="3379" y="188"/>
                    <a:pt x="3790" y="74"/>
                    <a:pt x="3744" y="6"/>
                  </a:cubicBezTo>
                  <a:cubicBezTo>
                    <a:pt x="3744" y="2"/>
                    <a:pt x="3736" y="0"/>
                    <a:pt x="37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8" name="Google Shape;4696;p53">
              <a:extLst>
                <a:ext uri="{FF2B5EF4-FFF2-40B4-BE49-F238E27FC236}">
                  <a16:creationId xmlns:a16="http://schemas.microsoft.com/office/drawing/2014/main" id="{26105A5B-3B0B-2714-372A-307092B452D3}"/>
                </a:ext>
              </a:extLst>
            </p:cNvPr>
            <p:cNvSpPr/>
            <p:nvPr/>
          </p:nvSpPr>
          <p:spPr>
            <a:xfrm>
              <a:off x="3490725" y="1706250"/>
              <a:ext cx="56500" cy="20550"/>
            </a:xfrm>
            <a:custGeom>
              <a:avLst/>
              <a:gdLst/>
              <a:ahLst/>
              <a:cxnLst/>
              <a:rect l="l" t="t" r="r" b="b"/>
              <a:pathLst>
                <a:path w="2260" h="822" extrusionOk="0">
                  <a:moveTo>
                    <a:pt x="1256" y="0"/>
                  </a:moveTo>
                  <a:cubicBezTo>
                    <a:pt x="685" y="23"/>
                    <a:pt x="137" y="205"/>
                    <a:pt x="69" y="434"/>
                  </a:cubicBezTo>
                  <a:cubicBezTo>
                    <a:pt x="0" y="639"/>
                    <a:pt x="411" y="822"/>
                    <a:pt x="1005" y="822"/>
                  </a:cubicBezTo>
                  <a:cubicBezTo>
                    <a:pt x="1598" y="822"/>
                    <a:pt x="2123" y="616"/>
                    <a:pt x="2191" y="411"/>
                  </a:cubicBezTo>
                  <a:cubicBezTo>
                    <a:pt x="2260" y="183"/>
                    <a:pt x="1849" y="0"/>
                    <a:pt x="1256"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9" name="Google Shape;4697;p53">
              <a:extLst>
                <a:ext uri="{FF2B5EF4-FFF2-40B4-BE49-F238E27FC236}">
                  <a16:creationId xmlns:a16="http://schemas.microsoft.com/office/drawing/2014/main" id="{76A60763-6BEB-8D41-BB68-72CF68DF4B21}"/>
                </a:ext>
              </a:extLst>
            </p:cNvPr>
            <p:cNvSpPr/>
            <p:nvPr/>
          </p:nvSpPr>
          <p:spPr>
            <a:xfrm>
              <a:off x="3444900" y="1744800"/>
              <a:ext cx="143425" cy="182350"/>
            </a:xfrm>
            <a:custGeom>
              <a:avLst/>
              <a:gdLst/>
              <a:ahLst/>
              <a:cxnLst/>
              <a:rect l="l" t="t" r="r" b="b"/>
              <a:pathLst>
                <a:path w="5737" h="7294" extrusionOk="0">
                  <a:moveTo>
                    <a:pt x="3758" y="0"/>
                  </a:moveTo>
                  <a:cubicBezTo>
                    <a:pt x="2421" y="0"/>
                    <a:pt x="1354" y="2247"/>
                    <a:pt x="1354" y="2247"/>
                  </a:cubicBezTo>
                  <a:cubicBezTo>
                    <a:pt x="1354" y="2247"/>
                    <a:pt x="0" y="7293"/>
                    <a:pt x="2348" y="7293"/>
                  </a:cubicBezTo>
                  <a:cubicBezTo>
                    <a:pt x="2477" y="7293"/>
                    <a:pt x="2617" y="7278"/>
                    <a:pt x="2769" y="7246"/>
                  </a:cubicBezTo>
                  <a:cubicBezTo>
                    <a:pt x="5691" y="6652"/>
                    <a:pt x="5736" y="649"/>
                    <a:pt x="4184" y="79"/>
                  </a:cubicBezTo>
                  <a:cubicBezTo>
                    <a:pt x="4040" y="25"/>
                    <a:pt x="3898" y="0"/>
                    <a:pt x="375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0" name="Google Shape;4698;p53">
              <a:extLst>
                <a:ext uri="{FF2B5EF4-FFF2-40B4-BE49-F238E27FC236}">
                  <a16:creationId xmlns:a16="http://schemas.microsoft.com/office/drawing/2014/main" id="{C5006BB3-6D8B-3535-FF74-D40B24776631}"/>
                </a:ext>
              </a:extLst>
            </p:cNvPr>
            <p:cNvSpPr/>
            <p:nvPr/>
          </p:nvSpPr>
          <p:spPr>
            <a:xfrm>
              <a:off x="2339175" y="1323575"/>
              <a:ext cx="1298800" cy="1029950"/>
            </a:xfrm>
            <a:custGeom>
              <a:avLst/>
              <a:gdLst/>
              <a:ahLst/>
              <a:cxnLst/>
              <a:rect l="l" t="t" r="r" b="b"/>
              <a:pathLst>
                <a:path w="51952" h="41198" extrusionOk="0">
                  <a:moveTo>
                    <a:pt x="25813" y="0"/>
                  </a:moveTo>
                  <a:cubicBezTo>
                    <a:pt x="18679" y="0"/>
                    <a:pt x="14449" y="3141"/>
                    <a:pt x="14449" y="3141"/>
                  </a:cubicBezTo>
                  <a:cubicBezTo>
                    <a:pt x="2215" y="11335"/>
                    <a:pt x="9268" y="24300"/>
                    <a:pt x="9268" y="24300"/>
                  </a:cubicBezTo>
                  <a:cubicBezTo>
                    <a:pt x="9268" y="24300"/>
                    <a:pt x="7861" y="23000"/>
                    <a:pt x="5976" y="23000"/>
                  </a:cubicBezTo>
                  <a:cubicBezTo>
                    <a:pt x="4971" y="23000"/>
                    <a:pt x="3830" y="23370"/>
                    <a:pt x="2694" y="24506"/>
                  </a:cubicBezTo>
                  <a:cubicBezTo>
                    <a:pt x="1" y="27199"/>
                    <a:pt x="3470" y="33271"/>
                    <a:pt x="7305" y="34777"/>
                  </a:cubicBezTo>
                  <a:cubicBezTo>
                    <a:pt x="8242" y="35146"/>
                    <a:pt x="9040" y="35295"/>
                    <a:pt x="9719" y="35295"/>
                  </a:cubicBezTo>
                  <a:cubicBezTo>
                    <a:pt x="12564" y="35295"/>
                    <a:pt x="13308" y="32677"/>
                    <a:pt x="13308" y="32677"/>
                  </a:cubicBezTo>
                  <a:cubicBezTo>
                    <a:pt x="15356" y="36814"/>
                    <a:pt x="22863" y="41197"/>
                    <a:pt x="31104" y="41197"/>
                  </a:cubicBezTo>
                  <a:cubicBezTo>
                    <a:pt x="32230" y="41197"/>
                    <a:pt x="33371" y="41115"/>
                    <a:pt x="34513" y="40940"/>
                  </a:cubicBezTo>
                  <a:cubicBezTo>
                    <a:pt x="43460" y="39570"/>
                    <a:pt x="51951" y="32152"/>
                    <a:pt x="44921" y="20694"/>
                  </a:cubicBezTo>
                  <a:cubicBezTo>
                    <a:pt x="44145" y="14189"/>
                    <a:pt x="44647" y="4830"/>
                    <a:pt x="34330" y="1429"/>
                  </a:cubicBezTo>
                  <a:cubicBezTo>
                    <a:pt x="31172" y="386"/>
                    <a:pt x="28314" y="0"/>
                    <a:pt x="25813"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1" name="Google Shape;4699;p53">
              <a:extLst>
                <a:ext uri="{FF2B5EF4-FFF2-40B4-BE49-F238E27FC236}">
                  <a16:creationId xmlns:a16="http://schemas.microsoft.com/office/drawing/2014/main" id="{F46C03A0-D5DB-9388-0652-88D0DC9D9B64}"/>
                </a:ext>
              </a:extLst>
            </p:cNvPr>
            <p:cNvSpPr/>
            <p:nvPr/>
          </p:nvSpPr>
          <p:spPr>
            <a:xfrm>
              <a:off x="2687275" y="1459725"/>
              <a:ext cx="950700" cy="893925"/>
            </a:xfrm>
            <a:custGeom>
              <a:avLst/>
              <a:gdLst/>
              <a:ahLst/>
              <a:cxnLst/>
              <a:rect l="l" t="t" r="r" b="b"/>
              <a:pathLst>
                <a:path w="38028" h="35757" extrusionOk="0">
                  <a:moveTo>
                    <a:pt x="26751" y="1"/>
                  </a:moveTo>
                  <a:lnTo>
                    <a:pt x="26751" y="1"/>
                  </a:lnTo>
                  <a:cubicBezTo>
                    <a:pt x="29833" y="4292"/>
                    <a:pt x="29787" y="9975"/>
                    <a:pt x="30312" y="14358"/>
                  </a:cubicBezTo>
                  <a:cubicBezTo>
                    <a:pt x="37320" y="25816"/>
                    <a:pt x="28829" y="33234"/>
                    <a:pt x="19881" y="34604"/>
                  </a:cubicBezTo>
                  <a:cubicBezTo>
                    <a:pt x="18733" y="34782"/>
                    <a:pt x="17586" y="34865"/>
                    <a:pt x="16454" y="34865"/>
                  </a:cubicBezTo>
                  <a:cubicBezTo>
                    <a:pt x="9483" y="34865"/>
                    <a:pt x="3044" y="31711"/>
                    <a:pt x="0" y="28235"/>
                  </a:cubicBezTo>
                  <a:lnTo>
                    <a:pt x="0" y="28235"/>
                  </a:lnTo>
                  <a:cubicBezTo>
                    <a:pt x="2659" y="32065"/>
                    <a:pt x="9578" y="35756"/>
                    <a:pt x="17144" y="35756"/>
                  </a:cubicBezTo>
                  <a:cubicBezTo>
                    <a:pt x="18282" y="35756"/>
                    <a:pt x="19434" y="35673"/>
                    <a:pt x="20589" y="35494"/>
                  </a:cubicBezTo>
                  <a:cubicBezTo>
                    <a:pt x="29536" y="34124"/>
                    <a:pt x="38027" y="26706"/>
                    <a:pt x="30997" y="15248"/>
                  </a:cubicBezTo>
                  <a:cubicBezTo>
                    <a:pt x="30449" y="10546"/>
                    <a:pt x="30540" y="4360"/>
                    <a:pt x="2675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2" name="Google Shape;4700;p53">
              <a:extLst>
                <a:ext uri="{FF2B5EF4-FFF2-40B4-BE49-F238E27FC236}">
                  <a16:creationId xmlns:a16="http://schemas.microsoft.com/office/drawing/2014/main" id="{2255B4DD-58EC-C66B-3965-62B4C424A05B}"/>
                </a:ext>
              </a:extLst>
            </p:cNvPr>
            <p:cNvSpPr/>
            <p:nvPr/>
          </p:nvSpPr>
          <p:spPr>
            <a:xfrm>
              <a:off x="2424200" y="2111375"/>
              <a:ext cx="245975" cy="94725"/>
            </a:xfrm>
            <a:custGeom>
              <a:avLst/>
              <a:gdLst/>
              <a:ahLst/>
              <a:cxnLst/>
              <a:rect l="l" t="t" r="r" b="b"/>
              <a:pathLst>
                <a:path w="9839" h="3789" extrusionOk="0">
                  <a:moveTo>
                    <a:pt x="1" y="1"/>
                  </a:moveTo>
                  <a:cubicBezTo>
                    <a:pt x="1051" y="1462"/>
                    <a:pt x="2443" y="2694"/>
                    <a:pt x="3904" y="3265"/>
                  </a:cubicBezTo>
                  <a:cubicBezTo>
                    <a:pt x="4846" y="3638"/>
                    <a:pt x="5648" y="3788"/>
                    <a:pt x="6328" y="3788"/>
                  </a:cubicBezTo>
                  <a:cubicBezTo>
                    <a:pt x="8732" y="3788"/>
                    <a:pt x="9625" y="1912"/>
                    <a:pt x="9838" y="1325"/>
                  </a:cubicBezTo>
                  <a:cubicBezTo>
                    <a:pt x="9587" y="982"/>
                    <a:pt x="9382" y="617"/>
                    <a:pt x="9199" y="275"/>
                  </a:cubicBezTo>
                  <a:cubicBezTo>
                    <a:pt x="9199" y="275"/>
                    <a:pt x="8470" y="2893"/>
                    <a:pt x="5619" y="2893"/>
                  </a:cubicBezTo>
                  <a:cubicBezTo>
                    <a:pt x="4939" y="2893"/>
                    <a:pt x="4137" y="2744"/>
                    <a:pt x="3196" y="2375"/>
                  </a:cubicBezTo>
                  <a:cubicBezTo>
                    <a:pt x="2055" y="1918"/>
                    <a:pt x="937" y="1051"/>
                    <a:pt x="1"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3" name="Google Shape;4701;p53">
              <a:extLst>
                <a:ext uri="{FF2B5EF4-FFF2-40B4-BE49-F238E27FC236}">
                  <a16:creationId xmlns:a16="http://schemas.microsoft.com/office/drawing/2014/main" id="{73997B03-A77B-A0EB-7F61-9B40658B6B1B}"/>
                </a:ext>
              </a:extLst>
            </p:cNvPr>
            <p:cNvSpPr/>
            <p:nvPr/>
          </p:nvSpPr>
          <p:spPr>
            <a:xfrm>
              <a:off x="3235075" y="2264425"/>
              <a:ext cx="41675" cy="23775"/>
            </a:xfrm>
            <a:custGeom>
              <a:avLst/>
              <a:gdLst/>
              <a:ahLst/>
              <a:cxnLst/>
              <a:rect l="l" t="t" r="r" b="b"/>
              <a:pathLst>
                <a:path w="1667" h="951" extrusionOk="0">
                  <a:moveTo>
                    <a:pt x="1192" y="0"/>
                  </a:moveTo>
                  <a:cubicBezTo>
                    <a:pt x="1073" y="0"/>
                    <a:pt x="938" y="21"/>
                    <a:pt x="799" y="65"/>
                  </a:cubicBezTo>
                  <a:cubicBezTo>
                    <a:pt x="343" y="179"/>
                    <a:pt x="1" y="475"/>
                    <a:pt x="23" y="704"/>
                  </a:cubicBezTo>
                  <a:cubicBezTo>
                    <a:pt x="54" y="859"/>
                    <a:pt x="233" y="951"/>
                    <a:pt x="487" y="951"/>
                  </a:cubicBezTo>
                  <a:cubicBezTo>
                    <a:pt x="607" y="951"/>
                    <a:pt x="744" y="930"/>
                    <a:pt x="891" y="886"/>
                  </a:cubicBezTo>
                  <a:cubicBezTo>
                    <a:pt x="1324" y="772"/>
                    <a:pt x="1667" y="475"/>
                    <a:pt x="1644" y="247"/>
                  </a:cubicBezTo>
                  <a:cubicBezTo>
                    <a:pt x="1628" y="92"/>
                    <a:pt x="1444" y="0"/>
                    <a:pt x="1192"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4" name="Google Shape;4702;p53">
              <a:extLst>
                <a:ext uri="{FF2B5EF4-FFF2-40B4-BE49-F238E27FC236}">
                  <a16:creationId xmlns:a16="http://schemas.microsoft.com/office/drawing/2014/main" id="{CF7E825C-35B0-2871-0D38-389738818216}"/>
                </a:ext>
              </a:extLst>
            </p:cNvPr>
            <p:cNvSpPr/>
            <p:nvPr/>
          </p:nvSpPr>
          <p:spPr>
            <a:xfrm>
              <a:off x="2434475" y="1959425"/>
              <a:ext cx="168925" cy="204775"/>
            </a:xfrm>
            <a:custGeom>
              <a:avLst/>
              <a:gdLst/>
              <a:ahLst/>
              <a:cxnLst/>
              <a:rect l="l" t="t" r="r" b="b"/>
              <a:pathLst>
                <a:path w="6757" h="8191" extrusionOk="0">
                  <a:moveTo>
                    <a:pt x="1377" y="0"/>
                  </a:moveTo>
                  <a:cubicBezTo>
                    <a:pt x="70" y="0"/>
                    <a:pt x="92" y="2336"/>
                    <a:pt x="92" y="2336"/>
                  </a:cubicBezTo>
                  <a:cubicBezTo>
                    <a:pt x="1" y="4778"/>
                    <a:pt x="3402" y="7859"/>
                    <a:pt x="4908" y="8156"/>
                  </a:cubicBezTo>
                  <a:cubicBezTo>
                    <a:pt x="5026" y="8180"/>
                    <a:pt x="5138" y="8191"/>
                    <a:pt x="5242" y="8191"/>
                  </a:cubicBezTo>
                  <a:cubicBezTo>
                    <a:pt x="6448" y="8191"/>
                    <a:pt x="6757" y="6741"/>
                    <a:pt x="6757" y="6741"/>
                  </a:cubicBezTo>
                  <a:cubicBezTo>
                    <a:pt x="6757" y="6741"/>
                    <a:pt x="4931" y="6011"/>
                    <a:pt x="4497" y="4573"/>
                  </a:cubicBezTo>
                  <a:cubicBezTo>
                    <a:pt x="4170" y="3426"/>
                    <a:pt x="5250" y="3310"/>
                    <a:pt x="5701" y="3310"/>
                  </a:cubicBezTo>
                  <a:cubicBezTo>
                    <a:pt x="5816" y="3310"/>
                    <a:pt x="5890" y="3317"/>
                    <a:pt x="5890" y="3317"/>
                  </a:cubicBezTo>
                  <a:cubicBezTo>
                    <a:pt x="5890" y="3317"/>
                    <a:pt x="2945" y="144"/>
                    <a:pt x="1507" y="7"/>
                  </a:cubicBezTo>
                  <a:cubicBezTo>
                    <a:pt x="1462" y="2"/>
                    <a:pt x="1419" y="0"/>
                    <a:pt x="137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5" name="Google Shape;4703;p53">
              <a:extLst>
                <a:ext uri="{FF2B5EF4-FFF2-40B4-BE49-F238E27FC236}">
                  <a16:creationId xmlns:a16="http://schemas.microsoft.com/office/drawing/2014/main" id="{67B10FC4-F896-4797-CD0E-9A04346C56A7}"/>
                </a:ext>
              </a:extLst>
            </p:cNvPr>
            <p:cNvSpPr/>
            <p:nvPr/>
          </p:nvSpPr>
          <p:spPr>
            <a:xfrm>
              <a:off x="2440175" y="1959550"/>
              <a:ext cx="175800" cy="205925"/>
            </a:xfrm>
            <a:custGeom>
              <a:avLst/>
              <a:gdLst/>
              <a:ahLst/>
              <a:cxnLst/>
              <a:rect l="l" t="t" r="r" b="b"/>
              <a:pathLst>
                <a:path w="7032" h="8237" extrusionOk="0">
                  <a:moveTo>
                    <a:pt x="1367" y="0"/>
                  </a:moveTo>
                  <a:cubicBezTo>
                    <a:pt x="1338" y="0"/>
                    <a:pt x="1308" y="1"/>
                    <a:pt x="1279" y="2"/>
                  </a:cubicBezTo>
                  <a:cubicBezTo>
                    <a:pt x="1051" y="2"/>
                    <a:pt x="823" y="48"/>
                    <a:pt x="640" y="139"/>
                  </a:cubicBezTo>
                  <a:cubicBezTo>
                    <a:pt x="457" y="254"/>
                    <a:pt x="320" y="368"/>
                    <a:pt x="229" y="505"/>
                  </a:cubicBezTo>
                  <a:cubicBezTo>
                    <a:pt x="69" y="779"/>
                    <a:pt x="24" y="1007"/>
                    <a:pt x="24" y="1167"/>
                  </a:cubicBezTo>
                  <a:cubicBezTo>
                    <a:pt x="1" y="1326"/>
                    <a:pt x="1" y="1395"/>
                    <a:pt x="47" y="1395"/>
                  </a:cubicBezTo>
                  <a:cubicBezTo>
                    <a:pt x="49" y="1395"/>
                    <a:pt x="51" y="1396"/>
                    <a:pt x="53" y="1396"/>
                  </a:cubicBezTo>
                  <a:cubicBezTo>
                    <a:pt x="117" y="1396"/>
                    <a:pt x="147" y="1040"/>
                    <a:pt x="457" y="642"/>
                  </a:cubicBezTo>
                  <a:cubicBezTo>
                    <a:pt x="596" y="483"/>
                    <a:pt x="838" y="359"/>
                    <a:pt x="1124" y="359"/>
                  </a:cubicBezTo>
                  <a:cubicBezTo>
                    <a:pt x="1167" y="359"/>
                    <a:pt x="1211" y="362"/>
                    <a:pt x="1256" y="368"/>
                  </a:cubicBezTo>
                  <a:cubicBezTo>
                    <a:pt x="1599" y="390"/>
                    <a:pt x="1987" y="527"/>
                    <a:pt x="2352" y="733"/>
                  </a:cubicBezTo>
                  <a:cubicBezTo>
                    <a:pt x="3105" y="1144"/>
                    <a:pt x="3836" y="1737"/>
                    <a:pt x="4452" y="2331"/>
                  </a:cubicBezTo>
                  <a:cubicBezTo>
                    <a:pt x="4612" y="2490"/>
                    <a:pt x="4771" y="2627"/>
                    <a:pt x="4908" y="2787"/>
                  </a:cubicBezTo>
                  <a:cubicBezTo>
                    <a:pt x="4977" y="2856"/>
                    <a:pt x="5068" y="2947"/>
                    <a:pt x="5091" y="2993"/>
                  </a:cubicBezTo>
                  <a:lnTo>
                    <a:pt x="5114" y="3015"/>
                  </a:lnTo>
                  <a:cubicBezTo>
                    <a:pt x="5130" y="3049"/>
                    <a:pt x="5135" y="3070"/>
                    <a:pt x="5118" y="3070"/>
                  </a:cubicBezTo>
                  <a:cubicBezTo>
                    <a:pt x="5112" y="3070"/>
                    <a:pt x="5103" y="3067"/>
                    <a:pt x="5091" y="3061"/>
                  </a:cubicBezTo>
                  <a:cubicBezTo>
                    <a:pt x="5068" y="3038"/>
                    <a:pt x="5045" y="3038"/>
                    <a:pt x="5022" y="3038"/>
                  </a:cubicBezTo>
                  <a:lnTo>
                    <a:pt x="4885" y="3038"/>
                  </a:lnTo>
                  <a:cubicBezTo>
                    <a:pt x="4817" y="3061"/>
                    <a:pt x="4771" y="3084"/>
                    <a:pt x="4703" y="3107"/>
                  </a:cubicBezTo>
                  <a:cubicBezTo>
                    <a:pt x="4589" y="3152"/>
                    <a:pt x="4475" y="3198"/>
                    <a:pt x="4383" y="3244"/>
                  </a:cubicBezTo>
                  <a:cubicBezTo>
                    <a:pt x="4246" y="3381"/>
                    <a:pt x="4109" y="3472"/>
                    <a:pt x="4064" y="3563"/>
                  </a:cubicBezTo>
                  <a:cubicBezTo>
                    <a:pt x="4018" y="3654"/>
                    <a:pt x="3995" y="3700"/>
                    <a:pt x="3995" y="3700"/>
                  </a:cubicBezTo>
                  <a:cubicBezTo>
                    <a:pt x="3995" y="3700"/>
                    <a:pt x="3972" y="3746"/>
                    <a:pt x="3927" y="3837"/>
                  </a:cubicBezTo>
                  <a:cubicBezTo>
                    <a:pt x="3904" y="3928"/>
                    <a:pt x="3858" y="4065"/>
                    <a:pt x="3836" y="4225"/>
                  </a:cubicBezTo>
                  <a:cubicBezTo>
                    <a:pt x="3836" y="4568"/>
                    <a:pt x="3904" y="5001"/>
                    <a:pt x="4155" y="5435"/>
                  </a:cubicBezTo>
                  <a:cubicBezTo>
                    <a:pt x="4406" y="5869"/>
                    <a:pt x="4817" y="6325"/>
                    <a:pt x="5410" y="6645"/>
                  </a:cubicBezTo>
                  <a:cubicBezTo>
                    <a:pt x="5547" y="6713"/>
                    <a:pt x="5707" y="6782"/>
                    <a:pt x="5867" y="6850"/>
                  </a:cubicBezTo>
                  <a:cubicBezTo>
                    <a:pt x="5935" y="6896"/>
                    <a:pt x="6004" y="6919"/>
                    <a:pt x="6095" y="6941"/>
                  </a:cubicBezTo>
                  <a:lnTo>
                    <a:pt x="6187" y="6941"/>
                  </a:lnTo>
                  <a:cubicBezTo>
                    <a:pt x="6232" y="6941"/>
                    <a:pt x="6232" y="6987"/>
                    <a:pt x="6232" y="7033"/>
                  </a:cubicBezTo>
                  <a:cubicBezTo>
                    <a:pt x="6232" y="7033"/>
                    <a:pt x="6164" y="7192"/>
                    <a:pt x="6118" y="7284"/>
                  </a:cubicBezTo>
                  <a:cubicBezTo>
                    <a:pt x="6004" y="7489"/>
                    <a:pt x="5844" y="7649"/>
                    <a:pt x="5593" y="7695"/>
                  </a:cubicBezTo>
                  <a:cubicBezTo>
                    <a:pt x="5479" y="7729"/>
                    <a:pt x="5348" y="7746"/>
                    <a:pt x="5211" y="7746"/>
                  </a:cubicBezTo>
                  <a:cubicBezTo>
                    <a:pt x="5074" y="7746"/>
                    <a:pt x="4931" y="7729"/>
                    <a:pt x="4794" y="7695"/>
                  </a:cubicBezTo>
                  <a:cubicBezTo>
                    <a:pt x="4246" y="7603"/>
                    <a:pt x="3744" y="7398"/>
                    <a:pt x="3333" y="7192"/>
                  </a:cubicBezTo>
                  <a:cubicBezTo>
                    <a:pt x="2552" y="6802"/>
                    <a:pt x="2121" y="6390"/>
                    <a:pt x="2042" y="6390"/>
                  </a:cubicBezTo>
                  <a:cubicBezTo>
                    <a:pt x="2038" y="6390"/>
                    <a:pt x="2035" y="6391"/>
                    <a:pt x="2032" y="6394"/>
                  </a:cubicBezTo>
                  <a:cubicBezTo>
                    <a:pt x="1987" y="6416"/>
                    <a:pt x="2329" y="6941"/>
                    <a:pt x="3151" y="7466"/>
                  </a:cubicBezTo>
                  <a:cubicBezTo>
                    <a:pt x="3539" y="7717"/>
                    <a:pt x="4041" y="7991"/>
                    <a:pt x="4680" y="8151"/>
                  </a:cubicBezTo>
                  <a:cubicBezTo>
                    <a:pt x="4860" y="8206"/>
                    <a:pt x="5065" y="8237"/>
                    <a:pt x="5284" y="8237"/>
                  </a:cubicBezTo>
                  <a:cubicBezTo>
                    <a:pt x="5427" y="8237"/>
                    <a:pt x="5577" y="8224"/>
                    <a:pt x="5730" y="8197"/>
                  </a:cubicBezTo>
                  <a:cubicBezTo>
                    <a:pt x="6118" y="8151"/>
                    <a:pt x="6483" y="7854"/>
                    <a:pt x="6689" y="7558"/>
                  </a:cubicBezTo>
                  <a:cubicBezTo>
                    <a:pt x="6780" y="7398"/>
                    <a:pt x="6871" y="7261"/>
                    <a:pt x="6917" y="6987"/>
                  </a:cubicBezTo>
                  <a:lnTo>
                    <a:pt x="7008" y="6622"/>
                  </a:lnTo>
                  <a:cubicBezTo>
                    <a:pt x="7008" y="6599"/>
                    <a:pt x="7031" y="6553"/>
                    <a:pt x="7031" y="6530"/>
                  </a:cubicBezTo>
                  <a:lnTo>
                    <a:pt x="6940" y="6508"/>
                  </a:lnTo>
                  <a:lnTo>
                    <a:pt x="6734" y="6439"/>
                  </a:lnTo>
                  <a:lnTo>
                    <a:pt x="6369" y="6325"/>
                  </a:lnTo>
                  <a:cubicBezTo>
                    <a:pt x="6301" y="6302"/>
                    <a:pt x="6232" y="6279"/>
                    <a:pt x="6187" y="6257"/>
                  </a:cubicBezTo>
                  <a:cubicBezTo>
                    <a:pt x="6050" y="6188"/>
                    <a:pt x="5935" y="6142"/>
                    <a:pt x="5821" y="6074"/>
                  </a:cubicBezTo>
                  <a:cubicBezTo>
                    <a:pt x="5388" y="5800"/>
                    <a:pt x="5091" y="5435"/>
                    <a:pt x="4931" y="5092"/>
                  </a:cubicBezTo>
                  <a:cubicBezTo>
                    <a:pt x="4749" y="4750"/>
                    <a:pt x="4726" y="4453"/>
                    <a:pt x="4749" y="4271"/>
                  </a:cubicBezTo>
                  <a:cubicBezTo>
                    <a:pt x="4771" y="4179"/>
                    <a:pt x="4771" y="4111"/>
                    <a:pt x="4794" y="4065"/>
                  </a:cubicBezTo>
                  <a:cubicBezTo>
                    <a:pt x="4817" y="4043"/>
                    <a:pt x="4817" y="4020"/>
                    <a:pt x="4817" y="4020"/>
                  </a:cubicBezTo>
                  <a:cubicBezTo>
                    <a:pt x="4817" y="4020"/>
                    <a:pt x="4840" y="3951"/>
                    <a:pt x="4931" y="3883"/>
                  </a:cubicBezTo>
                  <a:cubicBezTo>
                    <a:pt x="4931" y="3860"/>
                    <a:pt x="4977" y="3860"/>
                    <a:pt x="5000" y="3837"/>
                  </a:cubicBezTo>
                  <a:cubicBezTo>
                    <a:pt x="5022" y="3837"/>
                    <a:pt x="5022" y="3814"/>
                    <a:pt x="5068" y="3814"/>
                  </a:cubicBezTo>
                  <a:lnTo>
                    <a:pt x="5205" y="3814"/>
                  </a:lnTo>
                  <a:cubicBezTo>
                    <a:pt x="5319" y="3837"/>
                    <a:pt x="5388" y="3814"/>
                    <a:pt x="5525" y="3860"/>
                  </a:cubicBezTo>
                  <a:cubicBezTo>
                    <a:pt x="5684" y="3906"/>
                    <a:pt x="5844" y="3974"/>
                    <a:pt x="6004" y="4020"/>
                  </a:cubicBezTo>
                  <a:cubicBezTo>
                    <a:pt x="6323" y="4134"/>
                    <a:pt x="6643" y="4225"/>
                    <a:pt x="6985" y="4362"/>
                  </a:cubicBezTo>
                  <a:cubicBezTo>
                    <a:pt x="6871" y="4179"/>
                    <a:pt x="6826" y="4065"/>
                    <a:pt x="6620" y="3769"/>
                  </a:cubicBezTo>
                  <a:cubicBezTo>
                    <a:pt x="6483" y="3518"/>
                    <a:pt x="6323" y="3266"/>
                    <a:pt x="6095" y="2993"/>
                  </a:cubicBezTo>
                  <a:cubicBezTo>
                    <a:pt x="5981" y="2856"/>
                    <a:pt x="5867" y="2719"/>
                    <a:pt x="5730" y="2582"/>
                  </a:cubicBezTo>
                  <a:cubicBezTo>
                    <a:pt x="5616" y="2445"/>
                    <a:pt x="5570" y="2422"/>
                    <a:pt x="5479" y="2331"/>
                  </a:cubicBezTo>
                  <a:cubicBezTo>
                    <a:pt x="5319" y="2171"/>
                    <a:pt x="5137" y="2011"/>
                    <a:pt x="4977" y="1874"/>
                  </a:cubicBezTo>
                  <a:cubicBezTo>
                    <a:pt x="4269" y="1281"/>
                    <a:pt x="3470" y="710"/>
                    <a:pt x="2603" y="322"/>
                  </a:cubicBezTo>
                  <a:cubicBezTo>
                    <a:pt x="2197" y="151"/>
                    <a:pt x="1791" y="0"/>
                    <a:pt x="13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6" name="Google Shape;4704;p53">
              <a:extLst>
                <a:ext uri="{FF2B5EF4-FFF2-40B4-BE49-F238E27FC236}">
                  <a16:creationId xmlns:a16="http://schemas.microsoft.com/office/drawing/2014/main" id="{696F22EA-95B7-4FEC-7D26-C814C5679CB1}"/>
                </a:ext>
              </a:extLst>
            </p:cNvPr>
            <p:cNvSpPr/>
            <p:nvPr/>
          </p:nvSpPr>
          <p:spPr>
            <a:xfrm>
              <a:off x="2457300" y="1916000"/>
              <a:ext cx="44525" cy="20450"/>
            </a:xfrm>
            <a:custGeom>
              <a:avLst/>
              <a:gdLst/>
              <a:ahLst/>
              <a:cxnLst/>
              <a:rect l="l" t="t" r="r" b="b"/>
              <a:pathLst>
                <a:path w="1781" h="818" extrusionOk="0">
                  <a:moveTo>
                    <a:pt x="830" y="1"/>
                  </a:moveTo>
                  <a:cubicBezTo>
                    <a:pt x="443" y="1"/>
                    <a:pt x="109" y="131"/>
                    <a:pt x="69" y="329"/>
                  </a:cubicBezTo>
                  <a:cubicBezTo>
                    <a:pt x="1" y="535"/>
                    <a:pt x="320" y="763"/>
                    <a:pt x="777" y="809"/>
                  </a:cubicBezTo>
                  <a:cubicBezTo>
                    <a:pt x="836" y="815"/>
                    <a:pt x="894" y="817"/>
                    <a:pt x="952" y="817"/>
                  </a:cubicBezTo>
                  <a:cubicBezTo>
                    <a:pt x="1339" y="817"/>
                    <a:pt x="1673" y="688"/>
                    <a:pt x="1713" y="489"/>
                  </a:cubicBezTo>
                  <a:cubicBezTo>
                    <a:pt x="1781" y="284"/>
                    <a:pt x="1461" y="55"/>
                    <a:pt x="1005" y="10"/>
                  </a:cubicBezTo>
                  <a:cubicBezTo>
                    <a:pt x="946" y="4"/>
                    <a:pt x="887" y="1"/>
                    <a:pt x="830"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7" name="Google Shape;4705;p53">
              <a:extLst>
                <a:ext uri="{FF2B5EF4-FFF2-40B4-BE49-F238E27FC236}">
                  <a16:creationId xmlns:a16="http://schemas.microsoft.com/office/drawing/2014/main" id="{4277A81C-52E8-E5B8-707F-2F83F960D595}"/>
                </a:ext>
              </a:extLst>
            </p:cNvPr>
            <p:cNvSpPr/>
            <p:nvPr/>
          </p:nvSpPr>
          <p:spPr>
            <a:xfrm>
              <a:off x="2842000" y="1670300"/>
              <a:ext cx="560875" cy="123350"/>
            </a:xfrm>
            <a:custGeom>
              <a:avLst/>
              <a:gdLst/>
              <a:ahLst/>
              <a:cxnLst/>
              <a:rect l="l" t="t" r="r" b="b"/>
              <a:pathLst>
                <a:path w="22435" h="4934" extrusionOk="0">
                  <a:moveTo>
                    <a:pt x="20252" y="1598"/>
                  </a:moveTo>
                  <a:lnTo>
                    <a:pt x="20252" y="1598"/>
                  </a:lnTo>
                  <a:cubicBezTo>
                    <a:pt x="20252" y="1598"/>
                    <a:pt x="20252" y="1598"/>
                    <a:pt x="20252" y="1598"/>
                  </a:cubicBezTo>
                  <a:lnTo>
                    <a:pt x="20252" y="1598"/>
                  </a:lnTo>
                  <a:cubicBezTo>
                    <a:pt x="20263" y="1598"/>
                    <a:pt x="20275" y="1598"/>
                    <a:pt x="20289" y="1598"/>
                  </a:cubicBezTo>
                  <a:cubicBezTo>
                    <a:pt x="20276" y="1598"/>
                    <a:pt x="20264" y="1598"/>
                    <a:pt x="20252" y="1598"/>
                  </a:cubicBezTo>
                  <a:close/>
                  <a:moveTo>
                    <a:pt x="20252" y="1598"/>
                  </a:moveTo>
                  <a:cubicBezTo>
                    <a:pt x="20004" y="1598"/>
                    <a:pt x="20247" y="1599"/>
                    <a:pt x="20325" y="1618"/>
                  </a:cubicBezTo>
                  <a:lnTo>
                    <a:pt x="20325" y="1618"/>
                  </a:lnTo>
                  <a:cubicBezTo>
                    <a:pt x="20296" y="1610"/>
                    <a:pt x="20272" y="1603"/>
                    <a:pt x="20252" y="1598"/>
                  </a:cubicBezTo>
                  <a:close/>
                  <a:moveTo>
                    <a:pt x="20325" y="1618"/>
                  </a:moveTo>
                  <a:lnTo>
                    <a:pt x="20325" y="1618"/>
                  </a:lnTo>
                  <a:cubicBezTo>
                    <a:pt x="20328" y="1619"/>
                    <a:pt x="20331" y="1620"/>
                    <a:pt x="20334" y="1621"/>
                  </a:cubicBezTo>
                  <a:cubicBezTo>
                    <a:pt x="20332" y="1620"/>
                    <a:pt x="20328" y="1619"/>
                    <a:pt x="20325" y="1618"/>
                  </a:cubicBezTo>
                  <a:close/>
                  <a:moveTo>
                    <a:pt x="20083" y="0"/>
                  </a:moveTo>
                  <a:cubicBezTo>
                    <a:pt x="19307" y="23"/>
                    <a:pt x="18782" y="388"/>
                    <a:pt x="18714" y="913"/>
                  </a:cubicBezTo>
                  <a:cubicBezTo>
                    <a:pt x="18672" y="1227"/>
                    <a:pt x="19110" y="1561"/>
                    <a:pt x="19588" y="1561"/>
                  </a:cubicBezTo>
                  <a:cubicBezTo>
                    <a:pt x="19631" y="1561"/>
                    <a:pt x="19675" y="1558"/>
                    <a:pt x="19718" y="1552"/>
                  </a:cubicBezTo>
                  <a:lnTo>
                    <a:pt x="19741" y="1552"/>
                  </a:lnTo>
                  <a:cubicBezTo>
                    <a:pt x="19628" y="1532"/>
                    <a:pt x="19575" y="1520"/>
                    <a:pt x="19584" y="1520"/>
                  </a:cubicBezTo>
                  <a:cubicBezTo>
                    <a:pt x="19595" y="1520"/>
                    <a:pt x="19699" y="1537"/>
                    <a:pt x="19901" y="1575"/>
                  </a:cubicBezTo>
                  <a:cubicBezTo>
                    <a:pt x="20005" y="1596"/>
                    <a:pt x="20128" y="1598"/>
                    <a:pt x="20252" y="1598"/>
                  </a:cubicBezTo>
                  <a:lnTo>
                    <a:pt x="20252" y="1598"/>
                  </a:lnTo>
                  <a:cubicBezTo>
                    <a:pt x="20214" y="1587"/>
                    <a:pt x="20196" y="1583"/>
                    <a:pt x="20199" y="1583"/>
                  </a:cubicBezTo>
                  <a:cubicBezTo>
                    <a:pt x="20203" y="1583"/>
                    <a:pt x="20232" y="1588"/>
                    <a:pt x="20289" y="1598"/>
                  </a:cubicBezTo>
                  <a:cubicBezTo>
                    <a:pt x="20403" y="1643"/>
                    <a:pt x="20494" y="1666"/>
                    <a:pt x="20585" y="1689"/>
                  </a:cubicBezTo>
                  <a:cubicBezTo>
                    <a:pt x="20790" y="1761"/>
                    <a:pt x="20995" y="1789"/>
                    <a:pt x="21200" y="1789"/>
                  </a:cubicBezTo>
                  <a:cubicBezTo>
                    <a:pt x="21383" y="1789"/>
                    <a:pt x="21566" y="1767"/>
                    <a:pt x="21749" y="1735"/>
                  </a:cubicBezTo>
                  <a:cubicBezTo>
                    <a:pt x="22343" y="1598"/>
                    <a:pt x="22434" y="1118"/>
                    <a:pt x="22252" y="753"/>
                  </a:cubicBezTo>
                  <a:cubicBezTo>
                    <a:pt x="21955" y="160"/>
                    <a:pt x="20859" y="0"/>
                    <a:pt x="20083" y="0"/>
                  </a:cubicBezTo>
                  <a:close/>
                  <a:moveTo>
                    <a:pt x="2839" y="4129"/>
                  </a:moveTo>
                  <a:cubicBezTo>
                    <a:pt x="2840" y="4129"/>
                    <a:pt x="2812" y="4145"/>
                    <a:pt x="2754" y="4177"/>
                  </a:cubicBezTo>
                  <a:lnTo>
                    <a:pt x="2754" y="4177"/>
                  </a:lnTo>
                  <a:cubicBezTo>
                    <a:pt x="2756" y="4177"/>
                    <a:pt x="2757" y="4177"/>
                    <a:pt x="2759" y="4177"/>
                  </a:cubicBezTo>
                  <a:cubicBezTo>
                    <a:pt x="2756" y="4178"/>
                    <a:pt x="2754" y="4178"/>
                    <a:pt x="2751" y="4179"/>
                  </a:cubicBezTo>
                  <a:lnTo>
                    <a:pt x="2751" y="4179"/>
                  </a:lnTo>
                  <a:cubicBezTo>
                    <a:pt x="2752" y="4178"/>
                    <a:pt x="2753" y="4178"/>
                    <a:pt x="2754" y="4177"/>
                  </a:cubicBezTo>
                  <a:lnTo>
                    <a:pt x="2754" y="4177"/>
                  </a:lnTo>
                  <a:cubicBezTo>
                    <a:pt x="2751" y="4177"/>
                    <a:pt x="2748" y="4177"/>
                    <a:pt x="2746" y="4177"/>
                  </a:cubicBezTo>
                  <a:lnTo>
                    <a:pt x="2746" y="4177"/>
                  </a:lnTo>
                  <a:cubicBezTo>
                    <a:pt x="2807" y="4145"/>
                    <a:pt x="2838" y="4129"/>
                    <a:pt x="2839" y="4129"/>
                  </a:cubicBezTo>
                  <a:close/>
                  <a:moveTo>
                    <a:pt x="2746" y="4177"/>
                  </a:moveTo>
                  <a:lnTo>
                    <a:pt x="2746" y="4177"/>
                  </a:lnTo>
                  <a:cubicBezTo>
                    <a:pt x="2743" y="4179"/>
                    <a:pt x="2741" y="4180"/>
                    <a:pt x="2738" y="4181"/>
                  </a:cubicBezTo>
                  <a:lnTo>
                    <a:pt x="2738" y="4181"/>
                  </a:lnTo>
                  <a:cubicBezTo>
                    <a:pt x="2742" y="4180"/>
                    <a:pt x="2747" y="4180"/>
                    <a:pt x="2751" y="4179"/>
                  </a:cubicBezTo>
                  <a:lnTo>
                    <a:pt x="2751" y="4179"/>
                  </a:lnTo>
                  <a:cubicBezTo>
                    <a:pt x="2740" y="4185"/>
                    <a:pt x="2727" y="4192"/>
                    <a:pt x="2713" y="4200"/>
                  </a:cubicBezTo>
                  <a:cubicBezTo>
                    <a:pt x="2718" y="4195"/>
                    <a:pt x="2721" y="4192"/>
                    <a:pt x="2724" y="4189"/>
                  </a:cubicBezTo>
                  <a:lnTo>
                    <a:pt x="2724" y="4189"/>
                  </a:lnTo>
                  <a:cubicBezTo>
                    <a:pt x="2729" y="4186"/>
                    <a:pt x="2734" y="4184"/>
                    <a:pt x="2738" y="4181"/>
                  </a:cubicBezTo>
                  <a:lnTo>
                    <a:pt x="2738" y="4181"/>
                  </a:lnTo>
                  <a:cubicBezTo>
                    <a:pt x="2736" y="4182"/>
                    <a:pt x="2733" y="4182"/>
                    <a:pt x="2731" y="4183"/>
                  </a:cubicBezTo>
                  <a:lnTo>
                    <a:pt x="2731" y="4183"/>
                  </a:lnTo>
                  <a:cubicBezTo>
                    <a:pt x="2736" y="4179"/>
                    <a:pt x="2740" y="4178"/>
                    <a:pt x="2746" y="4177"/>
                  </a:cubicBezTo>
                  <a:close/>
                  <a:moveTo>
                    <a:pt x="2161" y="4418"/>
                  </a:moveTo>
                  <a:lnTo>
                    <a:pt x="2161" y="4418"/>
                  </a:lnTo>
                  <a:cubicBezTo>
                    <a:pt x="2155" y="4421"/>
                    <a:pt x="2149" y="4424"/>
                    <a:pt x="2142" y="4428"/>
                  </a:cubicBezTo>
                  <a:cubicBezTo>
                    <a:pt x="2148" y="4425"/>
                    <a:pt x="2154" y="4421"/>
                    <a:pt x="2161" y="4418"/>
                  </a:cubicBezTo>
                  <a:close/>
                  <a:moveTo>
                    <a:pt x="2472" y="2728"/>
                  </a:moveTo>
                  <a:cubicBezTo>
                    <a:pt x="2299" y="2728"/>
                    <a:pt x="2111" y="2754"/>
                    <a:pt x="1914" y="2808"/>
                  </a:cubicBezTo>
                  <a:cubicBezTo>
                    <a:pt x="1184" y="3036"/>
                    <a:pt x="179" y="3492"/>
                    <a:pt x="65" y="4131"/>
                  </a:cubicBezTo>
                  <a:cubicBezTo>
                    <a:pt x="0" y="4522"/>
                    <a:pt x="183" y="4934"/>
                    <a:pt x="731" y="4934"/>
                  </a:cubicBezTo>
                  <a:cubicBezTo>
                    <a:pt x="759" y="4934"/>
                    <a:pt x="788" y="4933"/>
                    <a:pt x="819" y="4930"/>
                  </a:cubicBezTo>
                  <a:cubicBezTo>
                    <a:pt x="1207" y="4907"/>
                    <a:pt x="1595" y="4793"/>
                    <a:pt x="1937" y="4565"/>
                  </a:cubicBezTo>
                  <a:cubicBezTo>
                    <a:pt x="2028" y="4519"/>
                    <a:pt x="2097" y="4451"/>
                    <a:pt x="2188" y="4405"/>
                  </a:cubicBezTo>
                  <a:cubicBezTo>
                    <a:pt x="2189" y="4405"/>
                    <a:pt x="2189" y="4405"/>
                    <a:pt x="2190" y="4404"/>
                  </a:cubicBezTo>
                  <a:lnTo>
                    <a:pt x="2190" y="4404"/>
                  </a:lnTo>
                  <a:cubicBezTo>
                    <a:pt x="2251" y="4378"/>
                    <a:pt x="2334" y="4354"/>
                    <a:pt x="2322" y="4354"/>
                  </a:cubicBezTo>
                  <a:cubicBezTo>
                    <a:pt x="2321" y="4354"/>
                    <a:pt x="2317" y="4354"/>
                    <a:pt x="2311" y="4355"/>
                  </a:cubicBezTo>
                  <a:lnTo>
                    <a:pt x="2311" y="4355"/>
                  </a:lnTo>
                  <a:cubicBezTo>
                    <a:pt x="2398" y="4331"/>
                    <a:pt x="2482" y="4300"/>
                    <a:pt x="2576" y="4268"/>
                  </a:cubicBezTo>
                  <a:cubicBezTo>
                    <a:pt x="2619" y="4245"/>
                    <a:pt x="2656" y="4225"/>
                    <a:pt x="2689" y="4208"/>
                  </a:cubicBezTo>
                  <a:lnTo>
                    <a:pt x="2689" y="4208"/>
                  </a:lnTo>
                  <a:cubicBezTo>
                    <a:pt x="2700" y="4206"/>
                    <a:pt x="2716" y="4204"/>
                    <a:pt x="2736" y="4200"/>
                  </a:cubicBezTo>
                  <a:cubicBezTo>
                    <a:pt x="3238" y="4109"/>
                    <a:pt x="3649" y="3606"/>
                    <a:pt x="3489" y="3287"/>
                  </a:cubicBezTo>
                  <a:cubicBezTo>
                    <a:pt x="3337" y="2933"/>
                    <a:pt x="2962" y="2728"/>
                    <a:pt x="2472" y="2728"/>
                  </a:cubicBezTo>
                  <a:close/>
                </a:path>
              </a:pathLst>
            </a:custGeom>
            <a:solidFill>
              <a:srgbClr val="68240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8" name="Google Shape;4706;p53">
              <a:extLst>
                <a:ext uri="{FF2B5EF4-FFF2-40B4-BE49-F238E27FC236}">
                  <a16:creationId xmlns:a16="http://schemas.microsoft.com/office/drawing/2014/main" id="{4D2E7CCE-851B-E123-F4E7-43E487DB2DF4}"/>
                </a:ext>
              </a:extLst>
            </p:cNvPr>
            <p:cNvSpPr/>
            <p:nvPr/>
          </p:nvSpPr>
          <p:spPr>
            <a:xfrm>
              <a:off x="3330950" y="1687975"/>
              <a:ext cx="4000" cy="1175"/>
            </a:xfrm>
            <a:custGeom>
              <a:avLst/>
              <a:gdLst/>
              <a:ahLst/>
              <a:cxnLst/>
              <a:rect l="l" t="t" r="r" b="b"/>
              <a:pathLst>
                <a:path w="160" h="47" extrusionOk="0">
                  <a:moveTo>
                    <a:pt x="160" y="46"/>
                  </a:moveTo>
                  <a:lnTo>
                    <a:pt x="160" y="46"/>
                  </a:lnTo>
                  <a:cubicBezTo>
                    <a:pt x="0" y="1"/>
                    <a:pt x="0" y="1"/>
                    <a:pt x="160" y="46"/>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9" name="Google Shape;4707;p53">
              <a:extLst>
                <a:ext uri="{FF2B5EF4-FFF2-40B4-BE49-F238E27FC236}">
                  <a16:creationId xmlns:a16="http://schemas.microsoft.com/office/drawing/2014/main" id="{728272FD-B297-F68F-B4A0-7D1DFA4E3FA3}"/>
                </a:ext>
              </a:extLst>
            </p:cNvPr>
            <p:cNvSpPr/>
            <p:nvPr/>
          </p:nvSpPr>
          <p:spPr>
            <a:xfrm>
              <a:off x="2909825" y="1753450"/>
              <a:ext cx="3150" cy="1325"/>
            </a:xfrm>
            <a:custGeom>
              <a:avLst/>
              <a:gdLst/>
              <a:ahLst/>
              <a:cxnLst/>
              <a:rect l="l" t="t" r="r" b="b"/>
              <a:pathLst>
                <a:path w="126" h="53" extrusionOk="0">
                  <a:moveTo>
                    <a:pt x="123" y="1"/>
                  </a:moveTo>
                  <a:cubicBezTo>
                    <a:pt x="120" y="1"/>
                    <a:pt x="80" y="18"/>
                    <a:pt x="0" y="52"/>
                  </a:cubicBezTo>
                  <a:lnTo>
                    <a:pt x="23" y="52"/>
                  </a:lnTo>
                  <a:cubicBezTo>
                    <a:pt x="91" y="18"/>
                    <a:pt x="126" y="1"/>
                    <a:pt x="123" y="1"/>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0" name="Google Shape;4708;p53">
              <a:extLst>
                <a:ext uri="{FF2B5EF4-FFF2-40B4-BE49-F238E27FC236}">
                  <a16:creationId xmlns:a16="http://schemas.microsoft.com/office/drawing/2014/main" id="{CC3D6E06-7E94-A18F-009E-8BA65FAD5E04}"/>
                </a:ext>
              </a:extLst>
            </p:cNvPr>
            <p:cNvSpPr/>
            <p:nvPr/>
          </p:nvSpPr>
          <p:spPr>
            <a:xfrm>
              <a:off x="2896700" y="1759875"/>
              <a:ext cx="1150" cy="25"/>
            </a:xfrm>
            <a:custGeom>
              <a:avLst/>
              <a:gdLst/>
              <a:ahLst/>
              <a:cxnLst/>
              <a:rect l="l" t="t" r="r" b="b"/>
              <a:pathLst>
                <a:path w="46" h="1" extrusionOk="0">
                  <a:moveTo>
                    <a:pt x="46" y="1"/>
                  </a:moveTo>
                  <a:cubicBezTo>
                    <a:pt x="23" y="1"/>
                    <a:pt x="23" y="1"/>
                    <a:pt x="0" y="1"/>
                  </a:cubicBezTo>
                  <a:cubicBezTo>
                    <a:pt x="23" y="1"/>
                    <a:pt x="46" y="1"/>
                    <a:pt x="46" y="1"/>
                  </a:cubicBezTo>
                  <a:cubicBezTo>
                    <a:pt x="46" y="1"/>
                    <a:pt x="46" y="1"/>
                    <a:pt x="46" y="1"/>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1" name="Google Shape;4709;p53">
              <a:extLst>
                <a:ext uri="{FF2B5EF4-FFF2-40B4-BE49-F238E27FC236}">
                  <a16:creationId xmlns:a16="http://schemas.microsoft.com/office/drawing/2014/main" id="{10412C8A-C3BD-489F-A746-9D29D001E314}"/>
                </a:ext>
              </a:extLst>
            </p:cNvPr>
            <p:cNvSpPr/>
            <p:nvPr/>
          </p:nvSpPr>
          <p:spPr>
            <a:xfrm>
              <a:off x="3348050" y="1690250"/>
              <a:ext cx="1175" cy="25"/>
            </a:xfrm>
            <a:custGeom>
              <a:avLst/>
              <a:gdLst/>
              <a:ahLst/>
              <a:cxnLst/>
              <a:rect l="l" t="t" r="r" b="b"/>
              <a:pathLst>
                <a:path w="47" h="1" extrusionOk="0">
                  <a:moveTo>
                    <a:pt x="47" y="1"/>
                  </a:moveTo>
                  <a:cubicBezTo>
                    <a:pt x="24" y="1"/>
                    <a:pt x="24" y="1"/>
                    <a:pt x="1" y="1"/>
                  </a:cubicBezTo>
                  <a:cubicBezTo>
                    <a:pt x="1" y="1"/>
                    <a:pt x="1" y="1"/>
                    <a:pt x="1" y="1"/>
                  </a:cubicBezTo>
                  <a:cubicBezTo>
                    <a:pt x="1" y="1"/>
                    <a:pt x="24" y="1"/>
                    <a:pt x="47" y="1"/>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2" name="Google Shape;4710;p53">
              <a:extLst>
                <a:ext uri="{FF2B5EF4-FFF2-40B4-BE49-F238E27FC236}">
                  <a16:creationId xmlns:a16="http://schemas.microsoft.com/office/drawing/2014/main" id="{25E1E1ED-D5AC-6184-2F45-686A762E507E}"/>
                </a:ext>
              </a:extLst>
            </p:cNvPr>
            <p:cNvSpPr/>
            <p:nvPr/>
          </p:nvSpPr>
          <p:spPr>
            <a:xfrm>
              <a:off x="2831650" y="2082875"/>
              <a:ext cx="40525" cy="20550"/>
            </a:xfrm>
            <a:custGeom>
              <a:avLst/>
              <a:gdLst/>
              <a:ahLst/>
              <a:cxnLst/>
              <a:rect l="l" t="t" r="r" b="b"/>
              <a:pathLst>
                <a:path w="1621" h="822" extrusionOk="0">
                  <a:moveTo>
                    <a:pt x="681" y="0"/>
                  </a:moveTo>
                  <a:cubicBezTo>
                    <a:pt x="391" y="0"/>
                    <a:pt x="140" y="91"/>
                    <a:pt x="68" y="251"/>
                  </a:cubicBezTo>
                  <a:cubicBezTo>
                    <a:pt x="0" y="456"/>
                    <a:pt x="251" y="707"/>
                    <a:pt x="662" y="799"/>
                  </a:cubicBezTo>
                  <a:cubicBezTo>
                    <a:pt x="753" y="814"/>
                    <a:pt x="843" y="821"/>
                    <a:pt x="928" y="821"/>
                  </a:cubicBezTo>
                  <a:cubicBezTo>
                    <a:pt x="1229" y="821"/>
                    <a:pt x="1476" y="730"/>
                    <a:pt x="1529" y="570"/>
                  </a:cubicBezTo>
                  <a:cubicBezTo>
                    <a:pt x="1621" y="365"/>
                    <a:pt x="1347" y="114"/>
                    <a:pt x="936" y="23"/>
                  </a:cubicBezTo>
                  <a:cubicBezTo>
                    <a:pt x="850" y="7"/>
                    <a:pt x="764" y="0"/>
                    <a:pt x="681"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3" name="Google Shape;4711;p53">
              <a:extLst>
                <a:ext uri="{FF2B5EF4-FFF2-40B4-BE49-F238E27FC236}">
                  <a16:creationId xmlns:a16="http://schemas.microsoft.com/office/drawing/2014/main" id="{DDD09D16-D2C3-A5AB-D34B-CB7D12FDB0C1}"/>
                </a:ext>
              </a:extLst>
            </p:cNvPr>
            <p:cNvSpPr/>
            <p:nvPr/>
          </p:nvSpPr>
          <p:spPr>
            <a:xfrm>
              <a:off x="3457625" y="1968700"/>
              <a:ext cx="37675" cy="26900"/>
            </a:xfrm>
            <a:custGeom>
              <a:avLst/>
              <a:gdLst/>
              <a:ahLst/>
              <a:cxnLst/>
              <a:rect l="l" t="t" r="r" b="b"/>
              <a:pathLst>
                <a:path w="1507" h="1076" extrusionOk="0">
                  <a:moveTo>
                    <a:pt x="1111" y="1"/>
                  </a:moveTo>
                  <a:cubicBezTo>
                    <a:pt x="919" y="1"/>
                    <a:pt x="668" y="87"/>
                    <a:pt x="457" y="253"/>
                  </a:cubicBezTo>
                  <a:cubicBezTo>
                    <a:pt x="137" y="504"/>
                    <a:pt x="0" y="846"/>
                    <a:pt x="160" y="1006"/>
                  </a:cubicBezTo>
                  <a:cubicBezTo>
                    <a:pt x="214" y="1053"/>
                    <a:pt x="295" y="1075"/>
                    <a:pt x="390" y="1075"/>
                  </a:cubicBezTo>
                  <a:cubicBezTo>
                    <a:pt x="576" y="1075"/>
                    <a:pt x="817" y="989"/>
                    <a:pt x="1028" y="823"/>
                  </a:cubicBezTo>
                  <a:cubicBezTo>
                    <a:pt x="1370" y="572"/>
                    <a:pt x="1507" y="230"/>
                    <a:pt x="1347" y="70"/>
                  </a:cubicBezTo>
                  <a:cubicBezTo>
                    <a:pt x="1293" y="24"/>
                    <a:pt x="1210" y="1"/>
                    <a:pt x="1111"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4" name="Google Shape;4712;p53">
              <a:extLst>
                <a:ext uri="{FF2B5EF4-FFF2-40B4-BE49-F238E27FC236}">
                  <a16:creationId xmlns:a16="http://schemas.microsoft.com/office/drawing/2014/main" id="{77AFD09F-DEB0-E6E1-67B6-C3D905F699E9}"/>
                </a:ext>
              </a:extLst>
            </p:cNvPr>
            <p:cNvSpPr/>
            <p:nvPr/>
          </p:nvSpPr>
          <p:spPr>
            <a:xfrm>
              <a:off x="3130075" y="1991250"/>
              <a:ext cx="151250" cy="84325"/>
            </a:xfrm>
            <a:custGeom>
              <a:avLst/>
              <a:gdLst/>
              <a:ahLst/>
              <a:cxnLst/>
              <a:rect l="l" t="t" r="r" b="b"/>
              <a:pathLst>
                <a:path w="6050" h="3373" extrusionOk="0">
                  <a:moveTo>
                    <a:pt x="810" y="1266"/>
                  </a:moveTo>
                  <a:cubicBezTo>
                    <a:pt x="733" y="1266"/>
                    <a:pt x="561" y="1440"/>
                    <a:pt x="389" y="1633"/>
                  </a:cubicBezTo>
                  <a:cubicBezTo>
                    <a:pt x="297" y="1747"/>
                    <a:pt x="206" y="1839"/>
                    <a:pt x="138" y="1953"/>
                  </a:cubicBezTo>
                  <a:cubicBezTo>
                    <a:pt x="92" y="2044"/>
                    <a:pt x="46" y="2113"/>
                    <a:pt x="46" y="2113"/>
                  </a:cubicBezTo>
                  <a:cubicBezTo>
                    <a:pt x="46" y="2113"/>
                    <a:pt x="46" y="2135"/>
                    <a:pt x="46" y="2181"/>
                  </a:cubicBezTo>
                  <a:cubicBezTo>
                    <a:pt x="23" y="2204"/>
                    <a:pt x="23" y="2272"/>
                    <a:pt x="23" y="2318"/>
                  </a:cubicBezTo>
                  <a:cubicBezTo>
                    <a:pt x="1" y="2455"/>
                    <a:pt x="23" y="2638"/>
                    <a:pt x="92" y="2775"/>
                  </a:cubicBezTo>
                  <a:cubicBezTo>
                    <a:pt x="234" y="3038"/>
                    <a:pt x="447" y="3193"/>
                    <a:pt x="510" y="3193"/>
                  </a:cubicBezTo>
                  <a:cubicBezTo>
                    <a:pt x="518" y="3193"/>
                    <a:pt x="523" y="3191"/>
                    <a:pt x="526" y="3185"/>
                  </a:cubicBezTo>
                  <a:cubicBezTo>
                    <a:pt x="594" y="3140"/>
                    <a:pt x="434" y="2911"/>
                    <a:pt x="412" y="2683"/>
                  </a:cubicBezTo>
                  <a:cubicBezTo>
                    <a:pt x="389" y="2569"/>
                    <a:pt x="412" y="2478"/>
                    <a:pt x="434" y="2409"/>
                  </a:cubicBezTo>
                  <a:cubicBezTo>
                    <a:pt x="457" y="2341"/>
                    <a:pt x="503" y="2272"/>
                    <a:pt x="480" y="2272"/>
                  </a:cubicBezTo>
                  <a:cubicBezTo>
                    <a:pt x="480" y="2272"/>
                    <a:pt x="503" y="2227"/>
                    <a:pt x="526" y="2135"/>
                  </a:cubicBezTo>
                  <a:cubicBezTo>
                    <a:pt x="548" y="2067"/>
                    <a:pt x="617" y="1953"/>
                    <a:pt x="663" y="1816"/>
                  </a:cubicBezTo>
                  <a:cubicBezTo>
                    <a:pt x="800" y="1565"/>
                    <a:pt x="868" y="1291"/>
                    <a:pt x="822" y="1268"/>
                  </a:cubicBezTo>
                  <a:cubicBezTo>
                    <a:pt x="818" y="1267"/>
                    <a:pt x="814" y="1266"/>
                    <a:pt x="810" y="1266"/>
                  </a:cubicBezTo>
                  <a:close/>
                  <a:moveTo>
                    <a:pt x="1986" y="2501"/>
                  </a:moveTo>
                  <a:cubicBezTo>
                    <a:pt x="1804" y="2501"/>
                    <a:pt x="1621" y="2569"/>
                    <a:pt x="1621" y="2638"/>
                  </a:cubicBezTo>
                  <a:cubicBezTo>
                    <a:pt x="1621" y="2683"/>
                    <a:pt x="1781" y="2752"/>
                    <a:pt x="1918" y="2820"/>
                  </a:cubicBezTo>
                  <a:cubicBezTo>
                    <a:pt x="2055" y="2911"/>
                    <a:pt x="2169" y="2980"/>
                    <a:pt x="2169" y="2980"/>
                  </a:cubicBezTo>
                  <a:cubicBezTo>
                    <a:pt x="2169" y="2980"/>
                    <a:pt x="2306" y="3026"/>
                    <a:pt x="2443" y="3094"/>
                  </a:cubicBezTo>
                  <a:cubicBezTo>
                    <a:pt x="2547" y="3177"/>
                    <a:pt x="2651" y="3280"/>
                    <a:pt x="2721" y="3280"/>
                  </a:cubicBezTo>
                  <a:cubicBezTo>
                    <a:pt x="2727" y="3280"/>
                    <a:pt x="2734" y="3279"/>
                    <a:pt x="2740" y="3277"/>
                  </a:cubicBezTo>
                  <a:cubicBezTo>
                    <a:pt x="2785" y="3254"/>
                    <a:pt x="2785" y="3071"/>
                    <a:pt x="2671" y="2889"/>
                  </a:cubicBezTo>
                  <a:cubicBezTo>
                    <a:pt x="2580" y="2706"/>
                    <a:pt x="2397" y="2569"/>
                    <a:pt x="2397" y="2569"/>
                  </a:cubicBezTo>
                  <a:cubicBezTo>
                    <a:pt x="2397" y="2569"/>
                    <a:pt x="2192" y="2501"/>
                    <a:pt x="1986" y="2501"/>
                  </a:cubicBezTo>
                  <a:close/>
                  <a:moveTo>
                    <a:pt x="4274" y="0"/>
                  </a:moveTo>
                  <a:cubicBezTo>
                    <a:pt x="4259" y="0"/>
                    <a:pt x="4249" y="4"/>
                    <a:pt x="4246" y="13"/>
                  </a:cubicBezTo>
                  <a:cubicBezTo>
                    <a:pt x="4201" y="58"/>
                    <a:pt x="4657" y="401"/>
                    <a:pt x="5045" y="766"/>
                  </a:cubicBezTo>
                  <a:cubicBezTo>
                    <a:pt x="5228" y="949"/>
                    <a:pt x="5387" y="1131"/>
                    <a:pt x="5479" y="1291"/>
                  </a:cubicBezTo>
                  <a:cubicBezTo>
                    <a:pt x="5502" y="1359"/>
                    <a:pt x="5524" y="1428"/>
                    <a:pt x="5547" y="1473"/>
                  </a:cubicBezTo>
                  <a:cubicBezTo>
                    <a:pt x="5547" y="1519"/>
                    <a:pt x="5570" y="1542"/>
                    <a:pt x="5547" y="1542"/>
                  </a:cubicBezTo>
                  <a:cubicBezTo>
                    <a:pt x="5547" y="1542"/>
                    <a:pt x="5593" y="1633"/>
                    <a:pt x="5593" y="1816"/>
                  </a:cubicBezTo>
                  <a:cubicBezTo>
                    <a:pt x="5570" y="1976"/>
                    <a:pt x="5479" y="2204"/>
                    <a:pt x="5365" y="2432"/>
                  </a:cubicBezTo>
                  <a:cubicBezTo>
                    <a:pt x="5091" y="2889"/>
                    <a:pt x="4748" y="3322"/>
                    <a:pt x="4794" y="3368"/>
                  </a:cubicBezTo>
                  <a:cubicBezTo>
                    <a:pt x="4797" y="3371"/>
                    <a:pt x="4801" y="3372"/>
                    <a:pt x="4806" y="3372"/>
                  </a:cubicBezTo>
                  <a:cubicBezTo>
                    <a:pt x="4891" y="3372"/>
                    <a:pt x="5295" y="3044"/>
                    <a:pt x="5639" y="2615"/>
                  </a:cubicBezTo>
                  <a:cubicBezTo>
                    <a:pt x="5821" y="2386"/>
                    <a:pt x="5958" y="2113"/>
                    <a:pt x="6004" y="1862"/>
                  </a:cubicBezTo>
                  <a:cubicBezTo>
                    <a:pt x="6027" y="1747"/>
                    <a:pt x="6049" y="1633"/>
                    <a:pt x="6027" y="1565"/>
                  </a:cubicBezTo>
                  <a:cubicBezTo>
                    <a:pt x="6027" y="1496"/>
                    <a:pt x="6027" y="1451"/>
                    <a:pt x="6027" y="1451"/>
                  </a:cubicBezTo>
                  <a:cubicBezTo>
                    <a:pt x="6027" y="1451"/>
                    <a:pt x="6004" y="1405"/>
                    <a:pt x="5981" y="1337"/>
                  </a:cubicBezTo>
                  <a:cubicBezTo>
                    <a:pt x="5958" y="1268"/>
                    <a:pt x="5912" y="1177"/>
                    <a:pt x="5844" y="1063"/>
                  </a:cubicBezTo>
                  <a:cubicBezTo>
                    <a:pt x="5707" y="880"/>
                    <a:pt x="5479" y="652"/>
                    <a:pt x="5250" y="492"/>
                  </a:cubicBezTo>
                  <a:cubicBezTo>
                    <a:pt x="4829" y="211"/>
                    <a:pt x="4390" y="0"/>
                    <a:pt x="427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5" name="Google Shape;4713;p53">
              <a:extLst>
                <a:ext uri="{FF2B5EF4-FFF2-40B4-BE49-F238E27FC236}">
                  <a16:creationId xmlns:a16="http://schemas.microsoft.com/office/drawing/2014/main" id="{94DC2621-BDA7-B905-FA31-3B5F29637A22}"/>
                </a:ext>
              </a:extLst>
            </p:cNvPr>
            <p:cNvSpPr/>
            <p:nvPr/>
          </p:nvSpPr>
          <p:spPr>
            <a:xfrm>
              <a:off x="3183725" y="2020925"/>
              <a:ext cx="38250" cy="19150"/>
            </a:xfrm>
            <a:custGeom>
              <a:avLst/>
              <a:gdLst/>
              <a:ahLst/>
              <a:cxnLst/>
              <a:rect l="l" t="t" r="r" b="b"/>
              <a:pathLst>
                <a:path w="1530" h="766" extrusionOk="0">
                  <a:moveTo>
                    <a:pt x="594" y="0"/>
                  </a:moveTo>
                  <a:cubicBezTo>
                    <a:pt x="331" y="0"/>
                    <a:pt x="119" y="89"/>
                    <a:pt x="69" y="241"/>
                  </a:cubicBezTo>
                  <a:cubicBezTo>
                    <a:pt x="0" y="423"/>
                    <a:pt x="251" y="652"/>
                    <a:pt x="617" y="743"/>
                  </a:cubicBezTo>
                  <a:cubicBezTo>
                    <a:pt x="704" y="758"/>
                    <a:pt x="790" y="766"/>
                    <a:pt x="872" y="766"/>
                  </a:cubicBezTo>
                  <a:cubicBezTo>
                    <a:pt x="1154" y="766"/>
                    <a:pt x="1385" y="679"/>
                    <a:pt x="1438" y="538"/>
                  </a:cubicBezTo>
                  <a:cubicBezTo>
                    <a:pt x="1530" y="332"/>
                    <a:pt x="1278" y="104"/>
                    <a:pt x="890" y="35"/>
                  </a:cubicBezTo>
                  <a:cubicBezTo>
                    <a:pt x="788" y="11"/>
                    <a:pt x="688" y="0"/>
                    <a:pt x="594"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6" name="Google Shape;4714;p53">
              <a:extLst>
                <a:ext uri="{FF2B5EF4-FFF2-40B4-BE49-F238E27FC236}">
                  <a16:creationId xmlns:a16="http://schemas.microsoft.com/office/drawing/2014/main" id="{C810055D-EA73-3CDB-D11A-B1866F59FA14}"/>
                </a:ext>
              </a:extLst>
            </p:cNvPr>
            <p:cNvSpPr/>
            <p:nvPr/>
          </p:nvSpPr>
          <p:spPr>
            <a:xfrm>
              <a:off x="3276725" y="1776175"/>
              <a:ext cx="143250" cy="28900"/>
            </a:xfrm>
            <a:custGeom>
              <a:avLst/>
              <a:gdLst/>
              <a:ahLst/>
              <a:cxnLst/>
              <a:rect l="l" t="t" r="r" b="b"/>
              <a:pathLst>
                <a:path w="5730" h="1156" extrusionOk="0">
                  <a:moveTo>
                    <a:pt x="2664" y="0"/>
                  </a:moveTo>
                  <a:cubicBezTo>
                    <a:pt x="2593" y="0"/>
                    <a:pt x="2512" y="11"/>
                    <a:pt x="2420" y="11"/>
                  </a:cubicBezTo>
                  <a:cubicBezTo>
                    <a:pt x="2329" y="33"/>
                    <a:pt x="2260" y="33"/>
                    <a:pt x="2169" y="33"/>
                  </a:cubicBezTo>
                  <a:cubicBezTo>
                    <a:pt x="2101" y="56"/>
                    <a:pt x="2009" y="79"/>
                    <a:pt x="1918" y="102"/>
                  </a:cubicBezTo>
                  <a:cubicBezTo>
                    <a:pt x="1735" y="125"/>
                    <a:pt x="1553" y="193"/>
                    <a:pt x="1370" y="239"/>
                  </a:cubicBezTo>
                  <a:cubicBezTo>
                    <a:pt x="1188" y="307"/>
                    <a:pt x="1005" y="399"/>
                    <a:pt x="845" y="467"/>
                  </a:cubicBezTo>
                  <a:cubicBezTo>
                    <a:pt x="686" y="536"/>
                    <a:pt x="526" y="627"/>
                    <a:pt x="412" y="695"/>
                  </a:cubicBezTo>
                  <a:cubicBezTo>
                    <a:pt x="161" y="832"/>
                    <a:pt x="1" y="946"/>
                    <a:pt x="1" y="969"/>
                  </a:cubicBezTo>
                  <a:cubicBezTo>
                    <a:pt x="1" y="970"/>
                    <a:pt x="3" y="970"/>
                    <a:pt x="4" y="970"/>
                  </a:cubicBezTo>
                  <a:cubicBezTo>
                    <a:pt x="61" y="970"/>
                    <a:pt x="706" y="598"/>
                    <a:pt x="1416" y="399"/>
                  </a:cubicBezTo>
                  <a:cubicBezTo>
                    <a:pt x="1599" y="353"/>
                    <a:pt x="1781" y="307"/>
                    <a:pt x="1941" y="284"/>
                  </a:cubicBezTo>
                  <a:cubicBezTo>
                    <a:pt x="2032" y="284"/>
                    <a:pt x="2124" y="262"/>
                    <a:pt x="2192" y="239"/>
                  </a:cubicBezTo>
                  <a:lnTo>
                    <a:pt x="2420" y="239"/>
                  </a:lnTo>
                  <a:cubicBezTo>
                    <a:pt x="2512" y="239"/>
                    <a:pt x="2593" y="229"/>
                    <a:pt x="2664" y="229"/>
                  </a:cubicBezTo>
                  <a:cubicBezTo>
                    <a:pt x="2699" y="229"/>
                    <a:pt x="2732" y="231"/>
                    <a:pt x="2763" y="239"/>
                  </a:cubicBezTo>
                  <a:lnTo>
                    <a:pt x="3014" y="239"/>
                  </a:lnTo>
                  <a:cubicBezTo>
                    <a:pt x="3082" y="239"/>
                    <a:pt x="3196" y="262"/>
                    <a:pt x="3333" y="284"/>
                  </a:cubicBezTo>
                  <a:cubicBezTo>
                    <a:pt x="3470" y="307"/>
                    <a:pt x="3630" y="330"/>
                    <a:pt x="3813" y="376"/>
                  </a:cubicBezTo>
                  <a:cubicBezTo>
                    <a:pt x="3995" y="421"/>
                    <a:pt x="4178" y="467"/>
                    <a:pt x="4338" y="536"/>
                  </a:cubicBezTo>
                  <a:cubicBezTo>
                    <a:pt x="4703" y="627"/>
                    <a:pt x="5045" y="787"/>
                    <a:pt x="5319" y="924"/>
                  </a:cubicBezTo>
                  <a:cubicBezTo>
                    <a:pt x="5524" y="1067"/>
                    <a:pt x="5692" y="1155"/>
                    <a:pt x="5724" y="1155"/>
                  </a:cubicBezTo>
                  <a:cubicBezTo>
                    <a:pt x="5728" y="1155"/>
                    <a:pt x="5730" y="1154"/>
                    <a:pt x="5730" y="1152"/>
                  </a:cubicBezTo>
                  <a:cubicBezTo>
                    <a:pt x="5730" y="1152"/>
                    <a:pt x="5593" y="1015"/>
                    <a:pt x="5342" y="832"/>
                  </a:cubicBezTo>
                  <a:cubicBezTo>
                    <a:pt x="5114" y="695"/>
                    <a:pt x="4748" y="490"/>
                    <a:pt x="4383" y="376"/>
                  </a:cubicBezTo>
                  <a:cubicBezTo>
                    <a:pt x="4223" y="307"/>
                    <a:pt x="4041" y="239"/>
                    <a:pt x="3858" y="193"/>
                  </a:cubicBezTo>
                  <a:cubicBezTo>
                    <a:pt x="3676" y="148"/>
                    <a:pt x="3516" y="102"/>
                    <a:pt x="3379" y="79"/>
                  </a:cubicBezTo>
                  <a:cubicBezTo>
                    <a:pt x="3242" y="56"/>
                    <a:pt x="3105" y="11"/>
                    <a:pt x="3037" y="11"/>
                  </a:cubicBezTo>
                  <a:lnTo>
                    <a:pt x="2763" y="11"/>
                  </a:lnTo>
                  <a:cubicBezTo>
                    <a:pt x="2732" y="3"/>
                    <a:pt x="2699" y="0"/>
                    <a:pt x="266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7" name="Google Shape;4715;p53">
              <a:extLst>
                <a:ext uri="{FF2B5EF4-FFF2-40B4-BE49-F238E27FC236}">
                  <a16:creationId xmlns:a16="http://schemas.microsoft.com/office/drawing/2014/main" id="{5E903427-97A4-DEA7-4E65-6B4053BF2E8F}"/>
                </a:ext>
              </a:extLst>
            </p:cNvPr>
            <p:cNvSpPr/>
            <p:nvPr/>
          </p:nvSpPr>
          <p:spPr>
            <a:xfrm>
              <a:off x="3301275" y="1822000"/>
              <a:ext cx="131825" cy="134900"/>
            </a:xfrm>
            <a:custGeom>
              <a:avLst/>
              <a:gdLst/>
              <a:ahLst/>
              <a:cxnLst/>
              <a:rect l="l" t="t" r="r" b="b"/>
              <a:pathLst>
                <a:path w="5273" h="5396" extrusionOk="0">
                  <a:moveTo>
                    <a:pt x="2576" y="0"/>
                  </a:moveTo>
                  <a:cubicBezTo>
                    <a:pt x="2396" y="0"/>
                    <a:pt x="2214" y="23"/>
                    <a:pt x="2032" y="72"/>
                  </a:cubicBezTo>
                  <a:cubicBezTo>
                    <a:pt x="776" y="414"/>
                    <a:pt x="0" y="1875"/>
                    <a:pt x="343" y="3313"/>
                  </a:cubicBezTo>
                  <a:cubicBezTo>
                    <a:pt x="616" y="4563"/>
                    <a:pt x="1608" y="5395"/>
                    <a:pt x="2689" y="5395"/>
                  </a:cubicBezTo>
                  <a:cubicBezTo>
                    <a:pt x="2872" y="5395"/>
                    <a:pt x="3057" y="5371"/>
                    <a:pt x="3241" y="5322"/>
                  </a:cubicBezTo>
                  <a:cubicBezTo>
                    <a:pt x="4520" y="4979"/>
                    <a:pt x="5273" y="3541"/>
                    <a:pt x="4953" y="2081"/>
                  </a:cubicBezTo>
                  <a:cubicBezTo>
                    <a:pt x="4660" y="847"/>
                    <a:pt x="3661" y="0"/>
                    <a:pt x="25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8" name="Google Shape;4716;p53">
              <a:extLst>
                <a:ext uri="{FF2B5EF4-FFF2-40B4-BE49-F238E27FC236}">
                  <a16:creationId xmlns:a16="http://schemas.microsoft.com/office/drawing/2014/main" id="{4BCC4A84-EBA9-A1A8-CEA6-06B0F082C6CE}"/>
                </a:ext>
              </a:extLst>
            </p:cNvPr>
            <p:cNvSpPr/>
            <p:nvPr/>
          </p:nvSpPr>
          <p:spPr>
            <a:xfrm>
              <a:off x="3245350" y="1785475"/>
              <a:ext cx="224275" cy="222100"/>
            </a:xfrm>
            <a:custGeom>
              <a:avLst/>
              <a:gdLst/>
              <a:ahLst/>
              <a:cxnLst/>
              <a:rect l="l" t="t" r="r" b="b"/>
              <a:pathLst>
                <a:path w="8971" h="8884" extrusionOk="0">
                  <a:moveTo>
                    <a:pt x="4959" y="1"/>
                  </a:moveTo>
                  <a:cubicBezTo>
                    <a:pt x="4419" y="1"/>
                    <a:pt x="3885" y="95"/>
                    <a:pt x="3379" y="323"/>
                  </a:cubicBezTo>
                  <a:cubicBezTo>
                    <a:pt x="548" y="1556"/>
                    <a:pt x="0" y="4706"/>
                    <a:pt x="617" y="6623"/>
                  </a:cubicBezTo>
                  <a:cubicBezTo>
                    <a:pt x="1149" y="8189"/>
                    <a:pt x="2399" y="8884"/>
                    <a:pt x="3829" y="8884"/>
                  </a:cubicBezTo>
                  <a:cubicBezTo>
                    <a:pt x="4547" y="8884"/>
                    <a:pt x="5309" y="8709"/>
                    <a:pt x="6049" y="8381"/>
                  </a:cubicBezTo>
                  <a:cubicBezTo>
                    <a:pt x="7670" y="7673"/>
                    <a:pt x="8788" y="6052"/>
                    <a:pt x="8925" y="4295"/>
                  </a:cubicBezTo>
                  <a:cubicBezTo>
                    <a:pt x="8971" y="3747"/>
                    <a:pt x="8879" y="3131"/>
                    <a:pt x="8651" y="2515"/>
                  </a:cubicBezTo>
                  <a:cubicBezTo>
                    <a:pt x="8263" y="1396"/>
                    <a:pt x="7304" y="437"/>
                    <a:pt x="6255" y="164"/>
                  </a:cubicBezTo>
                  <a:cubicBezTo>
                    <a:pt x="5828" y="62"/>
                    <a:pt x="5392" y="1"/>
                    <a:pt x="495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9" name="Google Shape;4717;p53">
              <a:extLst>
                <a:ext uri="{FF2B5EF4-FFF2-40B4-BE49-F238E27FC236}">
                  <a16:creationId xmlns:a16="http://schemas.microsoft.com/office/drawing/2014/main" id="{210E6AEB-E359-E209-728C-CD2C0DA46AC3}"/>
                </a:ext>
              </a:extLst>
            </p:cNvPr>
            <p:cNvSpPr/>
            <p:nvPr/>
          </p:nvSpPr>
          <p:spPr>
            <a:xfrm>
              <a:off x="3251625" y="1809150"/>
              <a:ext cx="218575" cy="202675"/>
            </a:xfrm>
            <a:custGeom>
              <a:avLst/>
              <a:gdLst/>
              <a:ahLst/>
              <a:cxnLst/>
              <a:rect l="l" t="t" r="r" b="b"/>
              <a:pathLst>
                <a:path w="8743" h="8107" extrusionOk="0">
                  <a:moveTo>
                    <a:pt x="4431" y="0"/>
                  </a:moveTo>
                  <a:cubicBezTo>
                    <a:pt x="4114" y="0"/>
                    <a:pt x="3792" y="42"/>
                    <a:pt x="3470" y="130"/>
                  </a:cubicBezTo>
                  <a:cubicBezTo>
                    <a:pt x="1781" y="563"/>
                    <a:pt x="571" y="2572"/>
                    <a:pt x="252" y="4398"/>
                  </a:cubicBezTo>
                  <a:cubicBezTo>
                    <a:pt x="0" y="5745"/>
                    <a:pt x="754" y="6886"/>
                    <a:pt x="1758" y="7548"/>
                  </a:cubicBezTo>
                  <a:cubicBezTo>
                    <a:pt x="2393" y="7954"/>
                    <a:pt x="3034" y="8106"/>
                    <a:pt x="3691" y="8106"/>
                  </a:cubicBezTo>
                  <a:cubicBezTo>
                    <a:pt x="4215" y="8106"/>
                    <a:pt x="4749" y="8009"/>
                    <a:pt x="5296" y="7867"/>
                  </a:cubicBezTo>
                  <a:cubicBezTo>
                    <a:pt x="7419" y="7297"/>
                    <a:pt x="8743" y="5493"/>
                    <a:pt x="8218" y="3211"/>
                  </a:cubicBezTo>
                  <a:cubicBezTo>
                    <a:pt x="7773" y="1278"/>
                    <a:pt x="6183" y="0"/>
                    <a:pt x="44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0" name="Google Shape;4718;p53">
              <a:extLst>
                <a:ext uri="{FF2B5EF4-FFF2-40B4-BE49-F238E27FC236}">
                  <a16:creationId xmlns:a16="http://schemas.microsoft.com/office/drawing/2014/main" id="{A89A43C6-8162-9F06-5178-9A7AA659C26D}"/>
                </a:ext>
              </a:extLst>
            </p:cNvPr>
            <p:cNvSpPr/>
            <p:nvPr/>
          </p:nvSpPr>
          <p:spPr>
            <a:xfrm>
              <a:off x="3261325" y="1819850"/>
              <a:ext cx="163800" cy="168250"/>
            </a:xfrm>
            <a:custGeom>
              <a:avLst/>
              <a:gdLst/>
              <a:ahLst/>
              <a:cxnLst/>
              <a:rect l="l" t="t" r="r" b="b"/>
              <a:pathLst>
                <a:path w="6552" h="6730" extrusionOk="0">
                  <a:moveTo>
                    <a:pt x="3341" y="0"/>
                  </a:moveTo>
                  <a:cubicBezTo>
                    <a:pt x="3225" y="0"/>
                    <a:pt x="3108" y="7"/>
                    <a:pt x="2991" y="21"/>
                  </a:cubicBezTo>
                  <a:cubicBezTo>
                    <a:pt x="1256" y="227"/>
                    <a:pt x="0" y="1893"/>
                    <a:pt x="160" y="3742"/>
                  </a:cubicBezTo>
                  <a:cubicBezTo>
                    <a:pt x="309" y="5463"/>
                    <a:pt x="1646" y="6730"/>
                    <a:pt x="3211" y="6730"/>
                  </a:cubicBezTo>
                  <a:cubicBezTo>
                    <a:pt x="3327" y="6730"/>
                    <a:pt x="3444" y="6723"/>
                    <a:pt x="3561" y="6709"/>
                  </a:cubicBezTo>
                  <a:cubicBezTo>
                    <a:pt x="5296" y="6503"/>
                    <a:pt x="6551" y="4837"/>
                    <a:pt x="6392" y="2988"/>
                  </a:cubicBezTo>
                  <a:cubicBezTo>
                    <a:pt x="6243" y="1267"/>
                    <a:pt x="4906" y="0"/>
                    <a:pt x="3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1" name="Google Shape;4719;p53">
              <a:extLst>
                <a:ext uri="{FF2B5EF4-FFF2-40B4-BE49-F238E27FC236}">
                  <a16:creationId xmlns:a16="http://schemas.microsoft.com/office/drawing/2014/main" id="{277C381D-1968-6004-07CC-55088EBBFD77}"/>
                </a:ext>
              </a:extLst>
            </p:cNvPr>
            <p:cNvSpPr/>
            <p:nvPr/>
          </p:nvSpPr>
          <p:spPr>
            <a:xfrm>
              <a:off x="3290425" y="1850775"/>
              <a:ext cx="91900" cy="94875"/>
            </a:xfrm>
            <a:custGeom>
              <a:avLst/>
              <a:gdLst/>
              <a:ahLst/>
              <a:cxnLst/>
              <a:rect l="l" t="t" r="r" b="b"/>
              <a:pathLst>
                <a:path w="3676" h="3795" extrusionOk="0">
                  <a:moveTo>
                    <a:pt x="1897" y="1"/>
                  </a:moveTo>
                  <a:cubicBezTo>
                    <a:pt x="1821" y="1"/>
                    <a:pt x="1744" y="6"/>
                    <a:pt x="1667" y="17"/>
                  </a:cubicBezTo>
                  <a:cubicBezTo>
                    <a:pt x="708" y="131"/>
                    <a:pt x="1" y="1067"/>
                    <a:pt x="92" y="2094"/>
                  </a:cubicBezTo>
                  <a:cubicBezTo>
                    <a:pt x="177" y="3073"/>
                    <a:pt x="917" y="3794"/>
                    <a:pt x="1813" y="3794"/>
                  </a:cubicBezTo>
                  <a:cubicBezTo>
                    <a:pt x="1878" y="3794"/>
                    <a:pt x="1943" y="3791"/>
                    <a:pt x="2009" y="3783"/>
                  </a:cubicBezTo>
                  <a:cubicBezTo>
                    <a:pt x="2968" y="3646"/>
                    <a:pt x="3675" y="2710"/>
                    <a:pt x="3584" y="1683"/>
                  </a:cubicBezTo>
                  <a:cubicBezTo>
                    <a:pt x="3500" y="716"/>
                    <a:pt x="2777" y="1"/>
                    <a:pt x="189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2" name="Google Shape;4720;p53">
              <a:extLst>
                <a:ext uri="{FF2B5EF4-FFF2-40B4-BE49-F238E27FC236}">
                  <a16:creationId xmlns:a16="http://schemas.microsoft.com/office/drawing/2014/main" id="{2B0295A9-1D64-03B1-8A31-C9C5458177C7}"/>
                </a:ext>
              </a:extLst>
            </p:cNvPr>
            <p:cNvSpPr/>
            <p:nvPr/>
          </p:nvSpPr>
          <p:spPr>
            <a:xfrm>
              <a:off x="3382225" y="1861516"/>
              <a:ext cx="45242" cy="46699"/>
            </a:xfrm>
            <a:custGeom>
              <a:avLst/>
              <a:gdLst/>
              <a:ahLst/>
              <a:cxnLst/>
              <a:rect l="l" t="t" r="r" b="b"/>
              <a:pathLst>
                <a:path w="2762" h="2851" extrusionOk="0">
                  <a:moveTo>
                    <a:pt x="1414" y="0"/>
                  </a:moveTo>
                  <a:cubicBezTo>
                    <a:pt x="1362" y="0"/>
                    <a:pt x="1309" y="4"/>
                    <a:pt x="1256" y="10"/>
                  </a:cubicBezTo>
                  <a:cubicBezTo>
                    <a:pt x="525" y="101"/>
                    <a:pt x="0" y="786"/>
                    <a:pt x="69" y="1585"/>
                  </a:cubicBezTo>
                  <a:cubicBezTo>
                    <a:pt x="132" y="2306"/>
                    <a:pt x="689" y="2850"/>
                    <a:pt x="1353" y="2850"/>
                  </a:cubicBezTo>
                  <a:cubicBezTo>
                    <a:pt x="1404" y="2850"/>
                    <a:pt x="1455" y="2847"/>
                    <a:pt x="1507" y="2841"/>
                  </a:cubicBezTo>
                  <a:cubicBezTo>
                    <a:pt x="2237" y="2749"/>
                    <a:pt x="2762" y="2042"/>
                    <a:pt x="2693" y="1266"/>
                  </a:cubicBezTo>
                  <a:cubicBezTo>
                    <a:pt x="2630" y="525"/>
                    <a:pt x="2076" y="0"/>
                    <a:pt x="141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3" name="Google Shape;4721;p53">
              <a:extLst>
                <a:ext uri="{FF2B5EF4-FFF2-40B4-BE49-F238E27FC236}">
                  <a16:creationId xmlns:a16="http://schemas.microsoft.com/office/drawing/2014/main" id="{F482782A-88A8-E680-CC09-2A36790DF878}"/>
                </a:ext>
              </a:extLst>
            </p:cNvPr>
            <p:cNvSpPr/>
            <p:nvPr/>
          </p:nvSpPr>
          <p:spPr>
            <a:xfrm>
              <a:off x="2812225" y="1827150"/>
              <a:ext cx="188925" cy="111350"/>
            </a:xfrm>
            <a:custGeom>
              <a:avLst/>
              <a:gdLst/>
              <a:ahLst/>
              <a:cxnLst/>
              <a:rect l="l" t="t" r="r" b="b"/>
              <a:pathLst>
                <a:path w="7557" h="4454" extrusionOk="0">
                  <a:moveTo>
                    <a:pt x="5341" y="0"/>
                  </a:moveTo>
                  <a:cubicBezTo>
                    <a:pt x="5296" y="0"/>
                    <a:pt x="5251" y="1"/>
                    <a:pt x="5205" y="3"/>
                  </a:cubicBezTo>
                  <a:cubicBezTo>
                    <a:pt x="4612" y="26"/>
                    <a:pt x="3995" y="140"/>
                    <a:pt x="3562" y="323"/>
                  </a:cubicBezTo>
                  <a:cubicBezTo>
                    <a:pt x="3333" y="391"/>
                    <a:pt x="3151" y="460"/>
                    <a:pt x="3037" y="528"/>
                  </a:cubicBezTo>
                  <a:cubicBezTo>
                    <a:pt x="2923" y="574"/>
                    <a:pt x="2854" y="619"/>
                    <a:pt x="2854" y="619"/>
                  </a:cubicBezTo>
                  <a:cubicBezTo>
                    <a:pt x="2854" y="619"/>
                    <a:pt x="2763" y="642"/>
                    <a:pt x="2649" y="711"/>
                  </a:cubicBezTo>
                  <a:cubicBezTo>
                    <a:pt x="2535" y="779"/>
                    <a:pt x="2375" y="893"/>
                    <a:pt x="2169" y="1007"/>
                  </a:cubicBezTo>
                  <a:cubicBezTo>
                    <a:pt x="1804" y="1281"/>
                    <a:pt x="1302" y="1669"/>
                    <a:pt x="937" y="2171"/>
                  </a:cubicBezTo>
                  <a:cubicBezTo>
                    <a:pt x="549" y="2651"/>
                    <a:pt x="229" y="3221"/>
                    <a:pt x="138" y="3678"/>
                  </a:cubicBezTo>
                  <a:cubicBezTo>
                    <a:pt x="47" y="3906"/>
                    <a:pt x="47" y="4112"/>
                    <a:pt x="24" y="4226"/>
                  </a:cubicBezTo>
                  <a:cubicBezTo>
                    <a:pt x="24" y="4363"/>
                    <a:pt x="1" y="4454"/>
                    <a:pt x="24" y="4454"/>
                  </a:cubicBezTo>
                  <a:cubicBezTo>
                    <a:pt x="24" y="4454"/>
                    <a:pt x="47" y="4363"/>
                    <a:pt x="69" y="4248"/>
                  </a:cubicBezTo>
                  <a:cubicBezTo>
                    <a:pt x="115" y="4112"/>
                    <a:pt x="138" y="3929"/>
                    <a:pt x="229" y="3701"/>
                  </a:cubicBezTo>
                  <a:cubicBezTo>
                    <a:pt x="343" y="3267"/>
                    <a:pt x="686" y="2742"/>
                    <a:pt x="1051" y="2286"/>
                  </a:cubicBezTo>
                  <a:cubicBezTo>
                    <a:pt x="1439" y="1806"/>
                    <a:pt x="1941" y="1464"/>
                    <a:pt x="2306" y="1190"/>
                  </a:cubicBezTo>
                  <a:cubicBezTo>
                    <a:pt x="2489" y="1076"/>
                    <a:pt x="2649" y="984"/>
                    <a:pt x="2763" y="916"/>
                  </a:cubicBezTo>
                  <a:cubicBezTo>
                    <a:pt x="2877" y="848"/>
                    <a:pt x="2945" y="825"/>
                    <a:pt x="2945" y="825"/>
                  </a:cubicBezTo>
                  <a:cubicBezTo>
                    <a:pt x="2945" y="825"/>
                    <a:pt x="3014" y="802"/>
                    <a:pt x="3128" y="733"/>
                  </a:cubicBezTo>
                  <a:cubicBezTo>
                    <a:pt x="3242" y="688"/>
                    <a:pt x="3425" y="596"/>
                    <a:pt x="3630" y="528"/>
                  </a:cubicBezTo>
                  <a:cubicBezTo>
                    <a:pt x="4041" y="345"/>
                    <a:pt x="4634" y="231"/>
                    <a:pt x="5228" y="163"/>
                  </a:cubicBezTo>
                  <a:cubicBezTo>
                    <a:pt x="5289" y="160"/>
                    <a:pt x="5350" y="159"/>
                    <a:pt x="5412" y="159"/>
                  </a:cubicBezTo>
                  <a:cubicBezTo>
                    <a:pt x="5942" y="159"/>
                    <a:pt x="6460" y="245"/>
                    <a:pt x="6849" y="368"/>
                  </a:cubicBezTo>
                  <a:cubicBezTo>
                    <a:pt x="7229" y="495"/>
                    <a:pt x="7492" y="622"/>
                    <a:pt x="7547" y="622"/>
                  </a:cubicBezTo>
                  <a:cubicBezTo>
                    <a:pt x="7551" y="622"/>
                    <a:pt x="7554" y="621"/>
                    <a:pt x="7556" y="619"/>
                  </a:cubicBezTo>
                  <a:cubicBezTo>
                    <a:pt x="7556" y="619"/>
                    <a:pt x="7488" y="574"/>
                    <a:pt x="7374" y="505"/>
                  </a:cubicBezTo>
                  <a:cubicBezTo>
                    <a:pt x="7259" y="460"/>
                    <a:pt x="7100" y="345"/>
                    <a:pt x="6871" y="277"/>
                  </a:cubicBezTo>
                  <a:cubicBezTo>
                    <a:pt x="6470" y="129"/>
                    <a:pt x="5911" y="0"/>
                    <a:pt x="5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4" name="Google Shape;4722;p53">
              <a:extLst>
                <a:ext uri="{FF2B5EF4-FFF2-40B4-BE49-F238E27FC236}">
                  <a16:creationId xmlns:a16="http://schemas.microsoft.com/office/drawing/2014/main" id="{A2320E09-5D92-9D43-634F-EF71A1CB0A2F}"/>
                </a:ext>
              </a:extLst>
            </p:cNvPr>
            <p:cNvSpPr/>
            <p:nvPr/>
          </p:nvSpPr>
          <p:spPr>
            <a:xfrm>
              <a:off x="2801400" y="1844800"/>
              <a:ext cx="260800" cy="224650"/>
            </a:xfrm>
            <a:custGeom>
              <a:avLst/>
              <a:gdLst/>
              <a:ahLst/>
              <a:cxnLst/>
              <a:rect l="l" t="t" r="r" b="b"/>
              <a:pathLst>
                <a:path w="10432" h="8986" extrusionOk="0">
                  <a:moveTo>
                    <a:pt x="4786" y="0"/>
                  </a:moveTo>
                  <a:cubicBezTo>
                    <a:pt x="3861" y="0"/>
                    <a:pt x="2973" y="238"/>
                    <a:pt x="2214" y="689"/>
                  </a:cubicBezTo>
                  <a:cubicBezTo>
                    <a:pt x="1324" y="1214"/>
                    <a:pt x="639" y="2036"/>
                    <a:pt x="274" y="3132"/>
                  </a:cubicBezTo>
                  <a:cubicBezTo>
                    <a:pt x="0" y="3908"/>
                    <a:pt x="69" y="4821"/>
                    <a:pt x="343" y="5597"/>
                  </a:cubicBezTo>
                  <a:cubicBezTo>
                    <a:pt x="1005" y="7400"/>
                    <a:pt x="2739" y="8633"/>
                    <a:pt x="4611" y="8906"/>
                  </a:cubicBezTo>
                  <a:cubicBezTo>
                    <a:pt x="4981" y="8959"/>
                    <a:pt x="5348" y="8986"/>
                    <a:pt x="5708" y="8986"/>
                  </a:cubicBezTo>
                  <a:cubicBezTo>
                    <a:pt x="7992" y="8986"/>
                    <a:pt x="9967" y="7913"/>
                    <a:pt x="10203" y="5665"/>
                  </a:cubicBezTo>
                  <a:cubicBezTo>
                    <a:pt x="10431" y="3565"/>
                    <a:pt x="8993" y="552"/>
                    <a:pt x="5524" y="50"/>
                  </a:cubicBezTo>
                  <a:cubicBezTo>
                    <a:pt x="5277" y="17"/>
                    <a:pt x="5030" y="0"/>
                    <a:pt x="478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5" name="Google Shape;4723;p53">
              <a:extLst>
                <a:ext uri="{FF2B5EF4-FFF2-40B4-BE49-F238E27FC236}">
                  <a16:creationId xmlns:a16="http://schemas.microsoft.com/office/drawing/2014/main" id="{931D79FB-672F-8539-8707-8712654A58BA}"/>
                </a:ext>
              </a:extLst>
            </p:cNvPr>
            <p:cNvSpPr/>
            <p:nvPr/>
          </p:nvSpPr>
          <p:spPr>
            <a:xfrm>
              <a:off x="2821925" y="1867150"/>
              <a:ext cx="245400" cy="207750"/>
            </a:xfrm>
            <a:custGeom>
              <a:avLst/>
              <a:gdLst/>
              <a:ahLst/>
              <a:cxnLst/>
              <a:rect l="l" t="t" r="r" b="b"/>
              <a:pathLst>
                <a:path w="9816" h="8310" extrusionOk="0">
                  <a:moveTo>
                    <a:pt x="4520" y="1"/>
                  </a:moveTo>
                  <a:cubicBezTo>
                    <a:pt x="2032" y="1"/>
                    <a:pt x="1" y="1987"/>
                    <a:pt x="1" y="4406"/>
                  </a:cubicBezTo>
                  <a:cubicBezTo>
                    <a:pt x="1" y="6848"/>
                    <a:pt x="1941" y="8309"/>
                    <a:pt x="4429" y="8309"/>
                  </a:cubicBezTo>
                  <a:cubicBezTo>
                    <a:pt x="5913" y="8309"/>
                    <a:pt x="7237" y="8081"/>
                    <a:pt x="8332" y="7031"/>
                  </a:cubicBezTo>
                  <a:cubicBezTo>
                    <a:pt x="9268" y="6095"/>
                    <a:pt x="9816" y="4726"/>
                    <a:pt x="9200" y="3447"/>
                  </a:cubicBezTo>
                  <a:cubicBezTo>
                    <a:pt x="8378" y="1690"/>
                    <a:pt x="6506" y="1"/>
                    <a:pt x="452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6" name="Google Shape;4724;p53">
              <a:extLst>
                <a:ext uri="{FF2B5EF4-FFF2-40B4-BE49-F238E27FC236}">
                  <a16:creationId xmlns:a16="http://schemas.microsoft.com/office/drawing/2014/main" id="{91436557-9073-9285-D890-63BAF5E29756}"/>
                </a:ext>
              </a:extLst>
            </p:cNvPr>
            <p:cNvSpPr/>
            <p:nvPr/>
          </p:nvSpPr>
          <p:spPr>
            <a:xfrm>
              <a:off x="2825350" y="1872350"/>
              <a:ext cx="180350" cy="175100"/>
            </a:xfrm>
            <a:custGeom>
              <a:avLst/>
              <a:gdLst/>
              <a:ahLst/>
              <a:cxnLst/>
              <a:rect l="l" t="t" r="r" b="b"/>
              <a:pathLst>
                <a:path w="7214" h="7004" extrusionOk="0">
                  <a:moveTo>
                    <a:pt x="3663" y="1"/>
                  </a:moveTo>
                  <a:cubicBezTo>
                    <a:pt x="3539" y="1"/>
                    <a:pt x="3414" y="7"/>
                    <a:pt x="3288" y="21"/>
                  </a:cubicBezTo>
                  <a:cubicBezTo>
                    <a:pt x="1393" y="249"/>
                    <a:pt x="1" y="1961"/>
                    <a:pt x="184" y="3878"/>
                  </a:cubicBezTo>
                  <a:cubicBezTo>
                    <a:pt x="354" y="5689"/>
                    <a:pt x="1817" y="7003"/>
                    <a:pt x="3552" y="7003"/>
                  </a:cubicBezTo>
                  <a:cubicBezTo>
                    <a:pt x="3675" y="7003"/>
                    <a:pt x="3801" y="6996"/>
                    <a:pt x="3927" y="6983"/>
                  </a:cubicBezTo>
                  <a:cubicBezTo>
                    <a:pt x="5821" y="6754"/>
                    <a:pt x="7214" y="5020"/>
                    <a:pt x="7031" y="3102"/>
                  </a:cubicBezTo>
                  <a:cubicBezTo>
                    <a:pt x="6861" y="1313"/>
                    <a:pt x="5398" y="1"/>
                    <a:pt x="36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7" name="Google Shape;4725;p53">
              <a:extLst>
                <a:ext uri="{FF2B5EF4-FFF2-40B4-BE49-F238E27FC236}">
                  <a16:creationId xmlns:a16="http://schemas.microsoft.com/office/drawing/2014/main" id="{0EB0C161-A486-2291-AB6A-23A3BCB5267F}"/>
                </a:ext>
              </a:extLst>
            </p:cNvPr>
            <p:cNvSpPr/>
            <p:nvPr/>
          </p:nvSpPr>
          <p:spPr>
            <a:xfrm>
              <a:off x="2857325" y="1904425"/>
              <a:ext cx="101025" cy="98275"/>
            </a:xfrm>
            <a:custGeom>
              <a:avLst/>
              <a:gdLst/>
              <a:ahLst/>
              <a:cxnLst/>
              <a:rect l="l" t="t" r="r" b="b"/>
              <a:pathLst>
                <a:path w="4041" h="3931" extrusionOk="0">
                  <a:moveTo>
                    <a:pt x="2089" y="1"/>
                  </a:moveTo>
                  <a:cubicBezTo>
                    <a:pt x="2010" y="1"/>
                    <a:pt x="1930" y="6"/>
                    <a:pt x="1849" y="16"/>
                  </a:cubicBezTo>
                  <a:cubicBezTo>
                    <a:pt x="776" y="130"/>
                    <a:pt x="0" y="1112"/>
                    <a:pt x="91" y="2185"/>
                  </a:cubicBezTo>
                  <a:cubicBezTo>
                    <a:pt x="198" y="3187"/>
                    <a:pt x="1022" y="3930"/>
                    <a:pt x="2005" y="3930"/>
                  </a:cubicBezTo>
                  <a:cubicBezTo>
                    <a:pt x="2074" y="3930"/>
                    <a:pt x="2144" y="3927"/>
                    <a:pt x="2214" y="3919"/>
                  </a:cubicBezTo>
                  <a:cubicBezTo>
                    <a:pt x="3264" y="3805"/>
                    <a:pt x="4040" y="2824"/>
                    <a:pt x="3949" y="1751"/>
                  </a:cubicBezTo>
                  <a:cubicBezTo>
                    <a:pt x="3865" y="740"/>
                    <a:pt x="3041" y="1"/>
                    <a:pt x="20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8" name="Google Shape;4726;p53">
              <a:extLst>
                <a:ext uri="{FF2B5EF4-FFF2-40B4-BE49-F238E27FC236}">
                  <a16:creationId xmlns:a16="http://schemas.microsoft.com/office/drawing/2014/main" id="{EFA420D3-2184-6C58-D628-D8AB43A81097}"/>
                </a:ext>
              </a:extLst>
            </p:cNvPr>
            <p:cNvSpPr/>
            <p:nvPr/>
          </p:nvSpPr>
          <p:spPr>
            <a:xfrm>
              <a:off x="2956790" y="1914100"/>
              <a:ext cx="52738" cy="51070"/>
            </a:xfrm>
            <a:custGeom>
              <a:avLst/>
              <a:gdLst/>
              <a:ahLst/>
              <a:cxnLst/>
              <a:rect l="l" t="t" r="r" b="b"/>
              <a:pathLst>
                <a:path w="3037" h="2941" extrusionOk="0">
                  <a:moveTo>
                    <a:pt x="1538" y="0"/>
                  </a:moveTo>
                  <a:cubicBezTo>
                    <a:pt x="1482" y="0"/>
                    <a:pt x="1426" y="3"/>
                    <a:pt x="1370" y="10"/>
                  </a:cubicBezTo>
                  <a:cubicBezTo>
                    <a:pt x="571" y="101"/>
                    <a:pt x="0" y="831"/>
                    <a:pt x="69" y="1630"/>
                  </a:cubicBezTo>
                  <a:cubicBezTo>
                    <a:pt x="132" y="2394"/>
                    <a:pt x="748" y="2941"/>
                    <a:pt x="1476" y="2941"/>
                  </a:cubicBezTo>
                  <a:cubicBezTo>
                    <a:pt x="1531" y="2941"/>
                    <a:pt x="1587" y="2938"/>
                    <a:pt x="1644" y="2931"/>
                  </a:cubicBezTo>
                  <a:cubicBezTo>
                    <a:pt x="2443" y="2840"/>
                    <a:pt x="3036" y="2110"/>
                    <a:pt x="2968" y="1311"/>
                  </a:cubicBezTo>
                  <a:cubicBezTo>
                    <a:pt x="2904" y="547"/>
                    <a:pt x="2268" y="0"/>
                    <a:pt x="15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9" name="Google Shape;4727;p53">
              <a:extLst>
                <a:ext uri="{FF2B5EF4-FFF2-40B4-BE49-F238E27FC236}">
                  <a16:creationId xmlns:a16="http://schemas.microsoft.com/office/drawing/2014/main" id="{13B72A90-EC3B-B231-39E3-2F00A40F5C90}"/>
                </a:ext>
              </a:extLst>
            </p:cNvPr>
            <p:cNvSpPr/>
            <p:nvPr/>
          </p:nvSpPr>
          <p:spPr>
            <a:xfrm>
              <a:off x="3213400" y="2203225"/>
              <a:ext cx="62775" cy="34300"/>
            </a:xfrm>
            <a:custGeom>
              <a:avLst/>
              <a:gdLst/>
              <a:ahLst/>
              <a:cxnLst/>
              <a:rect l="l" t="t" r="r" b="b"/>
              <a:pathLst>
                <a:path w="2511" h="1372" extrusionOk="0">
                  <a:moveTo>
                    <a:pt x="2457" y="1"/>
                  </a:moveTo>
                  <a:cubicBezTo>
                    <a:pt x="2383" y="1"/>
                    <a:pt x="2204" y="284"/>
                    <a:pt x="1940" y="504"/>
                  </a:cubicBezTo>
                  <a:cubicBezTo>
                    <a:pt x="1803" y="572"/>
                    <a:pt x="1666" y="687"/>
                    <a:pt x="1552" y="732"/>
                  </a:cubicBezTo>
                  <a:lnTo>
                    <a:pt x="1370" y="801"/>
                  </a:lnTo>
                  <a:cubicBezTo>
                    <a:pt x="1370" y="801"/>
                    <a:pt x="1278" y="846"/>
                    <a:pt x="1164" y="892"/>
                  </a:cubicBezTo>
                  <a:cubicBezTo>
                    <a:pt x="1073" y="961"/>
                    <a:pt x="890" y="983"/>
                    <a:pt x="731" y="1029"/>
                  </a:cubicBezTo>
                  <a:cubicBezTo>
                    <a:pt x="411" y="1097"/>
                    <a:pt x="46" y="1075"/>
                    <a:pt x="23" y="1120"/>
                  </a:cubicBezTo>
                  <a:cubicBezTo>
                    <a:pt x="0" y="1189"/>
                    <a:pt x="365" y="1349"/>
                    <a:pt x="753" y="1371"/>
                  </a:cubicBezTo>
                  <a:cubicBezTo>
                    <a:pt x="959" y="1349"/>
                    <a:pt x="1164" y="1349"/>
                    <a:pt x="1301" y="1303"/>
                  </a:cubicBezTo>
                  <a:cubicBezTo>
                    <a:pt x="1461" y="1257"/>
                    <a:pt x="1552" y="1234"/>
                    <a:pt x="1552" y="1234"/>
                  </a:cubicBezTo>
                  <a:cubicBezTo>
                    <a:pt x="1552" y="1234"/>
                    <a:pt x="1644" y="1189"/>
                    <a:pt x="1758" y="1097"/>
                  </a:cubicBezTo>
                  <a:cubicBezTo>
                    <a:pt x="1895" y="1029"/>
                    <a:pt x="2032" y="869"/>
                    <a:pt x="2169" y="732"/>
                  </a:cubicBezTo>
                  <a:cubicBezTo>
                    <a:pt x="2420" y="413"/>
                    <a:pt x="2511" y="25"/>
                    <a:pt x="2465" y="2"/>
                  </a:cubicBezTo>
                  <a:cubicBezTo>
                    <a:pt x="2463" y="1"/>
                    <a:pt x="2460" y="1"/>
                    <a:pt x="24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0" name="Google Shape;4728;p53">
              <a:extLst>
                <a:ext uri="{FF2B5EF4-FFF2-40B4-BE49-F238E27FC236}">
                  <a16:creationId xmlns:a16="http://schemas.microsoft.com/office/drawing/2014/main" id="{393BF60D-2ED4-DCAB-0833-45EB4BE2EDEC}"/>
                </a:ext>
              </a:extLst>
            </p:cNvPr>
            <p:cNvSpPr/>
            <p:nvPr/>
          </p:nvSpPr>
          <p:spPr>
            <a:xfrm>
              <a:off x="3117525" y="2085150"/>
              <a:ext cx="187200" cy="128975"/>
            </a:xfrm>
            <a:custGeom>
              <a:avLst/>
              <a:gdLst/>
              <a:ahLst/>
              <a:cxnLst/>
              <a:rect l="l" t="t" r="r" b="b"/>
              <a:pathLst>
                <a:path w="7488" h="5159" extrusionOk="0">
                  <a:moveTo>
                    <a:pt x="6688" y="0"/>
                  </a:moveTo>
                  <a:lnTo>
                    <a:pt x="6688" y="0"/>
                  </a:lnTo>
                  <a:cubicBezTo>
                    <a:pt x="5942" y="1492"/>
                    <a:pt x="4727" y="1944"/>
                    <a:pt x="3535" y="1944"/>
                  </a:cubicBezTo>
                  <a:cubicBezTo>
                    <a:pt x="1811" y="1944"/>
                    <a:pt x="135" y="998"/>
                    <a:pt x="0" y="890"/>
                  </a:cubicBezTo>
                  <a:lnTo>
                    <a:pt x="0" y="890"/>
                  </a:lnTo>
                  <a:cubicBezTo>
                    <a:pt x="1" y="890"/>
                    <a:pt x="1198" y="5159"/>
                    <a:pt x="4311" y="5159"/>
                  </a:cubicBezTo>
                  <a:cubicBezTo>
                    <a:pt x="4327" y="5159"/>
                    <a:pt x="4344" y="5159"/>
                    <a:pt x="4360" y="5159"/>
                  </a:cubicBezTo>
                  <a:cubicBezTo>
                    <a:pt x="7487" y="5113"/>
                    <a:pt x="6688" y="0"/>
                    <a:pt x="668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1" name="Google Shape;4729;p53">
              <a:extLst>
                <a:ext uri="{FF2B5EF4-FFF2-40B4-BE49-F238E27FC236}">
                  <a16:creationId xmlns:a16="http://schemas.microsoft.com/office/drawing/2014/main" id="{DBD4217C-18BA-5DDC-2F6C-6478D16ACB1C}"/>
                </a:ext>
              </a:extLst>
            </p:cNvPr>
            <p:cNvSpPr/>
            <p:nvPr/>
          </p:nvSpPr>
          <p:spPr>
            <a:xfrm>
              <a:off x="3090125" y="2087425"/>
              <a:ext cx="37700" cy="37150"/>
            </a:xfrm>
            <a:custGeom>
              <a:avLst/>
              <a:gdLst/>
              <a:ahLst/>
              <a:cxnLst/>
              <a:rect l="l" t="t" r="r" b="b"/>
              <a:pathLst>
                <a:path w="1508" h="1486" extrusionOk="0">
                  <a:moveTo>
                    <a:pt x="1370" y="0"/>
                  </a:moveTo>
                  <a:cubicBezTo>
                    <a:pt x="1279" y="0"/>
                    <a:pt x="1233" y="274"/>
                    <a:pt x="1119" y="480"/>
                  </a:cubicBezTo>
                  <a:cubicBezTo>
                    <a:pt x="1096" y="548"/>
                    <a:pt x="1051" y="594"/>
                    <a:pt x="1005" y="639"/>
                  </a:cubicBezTo>
                  <a:cubicBezTo>
                    <a:pt x="982" y="685"/>
                    <a:pt x="960" y="708"/>
                    <a:pt x="914" y="731"/>
                  </a:cubicBezTo>
                  <a:cubicBezTo>
                    <a:pt x="868" y="799"/>
                    <a:pt x="823" y="822"/>
                    <a:pt x="823" y="822"/>
                  </a:cubicBezTo>
                  <a:lnTo>
                    <a:pt x="731" y="936"/>
                  </a:lnTo>
                  <a:cubicBezTo>
                    <a:pt x="708" y="959"/>
                    <a:pt x="663" y="982"/>
                    <a:pt x="617" y="1027"/>
                  </a:cubicBezTo>
                  <a:cubicBezTo>
                    <a:pt x="572" y="1050"/>
                    <a:pt x="526" y="1096"/>
                    <a:pt x="480" y="1119"/>
                  </a:cubicBezTo>
                  <a:cubicBezTo>
                    <a:pt x="275" y="1233"/>
                    <a:pt x="1" y="1301"/>
                    <a:pt x="1" y="1370"/>
                  </a:cubicBezTo>
                  <a:cubicBezTo>
                    <a:pt x="1" y="1421"/>
                    <a:pt x="155" y="1485"/>
                    <a:pt x="367" y="1485"/>
                  </a:cubicBezTo>
                  <a:cubicBezTo>
                    <a:pt x="437" y="1485"/>
                    <a:pt x="514" y="1478"/>
                    <a:pt x="594" y="1461"/>
                  </a:cubicBezTo>
                  <a:cubicBezTo>
                    <a:pt x="686" y="1461"/>
                    <a:pt x="754" y="1438"/>
                    <a:pt x="823" y="1415"/>
                  </a:cubicBezTo>
                  <a:cubicBezTo>
                    <a:pt x="891" y="1393"/>
                    <a:pt x="960" y="1370"/>
                    <a:pt x="1028" y="1324"/>
                  </a:cubicBezTo>
                  <a:cubicBezTo>
                    <a:pt x="1119" y="1256"/>
                    <a:pt x="1188" y="1210"/>
                    <a:pt x="1188" y="1210"/>
                  </a:cubicBezTo>
                  <a:cubicBezTo>
                    <a:pt x="1188" y="1210"/>
                    <a:pt x="1416" y="913"/>
                    <a:pt x="1462" y="594"/>
                  </a:cubicBezTo>
                  <a:cubicBezTo>
                    <a:pt x="1507" y="297"/>
                    <a:pt x="1439" y="0"/>
                    <a:pt x="137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2" name="Google Shape;4730;p53">
              <a:extLst>
                <a:ext uri="{FF2B5EF4-FFF2-40B4-BE49-F238E27FC236}">
                  <a16:creationId xmlns:a16="http://schemas.microsoft.com/office/drawing/2014/main" id="{C984CA9E-3B3B-2704-D096-433DC3AC8069}"/>
                </a:ext>
              </a:extLst>
            </p:cNvPr>
            <p:cNvSpPr/>
            <p:nvPr/>
          </p:nvSpPr>
          <p:spPr>
            <a:xfrm>
              <a:off x="3276150" y="2074825"/>
              <a:ext cx="45675" cy="29750"/>
            </a:xfrm>
            <a:custGeom>
              <a:avLst/>
              <a:gdLst/>
              <a:ahLst/>
              <a:cxnLst/>
              <a:rect l="l" t="t" r="r" b="b"/>
              <a:pathLst>
                <a:path w="1827" h="1190" extrusionOk="0">
                  <a:moveTo>
                    <a:pt x="60" y="1"/>
                  </a:moveTo>
                  <a:cubicBezTo>
                    <a:pt x="55" y="1"/>
                    <a:pt x="51" y="1"/>
                    <a:pt x="47" y="2"/>
                  </a:cubicBezTo>
                  <a:cubicBezTo>
                    <a:pt x="1" y="25"/>
                    <a:pt x="1" y="322"/>
                    <a:pt x="161" y="618"/>
                  </a:cubicBezTo>
                  <a:cubicBezTo>
                    <a:pt x="252" y="733"/>
                    <a:pt x="343" y="870"/>
                    <a:pt x="435" y="961"/>
                  </a:cubicBezTo>
                  <a:cubicBezTo>
                    <a:pt x="480" y="984"/>
                    <a:pt x="526" y="1029"/>
                    <a:pt x="549" y="1052"/>
                  </a:cubicBezTo>
                  <a:cubicBezTo>
                    <a:pt x="572" y="1075"/>
                    <a:pt x="594" y="1075"/>
                    <a:pt x="594" y="1075"/>
                  </a:cubicBezTo>
                  <a:cubicBezTo>
                    <a:pt x="594" y="1075"/>
                    <a:pt x="686" y="1098"/>
                    <a:pt x="800" y="1143"/>
                  </a:cubicBezTo>
                  <a:cubicBezTo>
                    <a:pt x="914" y="1189"/>
                    <a:pt x="1074" y="1189"/>
                    <a:pt x="1234" y="1189"/>
                  </a:cubicBezTo>
                  <a:cubicBezTo>
                    <a:pt x="1553" y="1189"/>
                    <a:pt x="1827" y="1075"/>
                    <a:pt x="1804" y="1006"/>
                  </a:cubicBezTo>
                  <a:cubicBezTo>
                    <a:pt x="1804" y="915"/>
                    <a:pt x="1507" y="915"/>
                    <a:pt x="1279" y="824"/>
                  </a:cubicBezTo>
                  <a:cubicBezTo>
                    <a:pt x="1028" y="755"/>
                    <a:pt x="845" y="618"/>
                    <a:pt x="845" y="618"/>
                  </a:cubicBezTo>
                  <a:cubicBezTo>
                    <a:pt x="845" y="618"/>
                    <a:pt x="800" y="596"/>
                    <a:pt x="731" y="550"/>
                  </a:cubicBezTo>
                  <a:cubicBezTo>
                    <a:pt x="640" y="527"/>
                    <a:pt x="549" y="459"/>
                    <a:pt x="457" y="367"/>
                  </a:cubicBezTo>
                  <a:cubicBezTo>
                    <a:pt x="283" y="215"/>
                    <a:pt x="151" y="1"/>
                    <a:pt x="6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3" name="Google Shape;4731;p53">
              <a:extLst>
                <a:ext uri="{FF2B5EF4-FFF2-40B4-BE49-F238E27FC236}">
                  <a16:creationId xmlns:a16="http://schemas.microsoft.com/office/drawing/2014/main" id="{720FA18F-1EA0-A9B2-47D2-399BF7CEC34F}"/>
                </a:ext>
              </a:extLst>
            </p:cNvPr>
            <p:cNvSpPr/>
            <p:nvPr/>
          </p:nvSpPr>
          <p:spPr>
            <a:xfrm>
              <a:off x="3140925" y="2150750"/>
              <a:ext cx="126700" cy="63375"/>
            </a:xfrm>
            <a:custGeom>
              <a:avLst/>
              <a:gdLst/>
              <a:ahLst/>
              <a:cxnLst/>
              <a:rect l="l" t="t" r="r" b="b"/>
              <a:pathLst>
                <a:path w="5068" h="2535" extrusionOk="0">
                  <a:moveTo>
                    <a:pt x="1712" y="1"/>
                  </a:moveTo>
                  <a:cubicBezTo>
                    <a:pt x="1096" y="1"/>
                    <a:pt x="502" y="115"/>
                    <a:pt x="0" y="320"/>
                  </a:cubicBezTo>
                  <a:cubicBezTo>
                    <a:pt x="701" y="1428"/>
                    <a:pt x="1782" y="2535"/>
                    <a:pt x="3375" y="2535"/>
                  </a:cubicBezTo>
                  <a:cubicBezTo>
                    <a:pt x="3392" y="2535"/>
                    <a:pt x="3408" y="2535"/>
                    <a:pt x="3424" y="2535"/>
                  </a:cubicBezTo>
                  <a:cubicBezTo>
                    <a:pt x="4177" y="2512"/>
                    <a:pt x="4702" y="2215"/>
                    <a:pt x="5068" y="1736"/>
                  </a:cubicBezTo>
                  <a:cubicBezTo>
                    <a:pt x="4543" y="731"/>
                    <a:pt x="3242" y="1"/>
                    <a:pt x="1712"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4" name="Google Shape;4732;p53">
              <a:extLst>
                <a:ext uri="{FF2B5EF4-FFF2-40B4-BE49-F238E27FC236}">
                  <a16:creationId xmlns:a16="http://schemas.microsoft.com/office/drawing/2014/main" id="{FB1FDBC0-F7DE-6168-B675-12E0E5D78073}"/>
                </a:ext>
              </a:extLst>
            </p:cNvPr>
            <p:cNvSpPr/>
            <p:nvPr/>
          </p:nvSpPr>
          <p:spPr>
            <a:xfrm>
              <a:off x="3140925" y="2151325"/>
              <a:ext cx="126700" cy="62800"/>
            </a:xfrm>
            <a:custGeom>
              <a:avLst/>
              <a:gdLst/>
              <a:ahLst/>
              <a:cxnLst/>
              <a:rect l="l" t="t" r="r" b="b"/>
              <a:pathLst>
                <a:path w="5068" h="2512" extrusionOk="0">
                  <a:moveTo>
                    <a:pt x="1210" y="1"/>
                  </a:moveTo>
                  <a:cubicBezTo>
                    <a:pt x="776" y="46"/>
                    <a:pt x="366" y="161"/>
                    <a:pt x="0" y="297"/>
                  </a:cubicBezTo>
                  <a:cubicBezTo>
                    <a:pt x="701" y="1382"/>
                    <a:pt x="1782" y="2512"/>
                    <a:pt x="3376" y="2512"/>
                  </a:cubicBezTo>
                  <a:cubicBezTo>
                    <a:pt x="3392" y="2512"/>
                    <a:pt x="3408" y="2512"/>
                    <a:pt x="3424" y="2512"/>
                  </a:cubicBezTo>
                  <a:cubicBezTo>
                    <a:pt x="4177" y="2489"/>
                    <a:pt x="4702" y="2192"/>
                    <a:pt x="5068" y="1713"/>
                  </a:cubicBezTo>
                  <a:cubicBezTo>
                    <a:pt x="5022" y="1621"/>
                    <a:pt x="4953" y="1553"/>
                    <a:pt x="4908" y="1462"/>
                  </a:cubicBezTo>
                  <a:cubicBezTo>
                    <a:pt x="4671" y="1556"/>
                    <a:pt x="4381" y="1607"/>
                    <a:pt x="3998" y="1607"/>
                  </a:cubicBezTo>
                  <a:cubicBezTo>
                    <a:pt x="3826" y="1607"/>
                    <a:pt x="3636" y="1597"/>
                    <a:pt x="3424" y="1576"/>
                  </a:cubicBezTo>
                  <a:cubicBezTo>
                    <a:pt x="1963" y="1393"/>
                    <a:pt x="1393" y="663"/>
                    <a:pt x="121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5" name="Google Shape;4733;p53">
              <a:extLst>
                <a:ext uri="{FF2B5EF4-FFF2-40B4-BE49-F238E27FC236}">
                  <a16:creationId xmlns:a16="http://schemas.microsoft.com/office/drawing/2014/main" id="{48201A8E-F857-CB31-7CCE-967D0BBA8B7D}"/>
                </a:ext>
              </a:extLst>
            </p:cNvPr>
            <p:cNvSpPr/>
            <p:nvPr/>
          </p:nvSpPr>
          <p:spPr>
            <a:xfrm>
              <a:off x="2389400" y="1348300"/>
              <a:ext cx="1009475" cy="693825"/>
            </a:xfrm>
            <a:custGeom>
              <a:avLst/>
              <a:gdLst/>
              <a:ahLst/>
              <a:cxnLst/>
              <a:rect l="l" t="t" r="r" b="b"/>
              <a:pathLst>
                <a:path w="40379" h="27753" extrusionOk="0">
                  <a:moveTo>
                    <a:pt x="23755" y="0"/>
                  </a:moveTo>
                  <a:cubicBezTo>
                    <a:pt x="16430" y="0"/>
                    <a:pt x="12121" y="3293"/>
                    <a:pt x="12121" y="3293"/>
                  </a:cubicBezTo>
                  <a:cubicBezTo>
                    <a:pt x="0" y="11602"/>
                    <a:pt x="7190" y="24475"/>
                    <a:pt x="7190" y="24475"/>
                  </a:cubicBezTo>
                  <a:cubicBezTo>
                    <a:pt x="7190" y="24475"/>
                    <a:pt x="7168" y="24475"/>
                    <a:pt x="7122" y="24430"/>
                  </a:cubicBezTo>
                  <a:lnTo>
                    <a:pt x="7122" y="24430"/>
                  </a:lnTo>
                  <a:cubicBezTo>
                    <a:pt x="7373" y="24863"/>
                    <a:pt x="7578" y="25206"/>
                    <a:pt x="7715" y="25388"/>
                  </a:cubicBezTo>
                  <a:cubicBezTo>
                    <a:pt x="8468" y="26338"/>
                    <a:pt x="9573" y="27753"/>
                    <a:pt x="10864" y="27753"/>
                  </a:cubicBezTo>
                  <a:cubicBezTo>
                    <a:pt x="11217" y="27753"/>
                    <a:pt x="11583" y="27647"/>
                    <a:pt x="11961" y="27397"/>
                  </a:cubicBezTo>
                  <a:cubicBezTo>
                    <a:pt x="13741" y="26256"/>
                    <a:pt x="11436" y="21987"/>
                    <a:pt x="11436" y="21987"/>
                  </a:cubicBezTo>
                  <a:cubicBezTo>
                    <a:pt x="11436" y="21987"/>
                    <a:pt x="16617" y="18700"/>
                    <a:pt x="12235" y="14067"/>
                  </a:cubicBezTo>
                  <a:lnTo>
                    <a:pt x="12235" y="14067"/>
                  </a:lnTo>
                  <a:cubicBezTo>
                    <a:pt x="12235" y="14067"/>
                    <a:pt x="12724" y="14212"/>
                    <a:pt x="13421" y="14212"/>
                  </a:cubicBezTo>
                  <a:cubicBezTo>
                    <a:pt x="14722" y="14212"/>
                    <a:pt x="16746" y="13708"/>
                    <a:pt x="17667" y="10826"/>
                  </a:cubicBezTo>
                  <a:cubicBezTo>
                    <a:pt x="17667" y="10826"/>
                    <a:pt x="20396" y="12426"/>
                    <a:pt x="23321" y="12426"/>
                  </a:cubicBezTo>
                  <a:cubicBezTo>
                    <a:pt x="24363" y="12426"/>
                    <a:pt x="25431" y="12222"/>
                    <a:pt x="26409" y="11670"/>
                  </a:cubicBezTo>
                  <a:cubicBezTo>
                    <a:pt x="30130" y="9570"/>
                    <a:pt x="30381" y="7014"/>
                    <a:pt x="30381" y="7014"/>
                  </a:cubicBezTo>
                  <a:cubicBezTo>
                    <a:pt x="30381" y="7014"/>
                    <a:pt x="33271" y="9356"/>
                    <a:pt x="36676" y="9356"/>
                  </a:cubicBezTo>
                  <a:cubicBezTo>
                    <a:pt x="37881" y="9356"/>
                    <a:pt x="39150" y="9063"/>
                    <a:pt x="40378" y="8269"/>
                  </a:cubicBezTo>
                  <a:cubicBezTo>
                    <a:pt x="38940" y="5302"/>
                    <a:pt x="36475" y="2746"/>
                    <a:pt x="32001" y="1330"/>
                  </a:cubicBezTo>
                  <a:cubicBezTo>
                    <a:pt x="28952" y="363"/>
                    <a:pt x="26187" y="0"/>
                    <a:pt x="237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6" name="Google Shape;4734;p53">
              <a:extLst>
                <a:ext uri="{FF2B5EF4-FFF2-40B4-BE49-F238E27FC236}">
                  <a16:creationId xmlns:a16="http://schemas.microsoft.com/office/drawing/2014/main" id="{48B00280-91C1-3D13-7ABB-9A4722E3373D}"/>
                </a:ext>
              </a:extLst>
            </p:cNvPr>
            <p:cNvSpPr/>
            <p:nvPr/>
          </p:nvSpPr>
          <p:spPr>
            <a:xfrm>
              <a:off x="2351175" y="1093375"/>
              <a:ext cx="1241700" cy="921075"/>
            </a:xfrm>
            <a:custGeom>
              <a:avLst/>
              <a:gdLst/>
              <a:ahLst/>
              <a:cxnLst/>
              <a:rect l="l" t="t" r="r" b="b"/>
              <a:pathLst>
                <a:path w="49668" h="36843" extrusionOk="0">
                  <a:moveTo>
                    <a:pt x="28295" y="0"/>
                  </a:moveTo>
                  <a:cubicBezTo>
                    <a:pt x="19431" y="0"/>
                    <a:pt x="14243" y="9085"/>
                    <a:pt x="14243" y="9085"/>
                  </a:cubicBezTo>
                  <a:cubicBezTo>
                    <a:pt x="14243" y="9085"/>
                    <a:pt x="13935" y="6281"/>
                    <a:pt x="11722" y="6281"/>
                  </a:cubicBezTo>
                  <a:cubicBezTo>
                    <a:pt x="11378" y="6281"/>
                    <a:pt x="10988" y="6349"/>
                    <a:pt x="10545" y="6506"/>
                  </a:cubicBezTo>
                  <a:cubicBezTo>
                    <a:pt x="7281" y="7670"/>
                    <a:pt x="6323" y="12760"/>
                    <a:pt x="6323" y="12760"/>
                  </a:cubicBezTo>
                  <a:cubicBezTo>
                    <a:pt x="6323" y="12760"/>
                    <a:pt x="4417" y="12179"/>
                    <a:pt x="2871" y="12179"/>
                  </a:cubicBezTo>
                  <a:cubicBezTo>
                    <a:pt x="1966" y="12179"/>
                    <a:pt x="1184" y="12379"/>
                    <a:pt x="982" y="13011"/>
                  </a:cubicBezTo>
                  <a:cubicBezTo>
                    <a:pt x="434" y="14700"/>
                    <a:pt x="2876" y="15408"/>
                    <a:pt x="2876" y="15408"/>
                  </a:cubicBezTo>
                  <a:cubicBezTo>
                    <a:pt x="2876" y="15408"/>
                    <a:pt x="0" y="16869"/>
                    <a:pt x="502" y="21068"/>
                  </a:cubicBezTo>
                  <a:cubicBezTo>
                    <a:pt x="982" y="24903"/>
                    <a:pt x="4428" y="26273"/>
                    <a:pt x="4428" y="26273"/>
                  </a:cubicBezTo>
                  <a:cubicBezTo>
                    <a:pt x="4428" y="26273"/>
                    <a:pt x="7418" y="33280"/>
                    <a:pt x="8354" y="34490"/>
                  </a:cubicBezTo>
                  <a:cubicBezTo>
                    <a:pt x="9110" y="35425"/>
                    <a:pt x="10220" y="36843"/>
                    <a:pt x="11516" y="36843"/>
                  </a:cubicBezTo>
                  <a:cubicBezTo>
                    <a:pt x="11865" y="36843"/>
                    <a:pt x="12227" y="36740"/>
                    <a:pt x="12600" y="36498"/>
                  </a:cubicBezTo>
                  <a:cubicBezTo>
                    <a:pt x="14380" y="35334"/>
                    <a:pt x="12075" y="31066"/>
                    <a:pt x="12075" y="31066"/>
                  </a:cubicBezTo>
                  <a:cubicBezTo>
                    <a:pt x="12075" y="31066"/>
                    <a:pt x="17256" y="27779"/>
                    <a:pt x="12874" y="23146"/>
                  </a:cubicBezTo>
                  <a:lnTo>
                    <a:pt x="12874" y="23146"/>
                  </a:lnTo>
                  <a:cubicBezTo>
                    <a:pt x="12874" y="23146"/>
                    <a:pt x="13366" y="23291"/>
                    <a:pt x="14067" y="23291"/>
                  </a:cubicBezTo>
                  <a:cubicBezTo>
                    <a:pt x="15368" y="23291"/>
                    <a:pt x="17386" y="22790"/>
                    <a:pt x="18306" y="19927"/>
                  </a:cubicBezTo>
                  <a:cubicBezTo>
                    <a:pt x="18306" y="19927"/>
                    <a:pt x="21023" y="21508"/>
                    <a:pt x="23941" y="21508"/>
                  </a:cubicBezTo>
                  <a:cubicBezTo>
                    <a:pt x="24990" y="21508"/>
                    <a:pt x="26065" y="21304"/>
                    <a:pt x="27048" y="20749"/>
                  </a:cubicBezTo>
                  <a:cubicBezTo>
                    <a:pt x="30769" y="18649"/>
                    <a:pt x="31020" y="16115"/>
                    <a:pt x="31020" y="16115"/>
                  </a:cubicBezTo>
                  <a:cubicBezTo>
                    <a:pt x="31020" y="16115"/>
                    <a:pt x="33924" y="18453"/>
                    <a:pt x="37324" y="18453"/>
                  </a:cubicBezTo>
                  <a:cubicBezTo>
                    <a:pt x="38604" y="18453"/>
                    <a:pt x="39954" y="18122"/>
                    <a:pt x="41245" y="17211"/>
                  </a:cubicBezTo>
                  <a:cubicBezTo>
                    <a:pt x="41245" y="17211"/>
                    <a:pt x="42889" y="20931"/>
                    <a:pt x="43391" y="22712"/>
                  </a:cubicBezTo>
                  <a:cubicBezTo>
                    <a:pt x="43870" y="24492"/>
                    <a:pt x="44144" y="30176"/>
                    <a:pt x="44144" y="30176"/>
                  </a:cubicBezTo>
                  <a:cubicBezTo>
                    <a:pt x="44144" y="30176"/>
                    <a:pt x="48778" y="26478"/>
                    <a:pt x="45171" y="22963"/>
                  </a:cubicBezTo>
                  <a:cubicBezTo>
                    <a:pt x="45171" y="22963"/>
                    <a:pt x="49668" y="15978"/>
                    <a:pt x="43345" y="12486"/>
                  </a:cubicBezTo>
                  <a:cubicBezTo>
                    <a:pt x="43345" y="12486"/>
                    <a:pt x="46518" y="9519"/>
                    <a:pt x="45331" y="5798"/>
                  </a:cubicBezTo>
                  <a:cubicBezTo>
                    <a:pt x="44433" y="2991"/>
                    <a:pt x="42119" y="589"/>
                    <a:pt x="38963" y="589"/>
                  </a:cubicBezTo>
                  <a:cubicBezTo>
                    <a:pt x="36986" y="589"/>
                    <a:pt x="34680" y="1531"/>
                    <a:pt x="32184" y="3904"/>
                  </a:cubicBezTo>
                  <a:cubicBezTo>
                    <a:pt x="32184" y="3904"/>
                    <a:pt x="32709" y="46"/>
                    <a:pt x="28395" y="1"/>
                  </a:cubicBezTo>
                  <a:cubicBezTo>
                    <a:pt x="28362" y="0"/>
                    <a:pt x="28328" y="0"/>
                    <a:pt x="28295" y="0"/>
                  </a:cubicBezTo>
                  <a:close/>
                </a:path>
              </a:pathLst>
            </a:custGeom>
            <a:solidFill>
              <a:srgbClr val="68240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7" name="Google Shape;4735;p53">
              <a:extLst>
                <a:ext uri="{FF2B5EF4-FFF2-40B4-BE49-F238E27FC236}">
                  <a16:creationId xmlns:a16="http://schemas.microsoft.com/office/drawing/2014/main" id="{BFE6EAA6-D3B6-F137-C4B5-F220FD1D7EF9}"/>
                </a:ext>
              </a:extLst>
            </p:cNvPr>
            <p:cNvSpPr/>
            <p:nvPr/>
          </p:nvSpPr>
          <p:spPr>
            <a:xfrm>
              <a:off x="2359725" y="1379275"/>
              <a:ext cx="1210900" cy="635175"/>
            </a:xfrm>
            <a:custGeom>
              <a:avLst/>
              <a:gdLst/>
              <a:ahLst/>
              <a:cxnLst/>
              <a:rect l="l" t="t" r="r" b="b"/>
              <a:pathLst>
                <a:path w="48436" h="25407" extrusionOk="0">
                  <a:moveTo>
                    <a:pt x="31340" y="0"/>
                  </a:moveTo>
                  <a:cubicBezTo>
                    <a:pt x="31340" y="0"/>
                    <a:pt x="30860" y="4132"/>
                    <a:pt x="25245" y="6939"/>
                  </a:cubicBezTo>
                  <a:cubicBezTo>
                    <a:pt x="23997" y="7566"/>
                    <a:pt x="22828" y="7810"/>
                    <a:pt x="21765" y="7810"/>
                  </a:cubicBezTo>
                  <a:cubicBezTo>
                    <a:pt x="18026" y="7810"/>
                    <a:pt x="15590" y="4794"/>
                    <a:pt x="15590" y="4793"/>
                  </a:cubicBezTo>
                  <a:lnTo>
                    <a:pt x="15590" y="4793"/>
                  </a:lnTo>
                  <a:cubicBezTo>
                    <a:pt x="15590" y="4794"/>
                    <a:pt x="16526" y="8537"/>
                    <a:pt x="14449" y="9564"/>
                  </a:cubicBezTo>
                  <a:cubicBezTo>
                    <a:pt x="13893" y="9848"/>
                    <a:pt x="13302" y="9952"/>
                    <a:pt x="12736" y="9952"/>
                  </a:cubicBezTo>
                  <a:cubicBezTo>
                    <a:pt x="11209" y="9952"/>
                    <a:pt x="9861" y="9199"/>
                    <a:pt x="9861" y="9199"/>
                  </a:cubicBezTo>
                  <a:lnTo>
                    <a:pt x="9861" y="9199"/>
                  </a:lnTo>
                  <a:cubicBezTo>
                    <a:pt x="9861" y="9199"/>
                    <a:pt x="10946" y="12510"/>
                    <a:pt x="7256" y="12510"/>
                  </a:cubicBezTo>
                  <a:cubicBezTo>
                    <a:pt x="6870" y="12510"/>
                    <a:pt x="6432" y="12474"/>
                    <a:pt x="5935" y="12394"/>
                  </a:cubicBezTo>
                  <a:cubicBezTo>
                    <a:pt x="2717" y="11869"/>
                    <a:pt x="1279" y="8651"/>
                    <a:pt x="548" y="6323"/>
                  </a:cubicBezTo>
                  <a:cubicBezTo>
                    <a:pt x="206" y="7167"/>
                    <a:pt x="0" y="8240"/>
                    <a:pt x="160" y="9632"/>
                  </a:cubicBezTo>
                  <a:cubicBezTo>
                    <a:pt x="640" y="13467"/>
                    <a:pt x="4086" y="14837"/>
                    <a:pt x="4086" y="14837"/>
                  </a:cubicBezTo>
                  <a:cubicBezTo>
                    <a:pt x="4086" y="14837"/>
                    <a:pt x="7076" y="21844"/>
                    <a:pt x="8012" y="23054"/>
                  </a:cubicBezTo>
                  <a:cubicBezTo>
                    <a:pt x="8768" y="23989"/>
                    <a:pt x="9878" y="25407"/>
                    <a:pt x="11174" y="25407"/>
                  </a:cubicBezTo>
                  <a:cubicBezTo>
                    <a:pt x="11523" y="25407"/>
                    <a:pt x="11885" y="25304"/>
                    <a:pt x="12258" y="25062"/>
                  </a:cubicBezTo>
                  <a:cubicBezTo>
                    <a:pt x="14038" y="23898"/>
                    <a:pt x="11733" y="19630"/>
                    <a:pt x="11733" y="19630"/>
                  </a:cubicBezTo>
                  <a:cubicBezTo>
                    <a:pt x="11733" y="19630"/>
                    <a:pt x="12965" y="18854"/>
                    <a:pt x="13718" y="17507"/>
                  </a:cubicBezTo>
                  <a:lnTo>
                    <a:pt x="13718" y="17507"/>
                  </a:lnTo>
                  <a:cubicBezTo>
                    <a:pt x="12953" y="17821"/>
                    <a:pt x="11973" y="18128"/>
                    <a:pt x="11075" y="18128"/>
                  </a:cubicBezTo>
                  <a:cubicBezTo>
                    <a:pt x="10341" y="18128"/>
                    <a:pt x="9661" y="17923"/>
                    <a:pt x="9199" y="17347"/>
                  </a:cubicBezTo>
                  <a:cubicBezTo>
                    <a:pt x="8012" y="15887"/>
                    <a:pt x="11778" y="14175"/>
                    <a:pt x="13764" y="13376"/>
                  </a:cubicBezTo>
                  <a:cubicBezTo>
                    <a:pt x="13490" y="12851"/>
                    <a:pt x="13079" y="12280"/>
                    <a:pt x="12532" y="11710"/>
                  </a:cubicBezTo>
                  <a:lnTo>
                    <a:pt x="12532" y="11710"/>
                  </a:lnTo>
                  <a:cubicBezTo>
                    <a:pt x="12532" y="11710"/>
                    <a:pt x="13024" y="11855"/>
                    <a:pt x="13725" y="11855"/>
                  </a:cubicBezTo>
                  <a:cubicBezTo>
                    <a:pt x="15026" y="11855"/>
                    <a:pt x="17044" y="11354"/>
                    <a:pt x="17964" y="8491"/>
                  </a:cubicBezTo>
                  <a:cubicBezTo>
                    <a:pt x="17964" y="8491"/>
                    <a:pt x="20681" y="10072"/>
                    <a:pt x="23599" y="10072"/>
                  </a:cubicBezTo>
                  <a:cubicBezTo>
                    <a:pt x="24648" y="10072"/>
                    <a:pt x="25723" y="9868"/>
                    <a:pt x="26706" y="9313"/>
                  </a:cubicBezTo>
                  <a:cubicBezTo>
                    <a:pt x="30427" y="7213"/>
                    <a:pt x="30678" y="4679"/>
                    <a:pt x="30678" y="4679"/>
                  </a:cubicBezTo>
                  <a:cubicBezTo>
                    <a:pt x="30678" y="4679"/>
                    <a:pt x="33582" y="7017"/>
                    <a:pt x="36982" y="7017"/>
                  </a:cubicBezTo>
                  <a:cubicBezTo>
                    <a:pt x="38262" y="7017"/>
                    <a:pt x="39612" y="6686"/>
                    <a:pt x="40903" y="5775"/>
                  </a:cubicBezTo>
                  <a:cubicBezTo>
                    <a:pt x="40903" y="5775"/>
                    <a:pt x="42547" y="9495"/>
                    <a:pt x="43049" y="11276"/>
                  </a:cubicBezTo>
                  <a:cubicBezTo>
                    <a:pt x="43528" y="13056"/>
                    <a:pt x="43802" y="18740"/>
                    <a:pt x="43802" y="18740"/>
                  </a:cubicBezTo>
                  <a:cubicBezTo>
                    <a:pt x="43802" y="18740"/>
                    <a:pt x="48436" y="15042"/>
                    <a:pt x="44829" y="11527"/>
                  </a:cubicBezTo>
                  <a:cubicBezTo>
                    <a:pt x="44829" y="11527"/>
                    <a:pt x="46039" y="9632"/>
                    <a:pt x="46336" y="7304"/>
                  </a:cubicBezTo>
                  <a:lnTo>
                    <a:pt x="46336" y="7304"/>
                  </a:lnTo>
                  <a:cubicBezTo>
                    <a:pt x="45964" y="7476"/>
                    <a:pt x="45556" y="7592"/>
                    <a:pt x="45140" y="7592"/>
                  </a:cubicBezTo>
                  <a:cubicBezTo>
                    <a:pt x="44561" y="7592"/>
                    <a:pt x="43968" y="7367"/>
                    <a:pt x="43437" y="6756"/>
                  </a:cubicBezTo>
                  <a:cubicBezTo>
                    <a:pt x="42501" y="5706"/>
                    <a:pt x="43642" y="4063"/>
                    <a:pt x="45035" y="2671"/>
                  </a:cubicBezTo>
                  <a:cubicBezTo>
                    <a:pt x="44578" y="2123"/>
                    <a:pt x="43985" y="1644"/>
                    <a:pt x="43232" y="1187"/>
                  </a:cubicBezTo>
                  <a:cubicBezTo>
                    <a:pt x="41839" y="2716"/>
                    <a:pt x="39808" y="4360"/>
                    <a:pt x="37343" y="4793"/>
                  </a:cubicBezTo>
                  <a:cubicBezTo>
                    <a:pt x="37002" y="4852"/>
                    <a:pt x="36680" y="4880"/>
                    <a:pt x="36376" y="4880"/>
                  </a:cubicBezTo>
                  <a:cubicBezTo>
                    <a:pt x="32308" y="4880"/>
                    <a:pt x="31340" y="0"/>
                    <a:pt x="3134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8" name="Google Shape;4736;p53">
              <a:extLst>
                <a:ext uri="{FF2B5EF4-FFF2-40B4-BE49-F238E27FC236}">
                  <a16:creationId xmlns:a16="http://schemas.microsoft.com/office/drawing/2014/main" id="{DCDF9487-0D18-970E-3C90-D5A2CC96FDD1}"/>
                </a:ext>
              </a:extLst>
            </p:cNvPr>
            <p:cNvSpPr/>
            <p:nvPr/>
          </p:nvSpPr>
          <p:spPr>
            <a:xfrm>
              <a:off x="2645675" y="1550450"/>
              <a:ext cx="155750" cy="122975"/>
            </a:xfrm>
            <a:custGeom>
              <a:avLst/>
              <a:gdLst/>
              <a:ahLst/>
              <a:cxnLst/>
              <a:rect l="l" t="t" r="r" b="b"/>
              <a:pathLst>
                <a:path w="6230" h="4919" extrusionOk="0">
                  <a:moveTo>
                    <a:pt x="5636" y="1"/>
                  </a:moveTo>
                  <a:cubicBezTo>
                    <a:pt x="5613" y="24"/>
                    <a:pt x="5681" y="297"/>
                    <a:pt x="5773" y="731"/>
                  </a:cubicBezTo>
                  <a:cubicBezTo>
                    <a:pt x="5841" y="1165"/>
                    <a:pt x="5887" y="1735"/>
                    <a:pt x="5773" y="2260"/>
                  </a:cubicBezTo>
                  <a:cubicBezTo>
                    <a:pt x="5636" y="2808"/>
                    <a:pt x="5316" y="3242"/>
                    <a:pt x="4997" y="3493"/>
                  </a:cubicBezTo>
                  <a:cubicBezTo>
                    <a:pt x="4860" y="3630"/>
                    <a:pt x="4723" y="3721"/>
                    <a:pt x="4609" y="3790"/>
                  </a:cubicBezTo>
                  <a:cubicBezTo>
                    <a:pt x="4517" y="3835"/>
                    <a:pt x="4449" y="3881"/>
                    <a:pt x="4449" y="3881"/>
                  </a:cubicBezTo>
                  <a:cubicBezTo>
                    <a:pt x="4449" y="3881"/>
                    <a:pt x="4221" y="4018"/>
                    <a:pt x="3833" y="4178"/>
                  </a:cubicBezTo>
                  <a:cubicBezTo>
                    <a:pt x="3445" y="4338"/>
                    <a:pt x="2897" y="4474"/>
                    <a:pt x="2326" y="4543"/>
                  </a:cubicBezTo>
                  <a:cubicBezTo>
                    <a:pt x="1946" y="4596"/>
                    <a:pt x="1565" y="4611"/>
                    <a:pt x="1226" y="4611"/>
                  </a:cubicBezTo>
                  <a:cubicBezTo>
                    <a:pt x="774" y="4611"/>
                    <a:pt x="396" y="4584"/>
                    <a:pt x="189" y="4584"/>
                  </a:cubicBezTo>
                  <a:cubicBezTo>
                    <a:pt x="86" y="4584"/>
                    <a:pt x="26" y="4591"/>
                    <a:pt x="21" y="4611"/>
                  </a:cubicBezTo>
                  <a:cubicBezTo>
                    <a:pt x="0" y="4673"/>
                    <a:pt x="936" y="4918"/>
                    <a:pt x="2003" y="4918"/>
                  </a:cubicBezTo>
                  <a:cubicBezTo>
                    <a:pt x="2125" y="4918"/>
                    <a:pt x="2248" y="4915"/>
                    <a:pt x="2372" y="4908"/>
                  </a:cubicBezTo>
                  <a:cubicBezTo>
                    <a:pt x="2965" y="4885"/>
                    <a:pt x="3559" y="4771"/>
                    <a:pt x="3992" y="4634"/>
                  </a:cubicBezTo>
                  <a:cubicBezTo>
                    <a:pt x="4426" y="4497"/>
                    <a:pt x="4700" y="4338"/>
                    <a:pt x="4700" y="4338"/>
                  </a:cubicBezTo>
                  <a:cubicBezTo>
                    <a:pt x="4700" y="4338"/>
                    <a:pt x="4768" y="4292"/>
                    <a:pt x="4883" y="4223"/>
                  </a:cubicBezTo>
                  <a:cubicBezTo>
                    <a:pt x="4997" y="4132"/>
                    <a:pt x="5156" y="4018"/>
                    <a:pt x="5339" y="3858"/>
                  </a:cubicBezTo>
                  <a:cubicBezTo>
                    <a:pt x="5499" y="3698"/>
                    <a:pt x="5681" y="3470"/>
                    <a:pt x="5841" y="3219"/>
                  </a:cubicBezTo>
                  <a:cubicBezTo>
                    <a:pt x="5978" y="2945"/>
                    <a:pt x="6069" y="2648"/>
                    <a:pt x="6138" y="2329"/>
                  </a:cubicBezTo>
                  <a:cubicBezTo>
                    <a:pt x="6229" y="1713"/>
                    <a:pt x="6115" y="1096"/>
                    <a:pt x="5955" y="686"/>
                  </a:cubicBezTo>
                  <a:cubicBezTo>
                    <a:pt x="5818" y="252"/>
                    <a:pt x="5681" y="1"/>
                    <a:pt x="563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9" name="Google Shape;4737;p53">
              <a:extLst>
                <a:ext uri="{FF2B5EF4-FFF2-40B4-BE49-F238E27FC236}">
                  <a16:creationId xmlns:a16="http://schemas.microsoft.com/office/drawing/2014/main" id="{B067E624-9C82-7556-9B15-4760D9B51FDB}"/>
                </a:ext>
              </a:extLst>
            </p:cNvPr>
            <p:cNvSpPr/>
            <p:nvPr/>
          </p:nvSpPr>
          <p:spPr>
            <a:xfrm>
              <a:off x="2589700" y="1667900"/>
              <a:ext cx="125550" cy="246175"/>
            </a:xfrm>
            <a:custGeom>
              <a:avLst/>
              <a:gdLst/>
              <a:ahLst/>
              <a:cxnLst/>
              <a:rect l="l" t="t" r="r" b="b"/>
              <a:pathLst>
                <a:path w="5022" h="9847" extrusionOk="0">
                  <a:moveTo>
                    <a:pt x="3115" y="0"/>
                  </a:moveTo>
                  <a:cubicBezTo>
                    <a:pt x="3111" y="0"/>
                    <a:pt x="3107" y="2"/>
                    <a:pt x="3104" y="5"/>
                  </a:cubicBezTo>
                  <a:cubicBezTo>
                    <a:pt x="3082" y="5"/>
                    <a:pt x="3150" y="96"/>
                    <a:pt x="3241" y="233"/>
                  </a:cubicBezTo>
                  <a:cubicBezTo>
                    <a:pt x="3333" y="370"/>
                    <a:pt x="3470" y="575"/>
                    <a:pt x="3629" y="804"/>
                  </a:cubicBezTo>
                  <a:cubicBezTo>
                    <a:pt x="3926" y="1306"/>
                    <a:pt x="4268" y="1991"/>
                    <a:pt x="4428" y="2721"/>
                  </a:cubicBezTo>
                  <a:cubicBezTo>
                    <a:pt x="4474" y="2904"/>
                    <a:pt x="4497" y="3086"/>
                    <a:pt x="4519" y="3269"/>
                  </a:cubicBezTo>
                  <a:cubicBezTo>
                    <a:pt x="4542" y="3451"/>
                    <a:pt x="4565" y="3634"/>
                    <a:pt x="4565" y="3794"/>
                  </a:cubicBezTo>
                  <a:cubicBezTo>
                    <a:pt x="4565" y="3976"/>
                    <a:pt x="4565" y="4136"/>
                    <a:pt x="4565" y="4296"/>
                  </a:cubicBezTo>
                  <a:cubicBezTo>
                    <a:pt x="4565" y="4456"/>
                    <a:pt x="4519" y="4593"/>
                    <a:pt x="4497" y="4730"/>
                  </a:cubicBezTo>
                  <a:cubicBezTo>
                    <a:pt x="4451" y="5003"/>
                    <a:pt x="4383" y="5209"/>
                    <a:pt x="4314" y="5346"/>
                  </a:cubicBezTo>
                  <a:cubicBezTo>
                    <a:pt x="4246" y="5506"/>
                    <a:pt x="4200" y="5597"/>
                    <a:pt x="4200" y="5597"/>
                  </a:cubicBezTo>
                  <a:cubicBezTo>
                    <a:pt x="4200" y="5597"/>
                    <a:pt x="4177" y="5665"/>
                    <a:pt x="4109" y="5825"/>
                  </a:cubicBezTo>
                  <a:cubicBezTo>
                    <a:pt x="4040" y="5962"/>
                    <a:pt x="3926" y="6168"/>
                    <a:pt x="3766" y="6419"/>
                  </a:cubicBezTo>
                  <a:cubicBezTo>
                    <a:pt x="3470" y="6898"/>
                    <a:pt x="3013" y="7491"/>
                    <a:pt x="2465" y="8016"/>
                  </a:cubicBezTo>
                  <a:cubicBezTo>
                    <a:pt x="1940" y="8564"/>
                    <a:pt x="1324" y="9044"/>
                    <a:pt x="845" y="9340"/>
                  </a:cubicBezTo>
                  <a:cubicBezTo>
                    <a:pt x="365" y="9660"/>
                    <a:pt x="0" y="9797"/>
                    <a:pt x="0" y="9842"/>
                  </a:cubicBezTo>
                  <a:cubicBezTo>
                    <a:pt x="3" y="9845"/>
                    <a:pt x="10" y="9847"/>
                    <a:pt x="23" y="9847"/>
                  </a:cubicBezTo>
                  <a:cubicBezTo>
                    <a:pt x="115" y="9847"/>
                    <a:pt x="472" y="9765"/>
                    <a:pt x="936" y="9523"/>
                  </a:cubicBezTo>
                  <a:cubicBezTo>
                    <a:pt x="1484" y="9272"/>
                    <a:pt x="2123" y="8815"/>
                    <a:pt x="2716" y="8290"/>
                  </a:cubicBezTo>
                  <a:cubicBezTo>
                    <a:pt x="3310" y="7788"/>
                    <a:pt x="3835" y="7172"/>
                    <a:pt x="4177" y="6670"/>
                  </a:cubicBezTo>
                  <a:cubicBezTo>
                    <a:pt x="4337" y="6419"/>
                    <a:pt x="4474" y="6213"/>
                    <a:pt x="4565" y="6053"/>
                  </a:cubicBezTo>
                  <a:cubicBezTo>
                    <a:pt x="4634" y="5894"/>
                    <a:pt x="4679" y="5802"/>
                    <a:pt x="4679" y="5802"/>
                  </a:cubicBezTo>
                  <a:cubicBezTo>
                    <a:pt x="4679" y="5802"/>
                    <a:pt x="4725" y="5711"/>
                    <a:pt x="4793" y="5551"/>
                  </a:cubicBezTo>
                  <a:cubicBezTo>
                    <a:pt x="4862" y="5369"/>
                    <a:pt x="4930" y="5118"/>
                    <a:pt x="4976" y="4821"/>
                  </a:cubicBezTo>
                  <a:cubicBezTo>
                    <a:pt x="4999" y="4661"/>
                    <a:pt x="5022" y="4501"/>
                    <a:pt x="5022" y="4319"/>
                  </a:cubicBezTo>
                  <a:cubicBezTo>
                    <a:pt x="5022" y="4136"/>
                    <a:pt x="5022" y="3976"/>
                    <a:pt x="5022" y="3771"/>
                  </a:cubicBezTo>
                  <a:cubicBezTo>
                    <a:pt x="4976" y="3588"/>
                    <a:pt x="4953" y="3406"/>
                    <a:pt x="4930" y="3200"/>
                  </a:cubicBezTo>
                  <a:cubicBezTo>
                    <a:pt x="4908" y="3018"/>
                    <a:pt x="4839" y="2812"/>
                    <a:pt x="4793" y="2630"/>
                  </a:cubicBezTo>
                  <a:cubicBezTo>
                    <a:pt x="4565" y="1854"/>
                    <a:pt x="4154" y="1146"/>
                    <a:pt x="3789" y="690"/>
                  </a:cubicBezTo>
                  <a:cubicBezTo>
                    <a:pt x="3606" y="461"/>
                    <a:pt x="3447" y="279"/>
                    <a:pt x="3310" y="165"/>
                  </a:cubicBezTo>
                  <a:cubicBezTo>
                    <a:pt x="3210" y="65"/>
                    <a:pt x="3146" y="0"/>
                    <a:pt x="31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0" name="Google Shape;4738;p53">
              <a:extLst>
                <a:ext uri="{FF2B5EF4-FFF2-40B4-BE49-F238E27FC236}">
                  <a16:creationId xmlns:a16="http://schemas.microsoft.com/office/drawing/2014/main" id="{C60227F8-96A3-95BF-BA59-CA2A29CED4CE}"/>
                </a:ext>
              </a:extLst>
            </p:cNvPr>
            <p:cNvSpPr/>
            <p:nvPr/>
          </p:nvSpPr>
          <p:spPr>
            <a:xfrm>
              <a:off x="2791125" y="1442600"/>
              <a:ext cx="341825" cy="191775"/>
            </a:xfrm>
            <a:custGeom>
              <a:avLst/>
              <a:gdLst/>
              <a:ahLst/>
              <a:cxnLst/>
              <a:rect l="l" t="t" r="r" b="b"/>
              <a:pathLst>
                <a:path w="13673" h="7671" extrusionOk="0">
                  <a:moveTo>
                    <a:pt x="13604" y="1"/>
                  </a:moveTo>
                  <a:cubicBezTo>
                    <a:pt x="13559" y="1"/>
                    <a:pt x="13559" y="594"/>
                    <a:pt x="13376" y="1416"/>
                  </a:cubicBezTo>
                  <a:cubicBezTo>
                    <a:pt x="13308" y="1827"/>
                    <a:pt x="13125" y="2283"/>
                    <a:pt x="12920" y="2763"/>
                  </a:cubicBezTo>
                  <a:cubicBezTo>
                    <a:pt x="12714" y="3242"/>
                    <a:pt x="12417" y="3721"/>
                    <a:pt x="12075" y="4155"/>
                  </a:cubicBezTo>
                  <a:cubicBezTo>
                    <a:pt x="11733" y="4589"/>
                    <a:pt x="11322" y="4977"/>
                    <a:pt x="10934" y="5319"/>
                  </a:cubicBezTo>
                  <a:cubicBezTo>
                    <a:pt x="10523" y="5639"/>
                    <a:pt x="10112" y="5890"/>
                    <a:pt x="9747" y="6095"/>
                  </a:cubicBezTo>
                  <a:cubicBezTo>
                    <a:pt x="9382" y="6301"/>
                    <a:pt x="9062" y="6437"/>
                    <a:pt x="8834" y="6529"/>
                  </a:cubicBezTo>
                  <a:cubicBezTo>
                    <a:pt x="8606" y="6620"/>
                    <a:pt x="8469" y="6666"/>
                    <a:pt x="8469" y="6666"/>
                  </a:cubicBezTo>
                  <a:cubicBezTo>
                    <a:pt x="8469" y="6666"/>
                    <a:pt x="8354" y="6711"/>
                    <a:pt x="8126" y="6780"/>
                  </a:cubicBezTo>
                  <a:cubicBezTo>
                    <a:pt x="7898" y="6871"/>
                    <a:pt x="7556" y="6962"/>
                    <a:pt x="7145" y="7054"/>
                  </a:cubicBezTo>
                  <a:cubicBezTo>
                    <a:pt x="6633" y="7171"/>
                    <a:pt x="5990" y="7250"/>
                    <a:pt x="5300" y="7250"/>
                  </a:cubicBezTo>
                  <a:cubicBezTo>
                    <a:pt x="4913" y="7250"/>
                    <a:pt x="4511" y="7225"/>
                    <a:pt x="4109" y="7168"/>
                  </a:cubicBezTo>
                  <a:cubicBezTo>
                    <a:pt x="3013" y="7008"/>
                    <a:pt x="1963" y="6597"/>
                    <a:pt x="1210" y="6186"/>
                  </a:cubicBezTo>
                  <a:cubicBezTo>
                    <a:pt x="521" y="5799"/>
                    <a:pt x="96" y="5452"/>
                    <a:pt x="31" y="5452"/>
                  </a:cubicBezTo>
                  <a:cubicBezTo>
                    <a:pt x="27" y="5452"/>
                    <a:pt x="25" y="5453"/>
                    <a:pt x="23" y="5456"/>
                  </a:cubicBezTo>
                  <a:cubicBezTo>
                    <a:pt x="0" y="5456"/>
                    <a:pt x="92" y="5570"/>
                    <a:pt x="297" y="5730"/>
                  </a:cubicBezTo>
                  <a:cubicBezTo>
                    <a:pt x="388" y="5821"/>
                    <a:pt x="503" y="5935"/>
                    <a:pt x="640" y="6027"/>
                  </a:cubicBezTo>
                  <a:cubicBezTo>
                    <a:pt x="776" y="6141"/>
                    <a:pt x="936" y="6255"/>
                    <a:pt x="1119" y="6369"/>
                  </a:cubicBezTo>
                  <a:cubicBezTo>
                    <a:pt x="1826" y="6848"/>
                    <a:pt x="2899" y="7328"/>
                    <a:pt x="4063" y="7533"/>
                  </a:cubicBezTo>
                  <a:cubicBezTo>
                    <a:pt x="4599" y="7629"/>
                    <a:pt x="5144" y="7671"/>
                    <a:pt x="5662" y="7671"/>
                  </a:cubicBezTo>
                  <a:cubicBezTo>
                    <a:pt x="6248" y="7671"/>
                    <a:pt x="6798" y="7618"/>
                    <a:pt x="7259" y="7533"/>
                  </a:cubicBezTo>
                  <a:cubicBezTo>
                    <a:pt x="7670" y="7442"/>
                    <a:pt x="8035" y="7351"/>
                    <a:pt x="8286" y="7282"/>
                  </a:cubicBezTo>
                  <a:cubicBezTo>
                    <a:pt x="8514" y="7191"/>
                    <a:pt x="8651" y="7145"/>
                    <a:pt x="8651" y="7145"/>
                  </a:cubicBezTo>
                  <a:cubicBezTo>
                    <a:pt x="8651" y="7145"/>
                    <a:pt x="8811" y="7099"/>
                    <a:pt x="9039" y="7008"/>
                  </a:cubicBezTo>
                  <a:cubicBezTo>
                    <a:pt x="9267" y="6894"/>
                    <a:pt x="9610" y="6734"/>
                    <a:pt x="9975" y="6529"/>
                  </a:cubicBezTo>
                  <a:cubicBezTo>
                    <a:pt x="10363" y="6301"/>
                    <a:pt x="10797" y="6004"/>
                    <a:pt x="11208" y="5639"/>
                  </a:cubicBezTo>
                  <a:cubicBezTo>
                    <a:pt x="11619" y="5273"/>
                    <a:pt x="12029" y="4863"/>
                    <a:pt x="12372" y="4383"/>
                  </a:cubicBezTo>
                  <a:cubicBezTo>
                    <a:pt x="12714" y="3904"/>
                    <a:pt x="12988" y="3379"/>
                    <a:pt x="13193" y="2877"/>
                  </a:cubicBezTo>
                  <a:cubicBezTo>
                    <a:pt x="13399" y="2375"/>
                    <a:pt x="13536" y="1872"/>
                    <a:pt x="13581" y="1439"/>
                  </a:cubicBezTo>
                  <a:cubicBezTo>
                    <a:pt x="13627" y="1233"/>
                    <a:pt x="13627" y="1028"/>
                    <a:pt x="13650" y="868"/>
                  </a:cubicBezTo>
                  <a:cubicBezTo>
                    <a:pt x="13673" y="686"/>
                    <a:pt x="13673" y="526"/>
                    <a:pt x="13650" y="412"/>
                  </a:cubicBezTo>
                  <a:cubicBezTo>
                    <a:pt x="13650" y="161"/>
                    <a:pt x="13627" y="1"/>
                    <a:pt x="1360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1" name="Google Shape;4739;p53">
              <a:extLst>
                <a:ext uri="{FF2B5EF4-FFF2-40B4-BE49-F238E27FC236}">
                  <a16:creationId xmlns:a16="http://schemas.microsoft.com/office/drawing/2014/main" id="{48BF57D0-E736-5BA6-EED4-3B1CB5D9D073}"/>
                </a:ext>
              </a:extLst>
            </p:cNvPr>
            <p:cNvSpPr/>
            <p:nvPr/>
          </p:nvSpPr>
          <p:spPr>
            <a:xfrm>
              <a:off x="2687850" y="1091600"/>
              <a:ext cx="466225" cy="278575"/>
            </a:xfrm>
            <a:custGeom>
              <a:avLst/>
              <a:gdLst/>
              <a:ahLst/>
              <a:cxnLst/>
              <a:rect l="l" t="t" r="r" b="b"/>
              <a:pathLst>
                <a:path w="18649" h="11143" extrusionOk="0">
                  <a:moveTo>
                    <a:pt x="14493" y="0"/>
                  </a:moveTo>
                  <a:cubicBezTo>
                    <a:pt x="13691" y="0"/>
                    <a:pt x="12951" y="106"/>
                    <a:pt x="12326" y="231"/>
                  </a:cubicBezTo>
                  <a:cubicBezTo>
                    <a:pt x="11641" y="368"/>
                    <a:pt x="11093" y="551"/>
                    <a:pt x="10705" y="665"/>
                  </a:cubicBezTo>
                  <a:cubicBezTo>
                    <a:pt x="10500" y="734"/>
                    <a:pt x="10363" y="802"/>
                    <a:pt x="10249" y="848"/>
                  </a:cubicBezTo>
                  <a:cubicBezTo>
                    <a:pt x="10157" y="893"/>
                    <a:pt x="10112" y="916"/>
                    <a:pt x="10112" y="916"/>
                  </a:cubicBezTo>
                  <a:cubicBezTo>
                    <a:pt x="10112" y="916"/>
                    <a:pt x="9883" y="1008"/>
                    <a:pt x="9518" y="1167"/>
                  </a:cubicBezTo>
                  <a:cubicBezTo>
                    <a:pt x="9336" y="1259"/>
                    <a:pt x="9107" y="1373"/>
                    <a:pt x="8856" y="1487"/>
                  </a:cubicBezTo>
                  <a:cubicBezTo>
                    <a:pt x="8605" y="1624"/>
                    <a:pt x="8331" y="1784"/>
                    <a:pt x="8035" y="1943"/>
                  </a:cubicBezTo>
                  <a:cubicBezTo>
                    <a:pt x="6825" y="2651"/>
                    <a:pt x="5318" y="3747"/>
                    <a:pt x="4017" y="5048"/>
                  </a:cubicBezTo>
                  <a:cubicBezTo>
                    <a:pt x="3355" y="5687"/>
                    <a:pt x="2739" y="6371"/>
                    <a:pt x="2214" y="7056"/>
                  </a:cubicBezTo>
                  <a:cubicBezTo>
                    <a:pt x="1689" y="7741"/>
                    <a:pt x="1233" y="8426"/>
                    <a:pt x="913" y="9019"/>
                  </a:cubicBezTo>
                  <a:cubicBezTo>
                    <a:pt x="822" y="9179"/>
                    <a:pt x="753" y="9316"/>
                    <a:pt x="685" y="9476"/>
                  </a:cubicBezTo>
                  <a:cubicBezTo>
                    <a:pt x="616" y="9613"/>
                    <a:pt x="548" y="9750"/>
                    <a:pt x="479" y="9864"/>
                  </a:cubicBezTo>
                  <a:cubicBezTo>
                    <a:pt x="365" y="10115"/>
                    <a:pt x="274" y="10343"/>
                    <a:pt x="205" y="10549"/>
                  </a:cubicBezTo>
                  <a:cubicBezTo>
                    <a:pt x="69" y="10914"/>
                    <a:pt x="0" y="11142"/>
                    <a:pt x="23" y="11142"/>
                  </a:cubicBezTo>
                  <a:cubicBezTo>
                    <a:pt x="23" y="11142"/>
                    <a:pt x="24" y="11142"/>
                    <a:pt x="25" y="11142"/>
                  </a:cubicBezTo>
                  <a:cubicBezTo>
                    <a:pt x="77" y="11142"/>
                    <a:pt x="397" y="10282"/>
                    <a:pt x="1096" y="9133"/>
                  </a:cubicBezTo>
                  <a:cubicBezTo>
                    <a:pt x="1438" y="8540"/>
                    <a:pt x="1917" y="7901"/>
                    <a:pt x="2442" y="7239"/>
                  </a:cubicBezTo>
                  <a:cubicBezTo>
                    <a:pt x="2990" y="6600"/>
                    <a:pt x="3606" y="5915"/>
                    <a:pt x="4268" y="5299"/>
                  </a:cubicBezTo>
                  <a:cubicBezTo>
                    <a:pt x="5592" y="4066"/>
                    <a:pt x="7099" y="3039"/>
                    <a:pt x="8286" y="2377"/>
                  </a:cubicBezTo>
                  <a:cubicBezTo>
                    <a:pt x="8582" y="2217"/>
                    <a:pt x="8856" y="2058"/>
                    <a:pt x="9085" y="1943"/>
                  </a:cubicBezTo>
                  <a:cubicBezTo>
                    <a:pt x="9336" y="1829"/>
                    <a:pt x="9564" y="1715"/>
                    <a:pt x="9724" y="1647"/>
                  </a:cubicBezTo>
                  <a:cubicBezTo>
                    <a:pt x="10089" y="1487"/>
                    <a:pt x="10294" y="1396"/>
                    <a:pt x="10294" y="1396"/>
                  </a:cubicBezTo>
                  <a:cubicBezTo>
                    <a:pt x="10294" y="1396"/>
                    <a:pt x="10363" y="1373"/>
                    <a:pt x="10454" y="1327"/>
                  </a:cubicBezTo>
                  <a:cubicBezTo>
                    <a:pt x="10545" y="1281"/>
                    <a:pt x="10682" y="1236"/>
                    <a:pt x="10865" y="1167"/>
                  </a:cubicBezTo>
                  <a:cubicBezTo>
                    <a:pt x="11253" y="1030"/>
                    <a:pt x="11778" y="848"/>
                    <a:pt x="12440" y="711"/>
                  </a:cubicBezTo>
                  <a:cubicBezTo>
                    <a:pt x="13102" y="551"/>
                    <a:pt x="13878" y="437"/>
                    <a:pt x="14722" y="437"/>
                  </a:cubicBezTo>
                  <a:cubicBezTo>
                    <a:pt x="15544" y="460"/>
                    <a:pt x="16457" y="597"/>
                    <a:pt x="17187" y="1053"/>
                  </a:cubicBezTo>
                  <a:cubicBezTo>
                    <a:pt x="17530" y="1304"/>
                    <a:pt x="17827" y="1624"/>
                    <a:pt x="18032" y="1989"/>
                  </a:cubicBezTo>
                  <a:cubicBezTo>
                    <a:pt x="18215" y="2377"/>
                    <a:pt x="18306" y="2788"/>
                    <a:pt x="18352" y="3222"/>
                  </a:cubicBezTo>
                  <a:cubicBezTo>
                    <a:pt x="18374" y="3632"/>
                    <a:pt x="18352" y="4043"/>
                    <a:pt x="18306" y="4409"/>
                  </a:cubicBezTo>
                  <a:cubicBezTo>
                    <a:pt x="18283" y="4614"/>
                    <a:pt x="18215" y="4797"/>
                    <a:pt x="18169" y="4956"/>
                  </a:cubicBezTo>
                  <a:cubicBezTo>
                    <a:pt x="18123" y="5139"/>
                    <a:pt x="18101" y="5322"/>
                    <a:pt x="18032" y="5458"/>
                  </a:cubicBezTo>
                  <a:cubicBezTo>
                    <a:pt x="17553" y="6737"/>
                    <a:pt x="16936" y="7444"/>
                    <a:pt x="16982" y="7490"/>
                  </a:cubicBezTo>
                  <a:cubicBezTo>
                    <a:pt x="17005" y="7490"/>
                    <a:pt x="17165" y="7330"/>
                    <a:pt x="17393" y="7011"/>
                  </a:cubicBezTo>
                  <a:cubicBezTo>
                    <a:pt x="17644" y="6668"/>
                    <a:pt x="17964" y="6189"/>
                    <a:pt x="18215" y="5550"/>
                  </a:cubicBezTo>
                  <a:cubicBezTo>
                    <a:pt x="18306" y="5390"/>
                    <a:pt x="18352" y="5207"/>
                    <a:pt x="18397" y="5025"/>
                  </a:cubicBezTo>
                  <a:cubicBezTo>
                    <a:pt x="18443" y="4842"/>
                    <a:pt x="18511" y="4660"/>
                    <a:pt x="18534" y="4454"/>
                  </a:cubicBezTo>
                  <a:cubicBezTo>
                    <a:pt x="18625" y="4066"/>
                    <a:pt x="18648" y="3632"/>
                    <a:pt x="18648" y="3199"/>
                  </a:cubicBezTo>
                  <a:cubicBezTo>
                    <a:pt x="18625" y="2742"/>
                    <a:pt x="18534" y="2286"/>
                    <a:pt x="18329" y="1852"/>
                  </a:cubicBezTo>
                  <a:cubicBezTo>
                    <a:pt x="18123" y="1418"/>
                    <a:pt x="17781" y="1030"/>
                    <a:pt x="17393" y="756"/>
                  </a:cubicBezTo>
                  <a:cubicBezTo>
                    <a:pt x="16571" y="186"/>
                    <a:pt x="15590" y="26"/>
                    <a:pt x="14722" y="3"/>
                  </a:cubicBezTo>
                  <a:cubicBezTo>
                    <a:pt x="14645" y="1"/>
                    <a:pt x="14569" y="0"/>
                    <a:pt x="1449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2" name="Google Shape;4740;p53">
              <a:extLst>
                <a:ext uri="{FF2B5EF4-FFF2-40B4-BE49-F238E27FC236}">
                  <a16:creationId xmlns:a16="http://schemas.microsoft.com/office/drawing/2014/main" id="{BDED209A-3721-96B9-06DC-75F5B6D30262}"/>
                </a:ext>
              </a:extLst>
            </p:cNvPr>
            <p:cNvSpPr/>
            <p:nvPr/>
          </p:nvSpPr>
          <p:spPr>
            <a:xfrm>
              <a:off x="3140350" y="1101900"/>
              <a:ext cx="354400" cy="319725"/>
            </a:xfrm>
            <a:custGeom>
              <a:avLst/>
              <a:gdLst/>
              <a:ahLst/>
              <a:cxnLst/>
              <a:rect l="l" t="t" r="r" b="b"/>
              <a:pathLst>
                <a:path w="14176" h="12789" extrusionOk="0">
                  <a:moveTo>
                    <a:pt x="8259" y="1"/>
                  </a:moveTo>
                  <a:cubicBezTo>
                    <a:pt x="8223" y="1"/>
                    <a:pt x="8186" y="1"/>
                    <a:pt x="8149" y="2"/>
                  </a:cubicBezTo>
                  <a:cubicBezTo>
                    <a:pt x="7305" y="2"/>
                    <a:pt x="6414" y="162"/>
                    <a:pt x="5547" y="436"/>
                  </a:cubicBezTo>
                  <a:cubicBezTo>
                    <a:pt x="3835" y="961"/>
                    <a:pt x="2306" y="1942"/>
                    <a:pt x="1347" y="2855"/>
                  </a:cubicBezTo>
                  <a:cubicBezTo>
                    <a:pt x="1073" y="3083"/>
                    <a:pt x="891" y="3335"/>
                    <a:pt x="708" y="3517"/>
                  </a:cubicBezTo>
                  <a:cubicBezTo>
                    <a:pt x="548" y="3745"/>
                    <a:pt x="411" y="3928"/>
                    <a:pt x="297" y="4088"/>
                  </a:cubicBezTo>
                  <a:cubicBezTo>
                    <a:pt x="92" y="4430"/>
                    <a:pt x="1" y="4636"/>
                    <a:pt x="23" y="4636"/>
                  </a:cubicBezTo>
                  <a:cubicBezTo>
                    <a:pt x="23" y="4636"/>
                    <a:pt x="160" y="4476"/>
                    <a:pt x="389" y="4156"/>
                  </a:cubicBezTo>
                  <a:cubicBezTo>
                    <a:pt x="503" y="4019"/>
                    <a:pt x="662" y="3837"/>
                    <a:pt x="822" y="3631"/>
                  </a:cubicBezTo>
                  <a:cubicBezTo>
                    <a:pt x="1028" y="3449"/>
                    <a:pt x="1210" y="3220"/>
                    <a:pt x="1484" y="3015"/>
                  </a:cubicBezTo>
                  <a:cubicBezTo>
                    <a:pt x="2466" y="2170"/>
                    <a:pt x="3995" y="1257"/>
                    <a:pt x="5661" y="778"/>
                  </a:cubicBezTo>
                  <a:cubicBezTo>
                    <a:pt x="6423" y="566"/>
                    <a:pt x="7225" y="433"/>
                    <a:pt x="7974" y="433"/>
                  </a:cubicBezTo>
                  <a:cubicBezTo>
                    <a:pt x="8033" y="433"/>
                    <a:pt x="8091" y="434"/>
                    <a:pt x="8149" y="436"/>
                  </a:cubicBezTo>
                  <a:cubicBezTo>
                    <a:pt x="8948" y="459"/>
                    <a:pt x="9656" y="664"/>
                    <a:pt x="10226" y="961"/>
                  </a:cubicBezTo>
                  <a:cubicBezTo>
                    <a:pt x="10363" y="1029"/>
                    <a:pt x="10500" y="1098"/>
                    <a:pt x="10614" y="1166"/>
                  </a:cubicBezTo>
                  <a:cubicBezTo>
                    <a:pt x="10728" y="1257"/>
                    <a:pt x="10843" y="1349"/>
                    <a:pt x="10957" y="1417"/>
                  </a:cubicBezTo>
                  <a:cubicBezTo>
                    <a:pt x="11162" y="1554"/>
                    <a:pt x="11322" y="1714"/>
                    <a:pt x="11459" y="1828"/>
                  </a:cubicBezTo>
                  <a:cubicBezTo>
                    <a:pt x="11733" y="2079"/>
                    <a:pt x="11870" y="2239"/>
                    <a:pt x="11870" y="2239"/>
                  </a:cubicBezTo>
                  <a:cubicBezTo>
                    <a:pt x="11870" y="2239"/>
                    <a:pt x="12007" y="2399"/>
                    <a:pt x="12258" y="2695"/>
                  </a:cubicBezTo>
                  <a:cubicBezTo>
                    <a:pt x="12349" y="2855"/>
                    <a:pt x="12486" y="3038"/>
                    <a:pt x="12623" y="3243"/>
                  </a:cubicBezTo>
                  <a:cubicBezTo>
                    <a:pt x="12760" y="3472"/>
                    <a:pt x="12897" y="3723"/>
                    <a:pt x="13034" y="4019"/>
                  </a:cubicBezTo>
                  <a:cubicBezTo>
                    <a:pt x="13308" y="4590"/>
                    <a:pt x="13536" y="5320"/>
                    <a:pt x="13650" y="6119"/>
                  </a:cubicBezTo>
                  <a:cubicBezTo>
                    <a:pt x="13741" y="6895"/>
                    <a:pt x="13696" y="7786"/>
                    <a:pt x="13467" y="8584"/>
                  </a:cubicBezTo>
                  <a:cubicBezTo>
                    <a:pt x="13239" y="9406"/>
                    <a:pt x="12806" y="10182"/>
                    <a:pt x="12235" y="10753"/>
                  </a:cubicBezTo>
                  <a:cubicBezTo>
                    <a:pt x="11710" y="11369"/>
                    <a:pt x="11002" y="11666"/>
                    <a:pt x="10386" y="11917"/>
                  </a:cubicBezTo>
                  <a:cubicBezTo>
                    <a:pt x="9770" y="12168"/>
                    <a:pt x="9245" y="12351"/>
                    <a:pt x="8902" y="12510"/>
                  </a:cubicBezTo>
                  <a:cubicBezTo>
                    <a:pt x="8537" y="12670"/>
                    <a:pt x="8355" y="12784"/>
                    <a:pt x="8355" y="12784"/>
                  </a:cubicBezTo>
                  <a:cubicBezTo>
                    <a:pt x="8357" y="12787"/>
                    <a:pt x="8363" y="12789"/>
                    <a:pt x="8372" y="12789"/>
                  </a:cubicBezTo>
                  <a:cubicBezTo>
                    <a:pt x="8432" y="12789"/>
                    <a:pt x="8629" y="12721"/>
                    <a:pt x="8948" y="12602"/>
                  </a:cubicBezTo>
                  <a:cubicBezTo>
                    <a:pt x="9313" y="12488"/>
                    <a:pt x="9838" y="12305"/>
                    <a:pt x="10455" y="12122"/>
                  </a:cubicBezTo>
                  <a:cubicBezTo>
                    <a:pt x="11071" y="11894"/>
                    <a:pt x="11847" y="11597"/>
                    <a:pt x="12440" y="10958"/>
                  </a:cubicBezTo>
                  <a:cubicBezTo>
                    <a:pt x="13079" y="10388"/>
                    <a:pt x="13559" y="9566"/>
                    <a:pt x="13833" y="8699"/>
                  </a:cubicBezTo>
                  <a:cubicBezTo>
                    <a:pt x="14107" y="7831"/>
                    <a:pt x="14175" y="6918"/>
                    <a:pt x="14084" y="6051"/>
                  </a:cubicBezTo>
                  <a:cubicBezTo>
                    <a:pt x="13992" y="5206"/>
                    <a:pt x="13764" y="4430"/>
                    <a:pt x="13490" y="3814"/>
                  </a:cubicBezTo>
                  <a:cubicBezTo>
                    <a:pt x="13353" y="3494"/>
                    <a:pt x="13194" y="3220"/>
                    <a:pt x="13057" y="2969"/>
                  </a:cubicBezTo>
                  <a:cubicBezTo>
                    <a:pt x="12897" y="2741"/>
                    <a:pt x="12783" y="2536"/>
                    <a:pt x="12669" y="2376"/>
                  </a:cubicBezTo>
                  <a:cubicBezTo>
                    <a:pt x="12554" y="2216"/>
                    <a:pt x="12440" y="2102"/>
                    <a:pt x="12372" y="2011"/>
                  </a:cubicBezTo>
                  <a:cubicBezTo>
                    <a:pt x="12303" y="1942"/>
                    <a:pt x="12258" y="1897"/>
                    <a:pt x="12258" y="1897"/>
                  </a:cubicBezTo>
                  <a:cubicBezTo>
                    <a:pt x="12258" y="1897"/>
                    <a:pt x="12121" y="1714"/>
                    <a:pt x="11801" y="1463"/>
                  </a:cubicBezTo>
                  <a:cubicBezTo>
                    <a:pt x="11664" y="1326"/>
                    <a:pt x="11482" y="1143"/>
                    <a:pt x="11253" y="1006"/>
                  </a:cubicBezTo>
                  <a:cubicBezTo>
                    <a:pt x="11116" y="915"/>
                    <a:pt x="11002" y="847"/>
                    <a:pt x="10865" y="755"/>
                  </a:cubicBezTo>
                  <a:cubicBezTo>
                    <a:pt x="10728" y="687"/>
                    <a:pt x="10591" y="596"/>
                    <a:pt x="10432" y="527"/>
                  </a:cubicBezTo>
                  <a:cubicBezTo>
                    <a:pt x="9842" y="243"/>
                    <a:pt x="9084" y="1"/>
                    <a:pt x="825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3" name="Google Shape;4741;p53">
              <a:extLst>
                <a:ext uri="{FF2B5EF4-FFF2-40B4-BE49-F238E27FC236}">
                  <a16:creationId xmlns:a16="http://schemas.microsoft.com/office/drawing/2014/main" id="{78E63EA3-9651-43D1-17CC-426497312334}"/>
                </a:ext>
              </a:extLst>
            </p:cNvPr>
            <p:cNvSpPr/>
            <p:nvPr/>
          </p:nvSpPr>
          <p:spPr>
            <a:xfrm>
              <a:off x="3437650" y="1403075"/>
              <a:ext cx="85050" cy="260450"/>
            </a:xfrm>
            <a:custGeom>
              <a:avLst/>
              <a:gdLst/>
              <a:ahLst/>
              <a:cxnLst/>
              <a:rect l="l" t="t" r="r" b="b"/>
              <a:pathLst>
                <a:path w="3402" h="10418" extrusionOk="0">
                  <a:moveTo>
                    <a:pt x="38" y="0"/>
                  </a:moveTo>
                  <a:cubicBezTo>
                    <a:pt x="30" y="0"/>
                    <a:pt x="25" y="3"/>
                    <a:pt x="23" y="7"/>
                  </a:cubicBezTo>
                  <a:cubicBezTo>
                    <a:pt x="0" y="30"/>
                    <a:pt x="297" y="281"/>
                    <a:pt x="754" y="669"/>
                  </a:cubicBezTo>
                  <a:cubicBezTo>
                    <a:pt x="1187" y="1034"/>
                    <a:pt x="1804" y="1536"/>
                    <a:pt x="2215" y="2152"/>
                  </a:cubicBezTo>
                  <a:cubicBezTo>
                    <a:pt x="2420" y="2449"/>
                    <a:pt x="2580" y="2792"/>
                    <a:pt x="2671" y="3111"/>
                  </a:cubicBezTo>
                  <a:cubicBezTo>
                    <a:pt x="2762" y="3453"/>
                    <a:pt x="2831" y="3773"/>
                    <a:pt x="2854" y="4047"/>
                  </a:cubicBezTo>
                  <a:cubicBezTo>
                    <a:pt x="2899" y="4618"/>
                    <a:pt x="2854" y="4983"/>
                    <a:pt x="2854" y="4983"/>
                  </a:cubicBezTo>
                  <a:cubicBezTo>
                    <a:pt x="2854" y="4983"/>
                    <a:pt x="2876" y="5371"/>
                    <a:pt x="2808" y="5941"/>
                  </a:cubicBezTo>
                  <a:cubicBezTo>
                    <a:pt x="2762" y="6512"/>
                    <a:pt x="2648" y="7265"/>
                    <a:pt x="2420" y="7996"/>
                  </a:cubicBezTo>
                  <a:cubicBezTo>
                    <a:pt x="2192" y="8703"/>
                    <a:pt x="1827" y="9388"/>
                    <a:pt x="1416" y="9776"/>
                  </a:cubicBezTo>
                  <a:cubicBezTo>
                    <a:pt x="1028" y="10187"/>
                    <a:pt x="662" y="10369"/>
                    <a:pt x="685" y="10415"/>
                  </a:cubicBezTo>
                  <a:cubicBezTo>
                    <a:pt x="685" y="10417"/>
                    <a:pt x="688" y="10418"/>
                    <a:pt x="693" y="10418"/>
                  </a:cubicBezTo>
                  <a:cubicBezTo>
                    <a:pt x="751" y="10418"/>
                    <a:pt x="1133" y="10293"/>
                    <a:pt x="1553" y="9936"/>
                  </a:cubicBezTo>
                  <a:cubicBezTo>
                    <a:pt x="2032" y="9548"/>
                    <a:pt x="2488" y="8863"/>
                    <a:pt x="2785" y="8110"/>
                  </a:cubicBezTo>
                  <a:cubicBezTo>
                    <a:pt x="3082" y="7357"/>
                    <a:pt x="3219" y="6581"/>
                    <a:pt x="3310" y="5987"/>
                  </a:cubicBezTo>
                  <a:cubicBezTo>
                    <a:pt x="3379" y="5394"/>
                    <a:pt x="3401" y="5006"/>
                    <a:pt x="3401" y="5006"/>
                  </a:cubicBezTo>
                  <a:cubicBezTo>
                    <a:pt x="3401" y="5006"/>
                    <a:pt x="3401" y="4595"/>
                    <a:pt x="3333" y="4001"/>
                  </a:cubicBezTo>
                  <a:cubicBezTo>
                    <a:pt x="3310" y="3705"/>
                    <a:pt x="3219" y="3339"/>
                    <a:pt x="3105" y="2974"/>
                  </a:cubicBezTo>
                  <a:cubicBezTo>
                    <a:pt x="2968" y="2609"/>
                    <a:pt x="2762" y="2244"/>
                    <a:pt x="2511" y="1924"/>
                  </a:cubicBezTo>
                  <a:cubicBezTo>
                    <a:pt x="2009" y="1285"/>
                    <a:pt x="1347" y="829"/>
                    <a:pt x="868" y="486"/>
                  </a:cubicBezTo>
                  <a:cubicBezTo>
                    <a:pt x="433" y="196"/>
                    <a:pt x="111" y="0"/>
                    <a:pt x="3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4" name="Google Shape;4742;p53">
              <a:extLst>
                <a:ext uri="{FF2B5EF4-FFF2-40B4-BE49-F238E27FC236}">
                  <a16:creationId xmlns:a16="http://schemas.microsoft.com/office/drawing/2014/main" id="{7AD0CF2E-165C-FAE3-9B79-702BE78E79ED}"/>
                </a:ext>
              </a:extLst>
            </p:cNvPr>
            <p:cNvSpPr/>
            <p:nvPr/>
          </p:nvSpPr>
          <p:spPr>
            <a:xfrm>
              <a:off x="2876725" y="1145950"/>
              <a:ext cx="112425" cy="68200"/>
            </a:xfrm>
            <a:custGeom>
              <a:avLst/>
              <a:gdLst/>
              <a:ahLst/>
              <a:cxnLst/>
              <a:rect l="l" t="t" r="r" b="b"/>
              <a:pathLst>
                <a:path w="4497" h="2728" extrusionOk="0">
                  <a:moveTo>
                    <a:pt x="4026" y="1"/>
                  </a:moveTo>
                  <a:cubicBezTo>
                    <a:pt x="3831" y="1"/>
                    <a:pt x="3585" y="77"/>
                    <a:pt x="3356" y="226"/>
                  </a:cubicBezTo>
                  <a:cubicBezTo>
                    <a:pt x="2968" y="477"/>
                    <a:pt x="2785" y="819"/>
                    <a:pt x="2945" y="1025"/>
                  </a:cubicBezTo>
                  <a:cubicBezTo>
                    <a:pt x="3010" y="1099"/>
                    <a:pt x="3121" y="1136"/>
                    <a:pt x="3256" y="1136"/>
                  </a:cubicBezTo>
                  <a:cubicBezTo>
                    <a:pt x="3451" y="1136"/>
                    <a:pt x="3697" y="1059"/>
                    <a:pt x="3926" y="911"/>
                  </a:cubicBezTo>
                  <a:cubicBezTo>
                    <a:pt x="4314" y="660"/>
                    <a:pt x="4497" y="294"/>
                    <a:pt x="4337" y="112"/>
                  </a:cubicBezTo>
                  <a:cubicBezTo>
                    <a:pt x="4272" y="37"/>
                    <a:pt x="4161" y="1"/>
                    <a:pt x="4026" y="1"/>
                  </a:cubicBezTo>
                  <a:close/>
                  <a:moveTo>
                    <a:pt x="1731" y="1148"/>
                  </a:moveTo>
                  <a:cubicBezTo>
                    <a:pt x="1453" y="1148"/>
                    <a:pt x="1102" y="1255"/>
                    <a:pt x="776" y="1458"/>
                  </a:cubicBezTo>
                  <a:cubicBezTo>
                    <a:pt x="251" y="1801"/>
                    <a:pt x="0" y="2303"/>
                    <a:pt x="206" y="2577"/>
                  </a:cubicBezTo>
                  <a:cubicBezTo>
                    <a:pt x="298" y="2678"/>
                    <a:pt x="454" y="2728"/>
                    <a:pt x="641" y="2728"/>
                  </a:cubicBezTo>
                  <a:cubicBezTo>
                    <a:pt x="918" y="2728"/>
                    <a:pt x="1263" y="2621"/>
                    <a:pt x="1575" y="2417"/>
                  </a:cubicBezTo>
                  <a:cubicBezTo>
                    <a:pt x="2123" y="2075"/>
                    <a:pt x="2374" y="1573"/>
                    <a:pt x="2169" y="1299"/>
                  </a:cubicBezTo>
                  <a:cubicBezTo>
                    <a:pt x="2076" y="1197"/>
                    <a:pt x="1920" y="1148"/>
                    <a:pt x="1731" y="114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5" name="Google Shape;4743;p53">
              <a:extLst>
                <a:ext uri="{FF2B5EF4-FFF2-40B4-BE49-F238E27FC236}">
                  <a16:creationId xmlns:a16="http://schemas.microsoft.com/office/drawing/2014/main" id="{D48B0E9F-8BB6-5433-A4FE-540A244646A2}"/>
                </a:ext>
              </a:extLst>
            </p:cNvPr>
            <p:cNvSpPr/>
            <p:nvPr/>
          </p:nvSpPr>
          <p:spPr>
            <a:xfrm>
              <a:off x="2410500" y="1566725"/>
              <a:ext cx="78775" cy="102950"/>
            </a:xfrm>
            <a:custGeom>
              <a:avLst/>
              <a:gdLst/>
              <a:ahLst/>
              <a:cxnLst/>
              <a:rect l="l" t="t" r="r" b="b"/>
              <a:pathLst>
                <a:path w="3151" h="4118" extrusionOk="0">
                  <a:moveTo>
                    <a:pt x="514" y="1"/>
                  </a:moveTo>
                  <a:cubicBezTo>
                    <a:pt x="412" y="1"/>
                    <a:pt x="321" y="34"/>
                    <a:pt x="252" y="103"/>
                  </a:cubicBezTo>
                  <a:cubicBezTo>
                    <a:pt x="1" y="331"/>
                    <a:pt x="115" y="948"/>
                    <a:pt x="503" y="1472"/>
                  </a:cubicBezTo>
                  <a:cubicBezTo>
                    <a:pt x="789" y="1842"/>
                    <a:pt x="1136" y="2063"/>
                    <a:pt x="1400" y="2063"/>
                  </a:cubicBezTo>
                  <a:cubicBezTo>
                    <a:pt x="1494" y="2063"/>
                    <a:pt x="1578" y="2035"/>
                    <a:pt x="1644" y="1975"/>
                  </a:cubicBezTo>
                  <a:cubicBezTo>
                    <a:pt x="1895" y="1724"/>
                    <a:pt x="1781" y="1107"/>
                    <a:pt x="1393" y="605"/>
                  </a:cubicBezTo>
                  <a:cubicBezTo>
                    <a:pt x="1129" y="225"/>
                    <a:pt x="781" y="1"/>
                    <a:pt x="514" y="1"/>
                  </a:cubicBezTo>
                  <a:close/>
                  <a:moveTo>
                    <a:pt x="2179" y="2652"/>
                  </a:moveTo>
                  <a:cubicBezTo>
                    <a:pt x="2105" y="2652"/>
                    <a:pt x="2038" y="2676"/>
                    <a:pt x="1987" y="2728"/>
                  </a:cubicBezTo>
                  <a:cubicBezTo>
                    <a:pt x="1804" y="2888"/>
                    <a:pt x="1895" y="3321"/>
                    <a:pt x="2169" y="3687"/>
                  </a:cubicBezTo>
                  <a:cubicBezTo>
                    <a:pt x="2368" y="3968"/>
                    <a:pt x="2614" y="4117"/>
                    <a:pt x="2805" y="4117"/>
                  </a:cubicBezTo>
                  <a:cubicBezTo>
                    <a:pt x="2877" y="4117"/>
                    <a:pt x="2941" y="4096"/>
                    <a:pt x="2991" y="4052"/>
                  </a:cubicBezTo>
                  <a:cubicBezTo>
                    <a:pt x="3151" y="3892"/>
                    <a:pt x="3082" y="3435"/>
                    <a:pt x="2808" y="3070"/>
                  </a:cubicBezTo>
                  <a:cubicBezTo>
                    <a:pt x="2612" y="2808"/>
                    <a:pt x="2368" y="2652"/>
                    <a:pt x="2179" y="265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886" name="Google Shape;4432;p53">
            <a:extLst>
              <a:ext uri="{FF2B5EF4-FFF2-40B4-BE49-F238E27FC236}">
                <a16:creationId xmlns:a16="http://schemas.microsoft.com/office/drawing/2014/main" id="{84AA51F9-814F-43DC-08BA-858FF1E6192D}"/>
              </a:ext>
            </a:extLst>
          </p:cNvPr>
          <p:cNvGrpSpPr/>
          <p:nvPr/>
        </p:nvGrpSpPr>
        <p:grpSpPr>
          <a:xfrm>
            <a:off x="24522" y="3776696"/>
            <a:ext cx="1654161" cy="3041482"/>
            <a:chOff x="439550" y="1169175"/>
            <a:chExt cx="1715913" cy="3438181"/>
          </a:xfrm>
        </p:grpSpPr>
        <p:sp>
          <p:nvSpPr>
            <p:cNvPr id="3887" name="Google Shape;4433;p53">
              <a:extLst>
                <a:ext uri="{FF2B5EF4-FFF2-40B4-BE49-F238E27FC236}">
                  <a16:creationId xmlns:a16="http://schemas.microsoft.com/office/drawing/2014/main" id="{3FF6895B-79EC-EFBC-5111-EE4FAEA43BC3}"/>
                </a:ext>
              </a:extLst>
            </p:cNvPr>
            <p:cNvSpPr/>
            <p:nvPr/>
          </p:nvSpPr>
          <p:spPr>
            <a:xfrm>
              <a:off x="785338" y="4266555"/>
              <a:ext cx="1370125" cy="340802"/>
            </a:xfrm>
            <a:custGeom>
              <a:avLst/>
              <a:gdLst/>
              <a:ahLst/>
              <a:cxnLst/>
              <a:rect l="l" t="t" r="r" b="b"/>
              <a:pathLst>
                <a:path w="54805" h="17439" extrusionOk="0">
                  <a:moveTo>
                    <a:pt x="27391" y="0"/>
                  </a:moveTo>
                  <a:cubicBezTo>
                    <a:pt x="12280" y="0"/>
                    <a:pt x="0" y="3903"/>
                    <a:pt x="0" y="8719"/>
                  </a:cubicBezTo>
                  <a:cubicBezTo>
                    <a:pt x="0" y="13536"/>
                    <a:pt x="12280" y="17439"/>
                    <a:pt x="27391" y="17439"/>
                  </a:cubicBezTo>
                  <a:cubicBezTo>
                    <a:pt x="42524" y="17439"/>
                    <a:pt x="54804" y="13536"/>
                    <a:pt x="54804" y="8719"/>
                  </a:cubicBezTo>
                  <a:cubicBezTo>
                    <a:pt x="54804" y="3903"/>
                    <a:pt x="42524" y="0"/>
                    <a:pt x="2739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8" name="Google Shape;4434;p53">
              <a:extLst>
                <a:ext uri="{FF2B5EF4-FFF2-40B4-BE49-F238E27FC236}">
                  <a16:creationId xmlns:a16="http://schemas.microsoft.com/office/drawing/2014/main" id="{8F501BAE-DE76-1AC4-5254-52E03EA36566}"/>
                </a:ext>
              </a:extLst>
            </p:cNvPr>
            <p:cNvSpPr/>
            <p:nvPr/>
          </p:nvSpPr>
          <p:spPr>
            <a:xfrm>
              <a:off x="1075225" y="3623050"/>
              <a:ext cx="352675" cy="667925"/>
            </a:xfrm>
            <a:custGeom>
              <a:avLst/>
              <a:gdLst/>
              <a:ahLst/>
              <a:cxnLst/>
              <a:rect l="l" t="t" r="r" b="b"/>
              <a:pathLst>
                <a:path w="14107" h="26717" extrusionOk="0">
                  <a:moveTo>
                    <a:pt x="8225" y="0"/>
                  </a:moveTo>
                  <a:cubicBezTo>
                    <a:pt x="5097" y="0"/>
                    <a:pt x="1650" y="389"/>
                    <a:pt x="1370" y="1139"/>
                  </a:cubicBezTo>
                  <a:cubicBezTo>
                    <a:pt x="845" y="2509"/>
                    <a:pt x="1" y="25585"/>
                    <a:pt x="1" y="25585"/>
                  </a:cubicBezTo>
                  <a:cubicBezTo>
                    <a:pt x="338" y="26501"/>
                    <a:pt x="1470" y="26717"/>
                    <a:pt x="2464" y="26717"/>
                  </a:cubicBezTo>
                  <a:cubicBezTo>
                    <a:pt x="3353" y="26717"/>
                    <a:pt x="4132" y="26544"/>
                    <a:pt x="4132" y="26544"/>
                  </a:cubicBezTo>
                  <a:cubicBezTo>
                    <a:pt x="6962" y="21317"/>
                    <a:pt x="14107" y="1870"/>
                    <a:pt x="13331" y="751"/>
                  </a:cubicBezTo>
                  <a:cubicBezTo>
                    <a:pt x="12997" y="246"/>
                    <a:pt x="10712" y="0"/>
                    <a:pt x="8225" y="0"/>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9" name="Google Shape;4435;p53">
              <a:extLst>
                <a:ext uri="{FF2B5EF4-FFF2-40B4-BE49-F238E27FC236}">
                  <a16:creationId xmlns:a16="http://schemas.microsoft.com/office/drawing/2014/main" id="{6CF8778C-5338-A953-2CAE-26C639ABF6AA}"/>
                </a:ext>
              </a:extLst>
            </p:cNvPr>
            <p:cNvSpPr/>
            <p:nvPr/>
          </p:nvSpPr>
          <p:spPr>
            <a:xfrm>
              <a:off x="1075225" y="3622900"/>
              <a:ext cx="318450" cy="668075"/>
            </a:xfrm>
            <a:custGeom>
              <a:avLst/>
              <a:gdLst/>
              <a:ahLst/>
              <a:cxnLst/>
              <a:rect l="l" t="t" r="r" b="b"/>
              <a:pathLst>
                <a:path w="12738" h="26723" extrusionOk="0">
                  <a:moveTo>
                    <a:pt x="8243" y="1"/>
                  </a:moveTo>
                  <a:cubicBezTo>
                    <a:pt x="5108" y="1"/>
                    <a:pt x="1647" y="391"/>
                    <a:pt x="1370" y="1145"/>
                  </a:cubicBezTo>
                  <a:cubicBezTo>
                    <a:pt x="845" y="2515"/>
                    <a:pt x="1" y="25591"/>
                    <a:pt x="1" y="25591"/>
                  </a:cubicBezTo>
                  <a:cubicBezTo>
                    <a:pt x="338" y="26507"/>
                    <a:pt x="1470" y="26723"/>
                    <a:pt x="2464" y="26723"/>
                  </a:cubicBezTo>
                  <a:cubicBezTo>
                    <a:pt x="3353" y="26723"/>
                    <a:pt x="4132" y="26550"/>
                    <a:pt x="4132" y="26550"/>
                  </a:cubicBezTo>
                  <a:cubicBezTo>
                    <a:pt x="4863" y="25226"/>
                    <a:pt x="5844" y="22966"/>
                    <a:pt x="6917" y="20364"/>
                  </a:cubicBezTo>
                  <a:lnTo>
                    <a:pt x="6917" y="20364"/>
                  </a:lnTo>
                  <a:cubicBezTo>
                    <a:pt x="6460" y="20592"/>
                    <a:pt x="5958" y="20821"/>
                    <a:pt x="5456" y="21026"/>
                  </a:cubicBezTo>
                  <a:cubicBezTo>
                    <a:pt x="5352" y="21066"/>
                    <a:pt x="5253" y="21085"/>
                    <a:pt x="5158" y="21085"/>
                  </a:cubicBezTo>
                  <a:cubicBezTo>
                    <a:pt x="2871" y="21085"/>
                    <a:pt x="3352" y="9835"/>
                    <a:pt x="3813" y="8016"/>
                  </a:cubicBezTo>
                  <a:cubicBezTo>
                    <a:pt x="4034" y="7208"/>
                    <a:pt x="5603" y="6979"/>
                    <a:pt x="7306" y="6979"/>
                  </a:cubicBezTo>
                  <a:cubicBezTo>
                    <a:pt x="9114" y="6979"/>
                    <a:pt x="11075" y="7237"/>
                    <a:pt x="11733" y="7331"/>
                  </a:cubicBezTo>
                  <a:cubicBezTo>
                    <a:pt x="12121" y="6167"/>
                    <a:pt x="12463" y="5071"/>
                    <a:pt x="12737" y="4135"/>
                  </a:cubicBezTo>
                  <a:cubicBezTo>
                    <a:pt x="12692" y="2903"/>
                    <a:pt x="12463" y="1556"/>
                    <a:pt x="12167" y="278"/>
                  </a:cubicBezTo>
                  <a:cubicBezTo>
                    <a:pt x="11199" y="92"/>
                    <a:pt x="9759" y="1"/>
                    <a:pt x="824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0" name="Google Shape;4436;p53">
              <a:extLst>
                <a:ext uri="{FF2B5EF4-FFF2-40B4-BE49-F238E27FC236}">
                  <a16:creationId xmlns:a16="http://schemas.microsoft.com/office/drawing/2014/main" id="{ECCE6211-010F-00B7-97C2-CB14EA43A447}"/>
                </a:ext>
              </a:extLst>
            </p:cNvPr>
            <p:cNvSpPr/>
            <p:nvPr/>
          </p:nvSpPr>
          <p:spPr>
            <a:xfrm>
              <a:off x="1075800" y="4254100"/>
              <a:ext cx="315575" cy="181400"/>
            </a:xfrm>
            <a:custGeom>
              <a:avLst/>
              <a:gdLst/>
              <a:ahLst/>
              <a:cxnLst/>
              <a:rect l="l" t="t" r="r" b="b"/>
              <a:pathLst>
                <a:path w="12623" h="7256" extrusionOk="0">
                  <a:moveTo>
                    <a:pt x="46" y="1"/>
                  </a:moveTo>
                  <a:cubicBezTo>
                    <a:pt x="23" y="937"/>
                    <a:pt x="1" y="1873"/>
                    <a:pt x="1" y="2808"/>
                  </a:cubicBezTo>
                  <a:cubicBezTo>
                    <a:pt x="987" y="5571"/>
                    <a:pt x="6596" y="7256"/>
                    <a:pt x="9833" y="7256"/>
                  </a:cubicBezTo>
                  <a:cubicBezTo>
                    <a:pt x="11088" y="7256"/>
                    <a:pt x="11987" y="7003"/>
                    <a:pt x="12121" y="6460"/>
                  </a:cubicBezTo>
                  <a:cubicBezTo>
                    <a:pt x="12623" y="4520"/>
                    <a:pt x="4200" y="959"/>
                    <a:pt x="4200" y="959"/>
                  </a:cubicBezTo>
                  <a:cubicBezTo>
                    <a:pt x="4200" y="959"/>
                    <a:pt x="4200" y="891"/>
                    <a:pt x="4223" y="754"/>
                  </a:cubicBezTo>
                  <a:lnTo>
                    <a:pt x="4223" y="754"/>
                  </a:lnTo>
                  <a:cubicBezTo>
                    <a:pt x="3780" y="912"/>
                    <a:pt x="3196" y="1057"/>
                    <a:pt x="2566" y="1057"/>
                  </a:cubicBezTo>
                  <a:cubicBezTo>
                    <a:pt x="1736" y="1057"/>
                    <a:pt x="825" y="805"/>
                    <a:pt x="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1" name="Google Shape;4437;p53">
              <a:extLst>
                <a:ext uri="{FF2B5EF4-FFF2-40B4-BE49-F238E27FC236}">
                  <a16:creationId xmlns:a16="http://schemas.microsoft.com/office/drawing/2014/main" id="{8D980C35-D1BA-F416-61F2-C09E58DEB3F8}"/>
                </a:ext>
              </a:extLst>
            </p:cNvPr>
            <p:cNvSpPr/>
            <p:nvPr/>
          </p:nvSpPr>
          <p:spPr>
            <a:xfrm>
              <a:off x="1075800" y="4315175"/>
              <a:ext cx="304750" cy="120325"/>
            </a:xfrm>
            <a:custGeom>
              <a:avLst/>
              <a:gdLst/>
              <a:ahLst/>
              <a:cxnLst/>
              <a:rect l="l" t="t" r="r" b="b"/>
              <a:pathLst>
                <a:path w="12190" h="4813" extrusionOk="0">
                  <a:moveTo>
                    <a:pt x="1" y="0"/>
                  </a:moveTo>
                  <a:cubicBezTo>
                    <a:pt x="1" y="114"/>
                    <a:pt x="1" y="228"/>
                    <a:pt x="1" y="365"/>
                  </a:cubicBezTo>
                  <a:cubicBezTo>
                    <a:pt x="987" y="3128"/>
                    <a:pt x="6596" y="4813"/>
                    <a:pt x="9833" y="4813"/>
                  </a:cubicBezTo>
                  <a:cubicBezTo>
                    <a:pt x="11088" y="4813"/>
                    <a:pt x="11987" y="4560"/>
                    <a:pt x="12121" y="4017"/>
                  </a:cubicBezTo>
                  <a:cubicBezTo>
                    <a:pt x="12189" y="3766"/>
                    <a:pt x="12098" y="3492"/>
                    <a:pt x="11915" y="3196"/>
                  </a:cubicBezTo>
                  <a:cubicBezTo>
                    <a:pt x="11573" y="3410"/>
                    <a:pt x="11026" y="3561"/>
                    <a:pt x="10167" y="3561"/>
                  </a:cubicBezTo>
                  <a:cubicBezTo>
                    <a:pt x="9652" y="3561"/>
                    <a:pt x="9025" y="3507"/>
                    <a:pt x="8263" y="3378"/>
                  </a:cubicBezTo>
                  <a:cubicBezTo>
                    <a:pt x="4611" y="2762"/>
                    <a:pt x="1530" y="1415"/>
                    <a:pt x="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2" name="Google Shape;4438;p53">
              <a:extLst>
                <a:ext uri="{FF2B5EF4-FFF2-40B4-BE49-F238E27FC236}">
                  <a16:creationId xmlns:a16="http://schemas.microsoft.com/office/drawing/2014/main" id="{2B725E06-857B-08B0-E18A-A0FFE84678C7}"/>
                </a:ext>
              </a:extLst>
            </p:cNvPr>
            <p:cNvSpPr/>
            <p:nvPr/>
          </p:nvSpPr>
          <p:spPr>
            <a:xfrm>
              <a:off x="1453000" y="3572625"/>
              <a:ext cx="314425" cy="714575"/>
            </a:xfrm>
            <a:custGeom>
              <a:avLst/>
              <a:gdLst/>
              <a:ahLst/>
              <a:cxnLst/>
              <a:rect l="l" t="t" r="r" b="b"/>
              <a:pathLst>
                <a:path w="12577" h="28583" extrusionOk="0">
                  <a:moveTo>
                    <a:pt x="10535" y="1"/>
                  </a:moveTo>
                  <a:cubicBezTo>
                    <a:pt x="8267" y="1"/>
                    <a:pt x="0" y="3530"/>
                    <a:pt x="0" y="4845"/>
                  </a:cubicBezTo>
                  <a:cubicBezTo>
                    <a:pt x="23" y="6283"/>
                    <a:pt x="7647" y="28104"/>
                    <a:pt x="7647" y="28104"/>
                  </a:cubicBezTo>
                  <a:cubicBezTo>
                    <a:pt x="7960" y="28453"/>
                    <a:pt x="8387" y="28582"/>
                    <a:pt x="8849" y="28582"/>
                  </a:cubicBezTo>
                  <a:cubicBezTo>
                    <a:pt x="10206" y="28582"/>
                    <a:pt x="11869" y="27465"/>
                    <a:pt x="11869" y="27465"/>
                  </a:cubicBezTo>
                  <a:cubicBezTo>
                    <a:pt x="12577" y="21576"/>
                    <a:pt x="12143" y="874"/>
                    <a:pt x="11002" y="98"/>
                  </a:cubicBezTo>
                  <a:cubicBezTo>
                    <a:pt x="10906" y="31"/>
                    <a:pt x="10747" y="1"/>
                    <a:pt x="10535" y="1"/>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3" name="Google Shape;4439;p53">
              <a:extLst>
                <a:ext uri="{FF2B5EF4-FFF2-40B4-BE49-F238E27FC236}">
                  <a16:creationId xmlns:a16="http://schemas.microsoft.com/office/drawing/2014/main" id="{CF4DFA9F-F28E-A25A-75AC-87A48F6ACACA}"/>
                </a:ext>
              </a:extLst>
            </p:cNvPr>
            <p:cNvSpPr/>
            <p:nvPr/>
          </p:nvSpPr>
          <p:spPr>
            <a:xfrm>
              <a:off x="1453000" y="3575050"/>
              <a:ext cx="304725" cy="712150"/>
            </a:xfrm>
            <a:custGeom>
              <a:avLst/>
              <a:gdLst/>
              <a:ahLst/>
              <a:cxnLst/>
              <a:rect l="l" t="t" r="r" b="b"/>
              <a:pathLst>
                <a:path w="12189" h="28486" extrusionOk="0">
                  <a:moveTo>
                    <a:pt x="9746" y="1"/>
                  </a:moveTo>
                  <a:cubicBezTo>
                    <a:pt x="6779" y="549"/>
                    <a:pt x="0" y="3562"/>
                    <a:pt x="0" y="4748"/>
                  </a:cubicBezTo>
                  <a:cubicBezTo>
                    <a:pt x="23" y="6186"/>
                    <a:pt x="7647" y="28007"/>
                    <a:pt x="7647" y="28007"/>
                  </a:cubicBezTo>
                  <a:cubicBezTo>
                    <a:pt x="7960" y="28356"/>
                    <a:pt x="8387" y="28485"/>
                    <a:pt x="8849" y="28485"/>
                  </a:cubicBezTo>
                  <a:cubicBezTo>
                    <a:pt x="10206" y="28485"/>
                    <a:pt x="11869" y="27368"/>
                    <a:pt x="11869" y="27368"/>
                  </a:cubicBezTo>
                  <a:cubicBezTo>
                    <a:pt x="12052" y="25885"/>
                    <a:pt x="12143" y="23442"/>
                    <a:pt x="12189" y="20589"/>
                  </a:cubicBezTo>
                  <a:lnTo>
                    <a:pt x="12189" y="20589"/>
                  </a:lnTo>
                  <a:cubicBezTo>
                    <a:pt x="11846" y="21000"/>
                    <a:pt x="11481" y="21388"/>
                    <a:pt x="11070" y="21753"/>
                  </a:cubicBezTo>
                  <a:cubicBezTo>
                    <a:pt x="10913" y="21897"/>
                    <a:pt x="10744" y="21964"/>
                    <a:pt x="10567" y="21964"/>
                  </a:cubicBezTo>
                  <a:cubicBezTo>
                    <a:pt x="8412" y="21964"/>
                    <a:pt x="5006" y="12042"/>
                    <a:pt x="4816" y="10249"/>
                  </a:cubicBezTo>
                  <a:cubicBezTo>
                    <a:pt x="4611" y="8515"/>
                    <a:pt x="10659" y="7008"/>
                    <a:pt x="11915" y="6711"/>
                  </a:cubicBezTo>
                  <a:cubicBezTo>
                    <a:pt x="11846" y="5479"/>
                    <a:pt x="11778" y="4338"/>
                    <a:pt x="11687" y="3379"/>
                  </a:cubicBezTo>
                  <a:cubicBezTo>
                    <a:pt x="11184" y="2260"/>
                    <a:pt x="10477" y="1074"/>
                    <a:pt x="974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4" name="Google Shape;4440;p53">
              <a:extLst>
                <a:ext uri="{FF2B5EF4-FFF2-40B4-BE49-F238E27FC236}">
                  <a16:creationId xmlns:a16="http://schemas.microsoft.com/office/drawing/2014/main" id="{2C47955B-AA1A-61C4-961D-1DA57B84E20A}"/>
                </a:ext>
              </a:extLst>
            </p:cNvPr>
            <p:cNvSpPr/>
            <p:nvPr/>
          </p:nvSpPr>
          <p:spPr>
            <a:xfrm>
              <a:off x="1643000" y="4245550"/>
              <a:ext cx="344125" cy="125200"/>
            </a:xfrm>
            <a:custGeom>
              <a:avLst/>
              <a:gdLst/>
              <a:ahLst/>
              <a:cxnLst/>
              <a:rect l="l" t="t" r="r" b="b"/>
              <a:pathLst>
                <a:path w="13765" h="5008" extrusionOk="0">
                  <a:moveTo>
                    <a:pt x="4155" y="0"/>
                  </a:moveTo>
                  <a:cubicBezTo>
                    <a:pt x="3565" y="525"/>
                    <a:pt x="2609" y="1156"/>
                    <a:pt x="1448" y="1156"/>
                  </a:cubicBezTo>
                  <a:cubicBezTo>
                    <a:pt x="994" y="1156"/>
                    <a:pt x="508" y="1060"/>
                    <a:pt x="1" y="822"/>
                  </a:cubicBezTo>
                  <a:lnTo>
                    <a:pt x="1" y="822"/>
                  </a:lnTo>
                  <a:cubicBezTo>
                    <a:pt x="320" y="1712"/>
                    <a:pt x="640" y="2580"/>
                    <a:pt x="982" y="3470"/>
                  </a:cubicBezTo>
                  <a:cubicBezTo>
                    <a:pt x="1960" y="4581"/>
                    <a:pt x="3926" y="5008"/>
                    <a:pt x="6020" y="5008"/>
                  </a:cubicBezTo>
                  <a:cubicBezTo>
                    <a:pt x="9693" y="5008"/>
                    <a:pt x="13765" y="3693"/>
                    <a:pt x="13605" y="2443"/>
                  </a:cubicBezTo>
                  <a:cubicBezTo>
                    <a:pt x="13354" y="457"/>
                    <a:pt x="4201" y="206"/>
                    <a:pt x="4201" y="206"/>
                  </a:cubicBezTo>
                  <a:cubicBezTo>
                    <a:pt x="4201" y="206"/>
                    <a:pt x="4201" y="137"/>
                    <a:pt x="415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5" name="Google Shape;4441;p53">
              <a:extLst>
                <a:ext uri="{FF2B5EF4-FFF2-40B4-BE49-F238E27FC236}">
                  <a16:creationId xmlns:a16="http://schemas.microsoft.com/office/drawing/2014/main" id="{F6569FBC-E6BC-AB05-5649-BDF037B00608}"/>
                </a:ext>
              </a:extLst>
            </p:cNvPr>
            <p:cNvSpPr/>
            <p:nvPr/>
          </p:nvSpPr>
          <p:spPr>
            <a:xfrm>
              <a:off x="1664125" y="4289475"/>
              <a:ext cx="323000" cy="81275"/>
            </a:xfrm>
            <a:custGeom>
              <a:avLst/>
              <a:gdLst/>
              <a:ahLst/>
              <a:cxnLst/>
              <a:rect l="l" t="t" r="r" b="b"/>
              <a:pathLst>
                <a:path w="12920" h="3251" extrusionOk="0">
                  <a:moveTo>
                    <a:pt x="12258" y="1"/>
                  </a:moveTo>
                  <a:cubicBezTo>
                    <a:pt x="11870" y="503"/>
                    <a:pt x="10957" y="1074"/>
                    <a:pt x="8925" y="1507"/>
                  </a:cubicBezTo>
                  <a:cubicBezTo>
                    <a:pt x="7285" y="1848"/>
                    <a:pt x="5701" y="2006"/>
                    <a:pt x="4278" y="2006"/>
                  </a:cubicBezTo>
                  <a:cubicBezTo>
                    <a:pt x="2553" y="2006"/>
                    <a:pt x="1064" y="1773"/>
                    <a:pt x="0" y="1348"/>
                  </a:cubicBezTo>
                  <a:lnTo>
                    <a:pt x="0" y="1348"/>
                  </a:lnTo>
                  <a:cubicBezTo>
                    <a:pt x="46" y="1462"/>
                    <a:pt x="92" y="1576"/>
                    <a:pt x="137" y="1713"/>
                  </a:cubicBezTo>
                  <a:cubicBezTo>
                    <a:pt x="1107" y="2824"/>
                    <a:pt x="3070" y="3251"/>
                    <a:pt x="5165" y="3251"/>
                  </a:cubicBezTo>
                  <a:cubicBezTo>
                    <a:pt x="8839" y="3251"/>
                    <a:pt x="12920" y="1936"/>
                    <a:pt x="12760" y="686"/>
                  </a:cubicBezTo>
                  <a:cubicBezTo>
                    <a:pt x="12737" y="435"/>
                    <a:pt x="12554" y="206"/>
                    <a:pt x="1225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6" name="Google Shape;4442;p53">
              <a:extLst>
                <a:ext uri="{FF2B5EF4-FFF2-40B4-BE49-F238E27FC236}">
                  <a16:creationId xmlns:a16="http://schemas.microsoft.com/office/drawing/2014/main" id="{4AE30B02-6EC4-CCC3-6D5C-D9EE7AC5D50C}"/>
                </a:ext>
              </a:extLst>
            </p:cNvPr>
            <p:cNvSpPr/>
            <p:nvPr/>
          </p:nvSpPr>
          <p:spPr>
            <a:xfrm>
              <a:off x="1331450" y="2474300"/>
              <a:ext cx="431425" cy="750050"/>
            </a:xfrm>
            <a:custGeom>
              <a:avLst/>
              <a:gdLst/>
              <a:ahLst/>
              <a:cxnLst/>
              <a:rect l="l" t="t" r="r" b="b"/>
              <a:pathLst>
                <a:path w="17257" h="30002" extrusionOk="0">
                  <a:moveTo>
                    <a:pt x="6685" y="1"/>
                  </a:moveTo>
                  <a:cubicBezTo>
                    <a:pt x="6671" y="1"/>
                    <a:pt x="6657" y="1"/>
                    <a:pt x="6642" y="1"/>
                  </a:cubicBezTo>
                  <a:lnTo>
                    <a:pt x="6642" y="1621"/>
                  </a:lnTo>
                  <a:cubicBezTo>
                    <a:pt x="7555" y="2124"/>
                    <a:pt x="8697" y="2808"/>
                    <a:pt x="10021" y="4748"/>
                  </a:cubicBezTo>
                  <a:cubicBezTo>
                    <a:pt x="12463" y="8332"/>
                    <a:pt x="13764" y="17713"/>
                    <a:pt x="10409" y="22940"/>
                  </a:cubicBezTo>
                  <a:cubicBezTo>
                    <a:pt x="10409" y="22940"/>
                    <a:pt x="8320" y="26586"/>
                    <a:pt x="4211" y="26586"/>
                  </a:cubicBezTo>
                  <a:cubicBezTo>
                    <a:pt x="3815" y="26586"/>
                    <a:pt x="3401" y="26552"/>
                    <a:pt x="2968" y="26478"/>
                  </a:cubicBezTo>
                  <a:lnTo>
                    <a:pt x="92" y="26684"/>
                  </a:lnTo>
                  <a:cubicBezTo>
                    <a:pt x="92" y="26684"/>
                    <a:pt x="0" y="29582"/>
                    <a:pt x="4451" y="29970"/>
                  </a:cubicBezTo>
                  <a:cubicBezTo>
                    <a:pt x="4701" y="29991"/>
                    <a:pt x="4949" y="30002"/>
                    <a:pt x="5195" y="30002"/>
                  </a:cubicBezTo>
                  <a:cubicBezTo>
                    <a:pt x="8167" y="30002"/>
                    <a:pt x="10857" y="28504"/>
                    <a:pt x="12691" y="26227"/>
                  </a:cubicBezTo>
                  <a:cubicBezTo>
                    <a:pt x="13285" y="25497"/>
                    <a:pt x="14266" y="24606"/>
                    <a:pt x="14654" y="23716"/>
                  </a:cubicBezTo>
                  <a:cubicBezTo>
                    <a:pt x="16457" y="19585"/>
                    <a:pt x="17256" y="15842"/>
                    <a:pt x="16457" y="11277"/>
                  </a:cubicBezTo>
                  <a:cubicBezTo>
                    <a:pt x="15138" y="3699"/>
                    <a:pt x="11277" y="1"/>
                    <a:pt x="66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7" name="Google Shape;4443;p53">
              <a:extLst>
                <a:ext uri="{FF2B5EF4-FFF2-40B4-BE49-F238E27FC236}">
                  <a16:creationId xmlns:a16="http://schemas.microsoft.com/office/drawing/2014/main" id="{54352C00-C8D9-835B-BAB6-404E658739AE}"/>
                </a:ext>
              </a:extLst>
            </p:cNvPr>
            <p:cNvSpPr/>
            <p:nvPr/>
          </p:nvSpPr>
          <p:spPr>
            <a:xfrm>
              <a:off x="1333150" y="2507400"/>
              <a:ext cx="353825" cy="680500"/>
            </a:xfrm>
            <a:custGeom>
              <a:avLst/>
              <a:gdLst/>
              <a:ahLst/>
              <a:cxnLst/>
              <a:rect l="l" t="t" r="r" b="b"/>
              <a:pathLst>
                <a:path w="14153" h="27220" extrusionOk="0">
                  <a:moveTo>
                    <a:pt x="6574" y="1"/>
                  </a:moveTo>
                  <a:lnTo>
                    <a:pt x="6574" y="297"/>
                  </a:lnTo>
                  <a:cubicBezTo>
                    <a:pt x="7487" y="800"/>
                    <a:pt x="8629" y="1484"/>
                    <a:pt x="9953" y="3424"/>
                  </a:cubicBezTo>
                  <a:cubicBezTo>
                    <a:pt x="12395" y="7008"/>
                    <a:pt x="13696" y="16389"/>
                    <a:pt x="10341" y="21616"/>
                  </a:cubicBezTo>
                  <a:cubicBezTo>
                    <a:pt x="10341" y="21616"/>
                    <a:pt x="8252" y="25262"/>
                    <a:pt x="4143" y="25262"/>
                  </a:cubicBezTo>
                  <a:cubicBezTo>
                    <a:pt x="3747" y="25262"/>
                    <a:pt x="3333" y="25228"/>
                    <a:pt x="2900" y="25154"/>
                  </a:cubicBezTo>
                  <a:lnTo>
                    <a:pt x="24" y="25360"/>
                  </a:lnTo>
                  <a:cubicBezTo>
                    <a:pt x="24" y="25360"/>
                    <a:pt x="1" y="25907"/>
                    <a:pt x="366" y="26569"/>
                  </a:cubicBezTo>
                  <a:cubicBezTo>
                    <a:pt x="937" y="26889"/>
                    <a:pt x="1690" y="27117"/>
                    <a:pt x="2717" y="27186"/>
                  </a:cubicBezTo>
                  <a:cubicBezTo>
                    <a:pt x="2965" y="27208"/>
                    <a:pt x="3210" y="27219"/>
                    <a:pt x="3454" y="27219"/>
                  </a:cubicBezTo>
                  <a:cubicBezTo>
                    <a:pt x="6154" y="27219"/>
                    <a:pt x="8595" y="25857"/>
                    <a:pt x="10249" y="23785"/>
                  </a:cubicBezTo>
                  <a:cubicBezTo>
                    <a:pt x="10797" y="23100"/>
                    <a:pt x="11254" y="22324"/>
                    <a:pt x="11619" y="21525"/>
                  </a:cubicBezTo>
                  <a:cubicBezTo>
                    <a:pt x="13262" y="17736"/>
                    <a:pt x="14152" y="14244"/>
                    <a:pt x="13422" y="10067"/>
                  </a:cubicBezTo>
                  <a:cubicBezTo>
                    <a:pt x="12372" y="4201"/>
                    <a:pt x="9838" y="868"/>
                    <a:pt x="6574" y="1"/>
                  </a:cubicBez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8" name="Google Shape;4444;p53">
              <a:extLst>
                <a:ext uri="{FF2B5EF4-FFF2-40B4-BE49-F238E27FC236}">
                  <a16:creationId xmlns:a16="http://schemas.microsoft.com/office/drawing/2014/main" id="{C35B48C2-D144-AE12-55BA-78BF68B039EA}"/>
                </a:ext>
              </a:extLst>
            </p:cNvPr>
            <p:cNvSpPr/>
            <p:nvPr/>
          </p:nvSpPr>
          <p:spPr>
            <a:xfrm>
              <a:off x="1497500" y="2519400"/>
              <a:ext cx="164925" cy="611800"/>
            </a:xfrm>
            <a:custGeom>
              <a:avLst/>
              <a:gdLst/>
              <a:ahLst/>
              <a:cxnLst/>
              <a:rect l="l" t="t" r="r" b="b"/>
              <a:pathLst>
                <a:path w="6597" h="24472" extrusionOk="0">
                  <a:moveTo>
                    <a:pt x="0" y="0"/>
                  </a:moveTo>
                  <a:lnTo>
                    <a:pt x="0" y="228"/>
                  </a:lnTo>
                  <a:cubicBezTo>
                    <a:pt x="252" y="297"/>
                    <a:pt x="525" y="388"/>
                    <a:pt x="799" y="525"/>
                  </a:cubicBezTo>
                  <a:cubicBezTo>
                    <a:pt x="2009" y="1164"/>
                    <a:pt x="3196" y="2671"/>
                    <a:pt x="4041" y="4291"/>
                  </a:cubicBezTo>
                  <a:cubicBezTo>
                    <a:pt x="4451" y="5090"/>
                    <a:pt x="4817" y="5957"/>
                    <a:pt x="5045" y="6756"/>
                  </a:cubicBezTo>
                  <a:cubicBezTo>
                    <a:pt x="5227" y="7601"/>
                    <a:pt x="5410" y="8400"/>
                    <a:pt x="5524" y="9062"/>
                  </a:cubicBezTo>
                  <a:cubicBezTo>
                    <a:pt x="5661" y="9746"/>
                    <a:pt x="5684" y="10317"/>
                    <a:pt x="5752" y="10728"/>
                  </a:cubicBezTo>
                  <a:cubicBezTo>
                    <a:pt x="5775" y="10933"/>
                    <a:pt x="5798" y="11070"/>
                    <a:pt x="5798" y="11184"/>
                  </a:cubicBezTo>
                  <a:cubicBezTo>
                    <a:pt x="5798" y="11299"/>
                    <a:pt x="5798" y="11344"/>
                    <a:pt x="5798" y="11344"/>
                  </a:cubicBezTo>
                  <a:cubicBezTo>
                    <a:pt x="5798" y="11344"/>
                    <a:pt x="5821" y="11572"/>
                    <a:pt x="5867" y="11983"/>
                  </a:cubicBezTo>
                  <a:cubicBezTo>
                    <a:pt x="5912" y="12394"/>
                    <a:pt x="5889" y="12965"/>
                    <a:pt x="5889" y="13650"/>
                  </a:cubicBezTo>
                  <a:cubicBezTo>
                    <a:pt x="5844" y="14334"/>
                    <a:pt x="5798" y="15133"/>
                    <a:pt x="5615" y="15978"/>
                  </a:cubicBezTo>
                  <a:cubicBezTo>
                    <a:pt x="5570" y="16183"/>
                    <a:pt x="5547" y="16389"/>
                    <a:pt x="5501" y="16617"/>
                  </a:cubicBezTo>
                  <a:cubicBezTo>
                    <a:pt x="5433" y="16822"/>
                    <a:pt x="5364" y="17028"/>
                    <a:pt x="5296" y="17256"/>
                  </a:cubicBezTo>
                  <a:cubicBezTo>
                    <a:pt x="5227" y="17461"/>
                    <a:pt x="5182" y="17690"/>
                    <a:pt x="5113" y="17895"/>
                  </a:cubicBezTo>
                  <a:lnTo>
                    <a:pt x="4839" y="18534"/>
                  </a:lnTo>
                  <a:cubicBezTo>
                    <a:pt x="4155" y="20269"/>
                    <a:pt x="3173" y="21844"/>
                    <a:pt x="2260" y="22871"/>
                  </a:cubicBezTo>
                  <a:cubicBezTo>
                    <a:pt x="1324" y="23921"/>
                    <a:pt x="525" y="24423"/>
                    <a:pt x="571" y="24469"/>
                  </a:cubicBezTo>
                  <a:cubicBezTo>
                    <a:pt x="571" y="24471"/>
                    <a:pt x="573" y="24472"/>
                    <a:pt x="575" y="24472"/>
                  </a:cubicBezTo>
                  <a:cubicBezTo>
                    <a:pt x="607" y="24472"/>
                    <a:pt x="807" y="24358"/>
                    <a:pt x="1142" y="24149"/>
                  </a:cubicBezTo>
                  <a:cubicBezTo>
                    <a:pt x="1210" y="24104"/>
                    <a:pt x="1324" y="24035"/>
                    <a:pt x="1416" y="23967"/>
                  </a:cubicBezTo>
                  <a:cubicBezTo>
                    <a:pt x="1530" y="23898"/>
                    <a:pt x="1621" y="23807"/>
                    <a:pt x="1735" y="23715"/>
                  </a:cubicBezTo>
                  <a:cubicBezTo>
                    <a:pt x="1941" y="23533"/>
                    <a:pt x="2215" y="23327"/>
                    <a:pt x="2443" y="23076"/>
                  </a:cubicBezTo>
                  <a:cubicBezTo>
                    <a:pt x="3470" y="22072"/>
                    <a:pt x="4543" y="20474"/>
                    <a:pt x="5296" y="18740"/>
                  </a:cubicBezTo>
                  <a:lnTo>
                    <a:pt x="5593" y="18100"/>
                  </a:lnTo>
                  <a:cubicBezTo>
                    <a:pt x="5661" y="17872"/>
                    <a:pt x="5752" y="17644"/>
                    <a:pt x="5821" y="17416"/>
                  </a:cubicBezTo>
                  <a:cubicBezTo>
                    <a:pt x="5889" y="17187"/>
                    <a:pt x="5958" y="16982"/>
                    <a:pt x="6049" y="16754"/>
                  </a:cubicBezTo>
                  <a:cubicBezTo>
                    <a:pt x="6118" y="16526"/>
                    <a:pt x="6140" y="16320"/>
                    <a:pt x="6186" y="16092"/>
                  </a:cubicBezTo>
                  <a:cubicBezTo>
                    <a:pt x="6414" y="15224"/>
                    <a:pt x="6483" y="14380"/>
                    <a:pt x="6551" y="13672"/>
                  </a:cubicBezTo>
                  <a:cubicBezTo>
                    <a:pt x="6551" y="12965"/>
                    <a:pt x="6597" y="12371"/>
                    <a:pt x="6551" y="11938"/>
                  </a:cubicBezTo>
                  <a:cubicBezTo>
                    <a:pt x="6528" y="11527"/>
                    <a:pt x="6506" y="11299"/>
                    <a:pt x="6506" y="11299"/>
                  </a:cubicBezTo>
                  <a:cubicBezTo>
                    <a:pt x="6506" y="11299"/>
                    <a:pt x="6506" y="11230"/>
                    <a:pt x="6506" y="11116"/>
                  </a:cubicBezTo>
                  <a:cubicBezTo>
                    <a:pt x="6483" y="11002"/>
                    <a:pt x="6460" y="10842"/>
                    <a:pt x="6437" y="10637"/>
                  </a:cubicBezTo>
                  <a:cubicBezTo>
                    <a:pt x="6369" y="10249"/>
                    <a:pt x="6323" y="9655"/>
                    <a:pt x="6163" y="8948"/>
                  </a:cubicBezTo>
                  <a:cubicBezTo>
                    <a:pt x="6026" y="8263"/>
                    <a:pt x="5844" y="7464"/>
                    <a:pt x="5615" y="6597"/>
                  </a:cubicBezTo>
                  <a:cubicBezTo>
                    <a:pt x="5342" y="5729"/>
                    <a:pt x="4931" y="4862"/>
                    <a:pt x="4474" y="4040"/>
                  </a:cubicBezTo>
                  <a:cubicBezTo>
                    <a:pt x="3995" y="3218"/>
                    <a:pt x="3447" y="2442"/>
                    <a:pt x="2854" y="1780"/>
                  </a:cubicBezTo>
                  <a:cubicBezTo>
                    <a:pt x="2260" y="1118"/>
                    <a:pt x="1575" y="593"/>
                    <a:pt x="913" y="297"/>
                  </a:cubicBezTo>
                  <a:cubicBezTo>
                    <a:pt x="594" y="137"/>
                    <a:pt x="274" y="46"/>
                    <a:pt x="0" y="0"/>
                  </a:cubicBezTo>
                  <a:close/>
                </a:path>
              </a:pathLst>
            </a:custGeom>
            <a:solidFill>
              <a:srgbClr val="FF9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9" name="Google Shape;4445;p53">
              <a:extLst>
                <a:ext uri="{FF2B5EF4-FFF2-40B4-BE49-F238E27FC236}">
                  <a16:creationId xmlns:a16="http://schemas.microsoft.com/office/drawing/2014/main" id="{0C4E2B49-743F-D78D-BB85-0BDA3C59C6FB}"/>
                </a:ext>
              </a:extLst>
            </p:cNvPr>
            <p:cNvSpPr/>
            <p:nvPr/>
          </p:nvSpPr>
          <p:spPr>
            <a:xfrm>
              <a:off x="1374250" y="2475050"/>
              <a:ext cx="387475" cy="755000"/>
            </a:xfrm>
            <a:custGeom>
              <a:avLst/>
              <a:gdLst/>
              <a:ahLst/>
              <a:cxnLst/>
              <a:rect l="l" t="t" r="r" b="b"/>
              <a:pathLst>
                <a:path w="15499" h="30200" extrusionOk="0">
                  <a:moveTo>
                    <a:pt x="5941" y="0"/>
                  </a:moveTo>
                  <a:cubicBezTo>
                    <a:pt x="5608" y="0"/>
                    <a:pt x="5314" y="26"/>
                    <a:pt x="5067" y="62"/>
                  </a:cubicBezTo>
                  <a:cubicBezTo>
                    <a:pt x="4999" y="62"/>
                    <a:pt x="4976" y="85"/>
                    <a:pt x="4930" y="85"/>
                  </a:cubicBezTo>
                  <a:lnTo>
                    <a:pt x="4930" y="222"/>
                  </a:lnTo>
                  <a:lnTo>
                    <a:pt x="5067" y="222"/>
                  </a:lnTo>
                  <a:cubicBezTo>
                    <a:pt x="5241" y="209"/>
                    <a:pt x="5436" y="200"/>
                    <a:pt x="5650" y="200"/>
                  </a:cubicBezTo>
                  <a:cubicBezTo>
                    <a:pt x="6194" y="200"/>
                    <a:pt x="6857" y="260"/>
                    <a:pt x="7578" y="473"/>
                  </a:cubicBezTo>
                  <a:cubicBezTo>
                    <a:pt x="8080" y="633"/>
                    <a:pt x="8628" y="861"/>
                    <a:pt x="9130" y="1158"/>
                  </a:cubicBezTo>
                  <a:cubicBezTo>
                    <a:pt x="9632" y="1477"/>
                    <a:pt x="10157" y="1865"/>
                    <a:pt x="10614" y="2322"/>
                  </a:cubicBezTo>
                  <a:cubicBezTo>
                    <a:pt x="11070" y="2778"/>
                    <a:pt x="11504" y="3326"/>
                    <a:pt x="11892" y="3874"/>
                  </a:cubicBezTo>
                  <a:cubicBezTo>
                    <a:pt x="12280" y="4467"/>
                    <a:pt x="12600" y="5084"/>
                    <a:pt x="12919" y="5700"/>
                  </a:cubicBezTo>
                  <a:cubicBezTo>
                    <a:pt x="14106" y="8256"/>
                    <a:pt x="14631" y="11087"/>
                    <a:pt x="14768" y="13187"/>
                  </a:cubicBezTo>
                  <a:cubicBezTo>
                    <a:pt x="14837" y="14237"/>
                    <a:pt x="14814" y="15104"/>
                    <a:pt x="14768" y="15720"/>
                  </a:cubicBezTo>
                  <a:cubicBezTo>
                    <a:pt x="14745" y="16017"/>
                    <a:pt x="14723" y="16268"/>
                    <a:pt x="14700" y="16428"/>
                  </a:cubicBezTo>
                  <a:cubicBezTo>
                    <a:pt x="14677" y="16588"/>
                    <a:pt x="14677" y="16679"/>
                    <a:pt x="14677" y="16679"/>
                  </a:cubicBezTo>
                  <a:cubicBezTo>
                    <a:pt x="14677" y="16679"/>
                    <a:pt x="14654" y="16770"/>
                    <a:pt x="14631" y="16930"/>
                  </a:cubicBezTo>
                  <a:cubicBezTo>
                    <a:pt x="14608" y="17090"/>
                    <a:pt x="14586" y="17318"/>
                    <a:pt x="14540" y="17638"/>
                  </a:cubicBezTo>
                  <a:cubicBezTo>
                    <a:pt x="14449" y="18231"/>
                    <a:pt x="14289" y="19098"/>
                    <a:pt x="13992" y="20126"/>
                  </a:cubicBezTo>
                  <a:cubicBezTo>
                    <a:pt x="13673" y="21130"/>
                    <a:pt x="13262" y="22294"/>
                    <a:pt x="12668" y="23481"/>
                  </a:cubicBezTo>
                  <a:cubicBezTo>
                    <a:pt x="12372" y="24051"/>
                    <a:pt x="12006" y="24645"/>
                    <a:pt x="11618" y="25216"/>
                  </a:cubicBezTo>
                  <a:cubicBezTo>
                    <a:pt x="11230" y="25786"/>
                    <a:pt x="10797" y="26334"/>
                    <a:pt x="10317" y="26859"/>
                  </a:cubicBezTo>
                  <a:cubicBezTo>
                    <a:pt x="9838" y="27361"/>
                    <a:pt x="9313" y="27840"/>
                    <a:pt x="8765" y="28229"/>
                  </a:cubicBezTo>
                  <a:cubicBezTo>
                    <a:pt x="8194" y="28617"/>
                    <a:pt x="7601" y="28982"/>
                    <a:pt x="7008" y="29233"/>
                  </a:cubicBezTo>
                  <a:cubicBezTo>
                    <a:pt x="5798" y="29735"/>
                    <a:pt x="4542" y="29918"/>
                    <a:pt x="3492" y="29918"/>
                  </a:cubicBezTo>
                  <a:cubicBezTo>
                    <a:pt x="1485" y="29896"/>
                    <a:pt x="172" y="29364"/>
                    <a:pt x="16" y="29364"/>
                  </a:cubicBezTo>
                  <a:cubicBezTo>
                    <a:pt x="7" y="29364"/>
                    <a:pt x="1" y="29366"/>
                    <a:pt x="0" y="29370"/>
                  </a:cubicBezTo>
                  <a:cubicBezTo>
                    <a:pt x="0" y="29393"/>
                    <a:pt x="320" y="29530"/>
                    <a:pt x="913" y="29735"/>
                  </a:cubicBezTo>
                  <a:cubicBezTo>
                    <a:pt x="1529" y="29918"/>
                    <a:pt x="2397" y="30146"/>
                    <a:pt x="3492" y="30191"/>
                  </a:cubicBezTo>
                  <a:cubicBezTo>
                    <a:pt x="3619" y="30197"/>
                    <a:pt x="3749" y="30200"/>
                    <a:pt x="3881" y="30200"/>
                  </a:cubicBezTo>
                  <a:cubicBezTo>
                    <a:pt x="4872" y="30200"/>
                    <a:pt x="6017" y="30041"/>
                    <a:pt x="7145" y="29598"/>
                  </a:cubicBezTo>
                  <a:cubicBezTo>
                    <a:pt x="7784" y="29347"/>
                    <a:pt x="8400" y="29005"/>
                    <a:pt x="9016" y="28594"/>
                  </a:cubicBezTo>
                  <a:cubicBezTo>
                    <a:pt x="9610" y="28183"/>
                    <a:pt x="10157" y="27704"/>
                    <a:pt x="10682" y="27201"/>
                  </a:cubicBezTo>
                  <a:cubicBezTo>
                    <a:pt x="11185" y="26676"/>
                    <a:pt x="11641" y="26106"/>
                    <a:pt x="12075" y="25535"/>
                  </a:cubicBezTo>
                  <a:cubicBezTo>
                    <a:pt x="12486" y="24942"/>
                    <a:pt x="12851" y="24348"/>
                    <a:pt x="13170" y="23732"/>
                  </a:cubicBezTo>
                  <a:cubicBezTo>
                    <a:pt x="13832" y="22545"/>
                    <a:pt x="14289" y="21335"/>
                    <a:pt x="14608" y="20308"/>
                  </a:cubicBezTo>
                  <a:cubicBezTo>
                    <a:pt x="14928" y="19258"/>
                    <a:pt x="15111" y="18368"/>
                    <a:pt x="15225" y="17752"/>
                  </a:cubicBezTo>
                  <a:cubicBezTo>
                    <a:pt x="15270" y="17432"/>
                    <a:pt x="15316" y="17181"/>
                    <a:pt x="15339" y="17021"/>
                  </a:cubicBezTo>
                  <a:cubicBezTo>
                    <a:pt x="15362" y="16839"/>
                    <a:pt x="15362" y="16747"/>
                    <a:pt x="15362" y="16747"/>
                  </a:cubicBezTo>
                  <a:cubicBezTo>
                    <a:pt x="15362" y="16747"/>
                    <a:pt x="15384" y="16656"/>
                    <a:pt x="15407" y="16496"/>
                  </a:cubicBezTo>
                  <a:cubicBezTo>
                    <a:pt x="15407" y="16337"/>
                    <a:pt x="15430" y="16085"/>
                    <a:pt x="15453" y="15766"/>
                  </a:cubicBezTo>
                  <a:cubicBezTo>
                    <a:pt x="15499" y="15127"/>
                    <a:pt x="15499" y="14214"/>
                    <a:pt x="15407" y="13141"/>
                  </a:cubicBezTo>
                  <a:cubicBezTo>
                    <a:pt x="15225" y="10973"/>
                    <a:pt x="14654" y="8097"/>
                    <a:pt x="13353" y="5495"/>
                  </a:cubicBezTo>
                  <a:cubicBezTo>
                    <a:pt x="13033" y="4833"/>
                    <a:pt x="12668" y="4216"/>
                    <a:pt x="12257" y="3623"/>
                  </a:cubicBezTo>
                  <a:cubicBezTo>
                    <a:pt x="11847" y="3052"/>
                    <a:pt x="11367" y="2504"/>
                    <a:pt x="10888" y="2048"/>
                  </a:cubicBezTo>
                  <a:cubicBezTo>
                    <a:pt x="10386" y="1569"/>
                    <a:pt x="9838" y="1181"/>
                    <a:pt x="9290" y="884"/>
                  </a:cubicBezTo>
                  <a:cubicBezTo>
                    <a:pt x="8742" y="564"/>
                    <a:pt x="8194" y="359"/>
                    <a:pt x="7669" y="222"/>
                  </a:cubicBezTo>
                  <a:cubicBezTo>
                    <a:pt x="7026" y="58"/>
                    <a:pt x="6440" y="0"/>
                    <a:pt x="594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0" name="Google Shape;4446;p53">
              <a:extLst>
                <a:ext uri="{FF2B5EF4-FFF2-40B4-BE49-F238E27FC236}">
                  <a16:creationId xmlns:a16="http://schemas.microsoft.com/office/drawing/2014/main" id="{A7453F02-F49C-9C94-AF66-9AF05E21BAEA}"/>
                </a:ext>
              </a:extLst>
            </p:cNvPr>
            <p:cNvSpPr/>
            <p:nvPr/>
          </p:nvSpPr>
          <p:spPr>
            <a:xfrm>
              <a:off x="1666400" y="2629500"/>
              <a:ext cx="46825" cy="102750"/>
            </a:xfrm>
            <a:custGeom>
              <a:avLst/>
              <a:gdLst/>
              <a:ahLst/>
              <a:cxnLst/>
              <a:rect l="l" t="t" r="r" b="b"/>
              <a:pathLst>
                <a:path w="1873" h="4110" extrusionOk="0">
                  <a:moveTo>
                    <a:pt x="481" y="0"/>
                  </a:moveTo>
                  <a:cubicBezTo>
                    <a:pt x="473" y="0"/>
                    <a:pt x="465" y="1"/>
                    <a:pt x="457" y="1"/>
                  </a:cubicBezTo>
                  <a:cubicBezTo>
                    <a:pt x="161" y="24"/>
                    <a:pt x="1" y="503"/>
                    <a:pt x="138" y="1051"/>
                  </a:cubicBezTo>
                  <a:cubicBezTo>
                    <a:pt x="249" y="1585"/>
                    <a:pt x="599" y="2011"/>
                    <a:pt x="891" y="2011"/>
                  </a:cubicBezTo>
                  <a:cubicBezTo>
                    <a:pt x="899" y="2011"/>
                    <a:pt x="906" y="2011"/>
                    <a:pt x="914" y="2010"/>
                  </a:cubicBezTo>
                  <a:cubicBezTo>
                    <a:pt x="1210" y="1987"/>
                    <a:pt x="1370" y="1508"/>
                    <a:pt x="1233" y="960"/>
                  </a:cubicBezTo>
                  <a:cubicBezTo>
                    <a:pt x="1122" y="426"/>
                    <a:pt x="794" y="0"/>
                    <a:pt x="481" y="0"/>
                  </a:cubicBezTo>
                  <a:close/>
                  <a:moveTo>
                    <a:pt x="1254" y="2671"/>
                  </a:moveTo>
                  <a:cubicBezTo>
                    <a:pt x="1247" y="2671"/>
                    <a:pt x="1240" y="2671"/>
                    <a:pt x="1233" y="2672"/>
                  </a:cubicBezTo>
                  <a:cubicBezTo>
                    <a:pt x="1005" y="2695"/>
                    <a:pt x="914" y="3014"/>
                    <a:pt x="1005" y="3425"/>
                  </a:cubicBezTo>
                  <a:cubicBezTo>
                    <a:pt x="1096" y="3813"/>
                    <a:pt x="1347" y="4110"/>
                    <a:pt x="1553" y="4110"/>
                  </a:cubicBezTo>
                  <a:cubicBezTo>
                    <a:pt x="1781" y="4087"/>
                    <a:pt x="1872" y="3745"/>
                    <a:pt x="1781" y="3357"/>
                  </a:cubicBezTo>
                  <a:cubicBezTo>
                    <a:pt x="1693" y="2982"/>
                    <a:pt x="1456" y="2671"/>
                    <a:pt x="1254" y="2671"/>
                  </a:cubicBez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1" name="Google Shape;4447;p53">
              <a:extLst>
                <a:ext uri="{FF2B5EF4-FFF2-40B4-BE49-F238E27FC236}">
                  <a16:creationId xmlns:a16="http://schemas.microsoft.com/office/drawing/2014/main" id="{2D8F39F2-4D96-744E-DF9B-ED48414F53B7}"/>
                </a:ext>
              </a:extLst>
            </p:cNvPr>
            <p:cNvSpPr/>
            <p:nvPr/>
          </p:nvSpPr>
          <p:spPr>
            <a:xfrm>
              <a:off x="747775" y="2422300"/>
              <a:ext cx="1005975" cy="953450"/>
            </a:xfrm>
            <a:custGeom>
              <a:avLst/>
              <a:gdLst/>
              <a:ahLst/>
              <a:cxnLst/>
              <a:rect l="l" t="t" r="r" b="b"/>
              <a:pathLst>
                <a:path w="40239" h="38138" extrusionOk="0">
                  <a:moveTo>
                    <a:pt x="24310" y="1"/>
                  </a:moveTo>
                  <a:cubicBezTo>
                    <a:pt x="23184" y="1"/>
                    <a:pt x="21931" y="97"/>
                    <a:pt x="20540" y="323"/>
                  </a:cubicBezTo>
                  <a:cubicBezTo>
                    <a:pt x="10839" y="1898"/>
                    <a:pt x="8602" y="3519"/>
                    <a:pt x="6982" y="5254"/>
                  </a:cubicBezTo>
                  <a:cubicBezTo>
                    <a:pt x="5384" y="6988"/>
                    <a:pt x="4288" y="13425"/>
                    <a:pt x="2690" y="15548"/>
                  </a:cubicBezTo>
                  <a:cubicBezTo>
                    <a:pt x="1271" y="17440"/>
                    <a:pt x="1" y="19387"/>
                    <a:pt x="3385" y="19387"/>
                  </a:cubicBezTo>
                  <a:cubicBezTo>
                    <a:pt x="3757" y="19387"/>
                    <a:pt x="4186" y="19364"/>
                    <a:pt x="4676" y="19314"/>
                  </a:cubicBezTo>
                  <a:lnTo>
                    <a:pt x="4676" y="19314"/>
                  </a:lnTo>
                  <a:cubicBezTo>
                    <a:pt x="4676" y="19314"/>
                    <a:pt x="2668" y="34972"/>
                    <a:pt x="7872" y="36798"/>
                  </a:cubicBezTo>
                  <a:cubicBezTo>
                    <a:pt x="10215" y="37617"/>
                    <a:pt x="15565" y="38137"/>
                    <a:pt x="21066" y="38137"/>
                  </a:cubicBezTo>
                  <a:cubicBezTo>
                    <a:pt x="27834" y="38137"/>
                    <a:pt x="34832" y="37349"/>
                    <a:pt x="36746" y="35360"/>
                  </a:cubicBezTo>
                  <a:cubicBezTo>
                    <a:pt x="40238" y="31777"/>
                    <a:pt x="35673" y="6281"/>
                    <a:pt x="33208" y="3450"/>
                  </a:cubicBezTo>
                  <a:cubicBezTo>
                    <a:pt x="33208" y="3450"/>
                    <a:pt x="31031" y="1"/>
                    <a:pt x="2431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2" name="Google Shape;4448;p53">
              <a:extLst>
                <a:ext uri="{FF2B5EF4-FFF2-40B4-BE49-F238E27FC236}">
                  <a16:creationId xmlns:a16="http://schemas.microsoft.com/office/drawing/2014/main" id="{00560B6E-8A48-F162-815F-EDCBF521192F}"/>
                </a:ext>
              </a:extLst>
            </p:cNvPr>
            <p:cNvSpPr/>
            <p:nvPr/>
          </p:nvSpPr>
          <p:spPr>
            <a:xfrm>
              <a:off x="890925" y="2470325"/>
              <a:ext cx="862825" cy="905525"/>
            </a:xfrm>
            <a:custGeom>
              <a:avLst/>
              <a:gdLst/>
              <a:ahLst/>
              <a:cxnLst/>
              <a:rect l="l" t="t" r="r" b="b"/>
              <a:pathLst>
                <a:path w="34513" h="36221" extrusionOk="0">
                  <a:moveTo>
                    <a:pt x="22941" y="0"/>
                  </a:moveTo>
                  <a:cubicBezTo>
                    <a:pt x="19487" y="0"/>
                    <a:pt x="15158" y="282"/>
                    <a:pt x="11846" y="1438"/>
                  </a:cubicBezTo>
                  <a:cubicBezTo>
                    <a:pt x="5387" y="3698"/>
                    <a:pt x="3150" y="4474"/>
                    <a:pt x="2785" y="9678"/>
                  </a:cubicBezTo>
                  <a:cubicBezTo>
                    <a:pt x="2465" y="14357"/>
                    <a:pt x="0" y="31157"/>
                    <a:pt x="3173" y="35174"/>
                  </a:cubicBezTo>
                  <a:cubicBezTo>
                    <a:pt x="5843" y="35816"/>
                    <a:pt x="10565" y="36220"/>
                    <a:pt x="15393" y="36220"/>
                  </a:cubicBezTo>
                  <a:cubicBezTo>
                    <a:pt x="17087" y="36220"/>
                    <a:pt x="18793" y="36171"/>
                    <a:pt x="20429" y="36064"/>
                  </a:cubicBezTo>
                  <a:cubicBezTo>
                    <a:pt x="23624" y="35722"/>
                    <a:pt x="26820" y="35197"/>
                    <a:pt x="29582" y="34375"/>
                  </a:cubicBezTo>
                  <a:cubicBezTo>
                    <a:pt x="30198" y="34101"/>
                    <a:pt x="30700" y="33781"/>
                    <a:pt x="31020" y="33439"/>
                  </a:cubicBezTo>
                  <a:cubicBezTo>
                    <a:pt x="34512" y="29856"/>
                    <a:pt x="29947" y="4360"/>
                    <a:pt x="27482" y="1529"/>
                  </a:cubicBezTo>
                  <a:cubicBezTo>
                    <a:pt x="27482" y="1529"/>
                    <a:pt x="27048" y="845"/>
                    <a:pt x="25953" y="69"/>
                  </a:cubicBezTo>
                  <a:cubicBezTo>
                    <a:pt x="25083" y="30"/>
                    <a:pt x="24058" y="0"/>
                    <a:pt x="2294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3" name="Google Shape;4449;p53">
              <a:extLst>
                <a:ext uri="{FF2B5EF4-FFF2-40B4-BE49-F238E27FC236}">
                  <a16:creationId xmlns:a16="http://schemas.microsoft.com/office/drawing/2014/main" id="{2324D5E8-3192-C1B6-7C9D-01B66B5A993F}"/>
                </a:ext>
              </a:extLst>
            </p:cNvPr>
            <p:cNvSpPr/>
            <p:nvPr/>
          </p:nvSpPr>
          <p:spPr>
            <a:xfrm>
              <a:off x="789350" y="2555750"/>
              <a:ext cx="474775" cy="817900"/>
            </a:xfrm>
            <a:custGeom>
              <a:avLst/>
              <a:gdLst/>
              <a:ahLst/>
              <a:cxnLst/>
              <a:rect l="l" t="t" r="r" b="b"/>
              <a:pathLst>
                <a:path w="18991" h="32716" extrusionOk="0">
                  <a:moveTo>
                    <a:pt x="9078" y="1"/>
                  </a:moveTo>
                  <a:cubicBezTo>
                    <a:pt x="8232" y="1"/>
                    <a:pt x="7363" y="303"/>
                    <a:pt x="6505" y="806"/>
                  </a:cubicBezTo>
                  <a:cubicBezTo>
                    <a:pt x="3310" y="2677"/>
                    <a:pt x="3903" y="6695"/>
                    <a:pt x="2762" y="9662"/>
                  </a:cubicBezTo>
                  <a:cubicBezTo>
                    <a:pt x="2351" y="10735"/>
                    <a:pt x="1689" y="11648"/>
                    <a:pt x="1027" y="12561"/>
                  </a:cubicBezTo>
                  <a:cubicBezTo>
                    <a:pt x="822" y="12857"/>
                    <a:pt x="343" y="13268"/>
                    <a:pt x="0" y="13725"/>
                  </a:cubicBezTo>
                  <a:cubicBezTo>
                    <a:pt x="348" y="13930"/>
                    <a:pt x="904" y="14048"/>
                    <a:pt x="1736" y="14048"/>
                  </a:cubicBezTo>
                  <a:cubicBezTo>
                    <a:pt x="2105" y="14048"/>
                    <a:pt x="2529" y="14025"/>
                    <a:pt x="3013" y="13976"/>
                  </a:cubicBezTo>
                  <a:lnTo>
                    <a:pt x="3013" y="13976"/>
                  </a:lnTo>
                  <a:cubicBezTo>
                    <a:pt x="3013" y="13976"/>
                    <a:pt x="2853" y="15277"/>
                    <a:pt x="2739" y="17194"/>
                  </a:cubicBezTo>
                  <a:cubicBezTo>
                    <a:pt x="2968" y="18381"/>
                    <a:pt x="2625" y="19728"/>
                    <a:pt x="2648" y="20960"/>
                  </a:cubicBezTo>
                  <a:cubicBezTo>
                    <a:pt x="2648" y="20960"/>
                    <a:pt x="2648" y="20983"/>
                    <a:pt x="2648" y="20983"/>
                  </a:cubicBezTo>
                  <a:cubicBezTo>
                    <a:pt x="2648" y="21348"/>
                    <a:pt x="2648" y="21691"/>
                    <a:pt x="2671" y="22033"/>
                  </a:cubicBezTo>
                  <a:cubicBezTo>
                    <a:pt x="2671" y="22102"/>
                    <a:pt x="2671" y="22147"/>
                    <a:pt x="2671" y="22193"/>
                  </a:cubicBezTo>
                  <a:cubicBezTo>
                    <a:pt x="2694" y="22490"/>
                    <a:pt x="2694" y="22786"/>
                    <a:pt x="2716" y="23106"/>
                  </a:cubicBezTo>
                  <a:cubicBezTo>
                    <a:pt x="2716" y="23197"/>
                    <a:pt x="2739" y="23289"/>
                    <a:pt x="2739" y="23380"/>
                  </a:cubicBezTo>
                  <a:cubicBezTo>
                    <a:pt x="2762" y="23677"/>
                    <a:pt x="2785" y="23973"/>
                    <a:pt x="2808" y="24270"/>
                  </a:cubicBezTo>
                  <a:cubicBezTo>
                    <a:pt x="2831" y="24339"/>
                    <a:pt x="2831" y="24384"/>
                    <a:pt x="2831" y="24453"/>
                  </a:cubicBezTo>
                  <a:cubicBezTo>
                    <a:pt x="2876" y="24795"/>
                    <a:pt x="2922" y="25160"/>
                    <a:pt x="2968" y="25503"/>
                  </a:cubicBezTo>
                  <a:cubicBezTo>
                    <a:pt x="3356" y="28105"/>
                    <a:pt x="4177" y="30364"/>
                    <a:pt x="5729" y="31232"/>
                  </a:cubicBezTo>
                  <a:cubicBezTo>
                    <a:pt x="5729" y="31232"/>
                    <a:pt x="5752" y="31255"/>
                    <a:pt x="5752" y="31255"/>
                  </a:cubicBezTo>
                  <a:cubicBezTo>
                    <a:pt x="5798" y="31277"/>
                    <a:pt x="5844" y="31300"/>
                    <a:pt x="5889" y="31323"/>
                  </a:cubicBezTo>
                  <a:cubicBezTo>
                    <a:pt x="5980" y="31369"/>
                    <a:pt x="6095" y="31414"/>
                    <a:pt x="6209" y="31460"/>
                  </a:cubicBezTo>
                  <a:cubicBezTo>
                    <a:pt x="6323" y="31483"/>
                    <a:pt x="6437" y="31529"/>
                    <a:pt x="6528" y="31551"/>
                  </a:cubicBezTo>
                  <a:cubicBezTo>
                    <a:pt x="6574" y="31574"/>
                    <a:pt x="6597" y="31574"/>
                    <a:pt x="6642" y="31597"/>
                  </a:cubicBezTo>
                  <a:cubicBezTo>
                    <a:pt x="6734" y="31620"/>
                    <a:pt x="6825" y="31643"/>
                    <a:pt x="6916" y="31665"/>
                  </a:cubicBezTo>
                  <a:cubicBezTo>
                    <a:pt x="6939" y="31688"/>
                    <a:pt x="6985" y="31688"/>
                    <a:pt x="7008" y="31688"/>
                  </a:cubicBezTo>
                  <a:cubicBezTo>
                    <a:pt x="7122" y="31734"/>
                    <a:pt x="7259" y="31757"/>
                    <a:pt x="7396" y="31780"/>
                  </a:cubicBezTo>
                  <a:cubicBezTo>
                    <a:pt x="7418" y="31802"/>
                    <a:pt x="7464" y="31802"/>
                    <a:pt x="7487" y="31802"/>
                  </a:cubicBezTo>
                  <a:cubicBezTo>
                    <a:pt x="7601" y="31825"/>
                    <a:pt x="7715" y="31871"/>
                    <a:pt x="7829" y="31894"/>
                  </a:cubicBezTo>
                  <a:cubicBezTo>
                    <a:pt x="7875" y="31894"/>
                    <a:pt x="7921" y="31894"/>
                    <a:pt x="7943" y="31917"/>
                  </a:cubicBezTo>
                  <a:cubicBezTo>
                    <a:pt x="8103" y="31939"/>
                    <a:pt x="8240" y="31962"/>
                    <a:pt x="8400" y="31985"/>
                  </a:cubicBezTo>
                  <a:cubicBezTo>
                    <a:pt x="8400" y="31985"/>
                    <a:pt x="8400" y="32008"/>
                    <a:pt x="8400" y="32008"/>
                  </a:cubicBezTo>
                  <a:cubicBezTo>
                    <a:pt x="8560" y="32031"/>
                    <a:pt x="8742" y="32054"/>
                    <a:pt x="8902" y="32076"/>
                  </a:cubicBezTo>
                  <a:cubicBezTo>
                    <a:pt x="8948" y="32099"/>
                    <a:pt x="8993" y="32099"/>
                    <a:pt x="9016" y="32099"/>
                  </a:cubicBezTo>
                  <a:cubicBezTo>
                    <a:pt x="9176" y="32122"/>
                    <a:pt x="9313" y="32145"/>
                    <a:pt x="9450" y="32168"/>
                  </a:cubicBezTo>
                  <a:cubicBezTo>
                    <a:pt x="9496" y="32168"/>
                    <a:pt x="9518" y="32168"/>
                    <a:pt x="9564" y="32190"/>
                  </a:cubicBezTo>
                  <a:cubicBezTo>
                    <a:pt x="9747" y="32213"/>
                    <a:pt x="9929" y="32236"/>
                    <a:pt x="10112" y="32259"/>
                  </a:cubicBezTo>
                  <a:lnTo>
                    <a:pt x="10158" y="32259"/>
                  </a:lnTo>
                  <a:cubicBezTo>
                    <a:pt x="10340" y="32282"/>
                    <a:pt x="10523" y="32305"/>
                    <a:pt x="10705" y="32327"/>
                  </a:cubicBezTo>
                  <a:cubicBezTo>
                    <a:pt x="10751" y="32327"/>
                    <a:pt x="10774" y="32350"/>
                    <a:pt x="10819" y="32350"/>
                  </a:cubicBezTo>
                  <a:cubicBezTo>
                    <a:pt x="11207" y="32396"/>
                    <a:pt x="11641" y="32442"/>
                    <a:pt x="12075" y="32487"/>
                  </a:cubicBezTo>
                  <a:lnTo>
                    <a:pt x="12120" y="32487"/>
                  </a:lnTo>
                  <a:cubicBezTo>
                    <a:pt x="12349" y="32510"/>
                    <a:pt x="12554" y="32510"/>
                    <a:pt x="12782" y="32533"/>
                  </a:cubicBezTo>
                  <a:lnTo>
                    <a:pt x="12805" y="32533"/>
                  </a:lnTo>
                  <a:cubicBezTo>
                    <a:pt x="13262" y="32579"/>
                    <a:pt x="13741" y="32601"/>
                    <a:pt x="14220" y="32647"/>
                  </a:cubicBezTo>
                  <a:lnTo>
                    <a:pt x="14266" y="32647"/>
                  </a:lnTo>
                  <a:cubicBezTo>
                    <a:pt x="14768" y="32670"/>
                    <a:pt x="15248" y="32693"/>
                    <a:pt x="15773" y="32715"/>
                  </a:cubicBezTo>
                  <a:cubicBezTo>
                    <a:pt x="15955" y="31939"/>
                    <a:pt x="16206" y="31118"/>
                    <a:pt x="16571" y="30273"/>
                  </a:cubicBezTo>
                  <a:cubicBezTo>
                    <a:pt x="18991" y="24772"/>
                    <a:pt x="13878" y="4047"/>
                    <a:pt x="12212" y="1810"/>
                  </a:cubicBezTo>
                  <a:cubicBezTo>
                    <a:pt x="11265" y="526"/>
                    <a:pt x="10192" y="1"/>
                    <a:pt x="907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4" name="Google Shape;4450;p53">
              <a:extLst>
                <a:ext uri="{FF2B5EF4-FFF2-40B4-BE49-F238E27FC236}">
                  <a16:creationId xmlns:a16="http://schemas.microsoft.com/office/drawing/2014/main" id="{5F65F255-B1B9-87A5-B81C-32B4817423EF}"/>
                </a:ext>
              </a:extLst>
            </p:cNvPr>
            <p:cNvSpPr/>
            <p:nvPr/>
          </p:nvSpPr>
          <p:spPr>
            <a:xfrm>
              <a:off x="789350" y="2591850"/>
              <a:ext cx="140975" cy="315125"/>
            </a:xfrm>
            <a:custGeom>
              <a:avLst/>
              <a:gdLst/>
              <a:ahLst/>
              <a:cxnLst/>
              <a:rect l="l" t="t" r="r" b="b"/>
              <a:pathLst>
                <a:path w="5639" h="12605" extrusionOk="0">
                  <a:moveTo>
                    <a:pt x="5638" y="1"/>
                  </a:moveTo>
                  <a:cubicBezTo>
                    <a:pt x="3424" y="2055"/>
                    <a:pt x="3789" y="5547"/>
                    <a:pt x="2762" y="8218"/>
                  </a:cubicBezTo>
                  <a:cubicBezTo>
                    <a:pt x="2351" y="9291"/>
                    <a:pt x="1689" y="10204"/>
                    <a:pt x="1027" y="11117"/>
                  </a:cubicBezTo>
                  <a:cubicBezTo>
                    <a:pt x="822" y="11413"/>
                    <a:pt x="343" y="11824"/>
                    <a:pt x="0" y="12281"/>
                  </a:cubicBezTo>
                  <a:cubicBezTo>
                    <a:pt x="332" y="12486"/>
                    <a:pt x="872" y="12604"/>
                    <a:pt x="1688" y="12604"/>
                  </a:cubicBezTo>
                  <a:cubicBezTo>
                    <a:pt x="2051" y="12604"/>
                    <a:pt x="2468" y="12581"/>
                    <a:pt x="2945" y="12532"/>
                  </a:cubicBezTo>
                  <a:cubicBezTo>
                    <a:pt x="3219" y="11687"/>
                    <a:pt x="3584" y="10341"/>
                    <a:pt x="3607" y="8994"/>
                  </a:cubicBezTo>
                  <a:cubicBezTo>
                    <a:pt x="3629" y="6963"/>
                    <a:pt x="4542" y="1690"/>
                    <a:pt x="563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5" name="Google Shape;4451;p53">
              <a:extLst>
                <a:ext uri="{FF2B5EF4-FFF2-40B4-BE49-F238E27FC236}">
                  <a16:creationId xmlns:a16="http://schemas.microsoft.com/office/drawing/2014/main" id="{96C95B19-EA92-8B04-F1B1-9DC1CFE21AB4}"/>
                </a:ext>
              </a:extLst>
            </p:cNvPr>
            <p:cNvSpPr/>
            <p:nvPr/>
          </p:nvSpPr>
          <p:spPr>
            <a:xfrm>
              <a:off x="800175" y="2554100"/>
              <a:ext cx="247700" cy="340800"/>
            </a:xfrm>
            <a:custGeom>
              <a:avLst/>
              <a:gdLst/>
              <a:ahLst/>
              <a:cxnLst/>
              <a:rect l="l" t="t" r="r" b="b"/>
              <a:pathLst>
                <a:path w="9908" h="13632" extrusionOk="0">
                  <a:moveTo>
                    <a:pt x="9867" y="1"/>
                  </a:moveTo>
                  <a:cubicBezTo>
                    <a:pt x="9769" y="1"/>
                    <a:pt x="9250" y="89"/>
                    <a:pt x="8492" y="233"/>
                  </a:cubicBezTo>
                  <a:cubicBezTo>
                    <a:pt x="7670" y="438"/>
                    <a:pt x="6529" y="689"/>
                    <a:pt x="5547" y="1374"/>
                  </a:cubicBezTo>
                  <a:cubicBezTo>
                    <a:pt x="5068" y="1716"/>
                    <a:pt x="4657" y="2150"/>
                    <a:pt x="4383" y="2629"/>
                  </a:cubicBezTo>
                  <a:cubicBezTo>
                    <a:pt x="4087" y="3109"/>
                    <a:pt x="3904" y="3588"/>
                    <a:pt x="3790" y="3999"/>
                  </a:cubicBezTo>
                  <a:cubicBezTo>
                    <a:pt x="3539" y="4821"/>
                    <a:pt x="3402" y="5391"/>
                    <a:pt x="3402" y="5391"/>
                  </a:cubicBezTo>
                  <a:cubicBezTo>
                    <a:pt x="3402" y="5391"/>
                    <a:pt x="3379" y="5528"/>
                    <a:pt x="3333" y="5779"/>
                  </a:cubicBezTo>
                  <a:cubicBezTo>
                    <a:pt x="3288" y="6007"/>
                    <a:pt x="3219" y="6350"/>
                    <a:pt x="3128" y="6783"/>
                  </a:cubicBezTo>
                  <a:cubicBezTo>
                    <a:pt x="2968" y="7605"/>
                    <a:pt x="2763" y="8724"/>
                    <a:pt x="2398" y="9774"/>
                  </a:cubicBezTo>
                  <a:cubicBezTo>
                    <a:pt x="1667" y="11919"/>
                    <a:pt x="1" y="13563"/>
                    <a:pt x="115" y="13631"/>
                  </a:cubicBezTo>
                  <a:cubicBezTo>
                    <a:pt x="116" y="13632"/>
                    <a:pt x="116" y="13632"/>
                    <a:pt x="117" y="13632"/>
                  </a:cubicBezTo>
                  <a:cubicBezTo>
                    <a:pt x="156" y="13632"/>
                    <a:pt x="517" y="13204"/>
                    <a:pt x="1074" y="12581"/>
                  </a:cubicBezTo>
                  <a:cubicBezTo>
                    <a:pt x="1211" y="12421"/>
                    <a:pt x="1370" y="12239"/>
                    <a:pt x="1507" y="12056"/>
                  </a:cubicBezTo>
                  <a:cubicBezTo>
                    <a:pt x="1667" y="11851"/>
                    <a:pt x="1804" y="11622"/>
                    <a:pt x="1941" y="11394"/>
                  </a:cubicBezTo>
                  <a:cubicBezTo>
                    <a:pt x="2010" y="11280"/>
                    <a:pt x="2078" y="11166"/>
                    <a:pt x="2147" y="11052"/>
                  </a:cubicBezTo>
                  <a:lnTo>
                    <a:pt x="2261" y="10869"/>
                  </a:lnTo>
                  <a:lnTo>
                    <a:pt x="2352" y="10687"/>
                  </a:lnTo>
                  <a:cubicBezTo>
                    <a:pt x="2466" y="10413"/>
                    <a:pt x="2580" y="10162"/>
                    <a:pt x="2694" y="9888"/>
                  </a:cubicBezTo>
                  <a:cubicBezTo>
                    <a:pt x="3105" y="8815"/>
                    <a:pt x="3356" y="7696"/>
                    <a:pt x="3539" y="6852"/>
                  </a:cubicBezTo>
                  <a:cubicBezTo>
                    <a:pt x="3630" y="6441"/>
                    <a:pt x="3699" y="6099"/>
                    <a:pt x="3744" y="5848"/>
                  </a:cubicBezTo>
                  <a:cubicBezTo>
                    <a:pt x="3813" y="5619"/>
                    <a:pt x="3836" y="5482"/>
                    <a:pt x="3836" y="5482"/>
                  </a:cubicBezTo>
                  <a:cubicBezTo>
                    <a:pt x="3836" y="5482"/>
                    <a:pt x="3950" y="4935"/>
                    <a:pt x="4178" y="4113"/>
                  </a:cubicBezTo>
                  <a:cubicBezTo>
                    <a:pt x="4383" y="3314"/>
                    <a:pt x="4840" y="2287"/>
                    <a:pt x="5730" y="1625"/>
                  </a:cubicBezTo>
                  <a:cubicBezTo>
                    <a:pt x="6620" y="963"/>
                    <a:pt x="7716" y="643"/>
                    <a:pt x="8538" y="415"/>
                  </a:cubicBezTo>
                  <a:cubicBezTo>
                    <a:pt x="9359" y="187"/>
                    <a:pt x="9907" y="27"/>
                    <a:pt x="9884" y="4"/>
                  </a:cubicBezTo>
                  <a:cubicBezTo>
                    <a:pt x="9884" y="2"/>
                    <a:pt x="9879" y="1"/>
                    <a:pt x="986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6" name="Google Shape;4452;p53">
              <a:extLst>
                <a:ext uri="{FF2B5EF4-FFF2-40B4-BE49-F238E27FC236}">
                  <a16:creationId xmlns:a16="http://schemas.microsoft.com/office/drawing/2014/main" id="{C5B0DE23-61FD-0729-9F35-A0FA559119B1}"/>
                </a:ext>
              </a:extLst>
            </p:cNvPr>
            <p:cNvSpPr/>
            <p:nvPr/>
          </p:nvSpPr>
          <p:spPr>
            <a:xfrm>
              <a:off x="845275" y="2777875"/>
              <a:ext cx="152950" cy="618100"/>
            </a:xfrm>
            <a:custGeom>
              <a:avLst/>
              <a:gdLst/>
              <a:ahLst/>
              <a:cxnLst/>
              <a:rect l="l" t="t" r="r" b="b"/>
              <a:pathLst>
                <a:path w="6118" h="24724" extrusionOk="0">
                  <a:moveTo>
                    <a:pt x="1141" y="1"/>
                  </a:moveTo>
                  <a:cubicBezTo>
                    <a:pt x="1119" y="1"/>
                    <a:pt x="1119" y="69"/>
                    <a:pt x="1141" y="161"/>
                  </a:cubicBezTo>
                  <a:cubicBezTo>
                    <a:pt x="1164" y="252"/>
                    <a:pt x="1233" y="389"/>
                    <a:pt x="1233" y="572"/>
                  </a:cubicBezTo>
                  <a:cubicBezTo>
                    <a:pt x="1301" y="914"/>
                    <a:pt x="1278" y="1439"/>
                    <a:pt x="1210" y="2032"/>
                  </a:cubicBezTo>
                  <a:cubicBezTo>
                    <a:pt x="1141" y="2649"/>
                    <a:pt x="982" y="3379"/>
                    <a:pt x="913" y="4155"/>
                  </a:cubicBezTo>
                  <a:cubicBezTo>
                    <a:pt x="822" y="4931"/>
                    <a:pt x="731" y="5753"/>
                    <a:pt x="594" y="6575"/>
                  </a:cubicBezTo>
                  <a:cubicBezTo>
                    <a:pt x="457" y="7396"/>
                    <a:pt x="343" y="8218"/>
                    <a:pt x="228" y="9017"/>
                  </a:cubicBezTo>
                  <a:cubicBezTo>
                    <a:pt x="160" y="9405"/>
                    <a:pt x="137" y="9770"/>
                    <a:pt x="114" y="10135"/>
                  </a:cubicBezTo>
                  <a:cubicBezTo>
                    <a:pt x="91" y="10500"/>
                    <a:pt x="69" y="10843"/>
                    <a:pt x="46" y="11162"/>
                  </a:cubicBezTo>
                  <a:cubicBezTo>
                    <a:pt x="0" y="11779"/>
                    <a:pt x="23" y="12327"/>
                    <a:pt x="23" y="12692"/>
                  </a:cubicBezTo>
                  <a:cubicBezTo>
                    <a:pt x="23" y="13057"/>
                    <a:pt x="23" y="13262"/>
                    <a:pt x="23" y="13262"/>
                  </a:cubicBezTo>
                  <a:cubicBezTo>
                    <a:pt x="23" y="13262"/>
                    <a:pt x="23" y="13331"/>
                    <a:pt x="23" y="13422"/>
                  </a:cubicBezTo>
                  <a:cubicBezTo>
                    <a:pt x="46" y="13513"/>
                    <a:pt x="46" y="13673"/>
                    <a:pt x="69" y="13856"/>
                  </a:cubicBezTo>
                  <a:cubicBezTo>
                    <a:pt x="114" y="14221"/>
                    <a:pt x="160" y="14746"/>
                    <a:pt x="251" y="15385"/>
                  </a:cubicBezTo>
                  <a:cubicBezTo>
                    <a:pt x="457" y="16618"/>
                    <a:pt x="708" y="18307"/>
                    <a:pt x="1484" y="19859"/>
                  </a:cubicBezTo>
                  <a:cubicBezTo>
                    <a:pt x="1849" y="20635"/>
                    <a:pt x="2374" y="21343"/>
                    <a:pt x="2876" y="21936"/>
                  </a:cubicBezTo>
                  <a:cubicBezTo>
                    <a:pt x="3401" y="22529"/>
                    <a:pt x="3949" y="23032"/>
                    <a:pt x="4428" y="23442"/>
                  </a:cubicBezTo>
                  <a:cubicBezTo>
                    <a:pt x="5347" y="24230"/>
                    <a:pt x="6014" y="24724"/>
                    <a:pt x="6088" y="24724"/>
                  </a:cubicBezTo>
                  <a:cubicBezTo>
                    <a:pt x="6091" y="24724"/>
                    <a:pt x="6094" y="24723"/>
                    <a:pt x="6094" y="24721"/>
                  </a:cubicBezTo>
                  <a:cubicBezTo>
                    <a:pt x="6117" y="24698"/>
                    <a:pt x="5524" y="24127"/>
                    <a:pt x="4611" y="23260"/>
                  </a:cubicBezTo>
                  <a:cubicBezTo>
                    <a:pt x="4177" y="22803"/>
                    <a:pt x="3652" y="22301"/>
                    <a:pt x="3173" y="21685"/>
                  </a:cubicBezTo>
                  <a:cubicBezTo>
                    <a:pt x="2716" y="21091"/>
                    <a:pt x="2237" y="20407"/>
                    <a:pt x="1917" y="19653"/>
                  </a:cubicBezTo>
                  <a:cubicBezTo>
                    <a:pt x="1256" y="18170"/>
                    <a:pt x="1027" y="16526"/>
                    <a:pt x="867" y="15294"/>
                  </a:cubicBezTo>
                  <a:cubicBezTo>
                    <a:pt x="799" y="14678"/>
                    <a:pt x="776" y="14153"/>
                    <a:pt x="731" y="13787"/>
                  </a:cubicBezTo>
                  <a:cubicBezTo>
                    <a:pt x="731" y="13628"/>
                    <a:pt x="708" y="13468"/>
                    <a:pt x="708" y="13376"/>
                  </a:cubicBezTo>
                  <a:cubicBezTo>
                    <a:pt x="685" y="13285"/>
                    <a:pt x="708" y="13240"/>
                    <a:pt x="708" y="13240"/>
                  </a:cubicBezTo>
                  <a:cubicBezTo>
                    <a:pt x="708" y="13240"/>
                    <a:pt x="685" y="13034"/>
                    <a:pt x="685" y="12669"/>
                  </a:cubicBezTo>
                  <a:cubicBezTo>
                    <a:pt x="685" y="12304"/>
                    <a:pt x="639" y="11802"/>
                    <a:pt x="662" y="11185"/>
                  </a:cubicBezTo>
                  <a:cubicBezTo>
                    <a:pt x="685" y="10866"/>
                    <a:pt x="708" y="10523"/>
                    <a:pt x="708" y="10181"/>
                  </a:cubicBezTo>
                  <a:cubicBezTo>
                    <a:pt x="731" y="9816"/>
                    <a:pt x="731" y="9451"/>
                    <a:pt x="799" y="9063"/>
                  </a:cubicBezTo>
                  <a:cubicBezTo>
                    <a:pt x="867" y="8309"/>
                    <a:pt x="959" y="7488"/>
                    <a:pt x="1073" y="6643"/>
                  </a:cubicBezTo>
                  <a:cubicBezTo>
                    <a:pt x="1187" y="5821"/>
                    <a:pt x="1233" y="4977"/>
                    <a:pt x="1278" y="4201"/>
                  </a:cubicBezTo>
                  <a:cubicBezTo>
                    <a:pt x="1324" y="3402"/>
                    <a:pt x="1438" y="2694"/>
                    <a:pt x="1461" y="2055"/>
                  </a:cubicBezTo>
                  <a:cubicBezTo>
                    <a:pt x="1507" y="1439"/>
                    <a:pt x="1484" y="891"/>
                    <a:pt x="1370" y="526"/>
                  </a:cubicBezTo>
                  <a:cubicBezTo>
                    <a:pt x="1347" y="343"/>
                    <a:pt x="1256" y="229"/>
                    <a:pt x="1210" y="138"/>
                  </a:cubicBezTo>
                  <a:cubicBezTo>
                    <a:pt x="1164" y="47"/>
                    <a:pt x="1141" y="1"/>
                    <a:pt x="114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7" name="Google Shape;4453;p53">
              <a:extLst>
                <a:ext uri="{FF2B5EF4-FFF2-40B4-BE49-F238E27FC236}">
                  <a16:creationId xmlns:a16="http://schemas.microsoft.com/office/drawing/2014/main" id="{087B80C5-0F25-E8F6-5657-421F80BA45EF}"/>
                </a:ext>
              </a:extLst>
            </p:cNvPr>
            <p:cNvSpPr/>
            <p:nvPr/>
          </p:nvSpPr>
          <p:spPr>
            <a:xfrm>
              <a:off x="930300" y="2515225"/>
              <a:ext cx="976125" cy="1266775"/>
            </a:xfrm>
            <a:custGeom>
              <a:avLst/>
              <a:gdLst/>
              <a:ahLst/>
              <a:cxnLst/>
              <a:rect l="l" t="t" r="r" b="b"/>
              <a:pathLst>
                <a:path w="39045" h="50671" extrusionOk="0">
                  <a:moveTo>
                    <a:pt x="18010" y="1"/>
                  </a:moveTo>
                  <a:cubicBezTo>
                    <a:pt x="17363" y="1"/>
                    <a:pt x="16671" y="24"/>
                    <a:pt x="15932" y="76"/>
                  </a:cubicBezTo>
                  <a:cubicBezTo>
                    <a:pt x="10956" y="418"/>
                    <a:pt x="7578" y="1696"/>
                    <a:pt x="7076" y="2518"/>
                  </a:cubicBezTo>
                  <a:cubicBezTo>
                    <a:pt x="6574" y="3340"/>
                    <a:pt x="5935" y="23403"/>
                    <a:pt x="5935" y="23403"/>
                  </a:cubicBezTo>
                  <a:lnTo>
                    <a:pt x="0" y="43079"/>
                  </a:lnTo>
                  <a:cubicBezTo>
                    <a:pt x="0" y="43079"/>
                    <a:pt x="1262" y="50670"/>
                    <a:pt x="16413" y="50670"/>
                  </a:cubicBezTo>
                  <a:cubicBezTo>
                    <a:pt x="17307" y="50670"/>
                    <a:pt x="18249" y="50644"/>
                    <a:pt x="19242" y="50588"/>
                  </a:cubicBezTo>
                  <a:cubicBezTo>
                    <a:pt x="36573" y="49600"/>
                    <a:pt x="39044" y="39692"/>
                    <a:pt x="38882" y="39692"/>
                  </a:cubicBezTo>
                  <a:cubicBezTo>
                    <a:pt x="38879" y="39692"/>
                    <a:pt x="38876" y="39695"/>
                    <a:pt x="38872" y="39700"/>
                  </a:cubicBezTo>
                  <a:cubicBezTo>
                    <a:pt x="38869" y="39703"/>
                    <a:pt x="38867" y="39705"/>
                    <a:pt x="38863" y="39705"/>
                  </a:cubicBezTo>
                  <a:cubicBezTo>
                    <a:pt x="38448" y="39705"/>
                    <a:pt x="28326" y="18496"/>
                    <a:pt x="28326" y="18496"/>
                  </a:cubicBezTo>
                  <a:cubicBezTo>
                    <a:pt x="28326" y="18496"/>
                    <a:pt x="29125" y="3888"/>
                    <a:pt x="25838" y="1765"/>
                  </a:cubicBezTo>
                  <a:cubicBezTo>
                    <a:pt x="25838" y="1765"/>
                    <a:pt x="23652" y="1"/>
                    <a:pt x="180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8" name="Google Shape;4454;p53">
              <a:extLst>
                <a:ext uri="{FF2B5EF4-FFF2-40B4-BE49-F238E27FC236}">
                  <a16:creationId xmlns:a16="http://schemas.microsoft.com/office/drawing/2014/main" id="{6A288A7E-E03F-33B2-BD16-014EF8186D87}"/>
                </a:ext>
              </a:extLst>
            </p:cNvPr>
            <p:cNvSpPr/>
            <p:nvPr/>
          </p:nvSpPr>
          <p:spPr>
            <a:xfrm>
              <a:off x="930300" y="2515200"/>
              <a:ext cx="976125" cy="1266800"/>
            </a:xfrm>
            <a:custGeom>
              <a:avLst/>
              <a:gdLst/>
              <a:ahLst/>
              <a:cxnLst/>
              <a:rect l="l" t="t" r="r" b="b"/>
              <a:pathLst>
                <a:path w="39045" h="50672" extrusionOk="0">
                  <a:moveTo>
                    <a:pt x="18018" y="1"/>
                  </a:moveTo>
                  <a:cubicBezTo>
                    <a:pt x="17369" y="1"/>
                    <a:pt x="16675" y="24"/>
                    <a:pt x="15932" y="77"/>
                  </a:cubicBezTo>
                  <a:cubicBezTo>
                    <a:pt x="10956" y="419"/>
                    <a:pt x="7555" y="1697"/>
                    <a:pt x="7076" y="2519"/>
                  </a:cubicBezTo>
                  <a:cubicBezTo>
                    <a:pt x="6574" y="3341"/>
                    <a:pt x="5935" y="23404"/>
                    <a:pt x="5935" y="23404"/>
                  </a:cubicBezTo>
                  <a:lnTo>
                    <a:pt x="0" y="43080"/>
                  </a:lnTo>
                  <a:cubicBezTo>
                    <a:pt x="0" y="43080"/>
                    <a:pt x="1262" y="50671"/>
                    <a:pt x="16413" y="50671"/>
                  </a:cubicBezTo>
                  <a:cubicBezTo>
                    <a:pt x="17307" y="50671"/>
                    <a:pt x="18249" y="50645"/>
                    <a:pt x="19242" y="50589"/>
                  </a:cubicBezTo>
                  <a:cubicBezTo>
                    <a:pt x="36573" y="49601"/>
                    <a:pt x="39044" y="39693"/>
                    <a:pt x="38882" y="39693"/>
                  </a:cubicBezTo>
                  <a:cubicBezTo>
                    <a:pt x="38879" y="39693"/>
                    <a:pt x="38876" y="39696"/>
                    <a:pt x="38872" y="39701"/>
                  </a:cubicBezTo>
                  <a:cubicBezTo>
                    <a:pt x="38869" y="39707"/>
                    <a:pt x="38865" y="39710"/>
                    <a:pt x="38860" y="39710"/>
                  </a:cubicBezTo>
                  <a:cubicBezTo>
                    <a:pt x="38825" y="39710"/>
                    <a:pt x="38737" y="39573"/>
                    <a:pt x="38598" y="39313"/>
                  </a:cubicBezTo>
                  <a:cubicBezTo>
                    <a:pt x="35319" y="41799"/>
                    <a:pt x="31162" y="43114"/>
                    <a:pt x="27031" y="43114"/>
                  </a:cubicBezTo>
                  <a:cubicBezTo>
                    <a:pt x="24144" y="43114"/>
                    <a:pt x="21270" y="42472"/>
                    <a:pt x="18717" y="41139"/>
                  </a:cubicBezTo>
                  <a:cubicBezTo>
                    <a:pt x="15772" y="39587"/>
                    <a:pt x="14426" y="38218"/>
                    <a:pt x="13330" y="35091"/>
                  </a:cubicBezTo>
                  <a:cubicBezTo>
                    <a:pt x="12280" y="32032"/>
                    <a:pt x="11436" y="29681"/>
                    <a:pt x="12577" y="26600"/>
                  </a:cubicBezTo>
                  <a:cubicBezTo>
                    <a:pt x="13330" y="24545"/>
                    <a:pt x="13946" y="22445"/>
                    <a:pt x="14585" y="20323"/>
                  </a:cubicBezTo>
                  <a:cubicBezTo>
                    <a:pt x="14585" y="20323"/>
                    <a:pt x="15110" y="3341"/>
                    <a:pt x="15544" y="2656"/>
                  </a:cubicBezTo>
                  <a:cubicBezTo>
                    <a:pt x="15955" y="1971"/>
                    <a:pt x="18831" y="898"/>
                    <a:pt x="23054" y="602"/>
                  </a:cubicBezTo>
                  <a:lnTo>
                    <a:pt x="23099" y="602"/>
                  </a:lnTo>
                  <a:cubicBezTo>
                    <a:pt x="21868" y="267"/>
                    <a:pt x="20202" y="1"/>
                    <a:pt x="1801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9" name="Google Shape;4455;p53">
              <a:extLst>
                <a:ext uri="{FF2B5EF4-FFF2-40B4-BE49-F238E27FC236}">
                  <a16:creationId xmlns:a16="http://schemas.microsoft.com/office/drawing/2014/main" id="{93B27D97-D2C9-A071-480D-730D7D380DA7}"/>
                </a:ext>
              </a:extLst>
            </p:cNvPr>
            <p:cNvSpPr/>
            <p:nvPr/>
          </p:nvSpPr>
          <p:spPr>
            <a:xfrm>
              <a:off x="1778250" y="3373025"/>
              <a:ext cx="51950" cy="101075"/>
            </a:xfrm>
            <a:custGeom>
              <a:avLst/>
              <a:gdLst/>
              <a:ahLst/>
              <a:cxnLst/>
              <a:rect l="l" t="t" r="r" b="b"/>
              <a:pathLst>
                <a:path w="2078" h="4043" extrusionOk="0">
                  <a:moveTo>
                    <a:pt x="320" y="0"/>
                  </a:moveTo>
                  <a:cubicBezTo>
                    <a:pt x="312" y="0"/>
                    <a:pt x="305" y="1"/>
                    <a:pt x="297" y="2"/>
                  </a:cubicBezTo>
                  <a:cubicBezTo>
                    <a:pt x="69" y="24"/>
                    <a:pt x="1" y="344"/>
                    <a:pt x="115" y="732"/>
                  </a:cubicBezTo>
                  <a:cubicBezTo>
                    <a:pt x="225" y="1107"/>
                    <a:pt x="484" y="1418"/>
                    <a:pt x="687" y="1418"/>
                  </a:cubicBezTo>
                  <a:cubicBezTo>
                    <a:pt x="694" y="1418"/>
                    <a:pt x="701" y="1418"/>
                    <a:pt x="708" y="1417"/>
                  </a:cubicBezTo>
                  <a:cubicBezTo>
                    <a:pt x="936" y="1394"/>
                    <a:pt x="1005" y="1052"/>
                    <a:pt x="891" y="664"/>
                  </a:cubicBezTo>
                  <a:cubicBezTo>
                    <a:pt x="781" y="290"/>
                    <a:pt x="522" y="0"/>
                    <a:pt x="320" y="0"/>
                  </a:cubicBezTo>
                  <a:close/>
                  <a:moveTo>
                    <a:pt x="1097" y="2055"/>
                  </a:moveTo>
                  <a:cubicBezTo>
                    <a:pt x="1089" y="2055"/>
                    <a:pt x="1081" y="2055"/>
                    <a:pt x="1073" y="2056"/>
                  </a:cubicBezTo>
                  <a:cubicBezTo>
                    <a:pt x="777" y="2102"/>
                    <a:pt x="640" y="2558"/>
                    <a:pt x="799" y="3106"/>
                  </a:cubicBezTo>
                  <a:cubicBezTo>
                    <a:pt x="977" y="3639"/>
                    <a:pt x="1328" y="4043"/>
                    <a:pt x="1620" y="4043"/>
                  </a:cubicBezTo>
                  <a:cubicBezTo>
                    <a:pt x="1628" y="4043"/>
                    <a:pt x="1636" y="4042"/>
                    <a:pt x="1644" y="4042"/>
                  </a:cubicBezTo>
                  <a:cubicBezTo>
                    <a:pt x="1963" y="4019"/>
                    <a:pt x="2078" y="3540"/>
                    <a:pt x="1918" y="2992"/>
                  </a:cubicBezTo>
                  <a:cubicBezTo>
                    <a:pt x="1762" y="2458"/>
                    <a:pt x="1390" y="2055"/>
                    <a:pt x="1097" y="2055"/>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0" name="Google Shape;4456;p53">
              <a:extLst>
                <a:ext uri="{FF2B5EF4-FFF2-40B4-BE49-F238E27FC236}">
                  <a16:creationId xmlns:a16="http://schemas.microsoft.com/office/drawing/2014/main" id="{1F628B59-ED76-E7C9-E0DB-6E33120CF5ED}"/>
                </a:ext>
              </a:extLst>
            </p:cNvPr>
            <p:cNvSpPr/>
            <p:nvPr/>
          </p:nvSpPr>
          <p:spPr>
            <a:xfrm>
              <a:off x="1213325" y="2515475"/>
              <a:ext cx="360675" cy="286150"/>
            </a:xfrm>
            <a:custGeom>
              <a:avLst/>
              <a:gdLst/>
              <a:ahLst/>
              <a:cxnLst/>
              <a:rect l="l" t="t" r="r" b="b"/>
              <a:pathLst>
                <a:path w="14427" h="11446" extrusionOk="0">
                  <a:moveTo>
                    <a:pt x="6299" y="0"/>
                  </a:moveTo>
                  <a:cubicBezTo>
                    <a:pt x="5800" y="0"/>
                    <a:pt x="5245" y="20"/>
                    <a:pt x="4611" y="66"/>
                  </a:cubicBezTo>
                  <a:cubicBezTo>
                    <a:pt x="2854" y="180"/>
                    <a:pt x="1301" y="431"/>
                    <a:pt x="0" y="728"/>
                  </a:cubicBezTo>
                  <a:cubicBezTo>
                    <a:pt x="982" y="1002"/>
                    <a:pt x="2466" y="1641"/>
                    <a:pt x="3607" y="3124"/>
                  </a:cubicBezTo>
                  <a:cubicBezTo>
                    <a:pt x="5479" y="5567"/>
                    <a:pt x="6369" y="10885"/>
                    <a:pt x="7989" y="11204"/>
                  </a:cubicBezTo>
                  <a:cubicBezTo>
                    <a:pt x="8612" y="11318"/>
                    <a:pt x="9456" y="11446"/>
                    <a:pt x="10309" y="11446"/>
                  </a:cubicBezTo>
                  <a:cubicBezTo>
                    <a:pt x="11678" y="11446"/>
                    <a:pt x="13070" y="11118"/>
                    <a:pt x="13604" y="9881"/>
                  </a:cubicBezTo>
                  <a:cubicBezTo>
                    <a:pt x="14426" y="8009"/>
                    <a:pt x="13285" y="2531"/>
                    <a:pt x="9929" y="385"/>
                  </a:cubicBezTo>
                  <a:cubicBezTo>
                    <a:pt x="8800" y="180"/>
                    <a:pt x="7798" y="0"/>
                    <a:pt x="629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1" name="Google Shape;4457;p53">
              <a:extLst>
                <a:ext uri="{FF2B5EF4-FFF2-40B4-BE49-F238E27FC236}">
                  <a16:creationId xmlns:a16="http://schemas.microsoft.com/office/drawing/2014/main" id="{6B52B49F-0F3B-E9BA-76CD-9DBC992F66CE}"/>
                </a:ext>
              </a:extLst>
            </p:cNvPr>
            <p:cNvSpPr/>
            <p:nvPr/>
          </p:nvSpPr>
          <p:spPr>
            <a:xfrm>
              <a:off x="1399925" y="2842375"/>
              <a:ext cx="199175" cy="164400"/>
            </a:xfrm>
            <a:custGeom>
              <a:avLst/>
              <a:gdLst/>
              <a:ahLst/>
              <a:cxnLst/>
              <a:rect l="l" t="t" r="r" b="b"/>
              <a:pathLst>
                <a:path w="7967" h="6576" extrusionOk="0">
                  <a:moveTo>
                    <a:pt x="6734" y="0"/>
                  </a:moveTo>
                  <a:lnTo>
                    <a:pt x="0" y="845"/>
                  </a:lnTo>
                  <a:cubicBezTo>
                    <a:pt x="0" y="845"/>
                    <a:pt x="552" y="6575"/>
                    <a:pt x="3825" y="6575"/>
                  </a:cubicBezTo>
                  <a:cubicBezTo>
                    <a:pt x="3946" y="6575"/>
                    <a:pt x="4071" y="6567"/>
                    <a:pt x="4200" y="6551"/>
                  </a:cubicBezTo>
                  <a:cubicBezTo>
                    <a:pt x="7966" y="6094"/>
                    <a:pt x="6734" y="0"/>
                    <a:pt x="6734"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2" name="Google Shape;4458;p53">
              <a:extLst>
                <a:ext uri="{FF2B5EF4-FFF2-40B4-BE49-F238E27FC236}">
                  <a16:creationId xmlns:a16="http://schemas.microsoft.com/office/drawing/2014/main" id="{DB4A5443-7389-7430-877D-5044BCE1AC7C}"/>
                </a:ext>
              </a:extLst>
            </p:cNvPr>
            <p:cNvSpPr/>
            <p:nvPr/>
          </p:nvSpPr>
          <p:spPr>
            <a:xfrm>
              <a:off x="1098050" y="3695575"/>
              <a:ext cx="37125" cy="19875"/>
            </a:xfrm>
            <a:custGeom>
              <a:avLst/>
              <a:gdLst/>
              <a:ahLst/>
              <a:cxnLst/>
              <a:rect l="l" t="t" r="r" b="b"/>
              <a:pathLst>
                <a:path w="1485" h="795" extrusionOk="0">
                  <a:moveTo>
                    <a:pt x="221" y="1"/>
                  </a:moveTo>
                  <a:cubicBezTo>
                    <a:pt x="150" y="1"/>
                    <a:pt x="80" y="43"/>
                    <a:pt x="46" y="110"/>
                  </a:cubicBezTo>
                  <a:cubicBezTo>
                    <a:pt x="1" y="201"/>
                    <a:pt x="46" y="315"/>
                    <a:pt x="138" y="361"/>
                  </a:cubicBezTo>
                  <a:cubicBezTo>
                    <a:pt x="480" y="498"/>
                    <a:pt x="845" y="658"/>
                    <a:pt x="1188" y="795"/>
                  </a:cubicBezTo>
                  <a:lnTo>
                    <a:pt x="1256" y="795"/>
                  </a:lnTo>
                  <a:cubicBezTo>
                    <a:pt x="1347" y="795"/>
                    <a:pt x="1416" y="749"/>
                    <a:pt x="1439" y="681"/>
                  </a:cubicBezTo>
                  <a:cubicBezTo>
                    <a:pt x="1484" y="589"/>
                    <a:pt x="1416" y="475"/>
                    <a:pt x="1325" y="430"/>
                  </a:cubicBezTo>
                  <a:cubicBezTo>
                    <a:pt x="982" y="315"/>
                    <a:pt x="640" y="156"/>
                    <a:pt x="297" y="19"/>
                  </a:cubicBezTo>
                  <a:cubicBezTo>
                    <a:pt x="273" y="6"/>
                    <a:pt x="247" y="1"/>
                    <a:pt x="22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3" name="Google Shape;4459;p53">
              <a:extLst>
                <a:ext uri="{FF2B5EF4-FFF2-40B4-BE49-F238E27FC236}">
                  <a16:creationId xmlns:a16="http://schemas.microsoft.com/office/drawing/2014/main" id="{56FC3F59-57FB-5A49-E03C-E213DF65B2C9}"/>
                </a:ext>
              </a:extLst>
            </p:cNvPr>
            <p:cNvSpPr/>
            <p:nvPr/>
          </p:nvSpPr>
          <p:spPr>
            <a:xfrm>
              <a:off x="1143125" y="3007750"/>
              <a:ext cx="37125" cy="16100"/>
            </a:xfrm>
            <a:custGeom>
              <a:avLst/>
              <a:gdLst/>
              <a:ahLst/>
              <a:cxnLst/>
              <a:rect l="l" t="t" r="r" b="b"/>
              <a:pathLst>
                <a:path w="1485" h="644" extrusionOk="0">
                  <a:moveTo>
                    <a:pt x="216" y="0"/>
                  </a:moveTo>
                  <a:cubicBezTo>
                    <a:pt x="137" y="0"/>
                    <a:pt x="63" y="62"/>
                    <a:pt x="24" y="141"/>
                  </a:cubicBezTo>
                  <a:cubicBezTo>
                    <a:pt x="1" y="256"/>
                    <a:pt x="69" y="347"/>
                    <a:pt x="161" y="370"/>
                  </a:cubicBezTo>
                  <a:cubicBezTo>
                    <a:pt x="526" y="461"/>
                    <a:pt x="891" y="552"/>
                    <a:pt x="1234" y="644"/>
                  </a:cubicBezTo>
                  <a:lnTo>
                    <a:pt x="1279" y="644"/>
                  </a:lnTo>
                  <a:cubicBezTo>
                    <a:pt x="1370" y="644"/>
                    <a:pt x="1439" y="598"/>
                    <a:pt x="1462" y="507"/>
                  </a:cubicBezTo>
                  <a:cubicBezTo>
                    <a:pt x="1485" y="392"/>
                    <a:pt x="1416" y="301"/>
                    <a:pt x="1325" y="278"/>
                  </a:cubicBezTo>
                  <a:cubicBezTo>
                    <a:pt x="982" y="187"/>
                    <a:pt x="617" y="119"/>
                    <a:pt x="252" y="4"/>
                  </a:cubicBezTo>
                  <a:cubicBezTo>
                    <a:pt x="240" y="1"/>
                    <a:pt x="228" y="0"/>
                    <a:pt x="216"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4" name="Google Shape;4460;p53">
              <a:extLst>
                <a:ext uri="{FF2B5EF4-FFF2-40B4-BE49-F238E27FC236}">
                  <a16:creationId xmlns:a16="http://schemas.microsoft.com/office/drawing/2014/main" id="{DABBE732-CE0A-6858-2345-D894CA1F783B}"/>
                </a:ext>
              </a:extLst>
            </p:cNvPr>
            <p:cNvSpPr/>
            <p:nvPr/>
          </p:nvSpPr>
          <p:spPr>
            <a:xfrm>
              <a:off x="961100" y="3599450"/>
              <a:ext cx="30275" cy="28700"/>
            </a:xfrm>
            <a:custGeom>
              <a:avLst/>
              <a:gdLst/>
              <a:ahLst/>
              <a:cxnLst/>
              <a:rect l="l" t="t" r="r" b="b"/>
              <a:pathLst>
                <a:path w="1211" h="1148" extrusionOk="0">
                  <a:moveTo>
                    <a:pt x="215" y="1"/>
                  </a:moveTo>
                  <a:cubicBezTo>
                    <a:pt x="166" y="1"/>
                    <a:pt x="115" y="18"/>
                    <a:pt x="69" y="52"/>
                  </a:cubicBezTo>
                  <a:cubicBezTo>
                    <a:pt x="1" y="120"/>
                    <a:pt x="1" y="235"/>
                    <a:pt x="69" y="303"/>
                  </a:cubicBezTo>
                  <a:cubicBezTo>
                    <a:pt x="320" y="577"/>
                    <a:pt x="594" y="851"/>
                    <a:pt x="891" y="1102"/>
                  </a:cubicBezTo>
                  <a:cubicBezTo>
                    <a:pt x="914" y="1148"/>
                    <a:pt x="959" y="1148"/>
                    <a:pt x="1005" y="1148"/>
                  </a:cubicBezTo>
                  <a:cubicBezTo>
                    <a:pt x="1051" y="1148"/>
                    <a:pt x="1119" y="1148"/>
                    <a:pt x="1142" y="1102"/>
                  </a:cubicBezTo>
                  <a:cubicBezTo>
                    <a:pt x="1210" y="1011"/>
                    <a:pt x="1210" y="896"/>
                    <a:pt x="1142" y="828"/>
                  </a:cubicBezTo>
                  <a:cubicBezTo>
                    <a:pt x="868" y="577"/>
                    <a:pt x="594" y="326"/>
                    <a:pt x="343" y="52"/>
                  </a:cubicBezTo>
                  <a:cubicBezTo>
                    <a:pt x="309" y="18"/>
                    <a:pt x="263" y="1"/>
                    <a:pt x="21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5" name="Google Shape;4461;p53">
              <a:extLst>
                <a:ext uri="{FF2B5EF4-FFF2-40B4-BE49-F238E27FC236}">
                  <a16:creationId xmlns:a16="http://schemas.microsoft.com/office/drawing/2014/main" id="{E5B7C9DD-1C00-5A0B-9CBE-52567BACE882}"/>
                </a:ext>
              </a:extLst>
            </p:cNvPr>
            <p:cNvSpPr/>
            <p:nvPr/>
          </p:nvSpPr>
          <p:spPr>
            <a:xfrm>
              <a:off x="1048400" y="3669200"/>
              <a:ext cx="35425" cy="23425"/>
            </a:xfrm>
            <a:custGeom>
              <a:avLst/>
              <a:gdLst/>
              <a:ahLst/>
              <a:cxnLst/>
              <a:rect l="l" t="t" r="r" b="b"/>
              <a:pathLst>
                <a:path w="1417" h="937" extrusionOk="0">
                  <a:moveTo>
                    <a:pt x="224" y="1"/>
                  </a:moveTo>
                  <a:cubicBezTo>
                    <a:pt x="158" y="1"/>
                    <a:pt x="92" y="31"/>
                    <a:pt x="47" y="92"/>
                  </a:cubicBezTo>
                  <a:cubicBezTo>
                    <a:pt x="1" y="184"/>
                    <a:pt x="24" y="298"/>
                    <a:pt x="115" y="343"/>
                  </a:cubicBezTo>
                  <a:cubicBezTo>
                    <a:pt x="435" y="549"/>
                    <a:pt x="777" y="731"/>
                    <a:pt x="1119" y="914"/>
                  </a:cubicBezTo>
                  <a:cubicBezTo>
                    <a:pt x="1142" y="914"/>
                    <a:pt x="1165" y="937"/>
                    <a:pt x="1188" y="937"/>
                  </a:cubicBezTo>
                  <a:cubicBezTo>
                    <a:pt x="1256" y="937"/>
                    <a:pt x="1325" y="891"/>
                    <a:pt x="1370" y="823"/>
                  </a:cubicBezTo>
                  <a:cubicBezTo>
                    <a:pt x="1416" y="731"/>
                    <a:pt x="1370" y="617"/>
                    <a:pt x="1279" y="572"/>
                  </a:cubicBezTo>
                  <a:cubicBezTo>
                    <a:pt x="960" y="412"/>
                    <a:pt x="617" y="229"/>
                    <a:pt x="320" y="24"/>
                  </a:cubicBezTo>
                  <a:cubicBezTo>
                    <a:pt x="290" y="9"/>
                    <a:pt x="257" y="1"/>
                    <a:pt x="22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6" name="Google Shape;4462;p53">
              <a:extLst>
                <a:ext uri="{FF2B5EF4-FFF2-40B4-BE49-F238E27FC236}">
                  <a16:creationId xmlns:a16="http://schemas.microsoft.com/office/drawing/2014/main" id="{7C8108DD-809A-CEE5-0B29-05DDF24B9FAC}"/>
                </a:ext>
              </a:extLst>
            </p:cNvPr>
            <p:cNvSpPr/>
            <p:nvPr/>
          </p:nvSpPr>
          <p:spPr>
            <a:xfrm>
              <a:off x="935425" y="3562500"/>
              <a:ext cx="17725" cy="24575"/>
            </a:xfrm>
            <a:custGeom>
              <a:avLst/>
              <a:gdLst/>
              <a:ahLst/>
              <a:cxnLst/>
              <a:rect l="l" t="t" r="r" b="b"/>
              <a:pathLst>
                <a:path w="709" h="983" extrusionOk="0">
                  <a:moveTo>
                    <a:pt x="137" y="1"/>
                  </a:moveTo>
                  <a:lnTo>
                    <a:pt x="1" y="457"/>
                  </a:lnTo>
                  <a:cubicBezTo>
                    <a:pt x="92" y="594"/>
                    <a:pt x="206" y="754"/>
                    <a:pt x="343" y="914"/>
                  </a:cubicBezTo>
                  <a:cubicBezTo>
                    <a:pt x="389" y="959"/>
                    <a:pt x="434" y="982"/>
                    <a:pt x="503" y="982"/>
                  </a:cubicBezTo>
                  <a:cubicBezTo>
                    <a:pt x="548" y="982"/>
                    <a:pt x="571" y="982"/>
                    <a:pt x="617" y="959"/>
                  </a:cubicBezTo>
                  <a:cubicBezTo>
                    <a:pt x="685" y="891"/>
                    <a:pt x="708" y="777"/>
                    <a:pt x="640" y="685"/>
                  </a:cubicBezTo>
                  <a:cubicBezTo>
                    <a:pt x="411" y="389"/>
                    <a:pt x="252" y="160"/>
                    <a:pt x="13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7" name="Google Shape;4463;p53">
              <a:extLst>
                <a:ext uri="{FF2B5EF4-FFF2-40B4-BE49-F238E27FC236}">
                  <a16:creationId xmlns:a16="http://schemas.microsoft.com/office/drawing/2014/main" id="{E7D3266E-A28C-E1C8-6382-03618C86417C}"/>
                </a:ext>
              </a:extLst>
            </p:cNvPr>
            <p:cNvSpPr/>
            <p:nvPr/>
          </p:nvSpPr>
          <p:spPr>
            <a:xfrm>
              <a:off x="1002200" y="3637375"/>
              <a:ext cx="33100" cy="26150"/>
            </a:xfrm>
            <a:custGeom>
              <a:avLst/>
              <a:gdLst/>
              <a:ahLst/>
              <a:cxnLst/>
              <a:rect l="l" t="t" r="r" b="b"/>
              <a:pathLst>
                <a:path w="1324" h="1046" extrusionOk="0">
                  <a:moveTo>
                    <a:pt x="221" y="0"/>
                  </a:moveTo>
                  <a:cubicBezTo>
                    <a:pt x="164" y="0"/>
                    <a:pt x="108" y="24"/>
                    <a:pt x="69" y="64"/>
                  </a:cubicBezTo>
                  <a:cubicBezTo>
                    <a:pt x="0" y="156"/>
                    <a:pt x="23" y="270"/>
                    <a:pt x="91" y="338"/>
                  </a:cubicBezTo>
                  <a:cubicBezTo>
                    <a:pt x="388" y="566"/>
                    <a:pt x="708" y="795"/>
                    <a:pt x="1004" y="1000"/>
                  </a:cubicBezTo>
                  <a:cubicBezTo>
                    <a:pt x="1050" y="1023"/>
                    <a:pt x="1073" y="1046"/>
                    <a:pt x="1119" y="1046"/>
                  </a:cubicBezTo>
                  <a:cubicBezTo>
                    <a:pt x="1187" y="1046"/>
                    <a:pt x="1233" y="1023"/>
                    <a:pt x="1278" y="954"/>
                  </a:cubicBezTo>
                  <a:cubicBezTo>
                    <a:pt x="1324" y="886"/>
                    <a:pt x="1301" y="772"/>
                    <a:pt x="1233" y="703"/>
                  </a:cubicBezTo>
                  <a:cubicBezTo>
                    <a:pt x="913" y="498"/>
                    <a:pt x="616" y="270"/>
                    <a:pt x="342" y="41"/>
                  </a:cubicBezTo>
                  <a:cubicBezTo>
                    <a:pt x="304" y="13"/>
                    <a:pt x="262" y="0"/>
                    <a:pt x="22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8" name="Google Shape;4464;p53">
              <a:extLst>
                <a:ext uri="{FF2B5EF4-FFF2-40B4-BE49-F238E27FC236}">
                  <a16:creationId xmlns:a16="http://schemas.microsoft.com/office/drawing/2014/main" id="{310012DC-FC4C-8C46-41F7-C18B5526C02D}"/>
                </a:ext>
              </a:extLst>
            </p:cNvPr>
            <p:cNvSpPr/>
            <p:nvPr/>
          </p:nvSpPr>
          <p:spPr>
            <a:xfrm>
              <a:off x="1150550" y="3715650"/>
              <a:ext cx="37700" cy="17500"/>
            </a:xfrm>
            <a:custGeom>
              <a:avLst/>
              <a:gdLst/>
              <a:ahLst/>
              <a:cxnLst/>
              <a:rect l="l" t="t" r="r" b="b"/>
              <a:pathLst>
                <a:path w="1508" h="700" extrusionOk="0">
                  <a:moveTo>
                    <a:pt x="212" y="0"/>
                  </a:moveTo>
                  <a:cubicBezTo>
                    <a:pt x="138" y="0"/>
                    <a:pt x="64" y="57"/>
                    <a:pt x="46" y="129"/>
                  </a:cubicBezTo>
                  <a:cubicBezTo>
                    <a:pt x="1" y="220"/>
                    <a:pt x="69" y="334"/>
                    <a:pt x="160" y="357"/>
                  </a:cubicBezTo>
                  <a:cubicBezTo>
                    <a:pt x="526" y="471"/>
                    <a:pt x="891" y="585"/>
                    <a:pt x="1256" y="677"/>
                  </a:cubicBezTo>
                  <a:cubicBezTo>
                    <a:pt x="1256" y="699"/>
                    <a:pt x="1279" y="699"/>
                    <a:pt x="1302" y="699"/>
                  </a:cubicBezTo>
                  <a:cubicBezTo>
                    <a:pt x="1393" y="699"/>
                    <a:pt x="1461" y="631"/>
                    <a:pt x="1484" y="562"/>
                  </a:cubicBezTo>
                  <a:cubicBezTo>
                    <a:pt x="1507" y="448"/>
                    <a:pt x="1439" y="357"/>
                    <a:pt x="1347" y="334"/>
                  </a:cubicBezTo>
                  <a:cubicBezTo>
                    <a:pt x="982" y="220"/>
                    <a:pt x="617" y="129"/>
                    <a:pt x="275" y="15"/>
                  </a:cubicBezTo>
                  <a:cubicBezTo>
                    <a:pt x="255" y="5"/>
                    <a:pt x="233" y="0"/>
                    <a:pt x="21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9" name="Google Shape;4465;p53">
              <a:extLst>
                <a:ext uri="{FF2B5EF4-FFF2-40B4-BE49-F238E27FC236}">
                  <a16:creationId xmlns:a16="http://schemas.microsoft.com/office/drawing/2014/main" id="{1D726B70-0F0C-BDD1-C2A6-A7154B0896E2}"/>
                </a:ext>
              </a:extLst>
            </p:cNvPr>
            <p:cNvSpPr/>
            <p:nvPr/>
          </p:nvSpPr>
          <p:spPr>
            <a:xfrm>
              <a:off x="1103200" y="2996875"/>
              <a:ext cx="23975" cy="13275"/>
            </a:xfrm>
            <a:custGeom>
              <a:avLst/>
              <a:gdLst/>
              <a:ahLst/>
              <a:cxnLst/>
              <a:rect l="l" t="t" r="r" b="b"/>
              <a:pathLst>
                <a:path w="959" h="531" extrusionOk="0">
                  <a:moveTo>
                    <a:pt x="204" y="0"/>
                  </a:moveTo>
                  <a:cubicBezTo>
                    <a:pt x="124" y="0"/>
                    <a:pt x="42" y="48"/>
                    <a:pt x="23" y="143"/>
                  </a:cubicBezTo>
                  <a:cubicBezTo>
                    <a:pt x="0" y="234"/>
                    <a:pt x="46" y="348"/>
                    <a:pt x="160" y="371"/>
                  </a:cubicBezTo>
                  <a:cubicBezTo>
                    <a:pt x="343" y="417"/>
                    <a:pt x="525" y="485"/>
                    <a:pt x="685" y="531"/>
                  </a:cubicBezTo>
                  <a:lnTo>
                    <a:pt x="753" y="531"/>
                  </a:lnTo>
                  <a:cubicBezTo>
                    <a:pt x="822" y="531"/>
                    <a:pt x="913" y="485"/>
                    <a:pt x="936" y="394"/>
                  </a:cubicBezTo>
                  <a:cubicBezTo>
                    <a:pt x="959" y="303"/>
                    <a:pt x="890" y="188"/>
                    <a:pt x="799" y="166"/>
                  </a:cubicBezTo>
                  <a:cubicBezTo>
                    <a:pt x="616" y="120"/>
                    <a:pt x="434" y="51"/>
                    <a:pt x="251" y="6"/>
                  </a:cubicBezTo>
                  <a:cubicBezTo>
                    <a:pt x="236" y="2"/>
                    <a:pt x="220" y="0"/>
                    <a:pt x="204"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0" name="Google Shape;4466;p53">
              <a:extLst>
                <a:ext uri="{FF2B5EF4-FFF2-40B4-BE49-F238E27FC236}">
                  <a16:creationId xmlns:a16="http://schemas.microsoft.com/office/drawing/2014/main" id="{EAD057EE-AB39-F93F-8DF2-0A3528205DCD}"/>
                </a:ext>
              </a:extLst>
            </p:cNvPr>
            <p:cNvSpPr/>
            <p:nvPr/>
          </p:nvSpPr>
          <p:spPr>
            <a:xfrm>
              <a:off x="1305200" y="3038100"/>
              <a:ext cx="37100" cy="12000"/>
            </a:xfrm>
            <a:custGeom>
              <a:avLst/>
              <a:gdLst/>
              <a:ahLst/>
              <a:cxnLst/>
              <a:rect l="l" t="t" r="r" b="b"/>
              <a:pathLst>
                <a:path w="1484" h="480" extrusionOk="0">
                  <a:moveTo>
                    <a:pt x="229" y="0"/>
                  </a:moveTo>
                  <a:cubicBezTo>
                    <a:pt x="114" y="0"/>
                    <a:pt x="23" y="69"/>
                    <a:pt x="23" y="183"/>
                  </a:cubicBezTo>
                  <a:cubicBezTo>
                    <a:pt x="0" y="274"/>
                    <a:pt x="69" y="365"/>
                    <a:pt x="183" y="388"/>
                  </a:cubicBezTo>
                  <a:cubicBezTo>
                    <a:pt x="548" y="411"/>
                    <a:pt x="913" y="457"/>
                    <a:pt x="1279" y="480"/>
                  </a:cubicBezTo>
                  <a:lnTo>
                    <a:pt x="1301" y="480"/>
                  </a:lnTo>
                  <a:cubicBezTo>
                    <a:pt x="1393" y="480"/>
                    <a:pt x="1461" y="411"/>
                    <a:pt x="1484" y="297"/>
                  </a:cubicBezTo>
                  <a:cubicBezTo>
                    <a:pt x="1484" y="206"/>
                    <a:pt x="1415" y="114"/>
                    <a:pt x="1301" y="91"/>
                  </a:cubicBezTo>
                  <a:cubicBezTo>
                    <a:pt x="959" y="69"/>
                    <a:pt x="594" y="46"/>
                    <a:pt x="229"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1" name="Google Shape;4467;p53">
              <a:extLst>
                <a:ext uri="{FF2B5EF4-FFF2-40B4-BE49-F238E27FC236}">
                  <a16:creationId xmlns:a16="http://schemas.microsoft.com/office/drawing/2014/main" id="{D546269F-8D9D-65E3-894B-F0A8388CD99F}"/>
                </a:ext>
              </a:extLst>
            </p:cNvPr>
            <p:cNvSpPr/>
            <p:nvPr/>
          </p:nvSpPr>
          <p:spPr>
            <a:xfrm>
              <a:off x="1196775" y="3020825"/>
              <a:ext cx="37125" cy="14450"/>
            </a:xfrm>
            <a:custGeom>
              <a:avLst/>
              <a:gdLst/>
              <a:ahLst/>
              <a:cxnLst/>
              <a:rect l="l" t="t" r="r" b="b"/>
              <a:pathLst>
                <a:path w="1485" h="578" extrusionOk="0">
                  <a:moveTo>
                    <a:pt x="197" y="1"/>
                  </a:moveTo>
                  <a:cubicBezTo>
                    <a:pt x="109" y="1"/>
                    <a:pt x="42" y="48"/>
                    <a:pt x="23" y="143"/>
                  </a:cubicBezTo>
                  <a:cubicBezTo>
                    <a:pt x="1" y="235"/>
                    <a:pt x="69" y="349"/>
                    <a:pt x="160" y="372"/>
                  </a:cubicBezTo>
                  <a:cubicBezTo>
                    <a:pt x="525" y="440"/>
                    <a:pt x="891" y="509"/>
                    <a:pt x="1256" y="577"/>
                  </a:cubicBezTo>
                  <a:lnTo>
                    <a:pt x="1279" y="577"/>
                  </a:lnTo>
                  <a:cubicBezTo>
                    <a:pt x="1370" y="577"/>
                    <a:pt x="1439" y="531"/>
                    <a:pt x="1461" y="440"/>
                  </a:cubicBezTo>
                  <a:cubicBezTo>
                    <a:pt x="1484" y="326"/>
                    <a:pt x="1416" y="235"/>
                    <a:pt x="1324" y="212"/>
                  </a:cubicBezTo>
                  <a:cubicBezTo>
                    <a:pt x="959" y="143"/>
                    <a:pt x="617" y="75"/>
                    <a:pt x="252" y="6"/>
                  </a:cubicBezTo>
                  <a:cubicBezTo>
                    <a:pt x="233" y="3"/>
                    <a:pt x="214" y="1"/>
                    <a:pt x="197" y="1"/>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2" name="Google Shape;4468;p53">
              <a:extLst>
                <a:ext uri="{FF2B5EF4-FFF2-40B4-BE49-F238E27FC236}">
                  <a16:creationId xmlns:a16="http://schemas.microsoft.com/office/drawing/2014/main" id="{CFC1FD95-7673-41F6-EBDB-D3BAE1BCC27D}"/>
                </a:ext>
              </a:extLst>
            </p:cNvPr>
            <p:cNvSpPr/>
            <p:nvPr/>
          </p:nvSpPr>
          <p:spPr>
            <a:xfrm>
              <a:off x="1317175" y="3744525"/>
              <a:ext cx="37125" cy="9725"/>
            </a:xfrm>
            <a:custGeom>
              <a:avLst/>
              <a:gdLst/>
              <a:ahLst/>
              <a:cxnLst/>
              <a:rect l="l" t="t" r="r" b="b"/>
              <a:pathLst>
                <a:path w="1485" h="389" extrusionOk="0">
                  <a:moveTo>
                    <a:pt x="183" y="1"/>
                  </a:moveTo>
                  <a:cubicBezTo>
                    <a:pt x="92" y="1"/>
                    <a:pt x="1" y="69"/>
                    <a:pt x="1" y="183"/>
                  </a:cubicBezTo>
                  <a:cubicBezTo>
                    <a:pt x="1" y="275"/>
                    <a:pt x="69" y="366"/>
                    <a:pt x="183" y="366"/>
                  </a:cubicBezTo>
                  <a:cubicBezTo>
                    <a:pt x="548" y="389"/>
                    <a:pt x="914" y="389"/>
                    <a:pt x="1302" y="389"/>
                  </a:cubicBezTo>
                  <a:cubicBezTo>
                    <a:pt x="1416" y="389"/>
                    <a:pt x="1484" y="320"/>
                    <a:pt x="1484" y="206"/>
                  </a:cubicBezTo>
                  <a:cubicBezTo>
                    <a:pt x="1484" y="115"/>
                    <a:pt x="1416" y="24"/>
                    <a:pt x="1302" y="24"/>
                  </a:cubicBezTo>
                  <a:cubicBezTo>
                    <a:pt x="936" y="24"/>
                    <a:pt x="548" y="1"/>
                    <a:pt x="18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3" name="Google Shape;4469;p53">
              <a:extLst>
                <a:ext uri="{FF2B5EF4-FFF2-40B4-BE49-F238E27FC236}">
                  <a16:creationId xmlns:a16="http://schemas.microsoft.com/office/drawing/2014/main" id="{9D29D621-18AA-B336-DC87-8F128D97E4CC}"/>
                </a:ext>
              </a:extLst>
            </p:cNvPr>
            <p:cNvSpPr/>
            <p:nvPr/>
          </p:nvSpPr>
          <p:spPr>
            <a:xfrm>
              <a:off x="1359975" y="3042075"/>
              <a:ext cx="37125" cy="10300"/>
            </a:xfrm>
            <a:custGeom>
              <a:avLst/>
              <a:gdLst/>
              <a:ahLst/>
              <a:cxnLst/>
              <a:rect l="l" t="t" r="r" b="b"/>
              <a:pathLst>
                <a:path w="1485" h="412" extrusionOk="0">
                  <a:moveTo>
                    <a:pt x="206" y="1"/>
                  </a:moveTo>
                  <a:cubicBezTo>
                    <a:pt x="115" y="1"/>
                    <a:pt x="23" y="92"/>
                    <a:pt x="1" y="184"/>
                  </a:cubicBezTo>
                  <a:cubicBezTo>
                    <a:pt x="1" y="298"/>
                    <a:pt x="92" y="366"/>
                    <a:pt x="183" y="389"/>
                  </a:cubicBezTo>
                  <a:cubicBezTo>
                    <a:pt x="571" y="389"/>
                    <a:pt x="936" y="412"/>
                    <a:pt x="1302" y="412"/>
                  </a:cubicBezTo>
                  <a:cubicBezTo>
                    <a:pt x="1393" y="412"/>
                    <a:pt x="1484" y="321"/>
                    <a:pt x="1484" y="206"/>
                  </a:cubicBezTo>
                  <a:cubicBezTo>
                    <a:pt x="1484" y="115"/>
                    <a:pt x="1393" y="24"/>
                    <a:pt x="1302" y="24"/>
                  </a:cubicBezTo>
                  <a:cubicBezTo>
                    <a:pt x="936" y="24"/>
                    <a:pt x="571" y="24"/>
                    <a:pt x="206" y="1"/>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4" name="Google Shape;4470;p53">
              <a:extLst>
                <a:ext uri="{FF2B5EF4-FFF2-40B4-BE49-F238E27FC236}">
                  <a16:creationId xmlns:a16="http://schemas.microsoft.com/office/drawing/2014/main" id="{C0B310FF-858D-1479-D798-C555FD380DCE}"/>
                </a:ext>
              </a:extLst>
            </p:cNvPr>
            <p:cNvSpPr/>
            <p:nvPr/>
          </p:nvSpPr>
          <p:spPr>
            <a:xfrm>
              <a:off x="1260675" y="3739400"/>
              <a:ext cx="37700" cy="12575"/>
            </a:xfrm>
            <a:custGeom>
              <a:avLst/>
              <a:gdLst/>
              <a:ahLst/>
              <a:cxnLst/>
              <a:rect l="l" t="t" r="r" b="b"/>
              <a:pathLst>
                <a:path w="1508" h="503" extrusionOk="0">
                  <a:moveTo>
                    <a:pt x="229" y="0"/>
                  </a:moveTo>
                  <a:cubicBezTo>
                    <a:pt x="115" y="0"/>
                    <a:pt x="24" y="69"/>
                    <a:pt x="24" y="183"/>
                  </a:cubicBezTo>
                  <a:cubicBezTo>
                    <a:pt x="1" y="274"/>
                    <a:pt x="69" y="366"/>
                    <a:pt x="184" y="388"/>
                  </a:cubicBezTo>
                  <a:cubicBezTo>
                    <a:pt x="549" y="434"/>
                    <a:pt x="914" y="480"/>
                    <a:pt x="1302" y="503"/>
                  </a:cubicBezTo>
                  <a:lnTo>
                    <a:pt x="1325" y="503"/>
                  </a:lnTo>
                  <a:cubicBezTo>
                    <a:pt x="1416" y="503"/>
                    <a:pt x="1507" y="434"/>
                    <a:pt x="1507" y="320"/>
                  </a:cubicBezTo>
                  <a:cubicBezTo>
                    <a:pt x="1507" y="229"/>
                    <a:pt x="1439" y="137"/>
                    <a:pt x="1348" y="137"/>
                  </a:cubicBezTo>
                  <a:cubicBezTo>
                    <a:pt x="960" y="92"/>
                    <a:pt x="594" y="46"/>
                    <a:pt x="22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5" name="Google Shape;4471;p53">
              <a:extLst>
                <a:ext uri="{FF2B5EF4-FFF2-40B4-BE49-F238E27FC236}">
                  <a16:creationId xmlns:a16="http://schemas.microsoft.com/office/drawing/2014/main" id="{0A0CA4C2-A980-E97E-7170-3FFC49971D71}"/>
                </a:ext>
              </a:extLst>
            </p:cNvPr>
            <p:cNvSpPr/>
            <p:nvPr/>
          </p:nvSpPr>
          <p:spPr>
            <a:xfrm>
              <a:off x="1205325" y="3730150"/>
              <a:ext cx="37700" cy="14975"/>
            </a:xfrm>
            <a:custGeom>
              <a:avLst/>
              <a:gdLst/>
              <a:ahLst/>
              <a:cxnLst/>
              <a:rect l="l" t="t" r="r" b="b"/>
              <a:pathLst>
                <a:path w="1508" h="599" extrusionOk="0">
                  <a:moveTo>
                    <a:pt x="208" y="1"/>
                  </a:moveTo>
                  <a:cubicBezTo>
                    <a:pt x="115" y="1"/>
                    <a:pt x="44" y="63"/>
                    <a:pt x="24" y="142"/>
                  </a:cubicBezTo>
                  <a:cubicBezTo>
                    <a:pt x="1" y="256"/>
                    <a:pt x="69" y="348"/>
                    <a:pt x="161" y="370"/>
                  </a:cubicBezTo>
                  <a:cubicBezTo>
                    <a:pt x="526" y="462"/>
                    <a:pt x="914" y="530"/>
                    <a:pt x="1279" y="599"/>
                  </a:cubicBezTo>
                  <a:lnTo>
                    <a:pt x="1302" y="599"/>
                  </a:lnTo>
                  <a:cubicBezTo>
                    <a:pt x="1393" y="599"/>
                    <a:pt x="1485" y="530"/>
                    <a:pt x="1485" y="439"/>
                  </a:cubicBezTo>
                  <a:cubicBezTo>
                    <a:pt x="1507" y="325"/>
                    <a:pt x="1439" y="233"/>
                    <a:pt x="1348" y="211"/>
                  </a:cubicBezTo>
                  <a:cubicBezTo>
                    <a:pt x="982" y="165"/>
                    <a:pt x="594" y="97"/>
                    <a:pt x="252" y="5"/>
                  </a:cubicBezTo>
                  <a:cubicBezTo>
                    <a:pt x="237" y="2"/>
                    <a:pt x="222" y="1"/>
                    <a:pt x="20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6" name="Google Shape;4472;p53">
              <a:extLst>
                <a:ext uri="{FF2B5EF4-FFF2-40B4-BE49-F238E27FC236}">
                  <a16:creationId xmlns:a16="http://schemas.microsoft.com/office/drawing/2014/main" id="{77E8215A-04BF-3AD6-2757-276A3E435C1D}"/>
                </a:ext>
              </a:extLst>
            </p:cNvPr>
            <p:cNvSpPr/>
            <p:nvPr/>
          </p:nvSpPr>
          <p:spPr>
            <a:xfrm>
              <a:off x="1250975" y="3030675"/>
              <a:ext cx="37125" cy="13725"/>
            </a:xfrm>
            <a:custGeom>
              <a:avLst/>
              <a:gdLst/>
              <a:ahLst/>
              <a:cxnLst/>
              <a:rect l="l" t="t" r="r" b="b"/>
              <a:pathLst>
                <a:path w="1485" h="549" extrusionOk="0">
                  <a:moveTo>
                    <a:pt x="229" y="0"/>
                  </a:moveTo>
                  <a:cubicBezTo>
                    <a:pt x="115" y="0"/>
                    <a:pt x="24" y="69"/>
                    <a:pt x="1" y="160"/>
                  </a:cubicBezTo>
                  <a:cubicBezTo>
                    <a:pt x="1" y="274"/>
                    <a:pt x="69" y="366"/>
                    <a:pt x="161" y="388"/>
                  </a:cubicBezTo>
                  <a:cubicBezTo>
                    <a:pt x="526" y="434"/>
                    <a:pt x="891" y="503"/>
                    <a:pt x="1256" y="548"/>
                  </a:cubicBezTo>
                  <a:lnTo>
                    <a:pt x="1279" y="548"/>
                  </a:lnTo>
                  <a:cubicBezTo>
                    <a:pt x="1370" y="548"/>
                    <a:pt x="1462" y="480"/>
                    <a:pt x="1462" y="388"/>
                  </a:cubicBezTo>
                  <a:cubicBezTo>
                    <a:pt x="1485" y="274"/>
                    <a:pt x="1416" y="183"/>
                    <a:pt x="1302" y="160"/>
                  </a:cubicBezTo>
                  <a:cubicBezTo>
                    <a:pt x="960" y="115"/>
                    <a:pt x="594" y="69"/>
                    <a:pt x="229"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7" name="Google Shape;4473;p53">
              <a:extLst>
                <a:ext uri="{FF2B5EF4-FFF2-40B4-BE49-F238E27FC236}">
                  <a16:creationId xmlns:a16="http://schemas.microsoft.com/office/drawing/2014/main" id="{DB688487-372D-1F65-7076-58DD2100F67C}"/>
                </a:ext>
              </a:extLst>
            </p:cNvPr>
            <p:cNvSpPr/>
            <p:nvPr/>
          </p:nvSpPr>
          <p:spPr>
            <a:xfrm>
              <a:off x="1792525" y="3589750"/>
              <a:ext cx="31400" cy="28125"/>
            </a:xfrm>
            <a:custGeom>
              <a:avLst/>
              <a:gdLst/>
              <a:ahLst/>
              <a:cxnLst/>
              <a:rect l="l" t="t" r="r" b="b"/>
              <a:pathLst>
                <a:path w="1256" h="1125" extrusionOk="0">
                  <a:moveTo>
                    <a:pt x="1050" y="1"/>
                  </a:moveTo>
                  <a:cubicBezTo>
                    <a:pt x="999" y="1"/>
                    <a:pt x="947" y="18"/>
                    <a:pt x="913" y="52"/>
                  </a:cubicBezTo>
                  <a:cubicBezTo>
                    <a:pt x="662" y="303"/>
                    <a:pt x="388" y="554"/>
                    <a:pt x="91" y="805"/>
                  </a:cubicBezTo>
                  <a:cubicBezTo>
                    <a:pt x="23" y="874"/>
                    <a:pt x="0" y="988"/>
                    <a:pt x="69" y="1056"/>
                  </a:cubicBezTo>
                  <a:cubicBezTo>
                    <a:pt x="114" y="1102"/>
                    <a:pt x="160" y="1125"/>
                    <a:pt x="228" y="1125"/>
                  </a:cubicBezTo>
                  <a:cubicBezTo>
                    <a:pt x="274" y="1125"/>
                    <a:pt x="297" y="1125"/>
                    <a:pt x="343" y="1079"/>
                  </a:cubicBezTo>
                  <a:cubicBezTo>
                    <a:pt x="639" y="828"/>
                    <a:pt x="913" y="577"/>
                    <a:pt x="1187" y="326"/>
                  </a:cubicBezTo>
                  <a:cubicBezTo>
                    <a:pt x="1256" y="234"/>
                    <a:pt x="1256" y="120"/>
                    <a:pt x="1187" y="52"/>
                  </a:cubicBezTo>
                  <a:cubicBezTo>
                    <a:pt x="1153" y="18"/>
                    <a:pt x="1101" y="1"/>
                    <a:pt x="105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8" name="Google Shape;4474;p53">
              <a:extLst>
                <a:ext uri="{FF2B5EF4-FFF2-40B4-BE49-F238E27FC236}">
                  <a16:creationId xmlns:a16="http://schemas.microsoft.com/office/drawing/2014/main" id="{8BD96455-9375-BC33-979A-96E8DB11002C}"/>
                </a:ext>
              </a:extLst>
            </p:cNvPr>
            <p:cNvSpPr/>
            <p:nvPr/>
          </p:nvSpPr>
          <p:spPr>
            <a:xfrm>
              <a:off x="1747425" y="3626225"/>
              <a:ext cx="33700" cy="25325"/>
            </a:xfrm>
            <a:custGeom>
              <a:avLst/>
              <a:gdLst/>
              <a:ahLst/>
              <a:cxnLst/>
              <a:rect l="l" t="t" r="r" b="b"/>
              <a:pathLst>
                <a:path w="1348" h="1013" extrusionOk="0">
                  <a:moveTo>
                    <a:pt x="1148" y="1"/>
                  </a:moveTo>
                  <a:cubicBezTo>
                    <a:pt x="1108" y="1"/>
                    <a:pt x="1066" y="12"/>
                    <a:pt x="1028" y="31"/>
                  </a:cubicBezTo>
                  <a:cubicBezTo>
                    <a:pt x="731" y="259"/>
                    <a:pt x="435" y="465"/>
                    <a:pt x="115" y="670"/>
                  </a:cubicBezTo>
                  <a:cubicBezTo>
                    <a:pt x="24" y="738"/>
                    <a:pt x="1" y="853"/>
                    <a:pt x="69" y="944"/>
                  </a:cubicBezTo>
                  <a:cubicBezTo>
                    <a:pt x="115" y="990"/>
                    <a:pt x="161" y="1012"/>
                    <a:pt x="229" y="1012"/>
                  </a:cubicBezTo>
                  <a:cubicBezTo>
                    <a:pt x="252" y="1012"/>
                    <a:pt x="298" y="1012"/>
                    <a:pt x="320" y="990"/>
                  </a:cubicBezTo>
                  <a:cubicBezTo>
                    <a:pt x="640" y="784"/>
                    <a:pt x="960" y="556"/>
                    <a:pt x="1256" y="328"/>
                  </a:cubicBezTo>
                  <a:cubicBezTo>
                    <a:pt x="1348" y="282"/>
                    <a:pt x="1348" y="168"/>
                    <a:pt x="1302" y="77"/>
                  </a:cubicBezTo>
                  <a:cubicBezTo>
                    <a:pt x="1262" y="23"/>
                    <a:pt x="1206" y="1"/>
                    <a:pt x="114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9" name="Google Shape;4475;p53">
              <a:extLst>
                <a:ext uri="{FF2B5EF4-FFF2-40B4-BE49-F238E27FC236}">
                  <a16:creationId xmlns:a16="http://schemas.microsoft.com/office/drawing/2014/main" id="{27058CC1-1174-EE99-7498-F264389A6ECB}"/>
                </a:ext>
              </a:extLst>
            </p:cNvPr>
            <p:cNvSpPr/>
            <p:nvPr/>
          </p:nvSpPr>
          <p:spPr>
            <a:xfrm>
              <a:off x="1373100" y="3743400"/>
              <a:ext cx="37700" cy="10850"/>
            </a:xfrm>
            <a:custGeom>
              <a:avLst/>
              <a:gdLst/>
              <a:ahLst/>
              <a:cxnLst/>
              <a:rect l="l" t="t" r="r" b="b"/>
              <a:pathLst>
                <a:path w="1508" h="434" extrusionOk="0">
                  <a:moveTo>
                    <a:pt x="1302" y="0"/>
                  </a:moveTo>
                  <a:cubicBezTo>
                    <a:pt x="936" y="23"/>
                    <a:pt x="548" y="46"/>
                    <a:pt x="183" y="69"/>
                  </a:cubicBezTo>
                  <a:cubicBezTo>
                    <a:pt x="92" y="69"/>
                    <a:pt x="1" y="137"/>
                    <a:pt x="1" y="251"/>
                  </a:cubicBezTo>
                  <a:cubicBezTo>
                    <a:pt x="1" y="343"/>
                    <a:pt x="92" y="434"/>
                    <a:pt x="206" y="434"/>
                  </a:cubicBezTo>
                  <a:cubicBezTo>
                    <a:pt x="571" y="434"/>
                    <a:pt x="936" y="411"/>
                    <a:pt x="1324" y="388"/>
                  </a:cubicBezTo>
                  <a:cubicBezTo>
                    <a:pt x="1439" y="388"/>
                    <a:pt x="1507" y="297"/>
                    <a:pt x="1507" y="183"/>
                  </a:cubicBezTo>
                  <a:cubicBezTo>
                    <a:pt x="1507" y="92"/>
                    <a:pt x="1416" y="0"/>
                    <a:pt x="130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0" name="Google Shape;4476;p53">
              <a:extLst>
                <a:ext uri="{FF2B5EF4-FFF2-40B4-BE49-F238E27FC236}">
                  <a16:creationId xmlns:a16="http://schemas.microsoft.com/office/drawing/2014/main" id="{D3D339D5-1775-3E1C-2FCD-EDC6667B6739}"/>
                </a:ext>
              </a:extLst>
            </p:cNvPr>
            <p:cNvSpPr/>
            <p:nvPr/>
          </p:nvSpPr>
          <p:spPr>
            <a:xfrm>
              <a:off x="1414750" y="3040375"/>
              <a:ext cx="37125" cy="11425"/>
            </a:xfrm>
            <a:custGeom>
              <a:avLst/>
              <a:gdLst/>
              <a:ahLst/>
              <a:cxnLst/>
              <a:rect l="l" t="t" r="r" b="b"/>
              <a:pathLst>
                <a:path w="1485" h="457" extrusionOk="0">
                  <a:moveTo>
                    <a:pt x="1279" y="0"/>
                  </a:moveTo>
                  <a:cubicBezTo>
                    <a:pt x="937" y="46"/>
                    <a:pt x="571" y="69"/>
                    <a:pt x="183" y="69"/>
                  </a:cubicBezTo>
                  <a:cubicBezTo>
                    <a:pt x="92" y="69"/>
                    <a:pt x="1" y="160"/>
                    <a:pt x="24" y="274"/>
                  </a:cubicBezTo>
                  <a:cubicBezTo>
                    <a:pt x="24" y="366"/>
                    <a:pt x="92" y="457"/>
                    <a:pt x="206" y="457"/>
                  </a:cubicBezTo>
                  <a:cubicBezTo>
                    <a:pt x="594" y="434"/>
                    <a:pt x="959" y="411"/>
                    <a:pt x="1302" y="389"/>
                  </a:cubicBezTo>
                  <a:cubicBezTo>
                    <a:pt x="1416" y="366"/>
                    <a:pt x="1484" y="274"/>
                    <a:pt x="1484" y="183"/>
                  </a:cubicBezTo>
                  <a:cubicBezTo>
                    <a:pt x="1462" y="69"/>
                    <a:pt x="1370" y="0"/>
                    <a:pt x="1279"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1" name="Google Shape;4477;p53">
              <a:extLst>
                <a:ext uri="{FF2B5EF4-FFF2-40B4-BE49-F238E27FC236}">
                  <a16:creationId xmlns:a16="http://schemas.microsoft.com/office/drawing/2014/main" id="{86BC907C-3867-954F-31CB-BD8FE6269F2C}"/>
                </a:ext>
              </a:extLst>
            </p:cNvPr>
            <p:cNvSpPr/>
            <p:nvPr/>
          </p:nvSpPr>
          <p:spPr>
            <a:xfrm>
              <a:off x="1647575" y="3682450"/>
              <a:ext cx="36550" cy="19875"/>
            </a:xfrm>
            <a:custGeom>
              <a:avLst/>
              <a:gdLst/>
              <a:ahLst/>
              <a:cxnLst/>
              <a:rect l="l" t="t" r="r" b="b"/>
              <a:pathLst>
                <a:path w="1462" h="795" extrusionOk="0">
                  <a:moveTo>
                    <a:pt x="1264" y="1"/>
                  </a:moveTo>
                  <a:cubicBezTo>
                    <a:pt x="1238" y="1"/>
                    <a:pt x="1212" y="7"/>
                    <a:pt x="1187" y="19"/>
                  </a:cubicBezTo>
                  <a:cubicBezTo>
                    <a:pt x="845" y="156"/>
                    <a:pt x="503" y="315"/>
                    <a:pt x="137" y="452"/>
                  </a:cubicBezTo>
                  <a:cubicBezTo>
                    <a:pt x="46" y="475"/>
                    <a:pt x="1" y="589"/>
                    <a:pt x="46" y="681"/>
                  </a:cubicBezTo>
                  <a:cubicBezTo>
                    <a:pt x="69" y="749"/>
                    <a:pt x="137" y="795"/>
                    <a:pt x="206" y="795"/>
                  </a:cubicBezTo>
                  <a:lnTo>
                    <a:pt x="274" y="795"/>
                  </a:lnTo>
                  <a:cubicBezTo>
                    <a:pt x="640" y="658"/>
                    <a:pt x="982" y="498"/>
                    <a:pt x="1324" y="361"/>
                  </a:cubicBezTo>
                  <a:cubicBezTo>
                    <a:pt x="1416" y="315"/>
                    <a:pt x="1461" y="201"/>
                    <a:pt x="1416" y="110"/>
                  </a:cubicBezTo>
                  <a:cubicBezTo>
                    <a:pt x="1399" y="43"/>
                    <a:pt x="1333" y="1"/>
                    <a:pt x="126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2" name="Google Shape;4478;p53">
              <a:extLst>
                <a:ext uri="{FF2B5EF4-FFF2-40B4-BE49-F238E27FC236}">
                  <a16:creationId xmlns:a16="http://schemas.microsoft.com/office/drawing/2014/main" id="{172D6F16-D039-B210-87D3-B80BFE291820}"/>
                </a:ext>
              </a:extLst>
            </p:cNvPr>
            <p:cNvSpPr/>
            <p:nvPr/>
          </p:nvSpPr>
          <p:spPr>
            <a:xfrm>
              <a:off x="1622475" y="2973050"/>
              <a:ext cx="17700" cy="18275"/>
            </a:xfrm>
            <a:custGeom>
              <a:avLst/>
              <a:gdLst/>
              <a:ahLst/>
              <a:cxnLst/>
              <a:rect l="l" t="t" r="r" b="b"/>
              <a:pathLst>
                <a:path w="708" h="731" extrusionOk="0">
                  <a:moveTo>
                    <a:pt x="639" y="0"/>
                  </a:moveTo>
                  <a:cubicBezTo>
                    <a:pt x="594" y="0"/>
                    <a:pt x="525" y="23"/>
                    <a:pt x="502" y="69"/>
                  </a:cubicBezTo>
                  <a:cubicBezTo>
                    <a:pt x="502" y="69"/>
                    <a:pt x="365" y="206"/>
                    <a:pt x="91" y="411"/>
                  </a:cubicBezTo>
                  <a:cubicBezTo>
                    <a:pt x="0" y="457"/>
                    <a:pt x="0" y="571"/>
                    <a:pt x="46" y="662"/>
                  </a:cubicBezTo>
                  <a:cubicBezTo>
                    <a:pt x="91" y="708"/>
                    <a:pt x="160" y="731"/>
                    <a:pt x="206" y="731"/>
                  </a:cubicBezTo>
                  <a:cubicBezTo>
                    <a:pt x="251" y="731"/>
                    <a:pt x="297" y="731"/>
                    <a:pt x="320" y="708"/>
                  </a:cubicBezTo>
                  <a:cubicBezTo>
                    <a:pt x="525" y="548"/>
                    <a:pt x="662" y="434"/>
                    <a:pt x="708" y="365"/>
                  </a:cubicBezTo>
                  <a:cubicBezTo>
                    <a:pt x="662" y="251"/>
                    <a:pt x="639" y="183"/>
                    <a:pt x="639" y="183"/>
                  </a:cubicBezTo>
                  <a:cubicBezTo>
                    <a:pt x="639" y="183"/>
                    <a:pt x="639" y="114"/>
                    <a:pt x="639"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3" name="Google Shape;4479;p53">
              <a:extLst>
                <a:ext uri="{FF2B5EF4-FFF2-40B4-BE49-F238E27FC236}">
                  <a16:creationId xmlns:a16="http://schemas.microsoft.com/office/drawing/2014/main" id="{BB0DF711-032C-AE81-CA1C-B3AA8509A2C7}"/>
                </a:ext>
              </a:extLst>
            </p:cNvPr>
            <p:cNvSpPr/>
            <p:nvPr/>
          </p:nvSpPr>
          <p:spPr>
            <a:xfrm>
              <a:off x="1832450" y="3547250"/>
              <a:ext cx="28575" cy="31250"/>
            </a:xfrm>
            <a:custGeom>
              <a:avLst/>
              <a:gdLst/>
              <a:ahLst/>
              <a:cxnLst/>
              <a:rect l="l" t="t" r="r" b="b"/>
              <a:pathLst>
                <a:path w="1143" h="1250" extrusionOk="0">
                  <a:moveTo>
                    <a:pt x="931" y="0"/>
                  </a:moveTo>
                  <a:cubicBezTo>
                    <a:pt x="877" y="0"/>
                    <a:pt x="818" y="30"/>
                    <a:pt x="777" y="86"/>
                  </a:cubicBezTo>
                  <a:cubicBezTo>
                    <a:pt x="572" y="360"/>
                    <a:pt x="320" y="656"/>
                    <a:pt x="69" y="953"/>
                  </a:cubicBezTo>
                  <a:cubicBezTo>
                    <a:pt x="1" y="1021"/>
                    <a:pt x="24" y="1136"/>
                    <a:pt x="92" y="1204"/>
                  </a:cubicBezTo>
                  <a:cubicBezTo>
                    <a:pt x="138" y="1227"/>
                    <a:pt x="184" y="1250"/>
                    <a:pt x="229" y="1250"/>
                  </a:cubicBezTo>
                  <a:cubicBezTo>
                    <a:pt x="275" y="1250"/>
                    <a:pt x="320" y="1227"/>
                    <a:pt x="366" y="1181"/>
                  </a:cubicBezTo>
                  <a:cubicBezTo>
                    <a:pt x="617" y="907"/>
                    <a:pt x="845" y="588"/>
                    <a:pt x="1074" y="291"/>
                  </a:cubicBezTo>
                  <a:cubicBezTo>
                    <a:pt x="1142" y="223"/>
                    <a:pt x="1119" y="108"/>
                    <a:pt x="1028" y="40"/>
                  </a:cubicBezTo>
                  <a:cubicBezTo>
                    <a:pt x="1001" y="13"/>
                    <a:pt x="967" y="0"/>
                    <a:pt x="93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4" name="Google Shape;4480;p53">
              <a:extLst>
                <a:ext uri="{FF2B5EF4-FFF2-40B4-BE49-F238E27FC236}">
                  <a16:creationId xmlns:a16="http://schemas.microsoft.com/office/drawing/2014/main" id="{42901605-A735-C048-5ACB-A25308330B4D}"/>
                </a:ext>
              </a:extLst>
            </p:cNvPr>
            <p:cNvSpPr/>
            <p:nvPr/>
          </p:nvSpPr>
          <p:spPr>
            <a:xfrm>
              <a:off x="1866125" y="3498950"/>
              <a:ext cx="23425" cy="34475"/>
            </a:xfrm>
            <a:custGeom>
              <a:avLst/>
              <a:gdLst/>
              <a:ahLst/>
              <a:cxnLst/>
              <a:rect l="l" t="t" r="r" b="b"/>
              <a:pathLst>
                <a:path w="937" h="1379" extrusionOk="0">
                  <a:moveTo>
                    <a:pt x="733" y="1"/>
                  </a:moveTo>
                  <a:cubicBezTo>
                    <a:pt x="659" y="1"/>
                    <a:pt x="589" y="31"/>
                    <a:pt x="571" y="100"/>
                  </a:cubicBezTo>
                  <a:cubicBezTo>
                    <a:pt x="411" y="420"/>
                    <a:pt x="252" y="762"/>
                    <a:pt x="46" y="1082"/>
                  </a:cubicBezTo>
                  <a:cubicBezTo>
                    <a:pt x="1" y="1173"/>
                    <a:pt x="23" y="1287"/>
                    <a:pt x="115" y="1333"/>
                  </a:cubicBezTo>
                  <a:cubicBezTo>
                    <a:pt x="138" y="1356"/>
                    <a:pt x="183" y="1379"/>
                    <a:pt x="206" y="1379"/>
                  </a:cubicBezTo>
                  <a:cubicBezTo>
                    <a:pt x="275" y="1379"/>
                    <a:pt x="320" y="1333"/>
                    <a:pt x="366" y="1287"/>
                  </a:cubicBezTo>
                  <a:cubicBezTo>
                    <a:pt x="571" y="945"/>
                    <a:pt x="754" y="602"/>
                    <a:pt x="914" y="260"/>
                  </a:cubicBezTo>
                  <a:cubicBezTo>
                    <a:pt x="936" y="169"/>
                    <a:pt x="914" y="55"/>
                    <a:pt x="799" y="9"/>
                  </a:cubicBezTo>
                  <a:cubicBezTo>
                    <a:pt x="778" y="4"/>
                    <a:pt x="755" y="1"/>
                    <a:pt x="7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5" name="Google Shape;4481;p53">
              <a:extLst>
                <a:ext uri="{FF2B5EF4-FFF2-40B4-BE49-F238E27FC236}">
                  <a16:creationId xmlns:a16="http://schemas.microsoft.com/office/drawing/2014/main" id="{2F0CD95B-1514-5601-4C7C-4AAB3EE4D6AE}"/>
                </a:ext>
              </a:extLst>
            </p:cNvPr>
            <p:cNvSpPr/>
            <p:nvPr/>
          </p:nvSpPr>
          <p:spPr>
            <a:xfrm>
              <a:off x="1698925" y="3657225"/>
              <a:ext cx="35400" cy="22275"/>
            </a:xfrm>
            <a:custGeom>
              <a:avLst/>
              <a:gdLst/>
              <a:ahLst/>
              <a:cxnLst/>
              <a:rect l="l" t="t" r="r" b="b"/>
              <a:pathLst>
                <a:path w="1416" h="891" extrusionOk="0">
                  <a:moveTo>
                    <a:pt x="1215" y="1"/>
                  </a:moveTo>
                  <a:cubicBezTo>
                    <a:pt x="1183" y="1"/>
                    <a:pt x="1150" y="8"/>
                    <a:pt x="1119" y="23"/>
                  </a:cubicBezTo>
                  <a:cubicBezTo>
                    <a:pt x="800" y="206"/>
                    <a:pt x="457" y="389"/>
                    <a:pt x="138" y="548"/>
                  </a:cubicBezTo>
                  <a:cubicBezTo>
                    <a:pt x="46" y="594"/>
                    <a:pt x="1" y="708"/>
                    <a:pt x="46" y="799"/>
                  </a:cubicBezTo>
                  <a:cubicBezTo>
                    <a:pt x="92" y="868"/>
                    <a:pt x="138" y="891"/>
                    <a:pt x="206" y="891"/>
                  </a:cubicBezTo>
                  <a:lnTo>
                    <a:pt x="298" y="891"/>
                  </a:lnTo>
                  <a:cubicBezTo>
                    <a:pt x="640" y="708"/>
                    <a:pt x="982" y="526"/>
                    <a:pt x="1302" y="343"/>
                  </a:cubicBezTo>
                  <a:cubicBezTo>
                    <a:pt x="1393" y="297"/>
                    <a:pt x="1416" y="183"/>
                    <a:pt x="1370" y="92"/>
                  </a:cubicBezTo>
                  <a:cubicBezTo>
                    <a:pt x="1340" y="31"/>
                    <a:pt x="1279" y="1"/>
                    <a:pt x="121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6" name="Google Shape;4482;p53">
              <a:extLst>
                <a:ext uri="{FF2B5EF4-FFF2-40B4-BE49-F238E27FC236}">
                  <a16:creationId xmlns:a16="http://schemas.microsoft.com/office/drawing/2014/main" id="{21E9BE98-BB9D-8DC3-409B-ABADC17C84BD}"/>
                </a:ext>
              </a:extLst>
            </p:cNvPr>
            <p:cNvSpPr/>
            <p:nvPr/>
          </p:nvSpPr>
          <p:spPr>
            <a:xfrm>
              <a:off x="1540300" y="3718725"/>
              <a:ext cx="37675" cy="15575"/>
            </a:xfrm>
            <a:custGeom>
              <a:avLst/>
              <a:gdLst/>
              <a:ahLst/>
              <a:cxnLst/>
              <a:rect l="l" t="t" r="r" b="b"/>
              <a:pathLst>
                <a:path w="1507" h="623" extrusionOk="0">
                  <a:moveTo>
                    <a:pt x="1303" y="0"/>
                  </a:moveTo>
                  <a:cubicBezTo>
                    <a:pt x="1287" y="0"/>
                    <a:pt x="1271" y="2"/>
                    <a:pt x="1256" y="6"/>
                  </a:cubicBezTo>
                  <a:cubicBezTo>
                    <a:pt x="891" y="97"/>
                    <a:pt x="525" y="166"/>
                    <a:pt x="160" y="257"/>
                  </a:cubicBezTo>
                  <a:cubicBezTo>
                    <a:pt x="69" y="280"/>
                    <a:pt x="0" y="371"/>
                    <a:pt x="23" y="485"/>
                  </a:cubicBezTo>
                  <a:cubicBezTo>
                    <a:pt x="23" y="576"/>
                    <a:pt x="114" y="622"/>
                    <a:pt x="206" y="622"/>
                  </a:cubicBezTo>
                  <a:lnTo>
                    <a:pt x="229" y="622"/>
                  </a:lnTo>
                  <a:cubicBezTo>
                    <a:pt x="617" y="531"/>
                    <a:pt x="982" y="462"/>
                    <a:pt x="1347" y="371"/>
                  </a:cubicBezTo>
                  <a:cubicBezTo>
                    <a:pt x="1438" y="348"/>
                    <a:pt x="1507" y="234"/>
                    <a:pt x="1484" y="143"/>
                  </a:cubicBezTo>
                  <a:cubicBezTo>
                    <a:pt x="1465" y="48"/>
                    <a:pt x="1383" y="0"/>
                    <a:pt x="130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7" name="Google Shape;4483;p53">
              <a:extLst>
                <a:ext uri="{FF2B5EF4-FFF2-40B4-BE49-F238E27FC236}">
                  <a16:creationId xmlns:a16="http://schemas.microsoft.com/office/drawing/2014/main" id="{2DA58326-2A40-049F-4A04-C7CB0A993B1F}"/>
                </a:ext>
              </a:extLst>
            </p:cNvPr>
            <p:cNvSpPr/>
            <p:nvPr/>
          </p:nvSpPr>
          <p:spPr>
            <a:xfrm>
              <a:off x="1594500" y="3702725"/>
              <a:ext cx="37125" cy="17875"/>
            </a:xfrm>
            <a:custGeom>
              <a:avLst/>
              <a:gdLst/>
              <a:ahLst/>
              <a:cxnLst/>
              <a:rect l="l" t="t" r="r" b="b"/>
              <a:pathLst>
                <a:path w="1485" h="715" extrusionOk="0">
                  <a:moveTo>
                    <a:pt x="1282" y="1"/>
                  </a:moveTo>
                  <a:cubicBezTo>
                    <a:pt x="1265" y="1"/>
                    <a:pt x="1249" y="3"/>
                    <a:pt x="1233" y="7"/>
                  </a:cubicBezTo>
                  <a:cubicBezTo>
                    <a:pt x="868" y="121"/>
                    <a:pt x="526" y="235"/>
                    <a:pt x="161" y="349"/>
                  </a:cubicBezTo>
                  <a:cubicBezTo>
                    <a:pt x="69" y="372"/>
                    <a:pt x="1" y="486"/>
                    <a:pt x="24" y="577"/>
                  </a:cubicBezTo>
                  <a:cubicBezTo>
                    <a:pt x="46" y="669"/>
                    <a:pt x="138" y="714"/>
                    <a:pt x="206" y="714"/>
                  </a:cubicBezTo>
                  <a:lnTo>
                    <a:pt x="275" y="714"/>
                  </a:lnTo>
                  <a:cubicBezTo>
                    <a:pt x="640" y="600"/>
                    <a:pt x="982" y="486"/>
                    <a:pt x="1347" y="372"/>
                  </a:cubicBezTo>
                  <a:cubicBezTo>
                    <a:pt x="1439" y="326"/>
                    <a:pt x="1484" y="235"/>
                    <a:pt x="1462" y="121"/>
                  </a:cubicBezTo>
                  <a:cubicBezTo>
                    <a:pt x="1443" y="45"/>
                    <a:pt x="1361" y="1"/>
                    <a:pt x="12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8" name="Google Shape;4484;p53">
              <a:extLst>
                <a:ext uri="{FF2B5EF4-FFF2-40B4-BE49-F238E27FC236}">
                  <a16:creationId xmlns:a16="http://schemas.microsoft.com/office/drawing/2014/main" id="{DA30187D-D38F-C98F-D7ED-F7128A4F26CB}"/>
                </a:ext>
              </a:extLst>
            </p:cNvPr>
            <p:cNvSpPr/>
            <p:nvPr/>
          </p:nvSpPr>
          <p:spPr>
            <a:xfrm>
              <a:off x="1574525" y="2997000"/>
              <a:ext cx="35425" cy="21725"/>
            </a:xfrm>
            <a:custGeom>
              <a:avLst/>
              <a:gdLst/>
              <a:ahLst/>
              <a:cxnLst/>
              <a:rect l="l" t="t" r="r" b="b"/>
              <a:pathLst>
                <a:path w="1417" h="869" extrusionOk="0">
                  <a:moveTo>
                    <a:pt x="1215" y="1"/>
                  </a:moveTo>
                  <a:cubicBezTo>
                    <a:pt x="1183" y="1"/>
                    <a:pt x="1150" y="8"/>
                    <a:pt x="1119" y="24"/>
                  </a:cubicBezTo>
                  <a:cubicBezTo>
                    <a:pt x="823" y="183"/>
                    <a:pt x="480" y="366"/>
                    <a:pt x="138" y="503"/>
                  </a:cubicBezTo>
                  <a:cubicBezTo>
                    <a:pt x="47" y="549"/>
                    <a:pt x="1" y="663"/>
                    <a:pt x="47" y="754"/>
                  </a:cubicBezTo>
                  <a:cubicBezTo>
                    <a:pt x="69" y="822"/>
                    <a:pt x="161" y="868"/>
                    <a:pt x="229" y="868"/>
                  </a:cubicBezTo>
                  <a:cubicBezTo>
                    <a:pt x="252" y="868"/>
                    <a:pt x="275" y="868"/>
                    <a:pt x="298" y="845"/>
                  </a:cubicBezTo>
                  <a:cubicBezTo>
                    <a:pt x="640" y="686"/>
                    <a:pt x="982" y="526"/>
                    <a:pt x="1302" y="343"/>
                  </a:cubicBezTo>
                  <a:cubicBezTo>
                    <a:pt x="1393" y="298"/>
                    <a:pt x="1416" y="183"/>
                    <a:pt x="1370" y="92"/>
                  </a:cubicBezTo>
                  <a:cubicBezTo>
                    <a:pt x="1340" y="31"/>
                    <a:pt x="1279" y="1"/>
                    <a:pt x="1215" y="1"/>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9" name="Google Shape;4485;p53">
              <a:extLst>
                <a:ext uri="{FF2B5EF4-FFF2-40B4-BE49-F238E27FC236}">
                  <a16:creationId xmlns:a16="http://schemas.microsoft.com/office/drawing/2014/main" id="{53383941-CE31-1507-C353-02E96C28950A}"/>
                </a:ext>
              </a:extLst>
            </p:cNvPr>
            <p:cNvSpPr/>
            <p:nvPr/>
          </p:nvSpPr>
          <p:spPr>
            <a:xfrm>
              <a:off x="1484950" y="3730275"/>
              <a:ext cx="37675" cy="14275"/>
            </a:xfrm>
            <a:custGeom>
              <a:avLst/>
              <a:gdLst/>
              <a:ahLst/>
              <a:cxnLst/>
              <a:rect l="l" t="t" r="r" b="b"/>
              <a:pathLst>
                <a:path w="1507" h="571" extrusionOk="0">
                  <a:moveTo>
                    <a:pt x="1279" y="0"/>
                  </a:moveTo>
                  <a:cubicBezTo>
                    <a:pt x="913" y="69"/>
                    <a:pt x="548" y="137"/>
                    <a:pt x="183" y="183"/>
                  </a:cubicBezTo>
                  <a:cubicBezTo>
                    <a:pt x="69" y="206"/>
                    <a:pt x="0" y="297"/>
                    <a:pt x="23" y="411"/>
                  </a:cubicBezTo>
                  <a:cubicBezTo>
                    <a:pt x="23" y="502"/>
                    <a:pt x="114" y="571"/>
                    <a:pt x="206" y="571"/>
                  </a:cubicBezTo>
                  <a:lnTo>
                    <a:pt x="229" y="571"/>
                  </a:lnTo>
                  <a:cubicBezTo>
                    <a:pt x="617" y="502"/>
                    <a:pt x="982" y="434"/>
                    <a:pt x="1347" y="388"/>
                  </a:cubicBezTo>
                  <a:cubicBezTo>
                    <a:pt x="1438" y="365"/>
                    <a:pt x="1507" y="251"/>
                    <a:pt x="1484" y="160"/>
                  </a:cubicBezTo>
                  <a:cubicBezTo>
                    <a:pt x="1484" y="69"/>
                    <a:pt x="1370" y="0"/>
                    <a:pt x="127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0" name="Google Shape;4486;p53">
              <a:extLst>
                <a:ext uri="{FF2B5EF4-FFF2-40B4-BE49-F238E27FC236}">
                  <a16:creationId xmlns:a16="http://schemas.microsoft.com/office/drawing/2014/main" id="{FABCF01E-35AF-248B-0074-93AFC0134EF7}"/>
                </a:ext>
              </a:extLst>
            </p:cNvPr>
            <p:cNvSpPr/>
            <p:nvPr/>
          </p:nvSpPr>
          <p:spPr>
            <a:xfrm>
              <a:off x="1469550" y="3032850"/>
              <a:ext cx="37100" cy="13825"/>
            </a:xfrm>
            <a:custGeom>
              <a:avLst/>
              <a:gdLst/>
              <a:ahLst/>
              <a:cxnLst/>
              <a:rect l="l" t="t" r="r" b="b"/>
              <a:pathLst>
                <a:path w="1484" h="553" extrusionOk="0">
                  <a:moveTo>
                    <a:pt x="1276" y="0"/>
                  </a:moveTo>
                  <a:cubicBezTo>
                    <a:pt x="1262" y="0"/>
                    <a:pt x="1247" y="2"/>
                    <a:pt x="1233" y="5"/>
                  </a:cubicBezTo>
                  <a:cubicBezTo>
                    <a:pt x="890" y="73"/>
                    <a:pt x="525" y="142"/>
                    <a:pt x="160" y="187"/>
                  </a:cubicBezTo>
                  <a:cubicBezTo>
                    <a:pt x="68" y="210"/>
                    <a:pt x="0" y="301"/>
                    <a:pt x="0" y="393"/>
                  </a:cubicBezTo>
                  <a:cubicBezTo>
                    <a:pt x="23" y="484"/>
                    <a:pt x="91" y="553"/>
                    <a:pt x="183" y="553"/>
                  </a:cubicBezTo>
                  <a:lnTo>
                    <a:pt x="228" y="553"/>
                  </a:lnTo>
                  <a:cubicBezTo>
                    <a:pt x="593" y="507"/>
                    <a:pt x="959" y="438"/>
                    <a:pt x="1301" y="370"/>
                  </a:cubicBezTo>
                  <a:cubicBezTo>
                    <a:pt x="1415" y="370"/>
                    <a:pt x="1484" y="256"/>
                    <a:pt x="1461" y="165"/>
                  </a:cubicBezTo>
                  <a:cubicBezTo>
                    <a:pt x="1441" y="65"/>
                    <a:pt x="1369" y="0"/>
                    <a:pt x="1276"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1" name="Google Shape;4487;p53">
              <a:extLst>
                <a:ext uri="{FF2B5EF4-FFF2-40B4-BE49-F238E27FC236}">
                  <a16:creationId xmlns:a16="http://schemas.microsoft.com/office/drawing/2014/main" id="{C5388C37-EF2A-A98C-6A93-8233A7929C4C}"/>
                </a:ext>
              </a:extLst>
            </p:cNvPr>
            <p:cNvSpPr/>
            <p:nvPr/>
          </p:nvSpPr>
          <p:spPr>
            <a:xfrm>
              <a:off x="1429025" y="3738725"/>
              <a:ext cx="38250" cy="12100"/>
            </a:xfrm>
            <a:custGeom>
              <a:avLst/>
              <a:gdLst/>
              <a:ahLst/>
              <a:cxnLst/>
              <a:rect l="l" t="t" r="r" b="b"/>
              <a:pathLst>
                <a:path w="1530" h="484" extrusionOk="0">
                  <a:moveTo>
                    <a:pt x="1338" y="0"/>
                  </a:moveTo>
                  <a:cubicBezTo>
                    <a:pt x="1325" y="0"/>
                    <a:pt x="1313" y="2"/>
                    <a:pt x="1301" y="5"/>
                  </a:cubicBezTo>
                  <a:cubicBezTo>
                    <a:pt x="1050" y="27"/>
                    <a:pt x="799" y="50"/>
                    <a:pt x="525" y="73"/>
                  </a:cubicBezTo>
                  <a:lnTo>
                    <a:pt x="183" y="119"/>
                  </a:lnTo>
                  <a:cubicBezTo>
                    <a:pt x="92" y="119"/>
                    <a:pt x="0" y="210"/>
                    <a:pt x="23" y="324"/>
                  </a:cubicBezTo>
                  <a:cubicBezTo>
                    <a:pt x="23" y="415"/>
                    <a:pt x="115" y="484"/>
                    <a:pt x="206" y="484"/>
                  </a:cubicBezTo>
                  <a:lnTo>
                    <a:pt x="229" y="484"/>
                  </a:lnTo>
                  <a:lnTo>
                    <a:pt x="571" y="461"/>
                  </a:lnTo>
                  <a:cubicBezTo>
                    <a:pt x="822" y="438"/>
                    <a:pt x="1096" y="393"/>
                    <a:pt x="1347" y="370"/>
                  </a:cubicBezTo>
                  <a:cubicBezTo>
                    <a:pt x="1438" y="370"/>
                    <a:pt x="1530" y="256"/>
                    <a:pt x="1507" y="164"/>
                  </a:cubicBezTo>
                  <a:cubicBezTo>
                    <a:pt x="1507" y="65"/>
                    <a:pt x="1420" y="0"/>
                    <a:pt x="133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2" name="Google Shape;4488;p53">
              <a:extLst>
                <a:ext uri="{FF2B5EF4-FFF2-40B4-BE49-F238E27FC236}">
                  <a16:creationId xmlns:a16="http://schemas.microsoft.com/office/drawing/2014/main" id="{F5C9B1CE-6975-F742-3692-25C8B62B3B4D}"/>
                </a:ext>
              </a:extLst>
            </p:cNvPr>
            <p:cNvSpPr/>
            <p:nvPr/>
          </p:nvSpPr>
          <p:spPr>
            <a:xfrm>
              <a:off x="1523175" y="3019125"/>
              <a:ext cx="36550" cy="17275"/>
            </a:xfrm>
            <a:custGeom>
              <a:avLst/>
              <a:gdLst/>
              <a:ahLst/>
              <a:cxnLst/>
              <a:rect l="l" t="t" r="r" b="b"/>
              <a:pathLst>
                <a:path w="1462" h="691" extrusionOk="0">
                  <a:moveTo>
                    <a:pt x="1236" y="0"/>
                  </a:moveTo>
                  <a:cubicBezTo>
                    <a:pt x="1220" y="0"/>
                    <a:pt x="1203" y="2"/>
                    <a:pt x="1188" y="6"/>
                  </a:cubicBezTo>
                  <a:cubicBezTo>
                    <a:pt x="868" y="120"/>
                    <a:pt x="503" y="234"/>
                    <a:pt x="160" y="326"/>
                  </a:cubicBezTo>
                  <a:cubicBezTo>
                    <a:pt x="46" y="348"/>
                    <a:pt x="1" y="440"/>
                    <a:pt x="23" y="554"/>
                  </a:cubicBezTo>
                  <a:cubicBezTo>
                    <a:pt x="46" y="622"/>
                    <a:pt x="115" y="691"/>
                    <a:pt x="206" y="691"/>
                  </a:cubicBezTo>
                  <a:lnTo>
                    <a:pt x="252" y="691"/>
                  </a:lnTo>
                  <a:cubicBezTo>
                    <a:pt x="617" y="577"/>
                    <a:pt x="982" y="485"/>
                    <a:pt x="1302" y="371"/>
                  </a:cubicBezTo>
                  <a:cubicBezTo>
                    <a:pt x="1416" y="326"/>
                    <a:pt x="1461" y="234"/>
                    <a:pt x="1439" y="120"/>
                  </a:cubicBezTo>
                  <a:cubicBezTo>
                    <a:pt x="1401" y="44"/>
                    <a:pt x="1316" y="0"/>
                    <a:pt x="1236"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3" name="Google Shape;4489;p53">
              <a:extLst>
                <a:ext uri="{FF2B5EF4-FFF2-40B4-BE49-F238E27FC236}">
                  <a16:creationId xmlns:a16="http://schemas.microsoft.com/office/drawing/2014/main" id="{7303821E-AD3F-2082-BFEB-5684F652AA36}"/>
                </a:ext>
              </a:extLst>
            </p:cNvPr>
            <p:cNvSpPr/>
            <p:nvPr/>
          </p:nvSpPr>
          <p:spPr>
            <a:xfrm>
              <a:off x="1554550" y="2741375"/>
              <a:ext cx="79350" cy="104575"/>
            </a:xfrm>
            <a:custGeom>
              <a:avLst/>
              <a:gdLst/>
              <a:ahLst/>
              <a:cxnLst/>
              <a:rect l="l" t="t" r="r" b="b"/>
              <a:pathLst>
                <a:path w="3174" h="4183" extrusionOk="0">
                  <a:moveTo>
                    <a:pt x="184" y="0"/>
                  </a:moveTo>
                  <a:cubicBezTo>
                    <a:pt x="138" y="0"/>
                    <a:pt x="1" y="1119"/>
                    <a:pt x="229" y="2237"/>
                  </a:cubicBezTo>
                  <a:cubicBezTo>
                    <a:pt x="321" y="2785"/>
                    <a:pt x="526" y="3333"/>
                    <a:pt x="846" y="3698"/>
                  </a:cubicBezTo>
                  <a:cubicBezTo>
                    <a:pt x="1005" y="3858"/>
                    <a:pt x="1165" y="3972"/>
                    <a:pt x="1302" y="4040"/>
                  </a:cubicBezTo>
                  <a:cubicBezTo>
                    <a:pt x="1416" y="4086"/>
                    <a:pt x="1485" y="4109"/>
                    <a:pt x="1485" y="4109"/>
                  </a:cubicBezTo>
                  <a:cubicBezTo>
                    <a:pt x="1485" y="4109"/>
                    <a:pt x="1507" y="4109"/>
                    <a:pt x="1530" y="4131"/>
                  </a:cubicBezTo>
                  <a:cubicBezTo>
                    <a:pt x="1576" y="4131"/>
                    <a:pt x="1622" y="4154"/>
                    <a:pt x="1690" y="4154"/>
                  </a:cubicBezTo>
                  <a:cubicBezTo>
                    <a:pt x="1759" y="4166"/>
                    <a:pt x="1844" y="4183"/>
                    <a:pt x="1944" y="4183"/>
                  </a:cubicBezTo>
                  <a:cubicBezTo>
                    <a:pt x="2044" y="4183"/>
                    <a:pt x="2158" y="4166"/>
                    <a:pt x="2284" y="4109"/>
                  </a:cubicBezTo>
                  <a:cubicBezTo>
                    <a:pt x="2512" y="4017"/>
                    <a:pt x="2717" y="3789"/>
                    <a:pt x="2831" y="3538"/>
                  </a:cubicBezTo>
                  <a:cubicBezTo>
                    <a:pt x="2968" y="3264"/>
                    <a:pt x="3037" y="2990"/>
                    <a:pt x="3082" y="2716"/>
                  </a:cubicBezTo>
                  <a:cubicBezTo>
                    <a:pt x="3174" y="2146"/>
                    <a:pt x="3174" y="1575"/>
                    <a:pt x="3151" y="1164"/>
                  </a:cubicBezTo>
                  <a:cubicBezTo>
                    <a:pt x="3151" y="753"/>
                    <a:pt x="3105" y="479"/>
                    <a:pt x="3082" y="479"/>
                  </a:cubicBezTo>
                  <a:cubicBezTo>
                    <a:pt x="3082" y="479"/>
                    <a:pt x="3081" y="479"/>
                    <a:pt x="3080" y="479"/>
                  </a:cubicBezTo>
                  <a:cubicBezTo>
                    <a:pt x="3015" y="479"/>
                    <a:pt x="3057" y="1608"/>
                    <a:pt x="2831" y="2671"/>
                  </a:cubicBezTo>
                  <a:cubicBezTo>
                    <a:pt x="2717" y="3196"/>
                    <a:pt x="2489" y="3698"/>
                    <a:pt x="2147" y="3812"/>
                  </a:cubicBezTo>
                  <a:cubicBezTo>
                    <a:pt x="2066" y="3839"/>
                    <a:pt x="1978" y="3850"/>
                    <a:pt x="1901" y="3850"/>
                  </a:cubicBezTo>
                  <a:cubicBezTo>
                    <a:pt x="1846" y="3850"/>
                    <a:pt x="1796" y="3844"/>
                    <a:pt x="1759" y="3835"/>
                  </a:cubicBezTo>
                  <a:cubicBezTo>
                    <a:pt x="1644" y="3812"/>
                    <a:pt x="1599" y="3766"/>
                    <a:pt x="1599" y="3766"/>
                  </a:cubicBezTo>
                  <a:cubicBezTo>
                    <a:pt x="1599" y="3766"/>
                    <a:pt x="1530" y="3766"/>
                    <a:pt x="1439" y="3721"/>
                  </a:cubicBezTo>
                  <a:cubicBezTo>
                    <a:pt x="1325" y="3675"/>
                    <a:pt x="1211" y="3606"/>
                    <a:pt x="1074" y="3470"/>
                  </a:cubicBezTo>
                  <a:cubicBezTo>
                    <a:pt x="823" y="3196"/>
                    <a:pt x="594" y="2716"/>
                    <a:pt x="457" y="2168"/>
                  </a:cubicBezTo>
                  <a:cubicBezTo>
                    <a:pt x="321" y="1643"/>
                    <a:pt x="252" y="1096"/>
                    <a:pt x="229" y="685"/>
                  </a:cubicBezTo>
                  <a:cubicBezTo>
                    <a:pt x="206" y="274"/>
                    <a:pt x="206" y="0"/>
                    <a:pt x="184"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4" name="Google Shape;4490;p53">
              <a:extLst>
                <a:ext uri="{FF2B5EF4-FFF2-40B4-BE49-F238E27FC236}">
                  <a16:creationId xmlns:a16="http://schemas.microsoft.com/office/drawing/2014/main" id="{60EB7E67-3889-3514-6350-BDB878CB6CCA}"/>
                </a:ext>
              </a:extLst>
            </p:cNvPr>
            <p:cNvSpPr/>
            <p:nvPr/>
          </p:nvSpPr>
          <p:spPr>
            <a:xfrm>
              <a:off x="1310900" y="2736200"/>
              <a:ext cx="90750" cy="144525"/>
            </a:xfrm>
            <a:custGeom>
              <a:avLst/>
              <a:gdLst/>
              <a:ahLst/>
              <a:cxnLst/>
              <a:rect l="l" t="t" r="r" b="b"/>
              <a:pathLst>
                <a:path w="3630" h="5781" extrusionOk="0">
                  <a:moveTo>
                    <a:pt x="2469" y="0"/>
                  </a:moveTo>
                  <a:cubicBezTo>
                    <a:pt x="2468" y="0"/>
                    <a:pt x="2467" y="1"/>
                    <a:pt x="2466" y="2"/>
                  </a:cubicBezTo>
                  <a:cubicBezTo>
                    <a:pt x="2443" y="2"/>
                    <a:pt x="2489" y="276"/>
                    <a:pt x="2625" y="709"/>
                  </a:cubicBezTo>
                  <a:cubicBezTo>
                    <a:pt x="2740" y="1120"/>
                    <a:pt x="2922" y="1691"/>
                    <a:pt x="3059" y="2239"/>
                  </a:cubicBezTo>
                  <a:cubicBezTo>
                    <a:pt x="3196" y="2809"/>
                    <a:pt x="3287" y="3357"/>
                    <a:pt x="3287" y="3791"/>
                  </a:cubicBezTo>
                  <a:cubicBezTo>
                    <a:pt x="3287" y="3996"/>
                    <a:pt x="3287" y="4156"/>
                    <a:pt x="3265" y="4293"/>
                  </a:cubicBezTo>
                  <a:cubicBezTo>
                    <a:pt x="3242" y="4407"/>
                    <a:pt x="3242" y="4475"/>
                    <a:pt x="3242" y="4475"/>
                  </a:cubicBezTo>
                  <a:cubicBezTo>
                    <a:pt x="3242" y="4475"/>
                    <a:pt x="3219" y="4544"/>
                    <a:pt x="3196" y="4658"/>
                  </a:cubicBezTo>
                  <a:cubicBezTo>
                    <a:pt x="3150" y="4749"/>
                    <a:pt x="3128" y="4932"/>
                    <a:pt x="3014" y="5092"/>
                  </a:cubicBezTo>
                  <a:cubicBezTo>
                    <a:pt x="2900" y="5335"/>
                    <a:pt x="2590" y="5498"/>
                    <a:pt x="2232" y="5498"/>
                  </a:cubicBezTo>
                  <a:cubicBezTo>
                    <a:pt x="2087" y="5498"/>
                    <a:pt x="1933" y="5471"/>
                    <a:pt x="1781" y="5411"/>
                  </a:cubicBezTo>
                  <a:cubicBezTo>
                    <a:pt x="1233" y="5229"/>
                    <a:pt x="799" y="4841"/>
                    <a:pt x="503" y="4544"/>
                  </a:cubicBezTo>
                  <a:cubicBezTo>
                    <a:pt x="219" y="4238"/>
                    <a:pt x="60" y="3995"/>
                    <a:pt x="27" y="3995"/>
                  </a:cubicBezTo>
                  <a:cubicBezTo>
                    <a:pt x="26" y="3995"/>
                    <a:pt x="24" y="3995"/>
                    <a:pt x="23" y="3996"/>
                  </a:cubicBezTo>
                  <a:cubicBezTo>
                    <a:pt x="1" y="3996"/>
                    <a:pt x="46" y="4065"/>
                    <a:pt x="92" y="4179"/>
                  </a:cubicBezTo>
                  <a:cubicBezTo>
                    <a:pt x="160" y="4293"/>
                    <a:pt x="252" y="4453"/>
                    <a:pt x="389" y="4635"/>
                  </a:cubicBezTo>
                  <a:cubicBezTo>
                    <a:pt x="663" y="4978"/>
                    <a:pt x="1096" y="5411"/>
                    <a:pt x="1690" y="5639"/>
                  </a:cubicBezTo>
                  <a:cubicBezTo>
                    <a:pt x="1888" y="5722"/>
                    <a:pt x="2123" y="5781"/>
                    <a:pt x="2350" y="5781"/>
                  </a:cubicBezTo>
                  <a:cubicBezTo>
                    <a:pt x="2436" y="5781"/>
                    <a:pt x="2521" y="5772"/>
                    <a:pt x="2603" y="5754"/>
                  </a:cubicBezTo>
                  <a:cubicBezTo>
                    <a:pt x="2762" y="5731"/>
                    <a:pt x="2899" y="5639"/>
                    <a:pt x="3014" y="5571"/>
                  </a:cubicBezTo>
                  <a:cubicBezTo>
                    <a:pt x="3128" y="5457"/>
                    <a:pt x="3242" y="5388"/>
                    <a:pt x="3287" y="5274"/>
                  </a:cubicBezTo>
                  <a:cubicBezTo>
                    <a:pt x="3447" y="5069"/>
                    <a:pt x="3470" y="4863"/>
                    <a:pt x="3538" y="4749"/>
                  </a:cubicBezTo>
                  <a:cubicBezTo>
                    <a:pt x="3561" y="4612"/>
                    <a:pt x="3584" y="4544"/>
                    <a:pt x="3584" y="4544"/>
                  </a:cubicBezTo>
                  <a:cubicBezTo>
                    <a:pt x="3584" y="4544"/>
                    <a:pt x="3584" y="4453"/>
                    <a:pt x="3607" y="4316"/>
                  </a:cubicBezTo>
                  <a:cubicBezTo>
                    <a:pt x="3607" y="4179"/>
                    <a:pt x="3630" y="3996"/>
                    <a:pt x="3630" y="3768"/>
                  </a:cubicBezTo>
                  <a:cubicBezTo>
                    <a:pt x="3584" y="3311"/>
                    <a:pt x="3470" y="2741"/>
                    <a:pt x="3287" y="2170"/>
                  </a:cubicBezTo>
                  <a:cubicBezTo>
                    <a:pt x="3128" y="1599"/>
                    <a:pt x="2899" y="1074"/>
                    <a:pt x="2740" y="664"/>
                  </a:cubicBezTo>
                  <a:cubicBezTo>
                    <a:pt x="2586" y="269"/>
                    <a:pt x="2496" y="0"/>
                    <a:pt x="2469"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5" name="Google Shape;4491;p53">
              <a:extLst>
                <a:ext uri="{FF2B5EF4-FFF2-40B4-BE49-F238E27FC236}">
                  <a16:creationId xmlns:a16="http://schemas.microsoft.com/office/drawing/2014/main" id="{6E29A9E1-71F0-FE8E-E1FB-BE8EFA22B59C}"/>
                </a:ext>
              </a:extLst>
            </p:cNvPr>
            <p:cNvSpPr/>
            <p:nvPr/>
          </p:nvSpPr>
          <p:spPr>
            <a:xfrm>
              <a:off x="1411325" y="2832675"/>
              <a:ext cx="166650" cy="177650"/>
            </a:xfrm>
            <a:custGeom>
              <a:avLst/>
              <a:gdLst/>
              <a:ahLst/>
              <a:cxnLst/>
              <a:rect l="l" t="t" r="r" b="b"/>
              <a:pathLst>
                <a:path w="6666" h="7106" extrusionOk="0">
                  <a:moveTo>
                    <a:pt x="6369" y="0"/>
                  </a:moveTo>
                  <a:cubicBezTo>
                    <a:pt x="6255" y="23"/>
                    <a:pt x="6141" y="91"/>
                    <a:pt x="6027" y="137"/>
                  </a:cubicBezTo>
                  <a:lnTo>
                    <a:pt x="5821" y="228"/>
                  </a:lnTo>
                  <a:cubicBezTo>
                    <a:pt x="5684" y="274"/>
                    <a:pt x="5570" y="342"/>
                    <a:pt x="5433" y="388"/>
                  </a:cubicBezTo>
                  <a:cubicBezTo>
                    <a:pt x="5159" y="457"/>
                    <a:pt x="4885" y="571"/>
                    <a:pt x="4612" y="616"/>
                  </a:cubicBezTo>
                  <a:cubicBezTo>
                    <a:pt x="3493" y="890"/>
                    <a:pt x="2329" y="982"/>
                    <a:pt x="1462" y="1073"/>
                  </a:cubicBezTo>
                  <a:cubicBezTo>
                    <a:pt x="1028" y="1119"/>
                    <a:pt x="663" y="1164"/>
                    <a:pt x="412" y="1187"/>
                  </a:cubicBezTo>
                  <a:cubicBezTo>
                    <a:pt x="138" y="1210"/>
                    <a:pt x="1" y="1255"/>
                    <a:pt x="1" y="1255"/>
                  </a:cubicBezTo>
                  <a:cubicBezTo>
                    <a:pt x="1" y="1267"/>
                    <a:pt x="41" y="1273"/>
                    <a:pt x="112" y="1273"/>
                  </a:cubicBezTo>
                  <a:cubicBezTo>
                    <a:pt x="183" y="1273"/>
                    <a:pt x="286" y="1267"/>
                    <a:pt x="412" y="1255"/>
                  </a:cubicBezTo>
                  <a:cubicBezTo>
                    <a:pt x="663" y="1255"/>
                    <a:pt x="1028" y="1233"/>
                    <a:pt x="1462" y="1210"/>
                  </a:cubicBezTo>
                  <a:cubicBezTo>
                    <a:pt x="2329" y="1164"/>
                    <a:pt x="3516" y="1096"/>
                    <a:pt x="4657" y="867"/>
                  </a:cubicBezTo>
                  <a:cubicBezTo>
                    <a:pt x="4954" y="799"/>
                    <a:pt x="5251" y="708"/>
                    <a:pt x="5525" y="639"/>
                  </a:cubicBezTo>
                  <a:cubicBezTo>
                    <a:pt x="5662" y="594"/>
                    <a:pt x="5798" y="525"/>
                    <a:pt x="5935" y="479"/>
                  </a:cubicBezTo>
                  <a:lnTo>
                    <a:pt x="6118" y="411"/>
                  </a:lnTo>
                  <a:cubicBezTo>
                    <a:pt x="6118" y="411"/>
                    <a:pt x="6141" y="411"/>
                    <a:pt x="6141" y="388"/>
                  </a:cubicBezTo>
                  <a:lnTo>
                    <a:pt x="6141" y="434"/>
                  </a:lnTo>
                  <a:cubicBezTo>
                    <a:pt x="6164" y="479"/>
                    <a:pt x="6164" y="548"/>
                    <a:pt x="6186" y="616"/>
                  </a:cubicBezTo>
                  <a:cubicBezTo>
                    <a:pt x="6209" y="753"/>
                    <a:pt x="6232" y="867"/>
                    <a:pt x="6232" y="1004"/>
                  </a:cubicBezTo>
                  <a:cubicBezTo>
                    <a:pt x="6255" y="1233"/>
                    <a:pt x="6278" y="1484"/>
                    <a:pt x="6301" y="1689"/>
                  </a:cubicBezTo>
                  <a:cubicBezTo>
                    <a:pt x="6323" y="2557"/>
                    <a:pt x="6255" y="3127"/>
                    <a:pt x="6255" y="3127"/>
                  </a:cubicBezTo>
                  <a:cubicBezTo>
                    <a:pt x="6255" y="3127"/>
                    <a:pt x="6255" y="3264"/>
                    <a:pt x="6232" y="3515"/>
                  </a:cubicBezTo>
                  <a:cubicBezTo>
                    <a:pt x="6186" y="3766"/>
                    <a:pt x="6141" y="4109"/>
                    <a:pt x="6027" y="4520"/>
                  </a:cubicBezTo>
                  <a:cubicBezTo>
                    <a:pt x="5890" y="4930"/>
                    <a:pt x="5707" y="5410"/>
                    <a:pt x="5388" y="5821"/>
                  </a:cubicBezTo>
                  <a:cubicBezTo>
                    <a:pt x="5068" y="6231"/>
                    <a:pt x="4634" y="6597"/>
                    <a:pt x="4087" y="6756"/>
                  </a:cubicBezTo>
                  <a:cubicBezTo>
                    <a:pt x="3850" y="6839"/>
                    <a:pt x="3599" y="6875"/>
                    <a:pt x="3349" y="6875"/>
                  </a:cubicBezTo>
                  <a:cubicBezTo>
                    <a:pt x="3045" y="6875"/>
                    <a:pt x="2742" y="6821"/>
                    <a:pt x="2466" y="6734"/>
                  </a:cubicBezTo>
                  <a:cubicBezTo>
                    <a:pt x="1964" y="6597"/>
                    <a:pt x="1530" y="6323"/>
                    <a:pt x="1188" y="6072"/>
                  </a:cubicBezTo>
                  <a:cubicBezTo>
                    <a:pt x="517" y="5535"/>
                    <a:pt x="240" y="4998"/>
                    <a:pt x="186" y="4998"/>
                  </a:cubicBezTo>
                  <a:cubicBezTo>
                    <a:pt x="185" y="4998"/>
                    <a:pt x="184" y="4998"/>
                    <a:pt x="183" y="4999"/>
                  </a:cubicBezTo>
                  <a:cubicBezTo>
                    <a:pt x="183" y="5022"/>
                    <a:pt x="252" y="5136"/>
                    <a:pt x="389" y="5364"/>
                  </a:cubicBezTo>
                  <a:cubicBezTo>
                    <a:pt x="526" y="5569"/>
                    <a:pt x="754" y="5889"/>
                    <a:pt x="1096" y="6163"/>
                  </a:cubicBezTo>
                  <a:cubicBezTo>
                    <a:pt x="1439" y="6460"/>
                    <a:pt x="1873" y="6756"/>
                    <a:pt x="2420" y="6939"/>
                  </a:cubicBezTo>
                  <a:cubicBezTo>
                    <a:pt x="2726" y="7045"/>
                    <a:pt x="3070" y="7105"/>
                    <a:pt x="3417" y="7105"/>
                  </a:cubicBezTo>
                  <a:cubicBezTo>
                    <a:pt x="3666" y="7105"/>
                    <a:pt x="3917" y="7074"/>
                    <a:pt x="4155" y="7007"/>
                  </a:cubicBezTo>
                  <a:cubicBezTo>
                    <a:pt x="4771" y="6825"/>
                    <a:pt x="5273" y="6437"/>
                    <a:pt x="5616" y="6003"/>
                  </a:cubicBezTo>
                  <a:cubicBezTo>
                    <a:pt x="5981" y="5547"/>
                    <a:pt x="6186" y="5044"/>
                    <a:pt x="6323" y="4611"/>
                  </a:cubicBezTo>
                  <a:cubicBezTo>
                    <a:pt x="6460" y="4200"/>
                    <a:pt x="6529" y="3812"/>
                    <a:pt x="6575" y="3561"/>
                  </a:cubicBezTo>
                  <a:cubicBezTo>
                    <a:pt x="6597" y="3310"/>
                    <a:pt x="6620" y="3150"/>
                    <a:pt x="6620" y="3150"/>
                  </a:cubicBezTo>
                  <a:cubicBezTo>
                    <a:pt x="6620" y="3150"/>
                    <a:pt x="6666" y="2557"/>
                    <a:pt x="6620" y="1666"/>
                  </a:cubicBezTo>
                  <a:cubicBezTo>
                    <a:pt x="6597" y="1438"/>
                    <a:pt x="6575" y="1210"/>
                    <a:pt x="6552" y="959"/>
                  </a:cubicBezTo>
                  <a:cubicBezTo>
                    <a:pt x="6529" y="822"/>
                    <a:pt x="6506" y="708"/>
                    <a:pt x="6483" y="571"/>
                  </a:cubicBezTo>
                  <a:cubicBezTo>
                    <a:pt x="6438" y="388"/>
                    <a:pt x="6415" y="183"/>
                    <a:pt x="6369"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6" name="Google Shape;4492;p53">
              <a:extLst>
                <a:ext uri="{FF2B5EF4-FFF2-40B4-BE49-F238E27FC236}">
                  <a16:creationId xmlns:a16="http://schemas.microsoft.com/office/drawing/2014/main" id="{96B58907-CE66-FCBE-75F7-38AC6C79AF6E}"/>
                </a:ext>
              </a:extLst>
            </p:cNvPr>
            <p:cNvSpPr/>
            <p:nvPr/>
          </p:nvSpPr>
          <p:spPr>
            <a:xfrm>
              <a:off x="938850" y="2480425"/>
              <a:ext cx="432000" cy="750200"/>
            </a:xfrm>
            <a:custGeom>
              <a:avLst/>
              <a:gdLst/>
              <a:ahLst/>
              <a:cxnLst/>
              <a:rect l="l" t="t" r="r" b="b"/>
              <a:pathLst>
                <a:path w="17280" h="30008" extrusionOk="0">
                  <a:moveTo>
                    <a:pt x="6711" y="1"/>
                  </a:moveTo>
                  <a:cubicBezTo>
                    <a:pt x="5606" y="1"/>
                    <a:pt x="4456" y="216"/>
                    <a:pt x="3287" y="646"/>
                  </a:cubicBezTo>
                  <a:cubicBezTo>
                    <a:pt x="4018" y="1011"/>
                    <a:pt x="4611" y="943"/>
                    <a:pt x="5798" y="1148"/>
                  </a:cubicBezTo>
                  <a:cubicBezTo>
                    <a:pt x="6848" y="1810"/>
                    <a:pt x="8263" y="2152"/>
                    <a:pt x="10044" y="4755"/>
                  </a:cubicBezTo>
                  <a:cubicBezTo>
                    <a:pt x="12486" y="8338"/>
                    <a:pt x="13787" y="17719"/>
                    <a:pt x="10409" y="22946"/>
                  </a:cubicBezTo>
                  <a:cubicBezTo>
                    <a:pt x="10409" y="22946"/>
                    <a:pt x="8339" y="26592"/>
                    <a:pt x="4217" y="26592"/>
                  </a:cubicBezTo>
                  <a:cubicBezTo>
                    <a:pt x="3819" y="26592"/>
                    <a:pt x="3403" y="26558"/>
                    <a:pt x="2968" y="26484"/>
                  </a:cubicBezTo>
                  <a:lnTo>
                    <a:pt x="92" y="26690"/>
                  </a:lnTo>
                  <a:cubicBezTo>
                    <a:pt x="92" y="26690"/>
                    <a:pt x="0" y="29588"/>
                    <a:pt x="4474" y="29976"/>
                  </a:cubicBezTo>
                  <a:cubicBezTo>
                    <a:pt x="4724" y="29997"/>
                    <a:pt x="4972" y="30008"/>
                    <a:pt x="5218" y="30008"/>
                  </a:cubicBezTo>
                  <a:cubicBezTo>
                    <a:pt x="8190" y="30008"/>
                    <a:pt x="10880" y="28510"/>
                    <a:pt x="12714" y="26233"/>
                  </a:cubicBezTo>
                  <a:cubicBezTo>
                    <a:pt x="13308" y="25503"/>
                    <a:pt x="14266" y="24613"/>
                    <a:pt x="14654" y="23722"/>
                  </a:cubicBezTo>
                  <a:cubicBezTo>
                    <a:pt x="16480" y="19591"/>
                    <a:pt x="17279" y="15848"/>
                    <a:pt x="16480" y="11283"/>
                  </a:cubicBezTo>
                  <a:cubicBezTo>
                    <a:pt x="15137" y="3722"/>
                    <a:pt x="11303" y="1"/>
                    <a:pt x="671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7" name="Google Shape;4493;p53">
              <a:extLst>
                <a:ext uri="{FF2B5EF4-FFF2-40B4-BE49-F238E27FC236}">
                  <a16:creationId xmlns:a16="http://schemas.microsoft.com/office/drawing/2014/main" id="{24C90496-D24E-4FB9-9ACF-CEA78B0B2B9D}"/>
                </a:ext>
              </a:extLst>
            </p:cNvPr>
            <p:cNvSpPr/>
            <p:nvPr/>
          </p:nvSpPr>
          <p:spPr>
            <a:xfrm>
              <a:off x="941125" y="2509125"/>
              <a:ext cx="353825" cy="685050"/>
            </a:xfrm>
            <a:custGeom>
              <a:avLst/>
              <a:gdLst/>
              <a:ahLst/>
              <a:cxnLst/>
              <a:rect l="l" t="t" r="r" b="b"/>
              <a:pathLst>
                <a:path w="14153" h="27402" extrusionOk="0">
                  <a:moveTo>
                    <a:pt x="5707" y="0"/>
                  </a:moveTo>
                  <a:cubicBezTo>
                    <a:pt x="6757" y="662"/>
                    <a:pt x="8172" y="1004"/>
                    <a:pt x="9953" y="3607"/>
                  </a:cubicBezTo>
                  <a:cubicBezTo>
                    <a:pt x="12395" y="7190"/>
                    <a:pt x="13696" y="16571"/>
                    <a:pt x="10318" y="21798"/>
                  </a:cubicBezTo>
                  <a:cubicBezTo>
                    <a:pt x="10318" y="21798"/>
                    <a:pt x="8248" y="25444"/>
                    <a:pt x="4126" y="25444"/>
                  </a:cubicBezTo>
                  <a:cubicBezTo>
                    <a:pt x="3728" y="25444"/>
                    <a:pt x="3312" y="25410"/>
                    <a:pt x="2877" y="25336"/>
                  </a:cubicBezTo>
                  <a:lnTo>
                    <a:pt x="1" y="25542"/>
                  </a:lnTo>
                  <a:cubicBezTo>
                    <a:pt x="1" y="25542"/>
                    <a:pt x="1" y="26089"/>
                    <a:pt x="343" y="26751"/>
                  </a:cubicBezTo>
                  <a:cubicBezTo>
                    <a:pt x="914" y="27071"/>
                    <a:pt x="1690" y="27299"/>
                    <a:pt x="2694" y="27368"/>
                  </a:cubicBezTo>
                  <a:cubicBezTo>
                    <a:pt x="2942" y="27390"/>
                    <a:pt x="3188" y="27401"/>
                    <a:pt x="3431" y="27401"/>
                  </a:cubicBezTo>
                  <a:cubicBezTo>
                    <a:pt x="6132" y="27401"/>
                    <a:pt x="8575" y="26039"/>
                    <a:pt x="10249" y="23967"/>
                  </a:cubicBezTo>
                  <a:cubicBezTo>
                    <a:pt x="10797" y="23282"/>
                    <a:pt x="11254" y="22506"/>
                    <a:pt x="11596" y="21707"/>
                  </a:cubicBezTo>
                  <a:cubicBezTo>
                    <a:pt x="13262" y="17918"/>
                    <a:pt x="14152" y="14426"/>
                    <a:pt x="13399" y="10249"/>
                  </a:cubicBezTo>
                  <a:cubicBezTo>
                    <a:pt x="12281" y="3880"/>
                    <a:pt x="9382" y="502"/>
                    <a:pt x="570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8" name="Google Shape;4494;p53">
              <a:extLst>
                <a:ext uri="{FF2B5EF4-FFF2-40B4-BE49-F238E27FC236}">
                  <a16:creationId xmlns:a16="http://schemas.microsoft.com/office/drawing/2014/main" id="{09794A2B-7FA5-F525-1E7B-65C9F4E9C90E}"/>
                </a:ext>
              </a:extLst>
            </p:cNvPr>
            <p:cNvSpPr/>
            <p:nvPr/>
          </p:nvSpPr>
          <p:spPr>
            <a:xfrm>
              <a:off x="1070100" y="2524975"/>
              <a:ext cx="199750" cy="612500"/>
            </a:xfrm>
            <a:custGeom>
              <a:avLst/>
              <a:gdLst/>
              <a:ahLst/>
              <a:cxnLst/>
              <a:rect l="l" t="t" r="r" b="b"/>
              <a:pathLst>
                <a:path w="7990" h="24500" extrusionOk="0">
                  <a:moveTo>
                    <a:pt x="991" y="1"/>
                  </a:moveTo>
                  <a:cubicBezTo>
                    <a:pt x="862" y="1"/>
                    <a:pt x="744" y="11"/>
                    <a:pt x="639" y="28"/>
                  </a:cubicBezTo>
                  <a:cubicBezTo>
                    <a:pt x="206" y="97"/>
                    <a:pt x="0" y="211"/>
                    <a:pt x="0" y="211"/>
                  </a:cubicBezTo>
                  <a:cubicBezTo>
                    <a:pt x="6" y="222"/>
                    <a:pt x="23" y="226"/>
                    <a:pt x="52" y="226"/>
                  </a:cubicBezTo>
                  <a:cubicBezTo>
                    <a:pt x="142" y="226"/>
                    <a:pt x="345" y="182"/>
                    <a:pt x="639" y="165"/>
                  </a:cubicBezTo>
                  <a:cubicBezTo>
                    <a:pt x="1027" y="165"/>
                    <a:pt x="1621" y="234"/>
                    <a:pt x="2214" y="553"/>
                  </a:cubicBezTo>
                  <a:cubicBezTo>
                    <a:pt x="3424" y="1192"/>
                    <a:pt x="4588" y="2699"/>
                    <a:pt x="5433" y="4319"/>
                  </a:cubicBezTo>
                  <a:cubicBezTo>
                    <a:pt x="5866" y="5118"/>
                    <a:pt x="6232" y="5986"/>
                    <a:pt x="6460" y="6784"/>
                  </a:cubicBezTo>
                  <a:cubicBezTo>
                    <a:pt x="6642" y="7629"/>
                    <a:pt x="6825" y="8428"/>
                    <a:pt x="6916" y="9090"/>
                  </a:cubicBezTo>
                  <a:cubicBezTo>
                    <a:pt x="7053" y="9775"/>
                    <a:pt x="7099" y="10345"/>
                    <a:pt x="7167" y="10756"/>
                  </a:cubicBezTo>
                  <a:cubicBezTo>
                    <a:pt x="7190" y="10961"/>
                    <a:pt x="7190" y="11098"/>
                    <a:pt x="7213" y="11212"/>
                  </a:cubicBezTo>
                  <a:cubicBezTo>
                    <a:pt x="7213" y="11327"/>
                    <a:pt x="7213" y="11372"/>
                    <a:pt x="7213" y="11372"/>
                  </a:cubicBezTo>
                  <a:cubicBezTo>
                    <a:pt x="7213" y="11372"/>
                    <a:pt x="7236" y="11601"/>
                    <a:pt x="7259" y="12011"/>
                  </a:cubicBezTo>
                  <a:cubicBezTo>
                    <a:pt x="7304" y="12399"/>
                    <a:pt x="7282" y="12993"/>
                    <a:pt x="7304" y="13678"/>
                  </a:cubicBezTo>
                  <a:cubicBezTo>
                    <a:pt x="7259" y="14362"/>
                    <a:pt x="7213" y="15161"/>
                    <a:pt x="7030" y="16006"/>
                  </a:cubicBezTo>
                  <a:cubicBezTo>
                    <a:pt x="6985" y="16211"/>
                    <a:pt x="6962" y="16417"/>
                    <a:pt x="6894" y="16645"/>
                  </a:cubicBezTo>
                  <a:cubicBezTo>
                    <a:pt x="6848" y="16850"/>
                    <a:pt x="6779" y="17056"/>
                    <a:pt x="6711" y="17284"/>
                  </a:cubicBezTo>
                  <a:cubicBezTo>
                    <a:pt x="6642" y="17489"/>
                    <a:pt x="6574" y="17718"/>
                    <a:pt x="6506" y="17923"/>
                  </a:cubicBezTo>
                  <a:lnTo>
                    <a:pt x="6254" y="18562"/>
                  </a:lnTo>
                  <a:cubicBezTo>
                    <a:pt x="5570" y="20297"/>
                    <a:pt x="4588" y="21872"/>
                    <a:pt x="3652" y="22899"/>
                  </a:cubicBezTo>
                  <a:cubicBezTo>
                    <a:pt x="2739" y="23949"/>
                    <a:pt x="1940" y="24451"/>
                    <a:pt x="1986" y="24497"/>
                  </a:cubicBezTo>
                  <a:cubicBezTo>
                    <a:pt x="1986" y="24499"/>
                    <a:pt x="1988" y="24500"/>
                    <a:pt x="1990" y="24500"/>
                  </a:cubicBezTo>
                  <a:cubicBezTo>
                    <a:pt x="2022" y="24500"/>
                    <a:pt x="2220" y="24386"/>
                    <a:pt x="2534" y="24177"/>
                  </a:cubicBezTo>
                  <a:cubicBezTo>
                    <a:pt x="2625" y="24132"/>
                    <a:pt x="2717" y="24063"/>
                    <a:pt x="2831" y="23995"/>
                  </a:cubicBezTo>
                  <a:cubicBezTo>
                    <a:pt x="2922" y="23926"/>
                    <a:pt x="3036" y="23835"/>
                    <a:pt x="3150" y="23744"/>
                  </a:cubicBezTo>
                  <a:cubicBezTo>
                    <a:pt x="3356" y="23561"/>
                    <a:pt x="3630" y="23356"/>
                    <a:pt x="3858" y="23104"/>
                  </a:cubicBezTo>
                  <a:cubicBezTo>
                    <a:pt x="4885" y="22100"/>
                    <a:pt x="5958" y="20502"/>
                    <a:pt x="6711" y="18768"/>
                  </a:cubicBezTo>
                  <a:lnTo>
                    <a:pt x="7008" y="18129"/>
                  </a:lnTo>
                  <a:cubicBezTo>
                    <a:pt x="7076" y="17900"/>
                    <a:pt x="7145" y="17672"/>
                    <a:pt x="7236" y="17444"/>
                  </a:cubicBezTo>
                  <a:cubicBezTo>
                    <a:pt x="7304" y="17216"/>
                    <a:pt x="7373" y="17010"/>
                    <a:pt x="7441" y="16782"/>
                  </a:cubicBezTo>
                  <a:cubicBezTo>
                    <a:pt x="7510" y="16554"/>
                    <a:pt x="7555" y="16325"/>
                    <a:pt x="7601" y="16120"/>
                  </a:cubicBezTo>
                  <a:cubicBezTo>
                    <a:pt x="7829" y="15253"/>
                    <a:pt x="7875" y="14408"/>
                    <a:pt x="7944" y="13700"/>
                  </a:cubicBezTo>
                  <a:cubicBezTo>
                    <a:pt x="7966" y="12993"/>
                    <a:pt x="7989" y="12377"/>
                    <a:pt x="7944" y="11966"/>
                  </a:cubicBezTo>
                  <a:cubicBezTo>
                    <a:pt x="7921" y="11555"/>
                    <a:pt x="7921" y="11327"/>
                    <a:pt x="7921" y="11327"/>
                  </a:cubicBezTo>
                  <a:cubicBezTo>
                    <a:pt x="7921" y="11327"/>
                    <a:pt x="7921" y="11258"/>
                    <a:pt x="7898" y="11144"/>
                  </a:cubicBezTo>
                  <a:cubicBezTo>
                    <a:pt x="7898" y="11030"/>
                    <a:pt x="7875" y="10870"/>
                    <a:pt x="7852" y="10665"/>
                  </a:cubicBezTo>
                  <a:cubicBezTo>
                    <a:pt x="7784" y="10254"/>
                    <a:pt x="7715" y="9683"/>
                    <a:pt x="7555" y="8976"/>
                  </a:cubicBezTo>
                  <a:cubicBezTo>
                    <a:pt x="7441" y="8291"/>
                    <a:pt x="7236" y="7492"/>
                    <a:pt x="7008" y="6625"/>
                  </a:cubicBezTo>
                  <a:cubicBezTo>
                    <a:pt x="6734" y="5757"/>
                    <a:pt x="6346" y="4890"/>
                    <a:pt x="5889" y="4068"/>
                  </a:cubicBezTo>
                  <a:cubicBezTo>
                    <a:pt x="5410" y="3246"/>
                    <a:pt x="4862" y="2470"/>
                    <a:pt x="4269" y="1808"/>
                  </a:cubicBezTo>
                  <a:cubicBezTo>
                    <a:pt x="3652" y="1147"/>
                    <a:pt x="2990" y="622"/>
                    <a:pt x="2328" y="325"/>
                  </a:cubicBezTo>
                  <a:cubicBezTo>
                    <a:pt x="1835" y="87"/>
                    <a:pt x="1367" y="1"/>
                    <a:pt x="99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9" name="Google Shape;4495;p53">
              <a:extLst>
                <a:ext uri="{FF2B5EF4-FFF2-40B4-BE49-F238E27FC236}">
                  <a16:creationId xmlns:a16="http://schemas.microsoft.com/office/drawing/2014/main" id="{B1C0BD97-CFDE-3511-DF46-5F732FAEF05B}"/>
                </a:ext>
              </a:extLst>
            </p:cNvPr>
            <p:cNvSpPr/>
            <p:nvPr/>
          </p:nvSpPr>
          <p:spPr>
            <a:xfrm>
              <a:off x="981650" y="2481325"/>
              <a:ext cx="388050" cy="755000"/>
            </a:xfrm>
            <a:custGeom>
              <a:avLst/>
              <a:gdLst/>
              <a:ahLst/>
              <a:cxnLst/>
              <a:rect l="l" t="t" r="r" b="b"/>
              <a:pathLst>
                <a:path w="15522" h="30200" extrusionOk="0">
                  <a:moveTo>
                    <a:pt x="5947" y="0"/>
                  </a:moveTo>
                  <a:cubicBezTo>
                    <a:pt x="5612" y="0"/>
                    <a:pt x="5314" y="26"/>
                    <a:pt x="5068" y="62"/>
                  </a:cubicBezTo>
                  <a:cubicBezTo>
                    <a:pt x="4748" y="85"/>
                    <a:pt x="4520" y="176"/>
                    <a:pt x="4360" y="199"/>
                  </a:cubicBezTo>
                  <a:cubicBezTo>
                    <a:pt x="4200" y="245"/>
                    <a:pt x="4109" y="268"/>
                    <a:pt x="4109" y="268"/>
                  </a:cubicBezTo>
                  <a:cubicBezTo>
                    <a:pt x="4109" y="278"/>
                    <a:pt x="4129" y="283"/>
                    <a:pt x="4167" y="283"/>
                  </a:cubicBezTo>
                  <a:cubicBezTo>
                    <a:pt x="4292" y="283"/>
                    <a:pt x="4617" y="234"/>
                    <a:pt x="5090" y="199"/>
                  </a:cubicBezTo>
                  <a:cubicBezTo>
                    <a:pt x="5224" y="194"/>
                    <a:pt x="5371" y="190"/>
                    <a:pt x="5529" y="190"/>
                  </a:cubicBezTo>
                  <a:cubicBezTo>
                    <a:pt x="6099" y="190"/>
                    <a:pt x="6815" y="241"/>
                    <a:pt x="7601" y="473"/>
                  </a:cubicBezTo>
                  <a:cubicBezTo>
                    <a:pt x="8103" y="633"/>
                    <a:pt x="8628" y="861"/>
                    <a:pt x="9153" y="1158"/>
                  </a:cubicBezTo>
                  <a:cubicBezTo>
                    <a:pt x="9655" y="1477"/>
                    <a:pt x="10158" y="1865"/>
                    <a:pt x="10614" y="2322"/>
                  </a:cubicBezTo>
                  <a:cubicBezTo>
                    <a:pt x="11093" y="2778"/>
                    <a:pt x="11504" y="3303"/>
                    <a:pt x="11892" y="3874"/>
                  </a:cubicBezTo>
                  <a:cubicBezTo>
                    <a:pt x="12280" y="4467"/>
                    <a:pt x="12623" y="5084"/>
                    <a:pt x="12919" y="5700"/>
                  </a:cubicBezTo>
                  <a:cubicBezTo>
                    <a:pt x="14129" y="8256"/>
                    <a:pt x="14631" y="11087"/>
                    <a:pt x="14768" y="13187"/>
                  </a:cubicBezTo>
                  <a:cubicBezTo>
                    <a:pt x="14837" y="14237"/>
                    <a:pt x="14814" y="15104"/>
                    <a:pt x="14768" y="15720"/>
                  </a:cubicBezTo>
                  <a:cubicBezTo>
                    <a:pt x="14746" y="16017"/>
                    <a:pt x="14746" y="16268"/>
                    <a:pt x="14723" y="16428"/>
                  </a:cubicBezTo>
                  <a:cubicBezTo>
                    <a:pt x="14700" y="16588"/>
                    <a:pt x="14677" y="16679"/>
                    <a:pt x="14677" y="16679"/>
                  </a:cubicBezTo>
                  <a:cubicBezTo>
                    <a:pt x="14677" y="16679"/>
                    <a:pt x="14677" y="16770"/>
                    <a:pt x="14654" y="16930"/>
                  </a:cubicBezTo>
                  <a:cubicBezTo>
                    <a:pt x="14631" y="17090"/>
                    <a:pt x="14609" y="17318"/>
                    <a:pt x="14563" y="17638"/>
                  </a:cubicBezTo>
                  <a:cubicBezTo>
                    <a:pt x="14449" y="18231"/>
                    <a:pt x="14289" y="19098"/>
                    <a:pt x="13992" y="20126"/>
                  </a:cubicBezTo>
                  <a:cubicBezTo>
                    <a:pt x="13696" y="21130"/>
                    <a:pt x="13285" y="22294"/>
                    <a:pt x="12668" y="23481"/>
                  </a:cubicBezTo>
                  <a:cubicBezTo>
                    <a:pt x="12372" y="24052"/>
                    <a:pt x="12029" y="24645"/>
                    <a:pt x="11641" y="25216"/>
                  </a:cubicBezTo>
                  <a:cubicBezTo>
                    <a:pt x="11253" y="25786"/>
                    <a:pt x="10820" y="26334"/>
                    <a:pt x="10340" y="26859"/>
                  </a:cubicBezTo>
                  <a:cubicBezTo>
                    <a:pt x="9838" y="27361"/>
                    <a:pt x="9336" y="27818"/>
                    <a:pt x="8765" y="28229"/>
                  </a:cubicBezTo>
                  <a:cubicBezTo>
                    <a:pt x="8195" y="28617"/>
                    <a:pt x="7624" y="28982"/>
                    <a:pt x="7008" y="29233"/>
                  </a:cubicBezTo>
                  <a:cubicBezTo>
                    <a:pt x="5798" y="29735"/>
                    <a:pt x="4565" y="29918"/>
                    <a:pt x="3515" y="29918"/>
                  </a:cubicBezTo>
                  <a:cubicBezTo>
                    <a:pt x="1544" y="29875"/>
                    <a:pt x="222" y="29360"/>
                    <a:pt x="44" y="29360"/>
                  </a:cubicBezTo>
                  <a:cubicBezTo>
                    <a:pt x="30" y="29360"/>
                    <a:pt x="23" y="29363"/>
                    <a:pt x="23" y="29370"/>
                  </a:cubicBezTo>
                  <a:cubicBezTo>
                    <a:pt x="0" y="29393"/>
                    <a:pt x="343" y="29530"/>
                    <a:pt x="936" y="29735"/>
                  </a:cubicBezTo>
                  <a:cubicBezTo>
                    <a:pt x="1530" y="29918"/>
                    <a:pt x="2420" y="30146"/>
                    <a:pt x="3515" y="30192"/>
                  </a:cubicBezTo>
                  <a:cubicBezTo>
                    <a:pt x="3642" y="30197"/>
                    <a:pt x="3772" y="30200"/>
                    <a:pt x="3904" y="30200"/>
                  </a:cubicBezTo>
                  <a:cubicBezTo>
                    <a:pt x="4895" y="30200"/>
                    <a:pt x="6040" y="30041"/>
                    <a:pt x="7168" y="29598"/>
                  </a:cubicBezTo>
                  <a:cubicBezTo>
                    <a:pt x="7807" y="29347"/>
                    <a:pt x="8423" y="29005"/>
                    <a:pt x="9016" y="28594"/>
                  </a:cubicBezTo>
                  <a:cubicBezTo>
                    <a:pt x="9633" y="28183"/>
                    <a:pt x="10180" y="27704"/>
                    <a:pt x="10683" y="27201"/>
                  </a:cubicBezTo>
                  <a:cubicBezTo>
                    <a:pt x="11208" y="26676"/>
                    <a:pt x="11664" y="26106"/>
                    <a:pt x="12098" y="25535"/>
                  </a:cubicBezTo>
                  <a:cubicBezTo>
                    <a:pt x="12486" y="24942"/>
                    <a:pt x="12874" y="24348"/>
                    <a:pt x="13193" y="23732"/>
                  </a:cubicBezTo>
                  <a:cubicBezTo>
                    <a:pt x="13833" y="22545"/>
                    <a:pt x="14289" y="21335"/>
                    <a:pt x="14609" y="20308"/>
                  </a:cubicBezTo>
                  <a:cubicBezTo>
                    <a:pt x="14951" y="19258"/>
                    <a:pt x="15134" y="18368"/>
                    <a:pt x="15248" y="17752"/>
                  </a:cubicBezTo>
                  <a:cubicBezTo>
                    <a:pt x="15293" y="17432"/>
                    <a:pt x="15316" y="17181"/>
                    <a:pt x="15362" y="17021"/>
                  </a:cubicBezTo>
                  <a:cubicBezTo>
                    <a:pt x="15385" y="16839"/>
                    <a:pt x="15385" y="16747"/>
                    <a:pt x="15385" y="16747"/>
                  </a:cubicBezTo>
                  <a:cubicBezTo>
                    <a:pt x="15385" y="16747"/>
                    <a:pt x="15385" y="16656"/>
                    <a:pt x="15407" y="16496"/>
                  </a:cubicBezTo>
                  <a:cubicBezTo>
                    <a:pt x="15430" y="16337"/>
                    <a:pt x="15453" y="16086"/>
                    <a:pt x="15476" y="15766"/>
                  </a:cubicBezTo>
                  <a:cubicBezTo>
                    <a:pt x="15499" y="15127"/>
                    <a:pt x="15522" y="14214"/>
                    <a:pt x="15430" y="13141"/>
                  </a:cubicBezTo>
                  <a:cubicBezTo>
                    <a:pt x="15248" y="10973"/>
                    <a:pt x="14677" y="8097"/>
                    <a:pt x="13376" y="5495"/>
                  </a:cubicBezTo>
                  <a:cubicBezTo>
                    <a:pt x="13056" y="4833"/>
                    <a:pt x="12691" y="4216"/>
                    <a:pt x="12280" y="3623"/>
                  </a:cubicBezTo>
                  <a:cubicBezTo>
                    <a:pt x="11847" y="3052"/>
                    <a:pt x="11390" y="2505"/>
                    <a:pt x="10888" y="2048"/>
                  </a:cubicBezTo>
                  <a:cubicBezTo>
                    <a:pt x="10409" y="1569"/>
                    <a:pt x="9861" y="1181"/>
                    <a:pt x="9313" y="861"/>
                  </a:cubicBezTo>
                  <a:cubicBezTo>
                    <a:pt x="8765" y="564"/>
                    <a:pt x="8195" y="359"/>
                    <a:pt x="7670" y="222"/>
                  </a:cubicBezTo>
                  <a:cubicBezTo>
                    <a:pt x="7040" y="58"/>
                    <a:pt x="6451" y="0"/>
                    <a:pt x="594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0" name="Google Shape;4496;p53">
              <a:extLst>
                <a:ext uri="{FF2B5EF4-FFF2-40B4-BE49-F238E27FC236}">
                  <a16:creationId xmlns:a16="http://schemas.microsoft.com/office/drawing/2014/main" id="{4054BB0E-0499-0B31-9CD1-5D8427E4F185}"/>
                </a:ext>
              </a:extLst>
            </p:cNvPr>
            <p:cNvSpPr/>
            <p:nvPr/>
          </p:nvSpPr>
          <p:spPr>
            <a:xfrm>
              <a:off x="1274375" y="2635775"/>
              <a:ext cx="46825" cy="102750"/>
            </a:xfrm>
            <a:custGeom>
              <a:avLst/>
              <a:gdLst/>
              <a:ahLst/>
              <a:cxnLst/>
              <a:rect l="l" t="t" r="r" b="b"/>
              <a:pathLst>
                <a:path w="1873" h="4110" extrusionOk="0">
                  <a:moveTo>
                    <a:pt x="480" y="1"/>
                  </a:moveTo>
                  <a:cubicBezTo>
                    <a:pt x="472" y="1"/>
                    <a:pt x="465" y="1"/>
                    <a:pt x="457" y="1"/>
                  </a:cubicBezTo>
                  <a:cubicBezTo>
                    <a:pt x="138" y="24"/>
                    <a:pt x="1" y="504"/>
                    <a:pt x="138" y="1051"/>
                  </a:cubicBezTo>
                  <a:cubicBezTo>
                    <a:pt x="249" y="1585"/>
                    <a:pt x="577" y="2011"/>
                    <a:pt x="890" y="2011"/>
                  </a:cubicBezTo>
                  <a:cubicBezTo>
                    <a:pt x="898" y="2011"/>
                    <a:pt x="906" y="2011"/>
                    <a:pt x="914" y="2010"/>
                  </a:cubicBezTo>
                  <a:cubicBezTo>
                    <a:pt x="1210" y="1987"/>
                    <a:pt x="1370" y="1508"/>
                    <a:pt x="1233" y="960"/>
                  </a:cubicBezTo>
                  <a:cubicBezTo>
                    <a:pt x="1100" y="426"/>
                    <a:pt x="771" y="1"/>
                    <a:pt x="480" y="1"/>
                  </a:cubicBezTo>
                  <a:close/>
                  <a:moveTo>
                    <a:pt x="1254" y="2671"/>
                  </a:moveTo>
                  <a:cubicBezTo>
                    <a:pt x="1247" y="2671"/>
                    <a:pt x="1240" y="2671"/>
                    <a:pt x="1233" y="2672"/>
                  </a:cubicBezTo>
                  <a:cubicBezTo>
                    <a:pt x="1005" y="2695"/>
                    <a:pt x="891" y="3014"/>
                    <a:pt x="982" y="3425"/>
                  </a:cubicBezTo>
                  <a:cubicBezTo>
                    <a:pt x="1074" y="3813"/>
                    <a:pt x="1325" y="4110"/>
                    <a:pt x="1553" y="4110"/>
                  </a:cubicBezTo>
                  <a:cubicBezTo>
                    <a:pt x="1758" y="4087"/>
                    <a:pt x="1872" y="3745"/>
                    <a:pt x="1781" y="3357"/>
                  </a:cubicBezTo>
                  <a:cubicBezTo>
                    <a:pt x="1693" y="2982"/>
                    <a:pt x="1456" y="2671"/>
                    <a:pt x="1254" y="267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1" name="Google Shape;4497;p53">
              <a:extLst>
                <a:ext uri="{FF2B5EF4-FFF2-40B4-BE49-F238E27FC236}">
                  <a16:creationId xmlns:a16="http://schemas.microsoft.com/office/drawing/2014/main" id="{3A18A3DF-FC8C-4C29-5EE1-13C8A47ABA43}"/>
                </a:ext>
              </a:extLst>
            </p:cNvPr>
            <p:cNvSpPr/>
            <p:nvPr/>
          </p:nvSpPr>
          <p:spPr>
            <a:xfrm>
              <a:off x="1231025" y="2639225"/>
              <a:ext cx="559225" cy="658525"/>
            </a:xfrm>
            <a:custGeom>
              <a:avLst/>
              <a:gdLst/>
              <a:ahLst/>
              <a:cxnLst/>
              <a:rect l="l" t="t" r="r" b="b"/>
              <a:pathLst>
                <a:path w="22369" h="26341" extrusionOk="0">
                  <a:moveTo>
                    <a:pt x="16777" y="0"/>
                  </a:moveTo>
                  <a:lnTo>
                    <a:pt x="2351" y="1027"/>
                  </a:lnTo>
                  <a:lnTo>
                    <a:pt x="0" y="24378"/>
                  </a:lnTo>
                  <a:lnTo>
                    <a:pt x="913" y="24720"/>
                  </a:lnTo>
                  <a:lnTo>
                    <a:pt x="913" y="24766"/>
                  </a:lnTo>
                  <a:lnTo>
                    <a:pt x="1347" y="24926"/>
                  </a:lnTo>
                  <a:lnTo>
                    <a:pt x="3858" y="25884"/>
                  </a:lnTo>
                  <a:lnTo>
                    <a:pt x="4428" y="26112"/>
                  </a:lnTo>
                  <a:lnTo>
                    <a:pt x="4907" y="26295"/>
                  </a:lnTo>
                  <a:lnTo>
                    <a:pt x="5022" y="26341"/>
                  </a:lnTo>
                  <a:lnTo>
                    <a:pt x="5455" y="26295"/>
                  </a:lnTo>
                  <a:lnTo>
                    <a:pt x="19470" y="24834"/>
                  </a:lnTo>
                  <a:lnTo>
                    <a:pt x="22323" y="1552"/>
                  </a:lnTo>
                  <a:lnTo>
                    <a:pt x="22369" y="1119"/>
                  </a:lnTo>
                  <a:lnTo>
                    <a:pt x="22209" y="1142"/>
                  </a:lnTo>
                  <a:lnTo>
                    <a:pt x="22209" y="1027"/>
                  </a:lnTo>
                  <a:lnTo>
                    <a:pt x="16777"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2" name="Google Shape;4498;p53">
              <a:extLst>
                <a:ext uri="{FF2B5EF4-FFF2-40B4-BE49-F238E27FC236}">
                  <a16:creationId xmlns:a16="http://schemas.microsoft.com/office/drawing/2014/main" id="{955D243D-EBFE-3766-CE59-26095AB4B9AD}"/>
                </a:ext>
              </a:extLst>
            </p:cNvPr>
            <p:cNvSpPr/>
            <p:nvPr/>
          </p:nvSpPr>
          <p:spPr>
            <a:xfrm>
              <a:off x="1240150" y="2597000"/>
              <a:ext cx="555825" cy="656250"/>
            </a:xfrm>
            <a:custGeom>
              <a:avLst/>
              <a:gdLst/>
              <a:ahLst/>
              <a:cxnLst/>
              <a:rect l="l" t="t" r="r" b="b"/>
              <a:pathLst>
                <a:path w="22233" h="26250" extrusionOk="0">
                  <a:moveTo>
                    <a:pt x="16800" y="0"/>
                  </a:moveTo>
                  <a:lnTo>
                    <a:pt x="2351" y="1027"/>
                  </a:lnTo>
                  <a:lnTo>
                    <a:pt x="0" y="24378"/>
                  </a:lnTo>
                  <a:lnTo>
                    <a:pt x="4885" y="26249"/>
                  </a:lnTo>
                  <a:lnTo>
                    <a:pt x="19310" y="24743"/>
                  </a:lnTo>
                  <a:lnTo>
                    <a:pt x="22232" y="1027"/>
                  </a:lnTo>
                  <a:lnTo>
                    <a:pt x="1680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3" name="Google Shape;4499;p53">
              <a:extLst>
                <a:ext uri="{FF2B5EF4-FFF2-40B4-BE49-F238E27FC236}">
                  <a16:creationId xmlns:a16="http://schemas.microsoft.com/office/drawing/2014/main" id="{D49BCA4D-A50A-AADA-733D-4DABD309A943}"/>
                </a:ext>
              </a:extLst>
            </p:cNvPr>
            <p:cNvSpPr/>
            <p:nvPr/>
          </p:nvSpPr>
          <p:spPr>
            <a:xfrm>
              <a:off x="1251550" y="2602700"/>
              <a:ext cx="543850" cy="650550"/>
            </a:xfrm>
            <a:custGeom>
              <a:avLst/>
              <a:gdLst/>
              <a:ahLst/>
              <a:cxnLst/>
              <a:rect l="l" t="t" r="r" b="b"/>
              <a:pathLst>
                <a:path w="21754" h="26022" extrusionOk="0">
                  <a:moveTo>
                    <a:pt x="16777" y="1"/>
                  </a:moveTo>
                  <a:lnTo>
                    <a:pt x="2329" y="1028"/>
                  </a:lnTo>
                  <a:lnTo>
                    <a:pt x="1" y="24309"/>
                  </a:lnTo>
                  <a:lnTo>
                    <a:pt x="4429" y="26021"/>
                  </a:lnTo>
                  <a:lnTo>
                    <a:pt x="18854" y="24515"/>
                  </a:lnTo>
                  <a:lnTo>
                    <a:pt x="21753" y="936"/>
                  </a:lnTo>
                  <a:lnTo>
                    <a:pt x="16777"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4" name="Google Shape;4500;p53">
              <a:extLst>
                <a:ext uri="{FF2B5EF4-FFF2-40B4-BE49-F238E27FC236}">
                  <a16:creationId xmlns:a16="http://schemas.microsoft.com/office/drawing/2014/main" id="{7F1125AA-11FC-3E1B-9FB1-90E6F1C3F0A3}"/>
                </a:ext>
              </a:extLst>
            </p:cNvPr>
            <p:cNvSpPr/>
            <p:nvPr/>
          </p:nvSpPr>
          <p:spPr>
            <a:xfrm>
              <a:off x="1262975" y="2609550"/>
              <a:ext cx="529575" cy="645975"/>
            </a:xfrm>
            <a:custGeom>
              <a:avLst/>
              <a:gdLst/>
              <a:ahLst/>
              <a:cxnLst/>
              <a:rect l="l" t="t" r="r" b="b"/>
              <a:pathLst>
                <a:path w="21183" h="25839" extrusionOk="0">
                  <a:moveTo>
                    <a:pt x="16183" y="0"/>
                  </a:moveTo>
                  <a:lnTo>
                    <a:pt x="2351" y="982"/>
                  </a:lnTo>
                  <a:lnTo>
                    <a:pt x="0" y="24264"/>
                  </a:lnTo>
                  <a:lnTo>
                    <a:pt x="4132" y="25839"/>
                  </a:lnTo>
                  <a:lnTo>
                    <a:pt x="18557" y="24332"/>
                  </a:lnTo>
                  <a:lnTo>
                    <a:pt x="21182" y="754"/>
                  </a:lnTo>
                  <a:lnTo>
                    <a:pt x="1618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5" name="Google Shape;4501;p53">
              <a:extLst>
                <a:ext uri="{FF2B5EF4-FFF2-40B4-BE49-F238E27FC236}">
                  <a16:creationId xmlns:a16="http://schemas.microsoft.com/office/drawing/2014/main" id="{FA52C594-F099-34CF-8B54-5DAD97F095DA}"/>
                </a:ext>
              </a:extLst>
            </p:cNvPr>
            <p:cNvSpPr/>
            <p:nvPr/>
          </p:nvSpPr>
          <p:spPr>
            <a:xfrm>
              <a:off x="1262975" y="2636375"/>
              <a:ext cx="164350" cy="619150"/>
            </a:xfrm>
            <a:custGeom>
              <a:avLst/>
              <a:gdLst/>
              <a:ahLst/>
              <a:cxnLst/>
              <a:rect l="l" t="t" r="r" b="b"/>
              <a:pathLst>
                <a:path w="6574" h="24766" extrusionOk="0">
                  <a:moveTo>
                    <a:pt x="2328" y="0"/>
                  </a:moveTo>
                  <a:lnTo>
                    <a:pt x="0" y="23191"/>
                  </a:lnTo>
                  <a:lnTo>
                    <a:pt x="4132" y="24766"/>
                  </a:lnTo>
                  <a:lnTo>
                    <a:pt x="6026" y="24560"/>
                  </a:lnTo>
                  <a:lnTo>
                    <a:pt x="6574" y="1552"/>
                  </a:lnTo>
                  <a:lnTo>
                    <a:pt x="232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6" name="Google Shape;4502;p53">
              <a:extLst>
                <a:ext uri="{FF2B5EF4-FFF2-40B4-BE49-F238E27FC236}">
                  <a16:creationId xmlns:a16="http://schemas.microsoft.com/office/drawing/2014/main" id="{9A4F6898-1A15-D87A-13E5-FAC6F4E124CF}"/>
                </a:ext>
              </a:extLst>
            </p:cNvPr>
            <p:cNvSpPr/>
            <p:nvPr/>
          </p:nvSpPr>
          <p:spPr>
            <a:xfrm>
              <a:off x="1362825" y="2624950"/>
              <a:ext cx="437125" cy="630575"/>
            </a:xfrm>
            <a:custGeom>
              <a:avLst/>
              <a:gdLst/>
              <a:ahLst/>
              <a:cxnLst/>
              <a:rect l="l" t="t" r="r" b="b"/>
              <a:pathLst>
                <a:path w="17485" h="25223" extrusionOk="0">
                  <a:moveTo>
                    <a:pt x="17485" y="1"/>
                  </a:moveTo>
                  <a:lnTo>
                    <a:pt x="2352" y="1872"/>
                  </a:lnTo>
                  <a:lnTo>
                    <a:pt x="1" y="25177"/>
                  </a:lnTo>
                  <a:lnTo>
                    <a:pt x="138" y="25223"/>
                  </a:lnTo>
                  <a:lnTo>
                    <a:pt x="14563" y="23716"/>
                  </a:lnTo>
                  <a:lnTo>
                    <a:pt x="17485"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7" name="Google Shape;4503;p53">
              <a:extLst>
                <a:ext uri="{FF2B5EF4-FFF2-40B4-BE49-F238E27FC236}">
                  <a16:creationId xmlns:a16="http://schemas.microsoft.com/office/drawing/2014/main" id="{F7DFB668-34A7-E9A0-FAFE-2726D4D2A502}"/>
                </a:ext>
              </a:extLst>
            </p:cNvPr>
            <p:cNvSpPr/>
            <p:nvPr/>
          </p:nvSpPr>
          <p:spPr>
            <a:xfrm>
              <a:off x="1376525" y="2636375"/>
              <a:ext cx="421725" cy="618000"/>
            </a:xfrm>
            <a:custGeom>
              <a:avLst/>
              <a:gdLst/>
              <a:ahLst/>
              <a:cxnLst/>
              <a:rect l="l" t="t" r="r" b="b"/>
              <a:pathLst>
                <a:path w="16869" h="24720" extrusionOk="0">
                  <a:moveTo>
                    <a:pt x="16868" y="0"/>
                  </a:moveTo>
                  <a:lnTo>
                    <a:pt x="2306" y="1803"/>
                  </a:lnTo>
                  <a:lnTo>
                    <a:pt x="0" y="24720"/>
                  </a:lnTo>
                  <a:lnTo>
                    <a:pt x="0" y="24720"/>
                  </a:lnTo>
                  <a:lnTo>
                    <a:pt x="14015" y="23259"/>
                  </a:lnTo>
                  <a:lnTo>
                    <a:pt x="1686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8" name="Google Shape;4504;p53">
              <a:extLst>
                <a:ext uri="{FF2B5EF4-FFF2-40B4-BE49-F238E27FC236}">
                  <a16:creationId xmlns:a16="http://schemas.microsoft.com/office/drawing/2014/main" id="{403157F7-8D04-B6FB-4021-B4EB375C8B27}"/>
                </a:ext>
              </a:extLst>
            </p:cNvPr>
            <p:cNvSpPr/>
            <p:nvPr/>
          </p:nvSpPr>
          <p:spPr>
            <a:xfrm>
              <a:off x="1376525" y="2636375"/>
              <a:ext cx="421725" cy="618000"/>
            </a:xfrm>
            <a:custGeom>
              <a:avLst/>
              <a:gdLst/>
              <a:ahLst/>
              <a:cxnLst/>
              <a:rect l="l" t="t" r="r" b="b"/>
              <a:pathLst>
                <a:path w="16869" h="24720" extrusionOk="0">
                  <a:moveTo>
                    <a:pt x="16868" y="0"/>
                  </a:moveTo>
                  <a:lnTo>
                    <a:pt x="0" y="24720"/>
                  </a:lnTo>
                  <a:lnTo>
                    <a:pt x="14015" y="23259"/>
                  </a:lnTo>
                  <a:lnTo>
                    <a:pt x="1686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9" name="Google Shape;4505;p53">
              <a:extLst>
                <a:ext uri="{FF2B5EF4-FFF2-40B4-BE49-F238E27FC236}">
                  <a16:creationId xmlns:a16="http://schemas.microsoft.com/office/drawing/2014/main" id="{4E18DA65-68E4-BE69-1715-5A4E9569776B}"/>
                </a:ext>
              </a:extLst>
            </p:cNvPr>
            <p:cNvSpPr/>
            <p:nvPr/>
          </p:nvSpPr>
          <p:spPr>
            <a:xfrm>
              <a:off x="1272100" y="2618675"/>
              <a:ext cx="361225" cy="615750"/>
            </a:xfrm>
            <a:custGeom>
              <a:avLst/>
              <a:gdLst/>
              <a:ahLst/>
              <a:cxnLst/>
              <a:rect l="l" t="t" r="r" b="b"/>
              <a:pathLst>
                <a:path w="14449" h="24630" extrusionOk="0">
                  <a:moveTo>
                    <a:pt x="14449" y="1"/>
                  </a:moveTo>
                  <a:lnTo>
                    <a:pt x="2580" y="868"/>
                  </a:lnTo>
                  <a:lnTo>
                    <a:pt x="0" y="24629"/>
                  </a:lnTo>
                  <a:lnTo>
                    <a:pt x="3264" y="1324"/>
                  </a:lnTo>
                  <a:lnTo>
                    <a:pt x="14449"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0" name="Google Shape;4506;p53">
              <a:extLst>
                <a:ext uri="{FF2B5EF4-FFF2-40B4-BE49-F238E27FC236}">
                  <a16:creationId xmlns:a16="http://schemas.microsoft.com/office/drawing/2014/main" id="{76EEA1D8-F133-EC48-F677-1AD608EB1B55}"/>
                </a:ext>
              </a:extLst>
            </p:cNvPr>
            <p:cNvSpPr/>
            <p:nvPr/>
          </p:nvSpPr>
          <p:spPr>
            <a:xfrm>
              <a:off x="1328600" y="2641500"/>
              <a:ext cx="229975" cy="392050"/>
            </a:xfrm>
            <a:custGeom>
              <a:avLst/>
              <a:gdLst/>
              <a:ahLst/>
              <a:cxnLst/>
              <a:rect l="l" t="t" r="r" b="b"/>
              <a:pathLst>
                <a:path w="9199" h="15682" extrusionOk="0">
                  <a:moveTo>
                    <a:pt x="9199" y="1"/>
                  </a:moveTo>
                  <a:lnTo>
                    <a:pt x="1621" y="571"/>
                  </a:lnTo>
                  <a:lnTo>
                    <a:pt x="0" y="15682"/>
                  </a:lnTo>
                  <a:lnTo>
                    <a:pt x="2077" y="845"/>
                  </a:lnTo>
                  <a:lnTo>
                    <a:pt x="9199"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1" name="Google Shape;4507;p53">
              <a:extLst>
                <a:ext uri="{FF2B5EF4-FFF2-40B4-BE49-F238E27FC236}">
                  <a16:creationId xmlns:a16="http://schemas.microsoft.com/office/drawing/2014/main" id="{FF690918-8FFB-B5E0-A665-B3BAB073EA73}"/>
                </a:ext>
              </a:extLst>
            </p:cNvPr>
            <p:cNvSpPr/>
            <p:nvPr/>
          </p:nvSpPr>
          <p:spPr>
            <a:xfrm>
              <a:off x="1337150" y="2705975"/>
              <a:ext cx="60525" cy="543850"/>
            </a:xfrm>
            <a:custGeom>
              <a:avLst/>
              <a:gdLst/>
              <a:ahLst/>
              <a:cxnLst/>
              <a:rect l="l" t="t" r="r" b="b"/>
              <a:pathLst>
                <a:path w="2421" h="21754" extrusionOk="0">
                  <a:moveTo>
                    <a:pt x="2420" y="1"/>
                  </a:moveTo>
                  <a:lnTo>
                    <a:pt x="1" y="21525"/>
                  </a:lnTo>
                  <a:lnTo>
                    <a:pt x="548" y="21753"/>
                  </a:lnTo>
                  <a:lnTo>
                    <a:pt x="242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2" name="Google Shape;4508;p53">
              <a:extLst>
                <a:ext uri="{FF2B5EF4-FFF2-40B4-BE49-F238E27FC236}">
                  <a16:creationId xmlns:a16="http://schemas.microsoft.com/office/drawing/2014/main" id="{1CCC7F5F-B596-B3AC-764C-73277483E551}"/>
                </a:ext>
              </a:extLst>
            </p:cNvPr>
            <p:cNvSpPr/>
            <p:nvPr/>
          </p:nvSpPr>
          <p:spPr>
            <a:xfrm>
              <a:off x="1396500" y="2649500"/>
              <a:ext cx="372650" cy="544975"/>
            </a:xfrm>
            <a:custGeom>
              <a:avLst/>
              <a:gdLst/>
              <a:ahLst/>
              <a:cxnLst/>
              <a:rect l="l" t="t" r="r" b="b"/>
              <a:pathLst>
                <a:path w="14906" h="21799" extrusionOk="0">
                  <a:moveTo>
                    <a:pt x="14905" y="0"/>
                  </a:moveTo>
                  <a:lnTo>
                    <a:pt x="2214" y="1872"/>
                  </a:lnTo>
                  <a:lnTo>
                    <a:pt x="0" y="21798"/>
                  </a:lnTo>
                  <a:lnTo>
                    <a:pt x="183" y="21753"/>
                  </a:lnTo>
                  <a:lnTo>
                    <a:pt x="3059" y="2534"/>
                  </a:lnTo>
                  <a:lnTo>
                    <a:pt x="14905"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3" name="Google Shape;4509;p53">
              <a:extLst>
                <a:ext uri="{FF2B5EF4-FFF2-40B4-BE49-F238E27FC236}">
                  <a16:creationId xmlns:a16="http://schemas.microsoft.com/office/drawing/2014/main" id="{77118E9E-A24F-6232-F7D9-09E40E608316}"/>
                </a:ext>
              </a:extLst>
            </p:cNvPr>
            <p:cNvSpPr/>
            <p:nvPr/>
          </p:nvSpPr>
          <p:spPr>
            <a:xfrm>
              <a:off x="1617900" y="2501650"/>
              <a:ext cx="129550" cy="114200"/>
            </a:xfrm>
            <a:custGeom>
              <a:avLst/>
              <a:gdLst/>
              <a:ahLst/>
              <a:cxnLst/>
              <a:rect l="l" t="t" r="r" b="b"/>
              <a:pathLst>
                <a:path w="5182" h="4568" extrusionOk="0">
                  <a:moveTo>
                    <a:pt x="65" y="1"/>
                  </a:moveTo>
                  <a:cubicBezTo>
                    <a:pt x="23" y="1"/>
                    <a:pt x="1" y="2"/>
                    <a:pt x="1" y="2"/>
                  </a:cubicBezTo>
                  <a:cubicBezTo>
                    <a:pt x="594" y="117"/>
                    <a:pt x="1895" y="1920"/>
                    <a:pt x="2991" y="3997"/>
                  </a:cubicBezTo>
                  <a:cubicBezTo>
                    <a:pt x="3721" y="4202"/>
                    <a:pt x="4452" y="4408"/>
                    <a:pt x="5182" y="4568"/>
                  </a:cubicBezTo>
                  <a:cubicBezTo>
                    <a:pt x="4954" y="3951"/>
                    <a:pt x="4703" y="3449"/>
                    <a:pt x="4429" y="3061"/>
                  </a:cubicBezTo>
                  <a:cubicBezTo>
                    <a:pt x="2398" y="148"/>
                    <a:pt x="441" y="1"/>
                    <a:pt x="65"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4" name="Google Shape;4510;p53">
              <a:extLst>
                <a:ext uri="{FF2B5EF4-FFF2-40B4-BE49-F238E27FC236}">
                  <a16:creationId xmlns:a16="http://schemas.microsoft.com/office/drawing/2014/main" id="{ECC626FA-2B6F-986F-42F1-5A2D42C22E16}"/>
                </a:ext>
              </a:extLst>
            </p:cNvPr>
            <p:cNvSpPr/>
            <p:nvPr/>
          </p:nvSpPr>
          <p:spPr>
            <a:xfrm>
              <a:off x="1362825" y="2756775"/>
              <a:ext cx="446825" cy="437525"/>
            </a:xfrm>
            <a:custGeom>
              <a:avLst/>
              <a:gdLst/>
              <a:ahLst/>
              <a:cxnLst/>
              <a:rect l="l" t="t" r="r" b="b"/>
              <a:pathLst>
                <a:path w="17873" h="17501" extrusionOk="0">
                  <a:moveTo>
                    <a:pt x="16800" y="0"/>
                  </a:moveTo>
                  <a:cubicBezTo>
                    <a:pt x="16503" y="2785"/>
                    <a:pt x="15933" y="5524"/>
                    <a:pt x="15248" y="8240"/>
                  </a:cubicBezTo>
                  <a:cubicBezTo>
                    <a:pt x="15230" y="8348"/>
                    <a:pt x="15156" y="8385"/>
                    <a:pt x="15081" y="8385"/>
                  </a:cubicBezTo>
                  <a:cubicBezTo>
                    <a:pt x="15060" y="8385"/>
                    <a:pt x="15039" y="8382"/>
                    <a:pt x="15020" y="8377"/>
                  </a:cubicBezTo>
                  <a:cubicBezTo>
                    <a:pt x="14928" y="8697"/>
                    <a:pt x="14860" y="8971"/>
                    <a:pt x="14769" y="9176"/>
                  </a:cubicBezTo>
                  <a:cubicBezTo>
                    <a:pt x="13947" y="10979"/>
                    <a:pt x="69" y="14723"/>
                    <a:pt x="69" y="14723"/>
                  </a:cubicBezTo>
                  <a:lnTo>
                    <a:pt x="1" y="17484"/>
                  </a:lnTo>
                  <a:cubicBezTo>
                    <a:pt x="372" y="17495"/>
                    <a:pt x="756" y="17500"/>
                    <a:pt x="1150" y="17500"/>
                  </a:cubicBezTo>
                  <a:cubicBezTo>
                    <a:pt x="7576" y="17500"/>
                    <a:pt x="16619" y="16070"/>
                    <a:pt x="17394" y="12349"/>
                  </a:cubicBezTo>
                  <a:cubicBezTo>
                    <a:pt x="17873" y="9998"/>
                    <a:pt x="17599" y="4611"/>
                    <a:pt x="16800" y="0"/>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5" name="Google Shape;4511;p53">
              <a:extLst>
                <a:ext uri="{FF2B5EF4-FFF2-40B4-BE49-F238E27FC236}">
                  <a16:creationId xmlns:a16="http://schemas.microsoft.com/office/drawing/2014/main" id="{442A7B23-457F-B0F0-81EC-823A3336BDF6}"/>
                </a:ext>
              </a:extLst>
            </p:cNvPr>
            <p:cNvSpPr/>
            <p:nvPr/>
          </p:nvSpPr>
          <p:spPr>
            <a:xfrm>
              <a:off x="1617900" y="2501650"/>
              <a:ext cx="129550" cy="114200"/>
            </a:xfrm>
            <a:custGeom>
              <a:avLst/>
              <a:gdLst/>
              <a:ahLst/>
              <a:cxnLst/>
              <a:rect l="l" t="t" r="r" b="b"/>
              <a:pathLst>
                <a:path w="5182" h="4568" extrusionOk="0">
                  <a:moveTo>
                    <a:pt x="65" y="1"/>
                  </a:moveTo>
                  <a:cubicBezTo>
                    <a:pt x="23" y="1"/>
                    <a:pt x="1" y="2"/>
                    <a:pt x="1" y="2"/>
                  </a:cubicBezTo>
                  <a:cubicBezTo>
                    <a:pt x="594" y="117"/>
                    <a:pt x="1895" y="1920"/>
                    <a:pt x="2991" y="3997"/>
                  </a:cubicBezTo>
                  <a:cubicBezTo>
                    <a:pt x="3721" y="4202"/>
                    <a:pt x="4452" y="4408"/>
                    <a:pt x="5182" y="4568"/>
                  </a:cubicBezTo>
                  <a:cubicBezTo>
                    <a:pt x="4954" y="3951"/>
                    <a:pt x="4703" y="3449"/>
                    <a:pt x="4429" y="3061"/>
                  </a:cubicBezTo>
                  <a:cubicBezTo>
                    <a:pt x="2398" y="148"/>
                    <a:pt x="441" y="1"/>
                    <a:pt x="65"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6" name="Google Shape;4512;p53">
              <a:extLst>
                <a:ext uri="{FF2B5EF4-FFF2-40B4-BE49-F238E27FC236}">
                  <a16:creationId xmlns:a16="http://schemas.microsoft.com/office/drawing/2014/main" id="{AC5C58E9-13B9-B2AA-50E5-B7E9096F3B9F}"/>
                </a:ext>
              </a:extLst>
            </p:cNvPr>
            <p:cNvSpPr/>
            <p:nvPr/>
          </p:nvSpPr>
          <p:spPr>
            <a:xfrm>
              <a:off x="1617900" y="2501650"/>
              <a:ext cx="129550" cy="114200"/>
            </a:xfrm>
            <a:custGeom>
              <a:avLst/>
              <a:gdLst/>
              <a:ahLst/>
              <a:cxnLst/>
              <a:rect l="l" t="t" r="r" b="b"/>
              <a:pathLst>
                <a:path w="5182" h="4568" extrusionOk="0">
                  <a:moveTo>
                    <a:pt x="65" y="1"/>
                  </a:moveTo>
                  <a:cubicBezTo>
                    <a:pt x="23" y="1"/>
                    <a:pt x="1" y="2"/>
                    <a:pt x="1" y="2"/>
                  </a:cubicBezTo>
                  <a:cubicBezTo>
                    <a:pt x="594" y="117"/>
                    <a:pt x="1895" y="1920"/>
                    <a:pt x="2991" y="3997"/>
                  </a:cubicBezTo>
                  <a:cubicBezTo>
                    <a:pt x="3721" y="4202"/>
                    <a:pt x="4452" y="4408"/>
                    <a:pt x="5182" y="4568"/>
                  </a:cubicBezTo>
                  <a:cubicBezTo>
                    <a:pt x="4954" y="3951"/>
                    <a:pt x="4703" y="3449"/>
                    <a:pt x="4429" y="3061"/>
                  </a:cubicBezTo>
                  <a:cubicBezTo>
                    <a:pt x="2398" y="148"/>
                    <a:pt x="441" y="1"/>
                    <a:pt x="6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7" name="Google Shape;4513;p53">
              <a:extLst>
                <a:ext uri="{FF2B5EF4-FFF2-40B4-BE49-F238E27FC236}">
                  <a16:creationId xmlns:a16="http://schemas.microsoft.com/office/drawing/2014/main" id="{E40C0D64-6D81-0A1C-7574-A36ED33F2F01}"/>
                </a:ext>
              </a:extLst>
            </p:cNvPr>
            <p:cNvSpPr/>
            <p:nvPr/>
          </p:nvSpPr>
          <p:spPr>
            <a:xfrm>
              <a:off x="1362825" y="2756775"/>
              <a:ext cx="446825" cy="437525"/>
            </a:xfrm>
            <a:custGeom>
              <a:avLst/>
              <a:gdLst/>
              <a:ahLst/>
              <a:cxnLst/>
              <a:rect l="l" t="t" r="r" b="b"/>
              <a:pathLst>
                <a:path w="17873" h="17501" extrusionOk="0">
                  <a:moveTo>
                    <a:pt x="16800" y="0"/>
                  </a:moveTo>
                  <a:cubicBezTo>
                    <a:pt x="16503" y="2785"/>
                    <a:pt x="15933" y="5524"/>
                    <a:pt x="15248" y="8240"/>
                  </a:cubicBezTo>
                  <a:cubicBezTo>
                    <a:pt x="15230" y="8348"/>
                    <a:pt x="15156" y="8385"/>
                    <a:pt x="15081" y="8385"/>
                  </a:cubicBezTo>
                  <a:cubicBezTo>
                    <a:pt x="15060" y="8385"/>
                    <a:pt x="15039" y="8382"/>
                    <a:pt x="15020" y="8377"/>
                  </a:cubicBezTo>
                  <a:cubicBezTo>
                    <a:pt x="14928" y="8697"/>
                    <a:pt x="14860" y="8971"/>
                    <a:pt x="14769" y="9176"/>
                  </a:cubicBezTo>
                  <a:cubicBezTo>
                    <a:pt x="13947" y="10979"/>
                    <a:pt x="69" y="14723"/>
                    <a:pt x="69" y="14723"/>
                  </a:cubicBezTo>
                  <a:lnTo>
                    <a:pt x="1" y="17484"/>
                  </a:lnTo>
                  <a:cubicBezTo>
                    <a:pt x="372" y="17495"/>
                    <a:pt x="756" y="17500"/>
                    <a:pt x="1150" y="17500"/>
                  </a:cubicBezTo>
                  <a:cubicBezTo>
                    <a:pt x="7576" y="17500"/>
                    <a:pt x="16619" y="16070"/>
                    <a:pt x="17394" y="12349"/>
                  </a:cubicBezTo>
                  <a:cubicBezTo>
                    <a:pt x="17873" y="9998"/>
                    <a:pt x="17599" y="4611"/>
                    <a:pt x="16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8" name="Google Shape;4514;p53">
              <a:extLst>
                <a:ext uri="{FF2B5EF4-FFF2-40B4-BE49-F238E27FC236}">
                  <a16:creationId xmlns:a16="http://schemas.microsoft.com/office/drawing/2014/main" id="{E3275D2F-D890-6B73-072E-FDA36C807920}"/>
                </a:ext>
              </a:extLst>
            </p:cNvPr>
            <p:cNvSpPr/>
            <p:nvPr/>
          </p:nvSpPr>
          <p:spPr>
            <a:xfrm>
              <a:off x="1362825" y="2756775"/>
              <a:ext cx="446825" cy="437475"/>
            </a:xfrm>
            <a:custGeom>
              <a:avLst/>
              <a:gdLst/>
              <a:ahLst/>
              <a:cxnLst/>
              <a:rect l="l" t="t" r="r" b="b"/>
              <a:pathLst>
                <a:path w="17873" h="17499" extrusionOk="0">
                  <a:moveTo>
                    <a:pt x="16800" y="0"/>
                  </a:moveTo>
                  <a:cubicBezTo>
                    <a:pt x="16503" y="2785"/>
                    <a:pt x="15933" y="5524"/>
                    <a:pt x="15248" y="8240"/>
                  </a:cubicBezTo>
                  <a:cubicBezTo>
                    <a:pt x="15230" y="8348"/>
                    <a:pt x="15156" y="8385"/>
                    <a:pt x="15081" y="8385"/>
                  </a:cubicBezTo>
                  <a:cubicBezTo>
                    <a:pt x="15060" y="8385"/>
                    <a:pt x="15039" y="8382"/>
                    <a:pt x="15020" y="8377"/>
                  </a:cubicBezTo>
                  <a:cubicBezTo>
                    <a:pt x="14928" y="8697"/>
                    <a:pt x="14860" y="8971"/>
                    <a:pt x="14769" y="9176"/>
                  </a:cubicBezTo>
                  <a:cubicBezTo>
                    <a:pt x="13947" y="10979"/>
                    <a:pt x="69" y="14723"/>
                    <a:pt x="69" y="14723"/>
                  </a:cubicBezTo>
                  <a:lnTo>
                    <a:pt x="1" y="17484"/>
                  </a:lnTo>
                  <a:cubicBezTo>
                    <a:pt x="346" y="17494"/>
                    <a:pt x="700" y="17498"/>
                    <a:pt x="1062" y="17498"/>
                  </a:cubicBezTo>
                  <a:cubicBezTo>
                    <a:pt x="2474" y="17498"/>
                    <a:pt x="4003" y="17429"/>
                    <a:pt x="5547" y="17302"/>
                  </a:cubicBezTo>
                  <a:cubicBezTo>
                    <a:pt x="6803" y="16252"/>
                    <a:pt x="9017" y="14654"/>
                    <a:pt x="10295" y="14472"/>
                  </a:cubicBezTo>
                  <a:cubicBezTo>
                    <a:pt x="11710" y="14289"/>
                    <a:pt x="14449" y="14198"/>
                    <a:pt x="16321" y="14061"/>
                  </a:cubicBezTo>
                  <a:cubicBezTo>
                    <a:pt x="16891" y="13559"/>
                    <a:pt x="17257" y="12988"/>
                    <a:pt x="17394" y="12349"/>
                  </a:cubicBezTo>
                  <a:cubicBezTo>
                    <a:pt x="17873" y="9998"/>
                    <a:pt x="17599" y="4611"/>
                    <a:pt x="1680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9" name="Google Shape;4515;p53">
              <a:extLst>
                <a:ext uri="{FF2B5EF4-FFF2-40B4-BE49-F238E27FC236}">
                  <a16:creationId xmlns:a16="http://schemas.microsoft.com/office/drawing/2014/main" id="{0FE4F863-4D4D-0C6B-BC51-DE289EAE8B47}"/>
                </a:ext>
              </a:extLst>
            </p:cNvPr>
            <p:cNvSpPr/>
            <p:nvPr/>
          </p:nvSpPr>
          <p:spPr>
            <a:xfrm>
              <a:off x="1220175" y="2958775"/>
              <a:ext cx="238250" cy="215050"/>
            </a:xfrm>
            <a:custGeom>
              <a:avLst/>
              <a:gdLst/>
              <a:ahLst/>
              <a:cxnLst/>
              <a:rect l="l" t="t" r="r" b="b"/>
              <a:pathLst>
                <a:path w="9530" h="8602" extrusionOk="0">
                  <a:moveTo>
                    <a:pt x="1621" y="0"/>
                  </a:moveTo>
                  <a:cubicBezTo>
                    <a:pt x="1096" y="183"/>
                    <a:pt x="868" y="982"/>
                    <a:pt x="731" y="1438"/>
                  </a:cubicBezTo>
                  <a:cubicBezTo>
                    <a:pt x="662" y="1712"/>
                    <a:pt x="571" y="2009"/>
                    <a:pt x="503" y="2306"/>
                  </a:cubicBezTo>
                  <a:cubicBezTo>
                    <a:pt x="0" y="4337"/>
                    <a:pt x="868" y="6665"/>
                    <a:pt x="2648" y="7784"/>
                  </a:cubicBezTo>
                  <a:cubicBezTo>
                    <a:pt x="2899" y="7967"/>
                    <a:pt x="3173" y="8103"/>
                    <a:pt x="3470" y="8218"/>
                  </a:cubicBezTo>
                  <a:cubicBezTo>
                    <a:pt x="4087" y="8483"/>
                    <a:pt x="4683" y="8601"/>
                    <a:pt x="5240" y="8601"/>
                  </a:cubicBezTo>
                  <a:cubicBezTo>
                    <a:pt x="7794" y="8601"/>
                    <a:pt x="9529" y="6125"/>
                    <a:pt x="8742" y="4063"/>
                  </a:cubicBezTo>
                  <a:cubicBezTo>
                    <a:pt x="8742" y="4063"/>
                    <a:pt x="6188" y="414"/>
                    <a:pt x="4690" y="414"/>
                  </a:cubicBezTo>
                  <a:cubicBezTo>
                    <a:pt x="4599" y="414"/>
                    <a:pt x="4511" y="428"/>
                    <a:pt x="4428" y="457"/>
                  </a:cubicBezTo>
                  <a:cubicBezTo>
                    <a:pt x="3926" y="640"/>
                    <a:pt x="3789" y="1050"/>
                    <a:pt x="3926" y="1530"/>
                  </a:cubicBezTo>
                  <a:cubicBezTo>
                    <a:pt x="3972" y="1758"/>
                    <a:pt x="4063" y="2032"/>
                    <a:pt x="4200" y="2192"/>
                  </a:cubicBezTo>
                  <a:cubicBezTo>
                    <a:pt x="4383" y="2397"/>
                    <a:pt x="4634" y="2488"/>
                    <a:pt x="4702" y="2762"/>
                  </a:cubicBezTo>
                  <a:cubicBezTo>
                    <a:pt x="4554" y="2849"/>
                    <a:pt x="4390" y="2886"/>
                    <a:pt x="4219" y="2886"/>
                  </a:cubicBezTo>
                  <a:cubicBezTo>
                    <a:pt x="3578" y="2886"/>
                    <a:pt x="2844" y="2365"/>
                    <a:pt x="2465" y="1986"/>
                  </a:cubicBezTo>
                  <a:cubicBezTo>
                    <a:pt x="1872" y="1393"/>
                    <a:pt x="1918" y="662"/>
                    <a:pt x="1621" y="0"/>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0" name="Google Shape;4516;p53">
              <a:extLst>
                <a:ext uri="{FF2B5EF4-FFF2-40B4-BE49-F238E27FC236}">
                  <a16:creationId xmlns:a16="http://schemas.microsoft.com/office/drawing/2014/main" id="{308A9D27-8FD0-29BE-908A-214ECD79637E}"/>
                </a:ext>
              </a:extLst>
            </p:cNvPr>
            <p:cNvSpPr/>
            <p:nvPr/>
          </p:nvSpPr>
          <p:spPr>
            <a:xfrm>
              <a:off x="1220750" y="3019250"/>
              <a:ext cx="237675" cy="154575"/>
            </a:xfrm>
            <a:custGeom>
              <a:avLst/>
              <a:gdLst/>
              <a:ahLst/>
              <a:cxnLst/>
              <a:rect l="l" t="t" r="r" b="b"/>
              <a:pathLst>
                <a:path w="9507" h="6183" extrusionOk="0">
                  <a:moveTo>
                    <a:pt x="457" y="1"/>
                  </a:moveTo>
                  <a:lnTo>
                    <a:pt x="457" y="1"/>
                  </a:lnTo>
                  <a:cubicBezTo>
                    <a:pt x="0" y="2010"/>
                    <a:pt x="868" y="4269"/>
                    <a:pt x="2625" y="5365"/>
                  </a:cubicBezTo>
                  <a:cubicBezTo>
                    <a:pt x="2876" y="5548"/>
                    <a:pt x="3150" y="5684"/>
                    <a:pt x="3447" y="5799"/>
                  </a:cubicBezTo>
                  <a:cubicBezTo>
                    <a:pt x="4064" y="6064"/>
                    <a:pt x="4660" y="6182"/>
                    <a:pt x="5217" y="6182"/>
                  </a:cubicBezTo>
                  <a:cubicBezTo>
                    <a:pt x="7771" y="6182"/>
                    <a:pt x="9506" y="3706"/>
                    <a:pt x="8719" y="1644"/>
                  </a:cubicBezTo>
                  <a:cubicBezTo>
                    <a:pt x="8719" y="1644"/>
                    <a:pt x="8354" y="1119"/>
                    <a:pt x="7806" y="480"/>
                  </a:cubicBezTo>
                  <a:lnTo>
                    <a:pt x="7806" y="480"/>
                  </a:lnTo>
                  <a:cubicBezTo>
                    <a:pt x="7829" y="1713"/>
                    <a:pt x="7396" y="3060"/>
                    <a:pt x="5341" y="3105"/>
                  </a:cubicBezTo>
                  <a:cubicBezTo>
                    <a:pt x="5272" y="3107"/>
                    <a:pt x="5204" y="3108"/>
                    <a:pt x="5136" y="3108"/>
                  </a:cubicBezTo>
                  <a:cubicBezTo>
                    <a:pt x="2343" y="3108"/>
                    <a:pt x="769" y="1739"/>
                    <a:pt x="457" y="1"/>
                  </a:cubicBezTo>
                  <a:close/>
                </a:path>
              </a:pathLst>
            </a:custGeom>
            <a:solidFill>
              <a:srgbClr val="FF9C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1" name="Google Shape;4517;p53">
              <a:extLst>
                <a:ext uri="{FF2B5EF4-FFF2-40B4-BE49-F238E27FC236}">
                  <a16:creationId xmlns:a16="http://schemas.microsoft.com/office/drawing/2014/main" id="{CB396BBF-2546-F875-54DF-A7216A5BBB63}"/>
                </a:ext>
              </a:extLst>
            </p:cNvPr>
            <p:cNvSpPr/>
            <p:nvPr/>
          </p:nvSpPr>
          <p:spPr>
            <a:xfrm>
              <a:off x="1235575" y="2958675"/>
              <a:ext cx="36550" cy="93275"/>
            </a:xfrm>
            <a:custGeom>
              <a:avLst/>
              <a:gdLst/>
              <a:ahLst/>
              <a:cxnLst/>
              <a:rect l="l" t="t" r="r" b="b"/>
              <a:pathLst>
                <a:path w="1462" h="3731" extrusionOk="0">
                  <a:moveTo>
                    <a:pt x="972" y="1"/>
                  </a:moveTo>
                  <a:cubicBezTo>
                    <a:pt x="935" y="1"/>
                    <a:pt x="829" y="87"/>
                    <a:pt x="685" y="210"/>
                  </a:cubicBezTo>
                  <a:cubicBezTo>
                    <a:pt x="548" y="370"/>
                    <a:pt x="343" y="575"/>
                    <a:pt x="206" y="826"/>
                  </a:cubicBezTo>
                  <a:cubicBezTo>
                    <a:pt x="69" y="1100"/>
                    <a:pt x="1" y="1397"/>
                    <a:pt x="1" y="1625"/>
                  </a:cubicBezTo>
                  <a:cubicBezTo>
                    <a:pt x="1" y="1739"/>
                    <a:pt x="1" y="1853"/>
                    <a:pt x="23" y="1899"/>
                  </a:cubicBezTo>
                  <a:cubicBezTo>
                    <a:pt x="23" y="1967"/>
                    <a:pt x="46" y="2013"/>
                    <a:pt x="46" y="2013"/>
                  </a:cubicBezTo>
                  <a:cubicBezTo>
                    <a:pt x="46" y="2013"/>
                    <a:pt x="69" y="2150"/>
                    <a:pt x="138" y="2355"/>
                  </a:cubicBezTo>
                  <a:cubicBezTo>
                    <a:pt x="183" y="2470"/>
                    <a:pt x="229" y="2584"/>
                    <a:pt x="297" y="2698"/>
                  </a:cubicBezTo>
                  <a:cubicBezTo>
                    <a:pt x="366" y="2812"/>
                    <a:pt x="434" y="2949"/>
                    <a:pt x="526" y="3063"/>
                  </a:cubicBezTo>
                  <a:cubicBezTo>
                    <a:pt x="685" y="3291"/>
                    <a:pt x="914" y="3497"/>
                    <a:pt x="1096" y="3611"/>
                  </a:cubicBezTo>
                  <a:cubicBezTo>
                    <a:pt x="1266" y="3687"/>
                    <a:pt x="1390" y="3731"/>
                    <a:pt x="1427" y="3731"/>
                  </a:cubicBezTo>
                  <a:cubicBezTo>
                    <a:pt x="1435" y="3731"/>
                    <a:pt x="1439" y="3729"/>
                    <a:pt x="1439" y="3725"/>
                  </a:cubicBezTo>
                  <a:cubicBezTo>
                    <a:pt x="1461" y="3702"/>
                    <a:pt x="1325" y="3611"/>
                    <a:pt x="1188" y="3497"/>
                  </a:cubicBezTo>
                  <a:cubicBezTo>
                    <a:pt x="1028" y="3360"/>
                    <a:pt x="868" y="3154"/>
                    <a:pt x="731" y="2926"/>
                  </a:cubicBezTo>
                  <a:cubicBezTo>
                    <a:pt x="663" y="2812"/>
                    <a:pt x="617" y="2698"/>
                    <a:pt x="571" y="2561"/>
                  </a:cubicBezTo>
                  <a:cubicBezTo>
                    <a:pt x="503" y="2470"/>
                    <a:pt x="480" y="2355"/>
                    <a:pt x="457" y="2264"/>
                  </a:cubicBezTo>
                  <a:cubicBezTo>
                    <a:pt x="389" y="2059"/>
                    <a:pt x="389" y="1945"/>
                    <a:pt x="389" y="1945"/>
                  </a:cubicBezTo>
                  <a:cubicBezTo>
                    <a:pt x="389" y="1945"/>
                    <a:pt x="366" y="1899"/>
                    <a:pt x="366" y="1853"/>
                  </a:cubicBezTo>
                  <a:cubicBezTo>
                    <a:pt x="343" y="1785"/>
                    <a:pt x="343" y="1716"/>
                    <a:pt x="320" y="1625"/>
                  </a:cubicBezTo>
                  <a:cubicBezTo>
                    <a:pt x="297" y="1442"/>
                    <a:pt x="343" y="1191"/>
                    <a:pt x="434" y="940"/>
                  </a:cubicBezTo>
                  <a:cubicBezTo>
                    <a:pt x="640" y="461"/>
                    <a:pt x="1028" y="27"/>
                    <a:pt x="982" y="4"/>
                  </a:cubicBezTo>
                  <a:cubicBezTo>
                    <a:pt x="980" y="2"/>
                    <a:pt x="976" y="1"/>
                    <a:pt x="97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2" name="Google Shape;4518;p53">
              <a:extLst>
                <a:ext uri="{FF2B5EF4-FFF2-40B4-BE49-F238E27FC236}">
                  <a16:creationId xmlns:a16="http://schemas.microsoft.com/office/drawing/2014/main" id="{414F56CB-26B3-8DA7-CA06-D77CD6BAB803}"/>
                </a:ext>
              </a:extLst>
            </p:cNvPr>
            <p:cNvSpPr/>
            <p:nvPr/>
          </p:nvSpPr>
          <p:spPr>
            <a:xfrm>
              <a:off x="1228150" y="3003275"/>
              <a:ext cx="51400" cy="106275"/>
            </a:xfrm>
            <a:custGeom>
              <a:avLst/>
              <a:gdLst/>
              <a:ahLst/>
              <a:cxnLst/>
              <a:rect l="l" t="t" r="r" b="b"/>
              <a:pathLst>
                <a:path w="2056" h="4251" extrusionOk="0">
                  <a:moveTo>
                    <a:pt x="478" y="0"/>
                  </a:moveTo>
                  <a:cubicBezTo>
                    <a:pt x="443" y="0"/>
                    <a:pt x="91" y="539"/>
                    <a:pt x="24" y="1188"/>
                  </a:cubicBezTo>
                  <a:cubicBezTo>
                    <a:pt x="1" y="1507"/>
                    <a:pt x="24" y="1850"/>
                    <a:pt x="92" y="2078"/>
                  </a:cubicBezTo>
                  <a:cubicBezTo>
                    <a:pt x="161" y="2329"/>
                    <a:pt x="229" y="2466"/>
                    <a:pt x="229" y="2466"/>
                  </a:cubicBezTo>
                  <a:cubicBezTo>
                    <a:pt x="229" y="2466"/>
                    <a:pt x="252" y="2512"/>
                    <a:pt x="275" y="2580"/>
                  </a:cubicBezTo>
                  <a:cubicBezTo>
                    <a:pt x="320" y="2626"/>
                    <a:pt x="366" y="2717"/>
                    <a:pt x="435" y="2831"/>
                  </a:cubicBezTo>
                  <a:cubicBezTo>
                    <a:pt x="549" y="3037"/>
                    <a:pt x="777" y="3288"/>
                    <a:pt x="1005" y="3516"/>
                  </a:cubicBezTo>
                  <a:cubicBezTo>
                    <a:pt x="1434" y="3924"/>
                    <a:pt x="1924" y="4250"/>
                    <a:pt x="2019" y="4250"/>
                  </a:cubicBezTo>
                  <a:cubicBezTo>
                    <a:pt x="2025" y="4250"/>
                    <a:pt x="2030" y="4249"/>
                    <a:pt x="2032" y="4246"/>
                  </a:cubicBezTo>
                  <a:cubicBezTo>
                    <a:pt x="2055" y="4201"/>
                    <a:pt x="1576" y="3813"/>
                    <a:pt x="1188" y="3333"/>
                  </a:cubicBezTo>
                  <a:cubicBezTo>
                    <a:pt x="982" y="3105"/>
                    <a:pt x="800" y="2854"/>
                    <a:pt x="708" y="2649"/>
                  </a:cubicBezTo>
                  <a:cubicBezTo>
                    <a:pt x="640" y="2557"/>
                    <a:pt x="617" y="2489"/>
                    <a:pt x="594" y="2420"/>
                  </a:cubicBezTo>
                  <a:cubicBezTo>
                    <a:pt x="572" y="2352"/>
                    <a:pt x="549" y="2329"/>
                    <a:pt x="549" y="2329"/>
                  </a:cubicBezTo>
                  <a:cubicBezTo>
                    <a:pt x="549" y="2329"/>
                    <a:pt x="480" y="2192"/>
                    <a:pt x="412" y="1987"/>
                  </a:cubicBezTo>
                  <a:cubicBezTo>
                    <a:pt x="343" y="1781"/>
                    <a:pt x="298" y="1484"/>
                    <a:pt x="275" y="1188"/>
                  </a:cubicBezTo>
                  <a:cubicBezTo>
                    <a:pt x="275" y="594"/>
                    <a:pt x="549" y="24"/>
                    <a:pt x="480" y="1"/>
                  </a:cubicBezTo>
                  <a:cubicBezTo>
                    <a:pt x="480" y="0"/>
                    <a:pt x="479" y="0"/>
                    <a:pt x="478" y="0"/>
                  </a:cubicBezTo>
                  <a:close/>
                </a:path>
              </a:pathLst>
            </a:custGeom>
            <a:solidFill>
              <a:srgbClr val="FE7A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3" name="Google Shape;4519;p53">
              <a:extLst>
                <a:ext uri="{FF2B5EF4-FFF2-40B4-BE49-F238E27FC236}">
                  <a16:creationId xmlns:a16="http://schemas.microsoft.com/office/drawing/2014/main" id="{07D80460-3E8F-540B-5E48-6575F62434C7}"/>
                </a:ext>
              </a:extLst>
            </p:cNvPr>
            <p:cNvSpPr/>
            <p:nvPr/>
          </p:nvSpPr>
          <p:spPr>
            <a:xfrm>
              <a:off x="1227025" y="3039800"/>
              <a:ext cx="64500" cy="115900"/>
            </a:xfrm>
            <a:custGeom>
              <a:avLst/>
              <a:gdLst/>
              <a:ahLst/>
              <a:cxnLst/>
              <a:rect l="l" t="t" r="r" b="b"/>
              <a:pathLst>
                <a:path w="2580" h="4636" extrusionOk="0">
                  <a:moveTo>
                    <a:pt x="229" y="1"/>
                  </a:moveTo>
                  <a:cubicBezTo>
                    <a:pt x="206" y="1"/>
                    <a:pt x="137" y="160"/>
                    <a:pt x="92" y="412"/>
                  </a:cubicBezTo>
                  <a:cubicBezTo>
                    <a:pt x="46" y="685"/>
                    <a:pt x="0" y="1028"/>
                    <a:pt x="46" y="1393"/>
                  </a:cubicBezTo>
                  <a:cubicBezTo>
                    <a:pt x="92" y="1735"/>
                    <a:pt x="206" y="2078"/>
                    <a:pt x="320" y="2329"/>
                  </a:cubicBezTo>
                  <a:cubicBezTo>
                    <a:pt x="365" y="2443"/>
                    <a:pt x="434" y="2557"/>
                    <a:pt x="457" y="2626"/>
                  </a:cubicBezTo>
                  <a:cubicBezTo>
                    <a:pt x="502" y="2694"/>
                    <a:pt x="525" y="2717"/>
                    <a:pt x="525" y="2717"/>
                  </a:cubicBezTo>
                  <a:cubicBezTo>
                    <a:pt x="525" y="2717"/>
                    <a:pt x="548" y="2763"/>
                    <a:pt x="594" y="2831"/>
                  </a:cubicBezTo>
                  <a:cubicBezTo>
                    <a:pt x="639" y="2899"/>
                    <a:pt x="708" y="2991"/>
                    <a:pt x="776" y="3082"/>
                  </a:cubicBezTo>
                  <a:cubicBezTo>
                    <a:pt x="936" y="3288"/>
                    <a:pt x="1187" y="3561"/>
                    <a:pt x="1438" y="3790"/>
                  </a:cubicBezTo>
                  <a:cubicBezTo>
                    <a:pt x="1926" y="4256"/>
                    <a:pt x="2479" y="4635"/>
                    <a:pt x="2531" y="4635"/>
                  </a:cubicBezTo>
                  <a:cubicBezTo>
                    <a:pt x="2532" y="4635"/>
                    <a:pt x="2533" y="4635"/>
                    <a:pt x="2534" y="4634"/>
                  </a:cubicBezTo>
                  <a:cubicBezTo>
                    <a:pt x="2580" y="4589"/>
                    <a:pt x="2055" y="4132"/>
                    <a:pt x="1621" y="3607"/>
                  </a:cubicBezTo>
                  <a:cubicBezTo>
                    <a:pt x="1393" y="3356"/>
                    <a:pt x="1187" y="3105"/>
                    <a:pt x="1050" y="2899"/>
                  </a:cubicBezTo>
                  <a:cubicBezTo>
                    <a:pt x="982" y="2785"/>
                    <a:pt x="913" y="2694"/>
                    <a:pt x="868" y="2648"/>
                  </a:cubicBezTo>
                  <a:cubicBezTo>
                    <a:pt x="845" y="2580"/>
                    <a:pt x="822" y="2534"/>
                    <a:pt x="822" y="2534"/>
                  </a:cubicBezTo>
                  <a:cubicBezTo>
                    <a:pt x="822" y="2534"/>
                    <a:pt x="799" y="2511"/>
                    <a:pt x="753" y="2443"/>
                  </a:cubicBezTo>
                  <a:cubicBezTo>
                    <a:pt x="731" y="2397"/>
                    <a:pt x="662" y="2306"/>
                    <a:pt x="617" y="2192"/>
                  </a:cubicBezTo>
                  <a:cubicBezTo>
                    <a:pt x="502" y="1964"/>
                    <a:pt x="365" y="1667"/>
                    <a:pt x="297" y="1347"/>
                  </a:cubicBezTo>
                  <a:cubicBezTo>
                    <a:pt x="229" y="1028"/>
                    <a:pt x="206" y="685"/>
                    <a:pt x="229" y="434"/>
                  </a:cubicBezTo>
                  <a:cubicBezTo>
                    <a:pt x="229" y="183"/>
                    <a:pt x="251" y="1"/>
                    <a:pt x="229" y="1"/>
                  </a:cubicBezTo>
                  <a:close/>
                </a:path>
              </a:pathLst>
            </a:custGeom>
            <a:solidFill>
              <a:srgbClr val="FE7A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4" name="Google Shape;4520;p53">
              <a:extLst>
                <a:ext uri="{FF2B5EF4-FFF2-40B4-BE49-F238E27FC236}">
                  <a16:creationId xmlns:a16="http://schemas.microsoft.com/office/drawing/2014/main" id="{1E51BF3F-8ECF-6F5A-4406-B47F15DEB898}"/>
                </a:ext>
              </a:extLst>
            </p:cNvPr>
            <p:cNvSpPr/>
            <p:nvPr/>
          </p:nvSpPr>
          <p:spPr>
            <a:xfrm>
              <a:off x="1311475" y="2964950"/>
              <a:ext cx="130125" cy="107400"/>
            </a:xfrm>
            <a:custGeom>
              <a:avLst/>
              <a:gdLst/>
              <a:ahLst/>
              <a:cxnLst/>
              <a:rect l="l" t="t" r="r" b="b"/>
              <a:pathLst>
                <a:path w="5205" h="4296" extrusionOk="0">
                  <a:moveTo>
                    <a:pt x="969" y="0"/>
                  </a:moveTo>
                  <a:cubicBezTo>
                    <a:pt x="928" y="0"/>
                    <a:pt x="887" y="2"/>
                    <a:pt x="845" y="5"/>
                  </a:cubicBezTo>
                  <a:lnTo>
                    <a:pt x="731" y="5"/>
                  </a:lnTo>
                  <a:lnTo>
                    <a:pt x="617" y="50"/>
                  </a:lnTo>
                  <a:cubicBezTo>
                    <a:pt x="525" y="73"/>
                    <a:pt x="457" y="119"/>
                    <a:pt x="388" y="187"/>
                  </a:cubicBezTo>
                  <a:cubicBezTo>
                    <a:pt x="297" y="233"/>
                    <a:pt x="274" y="301"/>
                    <a:pt x="206" y="370"/>
                  </a:cubicBezTo>
                  <a:cubicBezTo>
                    <a:pt x="160" y="438"/>
                    <a:pt x="137" y="530"/>
                    <a:pt x="92" y="598"/>
                  </a:cubicBezTo>
                  <a:cubicBezTo>
                    <a:pt x="0" y="918"/>
                    <a:pt x="69" y="1283"/>
                    <a:pt x="229" y="1534"/>
                  </a:cubicBezTo>
                  <a:cubicBezTo>
                    <a:pt x="388" y="1785"/>
                    <a:pt x="571" y="1968"/>
                    <a:pt x="731" y="2127"/>
                  </a:cubicBezTo>
                  <a:cubicBezTo>
                    <a:pt x="1034" y="2431"/>
                    <a:pt x="1235" y="2631"/>
                    <a:pt x="1274" y="2631"/>
                  </a:cubicBezTo>
                  <a:cubicBezTo>
                    <a:pt x="1276" y="2631"/>
                    <a:pt x="1277" y="2631"/>
                    <a:pt x="1279" y="2629"/>
                  </a:cubicBezTo>
                  <a:cubicBezTo>
                    <a:pt x="1301" y="2607"/>
                    <a:pt x="1119" y="2378"/>
                    <a:pt x="822" y="2036"/>
                  </a:cubicBezTo>
                  <a:cubicBezTo>
                    <a:pt x="685" y="1876"/>
                    <a:pt x="525" y="1671"/>
                    <a:pt x="388" y="1443"/>
                  </a:cubicBezTo>
                  <a:cubicBezTo>
                    <a:pt x="274" y="1214"/>
                    <a:pt x="251" y="940"/>
                    <a:pt x="343" y="689"/>
                  </a:cubicBezTo>
                  <a:cubicBezTo>
                    <a:pt x="434" y="438"/>
                    <a:pt x="640" y="301"/>
                    <a:pt x="868" y="278"/>
                  </a:cubicBezTo>
                  <a:cubicBezTo>
                    <a:pt x="1119" y="278"/>
                    <a:pt x="1347" y="370"/>
                    <a:pt x="1530" y="438"/>
                  </a:cubicBezTo>
                  <a:cubicBezTo>
                    <a:pt x="1735" y="530"/>
                    <a:pt x="1895" y="621"/>
                    <a:pt x="1986" y="689"/>
                  </a:cubicBezTo>
                  <a:cubicBezTo>
                    <a:pt x="2078" y="758"/>
                    <a:pt x="2146" y="803"/>
                    <a:pt x="2146" y="803"/>
                  </a:cubicBezTo>
                  <a:cubicBezTo>
                    <a:pt x="2146" y="803"/>
                    <a:pt x="2374" y="963"/>
                    <a:pt x="2694" y="1260"/>
                  </a:cubicBezTo>
                  <a:cubicBezTo>
                    <a:pt x="3013" y="1557"/>
                    <a:pt x="3379" y="1990"/>
                    <a:pt x="3789" y="2447"/>
                  </a:cubicBezTo>
                  <a:cubicBezTo>
                    <a:pt x="4223" y="2881"/>
                    <a:pt x="4657" y="3269"/>
                    <a:pt x="4908" y="3634"/>
                  </a:cubicBezTo>
                  <a:cubicBezTo>
                    <a:pt x="5022" y="3816"/>
                    <a:pt x="5090" y="3976"/>
                    <a:pt x="5136" y="4090"/>
                  </a:cubicBezTo>
                  <a:cubicBezTo>
                    <a:pt x="5159" y="4227"/>
                    <a:pt x="5159" y="4296"/>
                    <a:pt x="5182" y="4296"/>
                  </a:cubicBezTo>
                  <a:cubicBezTo>
                    <a:pt x="5182" y="4296"/>
                    <a:pt x="5205" y="4227"/>
                    <a:pt x="5205" y="4090"/>
                  </a:cubicBezTo>
                  <a:cubicBezTo>
                    <a:pt x="5182" y="3953"/>
                    <a:pt x="5136" y="3771"/>
                    <a:pt x="5022" y="3565"/>
                  </a:cubicBezTo>
                  <a:cubicBezTo>
                    <a:pt x="4794" y="3154"/>
                    <a:pt x="4383" y="2721"/>
                    <a:pt x="3972" y="2287"/>
                  </a:cubicBezTo>
                  <a:cubicBezTo>
                    <a:pt x="3607" y="1831"/>
                    <a:pt x="3242" y="1351"/>
                    <a:pt x="2922" y="1032"/>
                  </a:cubicBezTo>
                  <a:cubicBezTo>
                    <a:pt x="2602" y="689"/>
                    <a:pt x="2351" y="507"/>
                    <a:pt x="2351" y="507"/>
                  </a:cubicBezTo>
                  <a:cubicBezTo>
                    <a:pt x="2351" y="507"/>
                    <a:pt x="2283" y="461"/>
                    <a:pt x="2169" y="393"/>
                  </a:cubicBezTo>
                  <a:cubicBezTo>
                    <a:pt x="2055" y="324"/>
                    <a:pt x="1872" y="233"/>
                    <a:pt x="1667" y="142"/>
                  </a:cubicBezTo>
                  <a:cubicBezTo>
                    <a:pt x="1468" y="62"/>
                    <a:pt x="1236" y="0"/>
                    <a:pt x="96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5" name="Google Shape;4521;p53">
              <a:extLst>
                <a:ext uri="{FF2B5EF4-FFF2-40B4-BE49-F238E27FC236}">
                  <a16:creationId xmlns:a16="http://schemas.microsoft.com/office/drawing/2014/main" id="{58CA5B9C-134E-93D4-F100-1EDCD3E5A4B4}"/>
                </a:ext>
              </a:extLst>
            </p:cNvPr>
            <p:cNvSpPr/>
            <p:nvPr/>
          </p:nvSpPr>
          <p:spPr>
            <a:xfrm>
              <a:off x="1264175" y="2976400"/>
              <a:ext cx="92400" cy="56700"/>
            </a:xfrm>
            <a:custGeom>
              <a:avLst/>
              <a:gdLst/>
              <a:ahLst/>
              <a:cxnLst/>
              <a:rect l="l" t="t" r="r" b="b"/>
              <a:pathLst>
                <a:path w="3696" h="2268" extrusionOk="0">
                  <a:moveTo>
                    <a:pt x="62" y="1"/>
                  </a:moveTo>
                  <a:cubicBezTo>
                    <a:pt x="38" y="1"/>
                    <a:pt x="1" y="155"/>
                    <a:pt x="44" y="368"/>
                  </a:cubicBezTo>
                  <a:cubicBezTo>
                    <a:pt x="66" y="619"/>
                    <a:pt x="226" y="893"/>
                    <a:pt x="432" y="1122"/>
                  </a:cubicBezTo>
                  <a:cubicBezTo>
                    <a:pt x="820" y="1601"/>
                    <a:pt x="1345" y="1920"/>
                    <a:pt x="1345" y="1920"/>
                  </a:cubicBezTo>
                  <a:cubicBezTo>
                    <a:pt x="1345" y="1920"/>
                    <a:pt x="1482" y="1989"/>
                    <a:pt x="1710" y="2080"/>
                  </a:cubicBezTo>
                  <a:cubicBezTo>
                    <a:pt x="1801" y="2126"/>
                    <a:pt x="1938" y="2171"/>
                    <a:pt x="2098" y="2194"/>
                  </a:cubicBezTo>
                  <a:cubicBezTo>
                    <a:pt x="2216" y="2214"/>
                    <a:pt x="2350" y="2267"/>
                    <a:pt x="2487" y="2267"/>
                  </a:cubicBezTo>
                  <a:cubicBezTo>
                    <a:pt x="2510" y="2267"/>
                    <a:pt x="2532" y="2266"/>
                    <a:pt x="2554" y="2263"/>
                  </a:cubicBezTo>
                  <a:cubicBezTo>
                    <a:pt x="2851" y="2263"/>
                    <a:pt x="3171" y="2171"/>
                    <a:pt x="3376" y="2103"/>
                  </a:cubicBezTo>
                  <a:cubicBezTo>
                    <a:pt x="3581" y="1989"/>
                    <a:pt x="3696" y="1898"/>
                    <a:pt x="3696" y="1898"/>
                  </a:cubicBezTo>
                  <a:cubicBezTo>
                    <a:pt x="3690" y="1892"/>
                    <a:pt x="3677" y="1889"/>
                    <a:pt x="3658" y="1889"/>
                  </a:cubicBezTo>
                  <a:cubicBezTo>
                    <a:pt x="3600" y="1889"/>
                    <a:pt x="3484" y="1915"/>
                    <a:pt x="3330" y="1966"/>
                  </a:cubicBezTo>
                  <a:cubicBezTo>
                    <a:pt x="3185" y="1998"/>
                    <a:pt x="2994" y="2031"/>
                    <a:pt x="2798" y="2031"/>
                  </a:cubicBezTo>
                  <a:cubicBezTo>
                    <a:pt x="2717" y="2031"/>
                    <a:pt x="2635" y="2025"/>
                    <a:pt x="2554" y="2012"/>
                  </a:cubicBezTo>
                  <a:cubicBezTo>
                    <a:pt x="2417" y="2012"/>
                    <a:pt x="2280" y="1943"/>
                    <a:pt x="2166" y="1920"/>
                  </a:cubicBezTo>
                  <a:cubicBezTo>
                    <a:pt x="2029" y="1898"/>
                    <a:pt x="1938" y="1829"/>
                    <a:pt x="1847" y="1783"/>
                  </a:cubicBezTo>
                  <a:cubicBezTo>
                    <a:pt x="1641" y="1692"/>
                    <a:pt x="1527" y="1624"/>
                    <a:pt x="1527" y="1624"/>
                  </a:cubicBezTo>
                  <a:cubicBezTo>
                    <a:pt x="1527" y="1624"/>
                    <a:pt x="1002" y="1350"/>
                    <a:pt x="614" y="962"/>
                  </a:cubicBezTo>
                  <a:cubicBezTo>
                    <a:pt x="409" y="756"/>
                    <a:pt x="249" y="528"/>
                    <a:pt x="158" y="345"/>
                  </a:cubicBezTo>
                  <a:cubicBezTo>
                    <a:pt x="89" y="140"/>
                    <a:pt x="89" y="3"/>
                    <a:pt x="66" y="3"/>
                  </a:cubicBezTo>
                  <a:cubicBezTo>
                    <a:pt x="65" y="2"/>
                    <a:pt x="63" y="1"/>
                    <a:pt x="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6" name="Google Shape;4522;p53">
              <a:extLst>
                <a:ext uri="{FF2B5EF4-FFF2-40B4-BE49-F238E27FC236}">
                  <a16:creationId xmlns:a16="http://schemas.microsoft.com/office/drawing/2014/main" id="{C6EDFE51-DA05-4AF2-8487-0362D908C9DA}"/>
                </a:ext>
              </a:extLst>
            </p:cNvPr>
            <p:cNvSpPr/>
            <p:nvPr/>
          </p:nvSpPr>
          <p:spPr>
            <a:xfrm>
              <a:off x="1561175" y="2891450"/>
              <a:ext cx="238775" cy="215350"/>
            </a:xfrm>
            <a:custGeom>
              <a:avLst/>
              <a:gdLst/>
              <a:ahLst/>
              <a:cxnLst/>
              <a:rect l="l" t="t" r="r" b="b"/>
              <a:pathLst>
                <a:path w="9551" h="8614" extrusionOk="0">
                  <a:moveTo>
                    <a:pt x="7930" y="0"/>
                  </a:moveTo>
                  <a:cubicBezTo>
                    <a:pt x="7634" y="685"/>
                    <a:pt x="7679" y="1392"/>
                    <a:pt x="7086" y="2009"/>
                  </a:cubicBezTo>
                  <a:cubicBezTo>
                    <a:pt x="6687" y="2389"/>
                    <a:pt x="5958" y="2899"/>
                    <a:pt x="5308" y="2899"/>
                  </a:cubicBezTo>
                  <a:cubicBezTo>
                    <a:pt x="5140" y="2899"/>
                    <a:pt x="4977" y="2865"/>
                    <a:pt x="4826" y="2785"/>
                  </a:cubicBezTo>
                  <a:cubicBezTo>
                    <a:pt x="4917" y="2488"/>
                    <a:pt x="5168" y="2397"/>
                    <a:pt x="5328" y="2191"/>
                  </a:cubicBezTo>
                  <a:cubicBezTo>
                    <a:pt x="5465" y="2032"/>
                    <a:pt x="5556" y="1758"/>
                    <a:pt x="5625" y="1529"/>
                  </a:cubicBezTo>
                  <a:cubicBezTo>
                    <a:pt x="5739" y="1050"/>
                    <a:pt x="5602" y="639"/>
                    <a:pt x="5100" y="479"/>
                  </a:cubicBezTo>
                  <a:cubicBezTo>
                    <a:pt x="5014" y="448"/>
                    <a:pt x="4922" y="433"/>
                    <a:pt x="4826" y="433"/>
                  </a:cubicBezTo>
                  <a:cubicBezTo>
                    <a:pt x="3330" y="433"/>
                    <a:pt x="809" y="4063"/>
                    <a:pt x="809" y="4063"/>
                  </a:cubicBezTo>
                  <a:cubicBezTo>
                    <a:pt x="1" y="6129"/>
                    <a:pt x="1744" y="8613"/>
                    <a:pt x="4308" y="8613"/>
                  </a:cubicBezTo>
                  <a:cubicBezTo>
                    <a:pt x="4859" y="8613"/>
                    <a:pt x="5449" y="8499"/>
                    <a:pt x="6059" y="8240"/>
                  </a:cubicBezTo>
                  <a:cubicBezTo>
                    <a:pt x="6355" y="8103"/>
                    <a:pt x="6629" y="7966"/>
                    <a:pt x="6903" y="7806"/>
                  </a:cubicBezTo>
                  <a:cubicBezTo>
                    <a:pt x="8684" y="6665"/>
                    <a:pt x="9551" y="4360"/>
                    <a:pt x="9049" y="2305"/>
                  </a:cubicBezTo>
                  <a:cubicBezTo>
                    <a:pt x="8980" y="2009"/>
                    <a:pt x="8889" y="1735"/>
                    <a:pt x="8798" y="1438"/>
                  </a:cubicBezTo>
                  <a:cubicBezTo>
                    <a:pt x="8661" y="982"/>
                    <a:pt x="8432" y="183"/>
                    <a:pt x="7930" y="0"/>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7" name="Google Shape;4523;p53">
              <a:extLst>
                <a:ext uri="{FF2B5EF4-FFF2-40B4-BE49-F238E27FC236}">
                  <a16:creationId xmlns:a16="http://schemas.microsoft.com/office/drawing/2014/main" id="{3958792F-1387-6285-A7AB-C03EA22A92D6}"/>
                </a:ext>
              </a:extLst>
            </p:cNvPr>
            <p:cNvSpPr/>
            <p:nvPr/>
          </p:nvSpPr>
          <p:spPr>
            <a:xfrm>
              <a:off x="1561175" y="2951925"/>
              <a:ext cx="237650" cy="154875"/>
            </a:xfrm>
            <a:custGeom>
              <a:avLst/>
              <a:gdLst/>
              <a:ahLst/>
              <a:cxnLst/>
              <a:rect l="l" t="t" r="r" b="b"/>
              <a:pathLst>
                <a:path w="9506" h="6195" extrusionOk="0">
                  <a:moveTo>
                    <a:pt x="9072" y="1"/>
                  </a:moveTo>
                  <a:lnTo>
                    <a:pt x="9072" y="1"/>
                  </a:lnTo>
                  <a:cubicBezTo>
                    <a:pt x="8737" y="1760"/>
                    <a:pt x="7164" y="3107"/>
                    <a:pt x="4394" y="3107"/>
                  </a:cubicBezTo>
                  <a:cubicBezTo>
                    <a:pt x="4325" y="3107"/>
                    <a:pt x="4257" y="3106"/>
                    <a:pt x="4187" y="3105"/>
                  </a:cubicBezTo>
                  <a:cubicBezTo>
                    <a:pt x="2133" y="3059"/>
                    <a:pt x="1676" y="1712"/>
                    <a:pt x="1699" y="480"/>
                  </a:cubicBezTo>
                  <a:lnTo>
                    <a:pt x="1699" y="480"/>
                  </a:lnTo>
                  <a:cubicBezTo>
                    <a:pt x="1174" y="1119"/>
                    <a:pt x="809" y="1644"/>
                    <a:pt x="809" y="1644"/>
                  </a:cubicBezTo>
                  <a:cubicBezTo>
                    <a:pt x="1" y="3710"/>
                    <a:pt x="1744" y="6194"/>
                    <a:pt x="4308" y="6194"/>
                  </a:cubicBezTo>
                  <a:cubicBezTo>
                    <a:pt x="4859" y="6194"/>
                    <a:pt x="5449" y="6080"/>
                    <a:pt x="6059" y="5821"/>
                  </a:cubicBezTo>
                  <a:cubicBezTo>
                    <a:pt x="6355" y="5684"/>
                    <a:pt x="6629" y="5547"/>
                    <a:pt x="6903" y="5387"/>
                  </a:cubicBezTo>
                  <a:cubicBezTo>
                    <a:pt x="8638" y="4269"/>
                    <a:pt x="9505" y="2009"/>
                    <a:pt x="907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8" name="Google Shape;4524;p53">
              <a:extLst>
                <a:ext uri="{FF2B5EF4-FFF2-40B4-BE49-F238E27FC236}">
                  <a16:creationId xmlns:a16="http://schemas.microsoft.com/office/drawing/2014/main" id="{A1CAB49C-734B-DA61-E79B-32BA59478807}"/>
                </a:ext>
              </a:extLst>
            </p:cNvPr>
            <p:cNvSpPr/>
            <p:nvPr/>
          </p:nvSpPr>
          <p:spPr>
            <a:xfrm>
              <a:off x="1748000" y="2891350"/>
              <a:ext cx="36550" cy="93275"/>
            </a:xfrm>
            <a:custGeom>
              <a:avLst/>
              <a:gdLst/>
              <a:ahLst/>
              <a:cxnLst/>
              <a:rect l="l" t="t" r="r" b="b"/>
              <a:pathLst>
                <a:path w="1462" h="3731" extrusionOk="0">
                  <a:moveTo>
                    <a:pt x="489" y="1"/>
                  </a:moveTo>
                  <a:cubicBezTo>
                    <a:pt x="485" y="1"/>
                    <a:pt x="482" y="2"/>
                    <a:pt x="480" y="4"/>
                  </a:cubicBezTo>
                  <a:cubicBezTo>
                    <a:pt x="434" y="50"/>
                    <a:pt x="800" y="461"/>
                    <a:pt x="1005" y="940"/>
                  </a:cubicBezTo>
                  <a:cubicBezTo>
                    <a:pt x="1119" y="1191"/>
                    <a:pt x="1142" y="1442"/>
                    <a:pt x="1119" y="1625"/>
                  </a:cubicBezTo>
                  <a:cubicBezTo>
                    <a:pt x="1119" y="1716"/>
                    <a:pt x="1119" y="1807"/>
                    <a:pt x="1096" y="1853"/>
                  </a:cubicBezTo>
                  <a:cubicBezTo>
                    <a:pt x="1074" y="1921"/>
                    <a:pt x="1074" y="1944"/>
                    <a:pt x="1074" y="1944"/>
                  </a:cubicBezTo>
                  <a:cubicBezTo>
                    <a:pt x="1074" y="1944"/>
                    <a:pt x="1051" y="2081"/>
                    <a:pt x="1005" y="2264"/>
                  </a:cubicBezTo>
                  <a:cubicBezTo>
                    <a:pt x="982" y="2355"/>
                    <a:pt x="937" y="2469"/>
                    <a:pt x="891" y="2583"/>
                  </a:cubicBezTo>
                  <a:cubicBezTo>
                    <a:pt x="845" y="2697"/>
                    <a:pt x="777" y="2812"/>
                    <a:pt x="708" y="2926"/>
                  </a:cubicBezTo>
                  <a:cubicBezTo>
                    <a:pt x="594" y="3154"/>
                    <a:pt x="412" y="3359"/>
                    <a:pt x="275" y="3496"/>
                  </a:cubicBezTo>
                  <a:cubicBezTo>
                    <a:pt x="115" y="3610"/>
                    <a:pt x="1" y="3702"/>
                    <a:pt x="1" y="3725"/>
                  </a:cubicBezTo>
                  <a:cubicBezTo>
                    <a:pt x="5" y="3729"/>
                    <a:pt x="12" y="3730"/>
                    <a:pt x="22" y="3730"/>
                  </a:cubicBezTo>
                  <a:cubicBezTo>
                    <a:pt x="72" y="3730"/>
                    <a:pt x="192" y="3686"/>
                    <a:pt x="343" y="3610"/>
                  </a:cubicBezTo>
                  <a:cubicBezTo>
                    <a:pt x="526" y="3496"/>
                    <a:pt x="754" y="3291"/>
                    <a:pt x="914" y="3063"/>
                  </a:cubicBezTo>
                  <a:cubicBezTo>
                    <a:pt x="1005" y="2949"/>
                    <a:pt x="1096" y="2834"/>
                    <a:pt x="1142" y="2697"/>
                  </a:cubicBezTo>
                  <a:cubicBezTo>
                    <a:pt x="1211" y="2583"/>
                    <a:pt x="1279" y="2469"/>
                    <a:pt x="1302" y="2355"/>
                  </a:cubicBezTo>
                  <a:cubicBezTo>
                    <a:pt x="1393" y="2150"/>
                    <a:pt x="1416" y="2013"/>
                    <a:pt x="1416" y="2013"/>
                  </a:cubicBezTo>
                  <a:cubicBezTo>
                    <a:pt x="1416" y="2013"/>
                    <a:pt x="1416" y="1967"/>
                    <a:pt x="1439" y="1899"/>
                  </a:cubicBezTo>
                  <a:cubicBezTo>
                    <a:pt x="1439" y="1853"/>
                    <a:pt x="1439" y="1762"/>
                    <a:pt x="1439" y="1648"/>
                  </a:cubicBezTo>
                  <a:cubicBezTo>
                    <a:pt x="1462" y="1419"/>
                    <a:pt x="1393" y="1100"/>
                    <a:pt x="1233" y="849"/>
                  </a:cubicBezTo>
                  <a:cubicBezTo>
                    <a:pt x="1096" y="575"/>
                    <a:pt x="914" y="369"/>
                    <a:pt x="754" y="232"/>
                  </a:cubicBezTo>
                  <a:cubicBezTo>
                    <a:pt x="611" y="89"/>
                    <a:pt x="522" y="1"/>
                    <a:pt x="4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9" name="Google Shape;4525;p53">
              <a:extLst>
                <a:ext uri="{FF2B5EF4-FFF2-40B4-BE49-F238E27FC236}">
                  <a16:creationId xmlns:a16="http://schemas.microsoft.com/office/drawing/2014/main" id="{D048773D-C031-E4F6-9610-E1AAB756208E}"/>
                </a:ext>
              </a:extLst>
            </p:cNvPr>
            <p:cNvSpPr/>
            <p:nvPr/>
          </p:nvSpPr>
          <p:spPr>
            <a:xfrm>
              <a:off x="1740600" y="2935925"/>
              <a:ext cx="50800" cy="106300"/>
            </a:xfrm>
            <a:custGeom>
              <a:avLst/>
              <a:gdLst/>
              <a:ahLst/>
              <a:cxnLst/>
              <a:rect l="l" t="t" r="r" b="b"/>
              <a:pathLst>
                <a:path w="2032" h="4252" extrusionOk="0">
                  <a:moveTo>
                    <a:pt x="1555" y="1"/>
                  </a:moveTo>
                  <a:cubicBezTo>
                    <a:pt x="1554" y="1"/>
                    <a:pt x="1553" y="1"/>
                    <a:pt x="1552" y="1"/>
                  </a:cubicBezTo>
                  <a:cubicBezTo>
                    <a:pt x="1507" y="24"/>
                    <a:pt x="1758" y="595"/>
                    <a:pt x="1758" y="1211"/>
                  </a:cubicBezTo>
                  <a:cubicBezTo>
                    <a:pt x="1758" y="1508"/>
                    <a:pt x="1712" y="1782"/>
                    <a:pt x="1643" y="1987"/>
                  </a:cubicBezTo>
                  <a:cubicBezTo>
                    <a:pt x="1552" y="2193"/>
                    <a:pt x="1507" y="2330"/>
                    <a:pt x="1507" y="2330"/>
                  </a:cubicBezTo>
                  <a:cubicBezTo>
                    <a:pt x="1507" y="2330"/>
                    <a:pt x="1484" y="2375"/>
                    <a:pt x="1461" y="2421"/>
                  </a:cubicBezTo>
                  <a:cubicBezTo>
                    <a:pt x="1438" y="2489"/>
                    <a:pt x="1392" y="2581"/>
                    <a:pt x="1324" y="2672"/>
                  </a:cubicBezTo>
                  <a:cubicBezTo>
                    <a:pt x="1233" y="2855"/>
                    <a:pt x="1050" y="3106"/>
                    <a:pt x="867" y="3334"/>
                  </a:cubicBezTo>
                  <a:cubicBezTo>
                    <a:pt x="479" y="3813"/>
                    <a:pt x="0" y="4201"/>
                    <a:pt x="23" y="4247"/>
                  </a:cubicBezTo>
                  <a:cubicBezTo>
                    <a:pt x="24" y="4250"/>
                    <a:pt x="28" y="4251"/>
                    <a:pt x="33" y="4251"/>
                  </a:cubicBezTo>
                  <a:cubicBezTo>
                    <a:pt x="115" y="4251"/>
                    <a:pt x="623" y="3944"/>
                    <a:pt x="1050" y="3517"/>
                  </a:cubicBezTo>
                  <a:cubicBezTo>
                    <a:pt x="1278" y="3288"/>
                    <a:pt x="1484" y="3037"/>
                    <a:pt x="1621" y="2832"/>
                  </a:cubicBezTo>
                  <a:cubicBezTo>
                    <a:pt x="1689" y="2741"/>
                    <a:pt x="1735" y="2649"/>
                    <a:pt x="1758" y="2581"/>
                  </a:cubicBezTo>
                  <a:cubicBezTo>
                    <a:pt x="1803" y="2512"/>
                    <a:pt x="1826" y="2489"/>
                    <a:pt x="1826" y="2489"/>
                  </a:cubicBezTo>
                  <a:cubicBezTo>
                    <a:pt x="1826" y="2489"/>
                    <a:pt x="1872" y="2330"/>
                    <a:pt x="1940" y="2079"/>
                  </a:cubicBezTo>
                  <a:cubicBezTo>
                    <a:pt x="2009" y="1850"/>
                    <a:pt x="2031" y="1508"/>
                    <a:pt x="2009" y="1188"/>
                  </a:cubicBezTo>
                  <a:cubicBezTo>
                    <a:pt x="1942" y="540"/>
                    <a:pt x="1611" y="1"/>
                    <a:pt x="155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0" name="Google Shape;4526;p53">
              <a:extLst>
                <a:ext uri="{FF2B5EF4-FFF2-40B4-BE49-F238E27FC236}">
                  <a16:creationId xmlns:a16="http://schemas.microsoft.com/office/drawing/2014/main" id="{C7319FDC-413C-4337-4158-F94C736E1328}"/>
                </a:ext>
              </a:extLst>
            </p:cNvPr>
            <p:cNvSpPr/>
            <p:nvPr/>
          </p:nvSpPr>
          <p:spPr>
            <a:xfrm>
              <a:off x="1728600" y="2972475"/>
              <a:ext cx="63950" cy="115950"/>
            </a:xfrm>
            <a:custGeom>
              <a:avLst/>
              <a:gdLst/>
              <a:ahLst/>
              <a:cxnLst/>
              <a:rect l="l" t="t" r="r" b="b"/>
              <a:pathLst>
                <a:path w="2558" h="4638" extrusionOk="0">
                  <a:moveTo>
                    <a:pt x="2352" y="0"/>
                  </a:moveTo>
                  <a:cubicBezTo>
                    <a:pt x="2329" y="23"/>
                    <a:pt x="2329" y="183"/>
                    <a:pt x="2352" y="434"/>
                  </a:cubicBezTo>
                  <a:cubicBezTo>
                    <a:pt x="2352" y="685"/>
                    <a:pt x="2329" y="1027"/>
                    <a:pt x="2260" y="1347"/>
                  </a:cubicBezTo>
                  <a:cubicBezTo>
                    <a:pt x="2192" y="1667"/>
                    <a:pt x="2078" y="1986"/>
                    <a:pt x="1964" y="2192"/>
                  </a:cubicBezTo>
                  <a:cubicBezTo>
                    <a:pt x="1895" y="2306"/>
                    <a:pt x="1850" y="2397"/>
                    <a:pt x="1804" y="2465"/>
                  </a:cubicBezTo>
                  <a:cubicBezTo>
                    <a:pt x="1781" y="2511"/>
                    <a:pt x="1758" y="2557"/>
                    <a:pt x="1758" y="2557"/>
                  </a:cubicBezTo>
                  <a:cubicBezTo>
                    <a:pt x="1758" y="2557"/>
                    <a:pt x="1735" y="2580"/>
                    <a:pt x="1690" y="2648"/>
                  </a:cubicBezTo>
                  <a:cubicBezTo>
                    <a:pt x="1667" y="2716"/>
                    <a:pt x="1598" y="2785"/>
                    <a:pt x="1530" y="2899"/>
                  </a:cubicBezTo>
                  <a:cubicBezTo>
                    <a:pt x="1393" y="3105"/>
                    <a:pt x="1188" y="3378"/>
                    <a:pt x="959" y="3630"/>
                  </a:cubicBezTo>
                  <a:cubicBezTo>
                    <a:pt x="503" y="4132"/>
                    <a:pt x="1" y="4588"/>
                    <a:pt x="24" y="4634"/>
                  </a:cubicBezTo>
                  <a:cubicBezTo>
                    <a:pt x="26" y="4636"/>
                    <a:pt x="30" y="4637"/>
                    <a:pt x="34" y="4637"/>
                  </a:cubicBezTo>
                  <a:cubicBezTo>
                    <a:pt x="125" y="4637"/>
                    <a:pt x="644" y="4244"/>
                    <a:pt x="1142" y="3789"/>
                  </a:cubicBezTo>
                  <a:cubicBezTo>
                    <a:pt x="1393" y="3561"/>
                    <a:pt x="1621" y="3310"/>
                    <a:pt x="1781" y="3082"/>
                  </a:cubicBezTo>
                  <a:cubicBezTo>
                    <a:pt x="1872" y="2990"/>
                    <a:pt x="1941" y="2899"/>
                    <a:pt x="1987" y="2831"/>
                  </a:cubicBezTo>
                  <a:cubicBezTo>
                    <a:pt x="2032" y="2762"/>
                    <a:pt x="2055" y="2739"/>
                    <a:pt x="2055" y="2739"/>
                  </a:cubicBezTo>
                  <a:cubicBezTo>
                    <a:pt x="2055" y="2739"/>
                    <a:pt x="2078" y="2694"/>
                    <a:pt x="2101" y="2625"/>
                  </a:cubicBezTo>
                  <a:cubicBezTo>
                    <a:pt x="2146" y="2557"/>
                    <a:pt x="2192" y="2465"/>
                    <a:pt x="2260" y="2328"/>
                  </a:cubicBezTo>
                  <a:cubicBezTo>
                    <a:pt x="2352" y="2100"/>
                    <a:pt x="2466" y="1758"/>
                    <a:pt x="2511" y="1393"/>
                  </a:cubicBezTo>
                  <a:cubicBezTo>
                    <a:pt x="2557" y="1027"/>
                    <a:pt x="2534" y="685"/>
                    <a:pt x="2489" y="434"/>
                  </a:cubicBezTo>
                  <a:cubicBezTo>
                    <a:pt x="2420" y="160"/>
                    <a:pt x="2375" y="0"/>
                    <a:pt x="235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1" name="Google Shape;4527;p53">
              <a:extLst>
                <a:ext uri="{FF2B5EF4-FFF2-40B4-BE49-F238E27FC236}">
                  <a16:creationId xmlns:a16="http://schemas.microsoft.com/office/drawing/2014/main" id="{BD6DBCCF-8BC5-ADBC-DFE5-D0BC5062F22F}"/>
                </a:ext>
              </a:extLst>
            </p:cNvPr>
            <p:cNvSpPr/>
            <p:nvPr/>
          </p:nvSpPr>
          <p:spPr>
            <a:xfrm>
              <a:off x="1577950" y="2897625"/>
              <a:ext cx="130700" cy="107400"/>
            </a:xfrm>
            <a:custGeom>
              <a:avLst/>
              <a:gdLst/>
              <a:ahLst/>
              <a:cxnLst/>
              <a:rect l="l" t="t" r="r" b="b"/>
              <a:pathLst>
                <a:path w="5228" h="4296" extrusionOk="0">
                  <a:moveTo>
                    <a:pt x="4260" y="1"/>
                  </a:moveTo>
                  <a:cubicBezTo>
                    <a:pt x="3983" y="1"/>
                    <a:pt x="3745" y="80"/>
                    <a:pt x="3562" y="141"/>
                  </a:cubicBezTo>
                  <a:cubicBezTo>
                    <a:pt x="3333" y="232"/>
                    <a:pt x="3151" y="324"/>
                    <a:pt x="3059" y="392"/>
                  </a:cubicBezTo>
                  <a:cubicBezTo>
                    <a:pt x="2922" y="484"/>
                    <a:pt x="2877" y="506"/>
                    <a:pt x="2877" y="506"/>
                  </a:cubicBezTo>
                  <a:cubicBezTo>
                    <a:pt x="2877" y="506"/>
                    <a:pt x="2603" y="712"/>
                    <a:pt x="2283" y="1031"/>
                  </a:cubicBezTo>
                  <a:cubicBezTo>
                    <a:pt x="1964" y="1351"/>
                    <a:pt x="1599" y="1853"/>
                    <a:pt x="1233" y="2287"/>
                  </a:cubicBezTo>
                  <a:cubicBezTo>
                    <a:pt x="845" y="2720"/>
                    <a:pt x="412" y="3154"/>
                    <a:pt x="206" y="3565"/>
                  </a:cubicBezTo>
                  <a:cubicBezTo>
                    <a:pt x="92" y="3770"/>
                    <a:pt x="24" y="3953"/>
                    <a:pt x="24" y="4090"/>
                  </a:cubicBezTo>
                  <a:cubicBezTo>
                    <a:pt x="1" y="4227"/>
                    <a:pt x="46" y="4295"/>
                    <a:pt x="46" y="4295"/>
                  </a:cubicBezTo>
                  <a:cubicBezTo>
                    <a:pt x="69" y="4295"/>
                    <a:pt x="46" y="4227"/>
                    <a:pt x="92" y="4113"/>
                  </a:cubicBezTo>
                  <a:cubicBezTo>
                    <a:pt x="115" y="3976"/>
                    <a:pt x="183" y="3816"/>
                    <a:pt x="320" y="3633"/>
                  </a:cubicBezTo>
                  <a:cubicBezTo>
                    <a:pt x="571" y="3268"/>
                    <a:pt x="982" y="2880"/>
                    <a:pt x="1416" y="2446"/>
                  </a:cubicBezTo>
                  <a:cubicBezTo>
                    <a:pt x="1827" y="2013"/>
                    <a:pt x="2192" y="1556"/>
                    <a:pt x="2512" y="1260"/>
                  </a:cubicBezTo>
                  <a:cubicBezTo>
                    <a:pt x="2831" y="963"/>
                    <a:pt x="3082" y="803"/>
                    <a:pt x="3082" y="803"/>
                  </a:cubicBezTo>
                  <a:cubicBezTo>
                    <a:pt x="3082" y="803"/>
                    <a:pt x="3128" y="757"/>
                    <a:pt x="3242" y="689"/>
                  </a:cubicBezTo>
                  <a:cubicBezTo>
                    <a:pt x="3333" y="620"/>
                    <a:pt x="3493" y="529"/>
                    <a:pt x="3676" y="438"/>
                  </a:cubicBezTo>
                  <a:cubicBezTo>
                    <a:pt x="3839" y="377"/>
                    <a:pt x="4057" y="297"/>
                    <a:pt x="4264" y="297"/>
                  </a:cubicBezTo>
                  <a:cubicBezTo>
                    <a:pt x="4289" y="297"/>
                    <a:pt x="4313" y="298"/>
                    <a:pt x="4338" y="301"/>
                  </a:cubicBezTo>
                  <a:cubicBezTo>
                    <a:pt x="4589" y="301"/>
                    <a:pt x="4794" y="438"/>
                    <a:pt x="4885" y="689"/>
                  </a:cubicBezTo>
                  <a:cubicBezTo>
                    <a:pt x="4977" y="940"/>
                    <a:pt x="4931" y="1214"/>
                    <a:pt x="4817" y="1442"/>
                  </a:cubicBezTo>
                  <a:cubicBezTo>
                    <a:pt x="4703" y="1670"/>
                    <a:pt x="4520" y="1876"/>
                    <a:pt x="4383" y="2036"/>
                  </a:cubicBezTo>
                  <a:cubicBezTo>
                    <a:pt x="4109" y="2378"/>
                    <a:pt x="3927" y="2629"/>
                    <a:pt x="3927" y="2629"/>
                  </a:cubicBezTo>
                  <a:cubicBezTo>
                    <a:pt x="3928" y="2630"/>
                    <a:pt x="3930" y="2631"/>
                    <a:pt x="3932" y="2631"/>
                  </a:cubicBezTo>
                  <a:cubicBezTo>
                    <a:pt x="3973" y="2631"/>
                    <a:pt x="4194" y="2430"/>
                    <a:pt x="4497" y="2127"/>
                  </a:cubicBezTo>
                  <a:cubicBezTo>
                    <a:pt x="4634" y="1967"/>
                    <a:pt x="4840" y="1785"/>
                    <a:pt x="5000" y="1533"/>
                  </a:cubicBezTo>
                  <a:cubicBezTo>
                    <a:pt x="5137" y="1282"/>
                    <a:pt x="5228" y="940"/>
                    <a:pt x="5114" y="598"/>
                  </a:cubicBezTo>
                  <a:cubicBezTo>
                    <a:pt x="5091" y="529"/>
                    <a:pt x="5068" y="461"/>
                    <a:pt x="5022" y="369"/>
                  </a:cubicBezTo>
                  <a:cubicBezTo>
                    <a:pt x="4954" y="324"/>
                    <a:pt x="4908" y="232"/>
                    <a:pt x="4840" y="187"/>
                  </a:cubicBezTo>
                  <a:cubicBezTo>
                    <a:pt x="4771" y="141"/>
                    <a:pt x="4703" y="73"/>
                    <a:pt x="4612" y="50"/>
                  </a:cubicBezTo>
                  <a:lnTo>
                    <a:pt x="4497" y="4"/>
                  </a:lnTo>
                  <a:lnTo>
                    <a:pt x="4360" y="4"/>
                  </a:lnTo>
                  <a:cubicBezTo>
                    <a:pt x="4326" y="2"/>
                    <a:pt x="4293" y="1"/>
                    <a:pt x="426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2" name="Google Shape;4528;p53">
              <a:extLst>
                <a:ext uri="{FF2B5EF4-FFF2-40B4-BE49-F238E27FC236}">
                  <a16:creationId xmlns:a16="http://schemas.microsoft.com/office/drawing/2014/main" id="{C74BD976-6AEB-F186-8541-7C2365EC10D0}"/>
                </a:ext>
              </a:extLst>
            </p:cNvPr>
            <p:cNvSpPr/>
            <p:nvPr/>
          </p:nvSpPr>
          <p:spPr>
            <a:xfrm>
              <a:off x="1662975" y="2909125"/>
              <a:ext cx="93050" cy="56650"/>
            </a:xfrm>
            <a:custGeom>
              <a:avLst/>
              <a:gdLst/>
              <a:ahLst/>
              <a:cxnLst/>
              <a:rect l="l" t="t" r="r" b="b"/>
              <a:pathLst>
                <a:path w="3722" h="2266" extrusionOk="0">
                  <a:moveTo>
                    <a:pt x="3653" y="1"/>
                  </a:moveTo>
                  <a:cubicBezTo>
                    <a:pt x="3630" y="1"/>
                    <a:pt x="3607" y="138"/>
                    <a:pt x="3539" y="343"/>
                  </a:cubicBezTo>
                  <a:cubicBezTo>
                    <a:pt x="3470" y="548"/>
                    <a:pt x="3310" y="777"/>
                    <a:pt x="3105" y="959"/>
                  </a:cubicBezTo>
                  <a:cubicBezTo>
                    <a:pt x="2694" y="1370"/>
                    <a:pt x="2169" y="1621"/>
                    <a:pt x="2169" y="1621"/>
                  </a:cubicBezTo>
                  <a:cubicBezTo>
                    <a:pt x="2169" y="1621"/>
                    <a:pt x="2055" y="1690"/>
                    <a:pt x="1872" y="1804"/>
                  </a:cubicBezTo>
                  <a:cubicBezTo>
                    <a:pt x="1781" y="1850"/>
                    <a:pt x="1667" y="1895"/>
                    <a:pt x="1553" y="1918"/>
                  </a:cubicBezTo>
                  <a:cubicBezTo>
                    <a:pt x="1416" y="1941"/>
                    <a:pt x="1279" y="2009"/>
                    <a:pt x="1142" y="2009"/>
                  </a:cubicBezTo>
                  <a:cubicBezTo>
                    <a:pt x="1062" y="2023"/>
                    <a:pt x="982" y="2028"/>
                    <a:pt x="903" y="2028"/>
                  </a:cubicBezTo>
                  <a:cubicBezTo>
                    <a:pt x="714" y="2028"/>
                    <a:pt x="534" y="1996"/>
                    <a:pt x="389" y="1964"/>
                  </a:cubicBezTo>
                  <a:cubicBezTo>
                    <a:pt x="235" y="1912"/>
                    <a:pt x="106" y="1887"/>
                    <a:pt x="52" y="1887"/>
                  </a:cubicBezTo>
                  <a:cubicBezTo>
                    <a:pt x="34" y="1887"/>
                    <a:pt x="24" y="1889"/>
                    <a:pt x="24" y="1895"/>
                  </a:cubicBezTo>
                  <a:cubicBezTo>
                    <a:pt x="1" y="1918"/>
                    <a:pt x="138" y="1986"/>
                    <a:pt x="343" y="2101"/>
                  </a:cubicBezTo>
                  <a:cubicBezTo>
                    <a:pt x="549" y="2192"/>
                    <a:pt x="845" y="2260"/>
                    <a:pt x="1165" y="2260"/>
                  </a:cubicBezTo>
                  <a:cubicBezTo>
                    <a:pt x="1188" y="2264"/>
                    <a:pt x="1211" y="2265"/>
                    <a:pt x="1233" y="2265"/>
                  </a:cubicBezTo>
                  <a:cubicBezTo>
                    <a:pt x="1370" y="2265"/>
                    <a:pt x="1504" y="2215"/>
                    <a:pt x="1621" y="2215"/>
                  </a:cubicBezTo>
                  <a:cubicBezTo>
                    <a:pt x="1758" y="2192"/>
                    <a:pt x="1895" y="2123"/>
                    <a:pt x="2009" y="2078"/>
                  </a:cubicBezTo>
                  <a:cubicBezTo>
                    <a:pt x="2215" y="2009"/>
                    <a:pt x="2352" y="1918"/>
                    <a:pt x="2352" y="1918"/>
                  </a:cubicBezTo>
                  <a:cubicBezTo>
                    <a:pt x="2352" y="1918"/>
                    <a:pt x="2900" y="1621"/>
                    <a:pt x="3288" y="1142"/>
                  </a:cubicBezTo>
                  <a:cubicBezTo>
                    <a:pt x="3493" y="891"/>
                    <a:pt x="3630" y="617"/>
                    <a:pt x="3676" y="389"/>
                  </a:cubicBezTo>
                  <a:cubicBezTo>
                    <a:pt x="3721" y="138"/>
                    <a:pt x="3676" y="1"/>
                    <a:pt x="365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3" name="Google Shape;4529;p53">
              <a:extLst>
                <a:ext uri="{FF2B5EF4-FFF2-40B4-BE49-F238E27FC236}">
                  <a16:creationId xmlns:a16="http://schemas.microsoft.com/office/drawing/2014/main" id="{588AB045-8535-984A-1C5F-2EC1AFE24EB6}"/>
                </a:ext>
              </a:extLst>
            </p:cNvPr>
            <p:cNvSpPr/>
            <p:nvPr/>
          </p:nvSpPr>
          <p:spPr>
            <a:xfrm>
              <a:off x="1045550" y="2560725"/>
              <a:ext cx="576950" cy="649325"/>
            </a:xfrm>
            <a:custGeom>
              <a:avLst/>
              <a:gdLst/>
              <a:ahLst/>
              <a:cxnLst/>
              <a:rect l="l" t="t" r="r" b="b"/>
              <a:pathLst>
                <a:path w="23078" h="25973" extrusionOk="0">
                  <a:moveTo>
                    <a:pt x="3535" y="1"/>
                  </a:moveTo>
                  <a:cubicBezTo>
                    <a:pt x="3155" y="1"/>
                    <a:pt x="2771" y="154"/>
                    <a:pt x="2397" y="515"/>
                  </a:cubicBezTo>
                  <a:cubicBezTo>
                    <a:pt x="1667" y="1246"/>
                    <a:pt x="1165" y="2090"/>
                    <a:pt x="800" y="3003"/>
                  </a:cubicBezTo>
                  <a:cubicBezTo>
                    <a:pt x="252" y="4441"/>
                    <a:pt x="92" y="6039"/>
                    <a:pt x="69" y="7546"/>
                  </a:cubicBezTo>
                  <a:cubicBezTo>
                    <a:pt x="1" y="11312"/>
                    <a:pt x="366" y="15146"/>
                    <a:pt x="1233" y="18753"/>
                  </a:cubicBezTo>
                  <a:cubicBezTo>
                    <a:pt x="1690" y="20739"/>
                    <a:pt x="2945" y="25669"/>
                    <a:pt x="5639" y="25737"/>
                  </a:cubicBezTo>
                  <a:cubicBezTo>
                    <a:pt x="5639" y="25737"/>
                    <a:pt x="5639" y="25760"/>
                    <a:pt x="5639" y="25760"/>
                  </a:cubicBezTo>
                  <a:cubicBezTo>
                    <a:pt x="6932" y="25907"/>
                    <a:pt x="8145" y="25972"/>
                    <a:pt x="9279" y="25972"/>
                  </a:cubicBezTo>
                  <a:cubicBezTo>
                    <a:pt x="18912" y="25972"/>
                    <a:pt x="22895" y="21241"/>
                    <a:pt x="22895" y="21241"/>
                  </a:cubicBezTo>
                  <a:cubicBezTo>
                    <a:pt x="23077" y="19095"/>
                    <a:pt x="21388" y="17771"/>
                    <a:pt x="21388" y="17771"/>
                  </a:cubicBezTo>
                  <a:cubicBezTo>
                    <a:pt x="21388" y="17771"/>
                    <a:pt x="18763" y="18707"/>
                    <a:pt x="16412" y="19278"/>
                  </a:cubicBezTo>
                  <a:cubicBezTo>
                    <a:pt x="15972" y="19382"/>
                    <a:pt x="15407" y="19424"/>
                    <a:pt x="14780" y="19424"/>
                  </a:cubicBezTo>
                  <a:cubicBezTo>
                    <a:pt x="12383" y="19424"/>
                    <a:pt x="9074" y="18806"/>
                    <a:pt x="8332" y="18662"/>
                  </a:cubicBezTo>
                  <a:cubicBezTo>
                    <a:pt x="8309" y="18616"/>
                    <a:pt x="8309" y="18593"/>
                    <a:pt x="8309" y="18547"/>
                  </a:cubicBezTo>
                  <a:cubicBezTo>
                    <a:pt x="7784" y="15900"/>
                    <a:pt x="8218" y="13298"/>
                    <a:pt x="7990" y="10604"/>
                  </a:cubicBezTo>
                  <a:cubicBezTo>
                    <a:pt x="7807" y="8527"/>
                    <a:pt x="7898" y="6382"/>
                    <a:pt x="7282" y="4373"/>
                  </a:cubicBezTo>
                  <a:cubicBezTo>
                    <a:pt x="6890" y="3103"/>
                    <a:pt x="5245" y="1"/>
                    <a:pt x="353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4" name="Google Shape;4530;p53">
              <a:extLst>
                <a:ext uri="{FF2B5EF4-FFF2-40B4-BE49-F238E27FC236}">
                  <a16:creationId xmlns:a16="http://schemas.microsoft.com/office/drawing/2014/main" id="{CA4D1EAD-1E85-C078-6852-083AC566E710}"/>
                </a:ext>
              </a:extLst>
            </p:cNvPr>
            <p:cNvSpPr/>
            <p:nvPr/>
          </p:nvSpPr>
          <p:spPr>
            <a:xfrm>
              <a:off x="1045550" y="2560775"/>
              <a:ext cx="576950" cy="649275"/>
            </a:xfrm>
            <a:custGeom>
              <a:avLst/>
              <a:gdLst/>
              <a:ahLst/>
              <a:cxnLst/>
              <a:rect l="l" t="t" r="r" b="b"/>
              <a:pathLst>
                <a:path w="23078" h="25971" extrusionOk="0">
                  <a:moveTo>
                    <a:pt x="3534" y="0"/>
                  </a:moveTo>
                  <a:cubicBezTo>
                    <a:pt x="3155" y="0"/>
                    <a:pt x="2773" y="153"/>
                    <a:pt x="2397" y="513"/>
                  </a:cubicBezTo>
                  <a:cubicBezTo>
                    <a:pt x="1667" y="1244"/>
                    <a:pt x="1165" y="2088"/>
                    <a:pt x="800" y="3001"/>
                  </a:cubicBezTo>
                  <a:cubicBezTo>
                    <a:pt x="252" y="4439"/>
                    <a:pt x="92" y="6037"/>
                    <a:pt x="69" y="7544"/>
                  </a:cubicBezTo>
                  <a:cubicBezTo>
                    <a:pt x="1" y="11310"/>
                    <a:pt x="366" y="15144"/>
                    <a:pt x="1233" y="18751"/>
                  </a:cubicBezTo>
                  <a:cubicBezTo>
                    <a:pt x="1690" y="20737"/>
                    <a:pt x="2945" y="25667"/>
                    <a:pt x="5639" y="25735"/>
                  </a:cubicBezTo>
                  <a:cubicBezTo>
                    <a:pt x="5639" y="25735"/>
                    <a:pt x="5639" y="25758"/>
                    <a:pt x="5639" y="25758"/>
                  </a:cubicBezTo>
                  <a:cubicBezTo>
                    <a:pt x="6932" y="25905"/>
                    <a:pt x="8145" y="25970"/>
                    <a:pt x="9279" y="25970"/>
                  </a:cubicBezTo>
                  <a:cubicBezTo>
                    <a:pt x="18912" y="25970"/>
                    <a:pt x="22895" y="21239"/>
                    <a:pt x="22895" y="21239"/>
                  </a:cubicBezTo>
                  <a:cubicBezTo>
                    <a:pt x="23077" y="19093"/>
                    <a:pt x="21388" y="17769"/>
                    <a:pt x="21388" y="17769"/>
                  </a:cubicBezTo>
                  <a:cubicBezTo>
                    <a:pt x="21388" y="17769"/>
                    <a:pt x="21183" y="17861"/>
                    <a:pt x="20817" y="17975"/>
                  </a:cubicBezTo>
                  <a:cubicBezTo>
                    <a:pt x="21297" y="18568"/>
                    <a:pt x="21685" y="19299"/>
                    <a:pt x="21639" y="20075"/>
                  </a:cubicBezTo>
                  <a:cubicBezTo>
                    <a:pt x="21538" y="21515"/>
                    <a:pt x="15701" y="23295"/>
                    <a:pt x="11625" y="23295"/>
                  </a:cubicBezTo>
                  <a:cubicBezTo>
                    <a:pt x="10211" y="23295"/>
                    <a:pt x="9008" y="23080"/>
                    <a:pt x="8332" y="22563"/>
                  </a:cubicBezTo>
                  <a:cubicBezTo>
                    <a:pt x="6597" y="21239"/>
                    <a:pt x="8515" y="19801"/>
                    <a:pt x="10021" y="18956"/>
                  </a:cubicBezTo>
                  <a:cubicBezTo>
                    <a:pt x="9222" y="18819"/>
                    <a:pt x="8606" y="18705"/>
                    <a:pt x="8332" y="18660"/>
                  </a:cubicBezTo>
                  <a:cubicBezTo>
                    <a:pt x="8309" y="18614"/>
                    <a:pt x="8309" y="18591"/>
                    <a:pt x="8309" y="18545"/>
                  </a:cubicBezTo>
                  <a:cubicBezTo>
                    <a:pt x="8081" y="17404"/>
                    <a:pt x="8035" y="16240"/>
                    <a:pt x="8035" y="15099"/>
                  </a:cubicBezTo>
                  <a:cubicBezTo>
                    <a:pt x="7647" y="15829"/>
                    <a:pt x="6985" y="16582"/>
                    <a:pt x="5890" y="16948"/>
                  </a:cubicBezTo>
                  <a:cubicBezTo>
                    <a:pt x="5798" y="16977"/>
                    <a:pt x="5706" y="16992"/>
                    <a:pt x="5615" y="16992"/>
                  </a:cubicBezTo>
                  <a:cubicBezTo>
                    <a:pt x="3052" y="16992"/>
                    <a:pt x="1086" y="5518"/>
                    <a:pt x="3379" y="2454"/>
                  </a:cubicBezTo>
                  <a:cubicBezTo>
                    <a:pt x="4004" y="1632"/>
                    <a:pt x="4581" y="1319"/>
                    <a:pt x="5111" y="1319"/>
                  </a:cubicBezTo>
                  <a:cubicBezTo>
                    <a:pt x="5317" y="1319"/>
                    <a:pt x="5515" y="1366"/>
                    <a:pt x="5707" y="1449"/>
                  </a:cubicBezTo>
                  <a:cubicBezTo>
                    <a:pt x="5064" y="637"/>
                    <a:pt x="4307" y="0"/>
                    <a:pt x="353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5" name="Google Shape;4531;p53">
              <a:extLst>
                <a:ext uri="{FF2B5EF4-FFF2-40B4-BE49-F238E27FC236}">
                  <a16:creationId xmlns:a16="http://schemas.microsoft.com/office/drawing/2014/main" id="{FACB23CF-87FA-8614-1601-C3204CDDAA59}"/>
                </a:ext>
              </a:extLst>
            </p:cNvPr>
            <p:cNvSpPr/>
            <p:nvPr/>
          </p:nvSpPr>
          <p:spPr>
            <a:xfrm>
              <a:off x="1179075" y="3025275"/>
              <a:ext cx="89050" cy="35800"/>
            </a:xfrm>
            <a:custGeom>
              <a:avLst/>
              <a:gdLst/>
              <a:ahLst/>
              <a:cxnLst/>
              <a:rect l="l" t="t" r="r" b="b"/>
              <a:pathLst>
                <a:path w="3562" h="1432" extrusionOk="0">
                  <a:moveTo>
                    <a:pt x="2467" y="1"/>
                  </a:moveTo>
                  <a:cubicBezTo>
                    <a:pt x="2377" y="1"/>
                    <a:pt x="2291" y="11"/>
                    <a:pt x="2215" y="11"/>
                  </a:cubicBezTo>
                  <a:cubicBezTo>
                    <a:pt x="2101" y="11"/>
                    <a:pt x="1987" y="34"/>
                    <a:pt x="1895" y="57"/>
                  </a:cubicBezTo>
                  <a:cubicBezTo>
                    <a:pt x="1690" y="102"/>
                    <a:pt x="1576" y="148"/>
                    <a:pt x="1576" y="148"/>
                  </a:cubicBezTo>
                  <a:cubicBezTo>
                    <a:pt x="1576" y="148"/>
                    <a:pt x="1462" y="194"/>
                    <a:pt x="1279" y="285"/>
                  </a:cubicBezTo>
                  <a:cubicBezTo>
                    <a:pt x="1097" y="376"/>
                    <a:pt x="914" y="536"/>
                    <a:pt x="709" y="696"/>
                  </a:cubicBezTo>
                  <a:cubicBezTo>
                    <a:pt x="320" y="1015"/>
                    <a:pt x="1" y="1381"/>
                    <a:pt x="47" y="1426"/>
                  </a:cubicBezTo>
                  <a:cubicBezTo>
                    <a:pt x="50" y="1430"/>
                    <a:pt x="55" y="1431"/>
                    <a:pt x="62" y="1431"/>
                  </a:cubicBezTo>
                  <a:cubicBezTo>
                    <a:pt x="150" y="1431"/>
                    <a:pt x="511" y="1181"/>
                    <a:pt x="891" y="970"/>
                  </a:cubicBezTo>
                  <a:cubicBezTo>
                    <a:pt x="1119" y="856"/>
                    <a:pt x="1302" y="741"/>
                    <a:pt x="1462" y="673"/>
                  </a:cubicBezTo>
                  <a:cubicBezTo>
                    <a:pt x="1622" y="627"/>
                    <a:pt x="1736" y="582"/>
                    <a:pt x="1736" y="582"/>
                  </a:cubicBezTo>
                  <a:cubicBezTo>
                    <a:pt x="1736" y="582"/>
                    <a:pt x="1850" y="536"/>
                    <a:pt x="2010" y="490"/>
                  </a:cubicBezTo>
                  <a:cubicBezTo>
                    <a:pt x="2078" y="445"/>
                    <a:pt x="2169" y="422"/>
                    <a:pt x="2283" y="399"/>
                  </a:cubicBezTo>
                  <a:cubicBezTo>
                    <a:pt x="2375" y="376"/>
                    <a:pt x="2489" y="353"/>
                    <a:pt x="2603" y="331"/>
                  </a:cubicBezTo>
                  <a:cubicBezTo>
                    <a:pt x="2639" y="329"/>
                    <a:pt x="2675" y="328"/>
                    <a:pt x="2710" y="328"/>
                  </a:cubicBezTo>
                  <a:cubicBezTo>
                    <a:pt x="3036" y="328"/>
                    <a:pt x="3344" y="396"/>
                    <a:pt x="3475" y="396"/>
                  </a:cubicBezTo>
                  <a:cubicBezTo>
                    <a:pt x="3512" y="396"/>
                    <a:pt x="3534" y="390"/>
                    <a:pt x="3539" y="376"/>
                  </a:cubicBezTo>
                  <a:cubicBezTo>
                    <a:pt x="3562" y="331"/>
                    <a:pt x="3128" y="57"/>
                    <a:pt x="2603" y="11"/>
                  </a:cubicBezTo>
                  <a:cubicBezTo>
                    <a:pt x="2557" y="3"/>
                    <a:pt x="2512" y="1"/>
                    <a:pt x="246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6" name="Google Shape;4532;p53">
              <a:extLst>
                <a:ext uri="{FF2B5EF4-FFF2-40B4-BE49-F238E27FC236}">
                  <a16:creationId xmlns:a16="http://schemas.microsoft.com/office/drawing/2014/main" id="{8AFD4673-A133-F76A-BFFB-C9ED3EE03736}"/>
                </a:ext>
              </a:extLst>
            </p:cNvPr>
            <p:cNvSpPr/>
            <p:nvPr/>
          </p:nvSpPr>
          <p:spPr>
            <a:xfrm>
              <a:off x="1188775" y="3014700"/>
              <a:ext cx="68500" cy="15475"/>
            </a:xfrm>
            <a:custGeom>
              <a:avLst/>
              <a:gdLst/>
              <a:ahLst/>
              <a:cxnLst/>
              <a:rect l="l" t="t" r="r" b="b"/>
              <a:pathLst>
                <a:path w="2740" h="619" extrusionOk="0">
                  <a:moveTo>
                    <a:pt x="1416" y="0"/>
                  </a:moveTo>
                  <a:cubicBezTo>
                    <a:pt x="1416" y="0"/>
                    <a:pt x="1051" y="0"/>
                    <a:pt x="686" y="69"/>
                  </a:cubicBezTo>
                  <a:cubicBezTo>
                    <a:pt x="343" y="137"/>
                    <a:pt x="1" y="297"/>
                    <a:pt x="24" y="343"/>
                  </a:cubicBezTo>
                  <a:cubicBezTo>
                    <a:pt x="37" y="384"/>
                    <a:pt x="166" y="392"/>
                    <a:pt x="341" y="392"/>
                  </a:cubicBezTo>
                  <a:cubicBezTo>
                    <a:pt x="457" y="392"/>
                    <a:pt x="594" y="388"/>
                    <a:pt x="731" y="388"/>
                  </a:cubicBezTo>
                  <a:cubicBezTo>
                    <a:pt x="1051" y="411"/>
                    <a:pt x="1370" y="480"/>
                    <a:pt x="1370" y="480"/>
                  </a:cubicBezTo>
                  <a:cubicBezTo>
                    <a:pt x="1370" y="480"/>
                    <a:pt x="1690" y="480"/>
                    <a:pt x="2032" y="525"/>
                  </a:cubicBezTo>
                  <a:cubicBezTo>
                    <a:pt x="2270" y="559"/>
                    <a:pt x="2520" y="618"/>
                    <a:pt x="2642" y="618"/>
                  </a:cubicBezTo>
                  <a:cubicBezTo>
                    <a:pt x="2684" y="618"/>
                    <a:pt x="2711" y="611"/>
                    <a:pt x="2717" y="594"/>
                  </a:cubicBezTo>
                  <a:cubicBezTo>
                    <a:pt x="2740" y="548"/>
                    <a:pt x="2443" y="343"/>
                    <a:pt x="2124" y="206"/>
                  </a:cubicBezTo>
                  <a:cubicBezTo>
                    <a:pt x="1781" y="69"/>
                    <a:pt x="1416" y="0"/>
                    <a:pt x="141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7" name="Google Shape;4533;p53">
              <a:extLst>
                <a:ext uri="{FF2B5EF4-FFF2-40B4-BE49-F238E27FC236}">
                  <a16:creationId xmlns:a16="http://schemas.microsoft.com/office/drawing/2014/main" id="{5ECA16EA-20A4-6691-ED83-C2840C9CAA7D}"/>
                </a:ext>
              </a:extLst>
            </p:cNvPr>
            <p:cNvSpPr/>
            <p:nvPr/>
          </p:nvSpPr>
          <p:spPr>
            <a:xfrm>
              <a:off x="1573975" y="3014025"/>
              <a:ext cx="39950" cy="80025"/>
            </a:xfrm>
            <a:custGeom>
              <a:avLst/>
              <a:gdLst/>
              <a:ahLst/>
              <a:cxnLst/>
              <a:rect l="l" t="t" r="r" b="b"/>
              <a:pathLst>
                <a:path w="1598" h="3201" extrusionOk="0">
                  <a:moveTo>
                    <a:pt x="81" y="0"/>
                  </a:moveTo>
                  <a:cubicBezTo>
                    <a:pt x="76" y="0"/>
                    <a:pt x="71" y="2"/>
                    <a:pt x="69" y="5"/>
                  </a:cubicBezTo>
                  <a:cubicBezTo>
                    <a:pt x="0" y="50"/>
                    <a:pt x="251" y="438"/>
                    <a:pt x="479" y="803"/>
                  </a:cubicBezTo>
                  <a:cubicBezTo>
                    <a:pt x="730" y="1191"/>
                    <a:pt x="913" y="1579"/>
                    <a:pt x="913" y="1579"/>
                  </a:cubicBezTo>
                  <a:cubicBezTo>
                    <a:pt x="913" y="1579"/>
                    <a:pt x="959" y="1671"/>
                    <a:pt x="1027" y="1808"/>
                  </a:cubicBezTo>
                  <a:cubicBezTo>
                    <a:pt x="1118" y="1945"/>
                    <a:pt x="1187" y="2127"/>
                    <a:pt x="1255" y="2333"/>
                  </a:cubicBezTo>
                  <a:cubicBezTo>
                    <a:pt x="1301" y="2538"/>
                    <a:pt x="1324" y="2744"/>
                    <a:pt x="1301" y="2903"/>
                  </a:cubicBezTo>
                  <a:cubicBezTo>
                    <a:pt x="1301" y="3063"/>
                    <a:pt x="1278" y="3177"/>
                    <a:pt x="1301" y="3200"/>
                  </a:cubicBezTo>
                  <a:cubicBezTo>
                    <a:pt x="1347" y="3200"/>
                    <a:pt x="1415" y="3109"/>
                    <a:pt x="1484" y="2949"/>
                  </a:cubicBezTo>
                  <a:cubicBezTo>
                    <a:pt x="1552" y="2766"/>
                    <a:pt x="1598" y="2538"/>
                    <a:pt x="1575" y="2287"/>
                  </a:cubicBezTo>
                  <a:cubicBezTo>
                    <a:pt x="1552" y="2036"/>
                    <a:pt x="1507" y="1808"/>
                    <a:pt x="1438" y="1625"/>
                  </a:cubicBezTo>
                  <a:cubicBezTo>
                    <a:pt x="1370" y="1465"/>
                    <a:pt x="1324" y="1351"/>
                    <a:pt x="1324" y="1351"/>
                  </a:cubicBezTo>
                  <a:cubicBezTo>
                    <a:pt x="1324" y="1351"/>
                    <a:pt x="1255" y="1260"/>
                    <a:pt x="1164" y="1100"/>
                  </a:cubicBezTo>
                  <a:cubicBezTo>
                    <a:pt x="1050" y="963"/>
                    <a:pt x="913" y="781"/>
                    <a:pt x="753" y="621"/>
                  </a:cubicBezTo>
                  <a:cubicBezTo>
                    <a:pt x="454" y="301"/>
                    <a:pt x="155" y="0"/>
                    <a:pt x="8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8" name="Google Shape;4534;p53">
              <a:extLst>
                <a:ext uri="{FF2B5EF4-FFF2-40B4-BE49-F238E27FC236}">
                  <a16:creationId xmlns:a16="http://schemas.microsoft.com/office/drawing/2014/main" id="{820F4EF0-130A-1044-2BC3-D7A5F61E9B38}"/>
                </a:ext>
              </a:extLst>
            </p:cNvPr>
            <p:cNvSpPr/>
            <p:nvPr/>
          </p:nvSpPr>
          <p:spPr>
            <a:xfrm>
              <a:off x="1161400" y="2646050"/>
              <a:ext cx="52525" cy="101650"/>
            </a:xfrm>
            <a:custGeom>
              <a:avLst/>
              <a:gdLst/>
              <a:ahLst/>
              <a:cxnLst/>
              <a:rect l="l" t="t" r="r" b="b"/>
              <a:pathLst>
                <a:path w="2101" h="4066" extrusionOk="0">
                  <a:moveTo>
                    <a:pt x="341" y="0"/>
                  </a:moveTo>
                  <a:cubicBezTo>
                    <a:pt x="334" y="0"/>
                    <a:pt x="327" y="0"/>
                    <a:pt x="320" y="1"/>
                  </a:cubicBezTo>
                  <a:cubicBezTo>
                    <a:pt x="92" y="24"/>
                    <a:pt x="0" y="366"/>
                    <a:pt x="114" y="754"/>
                  </a:cubicBezTo>
                  <a:cubicBezTo>
                    <a:pt x="224" y="1128"/>
                    <a:pt x="483" y="1418"/>
                    <a:pt x="706" y="1418"/>
                  </a:cubicBezTo>
                  <a:cubicBezTo>
                    <a:pt x="714" y="1418"/>
                    <a:pt x="722" y="1417"/>
                    <a:pt x="731" y="1416"/>
                  </a:cubicBezTo>
                  <a:cubicBezTo>
                    <a:pt x="936" y="1394"/>
                    <a:pt x="1027" y="1074"/>
                    <a:pt x="913" y="686"/>
                  </a:cubicBezTo>
                  <a:cubicBezTo>
                    <a:pt x="803" y="311"/>
                    <a:pt x="544" y="0"/>
                    <a:pt x="341" y="0"/>
                  </a:cubicBezTo>
                  <a:close/>
                  <a:moveTo>
                    <a:pt x="1099" y="2077"/>
                  </a:moveTo>
                  <a:cubicBezTo>
                    <a:pt x="1090" y="2077"/>
                    <a:pt x="1082" y="2078"/>
                    <a:pt x="1073" y="2078"/>
                  </a:cubicBezTo>
                  <a:cubicBezTo>
                    <a:pt x="776" y="2101"/>
                    <a:pt x="662" y="2580"/>
                    <a:pt x="822" y="3128"/>
                  </a:cubicBezTo>
                  <a:cubicBezTo>
                    <a:pt x="978" y="3662"/>
                    <a:pt x="1349" y="4065"/>
                    <a:pt x="1643" y="4065"/>
                  </a:cubicBezTo>
                  <a:cubicBezTo>
                    <a:pt x="1651" y="4065"/>
                    <a:pt x="1659" y="4065"/>
                    <a:pt x="1667" y="4064"/>
                  </a:cubicBezTo>
                  <a:cubicBezTo>
                    <a:pt x="1963" y="4018"/>
                    <a:pt x="2100" y="3562"/>
                    <a:pt x="1918" y="3014"/>
                  </a:cubicBezTo>
                  <a:cubicBezTo>
                    <a:pt x="1762" y="2481"/>
                    <a:pt x="1412" y="2077"/>
                    <a:pt x="1099" y="207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9" name="Google Shape;4535;p53">
              <a:extLst>
                <a:ext uri="{FF2B5EF4-FFF2-40B4-BE49-F238E27FC236}">
                  <a16:creationId xmlns:a16="http://schemas.microsoft.com/office/drawing/2014/main" id="{5830DD3E-DB32-70E1-A031-BFDB1E2F7943}"/>
                </a:ext>
              </a:extLst>
            </p:cNvPr>
            <p:cNvSpPr/>
            <p:nvPr/>
          </p:nvSpPr>
          <p:spPr>
            <a:xfrm>
              <a:off x="1784925" y="1834000"/>
              <a:ext cx="226750" cy="279700"/>
            </a:xfrm>
            <a:custGeom>
              <a:avLst/>
              <a:gdLst/>
              <a:ahLst/>
              <a:cxnLst/>
              <a:rect l="l" t="t" r="r" b="b"/>
              <a:pathLst>
                <a:path w="9070" h="11188" extrusionOk="0">
                  <a:moveTo>
                    <a:pt x="3169" y="1"/>
                  </a:moveTo>
                  <a:cubicBezTo>
                    <a:pt x="1488" y="1"/>
                    <a:pt x="920" y="1441"/>
                    <a:pt x="920" y="1441"/>
                  </a:cubicBezTo>
                  <a:cubicBezTo>
                    <a:pt x="0" y="2624"/>
                    <a:pt x="1519" y="11188"/>
                    <a:pt x="3681" y="11188"/>
                  </a:cubicBezTo>
                  <a:cubicBezTo>
                    <a:pt x="3772" y="11188"/>
                    <a:pt x="3864" y="11173"/>
                    <a:pt x="3956" y="11142"/>
                  </a:cubicBezTo>
                  <a:cubicBezTo>
                    <a:pt x="6262" y="10366"/>
                    <a:pt x="9069" y="2080"/>
                    <a:pt x="4664" y="322"/>
                  </a:cubicBezTo>
                  <a:cubicBezTo>
                    <a:pt x="4089" y="92"/>
                    <a:pt x="3593" y="1"/>
                    <a:pt x="3169" y="1"/>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0" name="Google Shape;4536;p53">
              <a:extLst>
                <a:ext uri="{FF2B5EF4-FFF2-40B4-BE49-F238E27FC236}">
                  <a16:creationId xmlns:a16="http://schemas.microsoft.com/office/drawing/2014/main" id="{F72E7356-54F0-69FC-3F43-CF9D5C5399B2}"/>
                </a:ext>
              </a:extLst>
            </p:cNvPr>
            <p:cNvSpPr/>
            <p:nvPr/>
          </p:nvSpPr>
          <p:spPr>
            <a:xfrm>
              <a:off x="1785050" y="1834000"/>
              <a:ext cx="226625" cy="280050"/>
            </a:xfrm>
            <a:custGeom>
              <a:avLst/>
              <a:gdLst/>
              <a:ahLst/>
              <a:cxnLst/>
              <a:rect l="l" t="t" r="r" b="b"/>
              <a:pathLst>
                <a:path w="9065" h="11202" extrusionOk="0">
                  <a:moveTo>
                    <a:pt x="3164" y="1"/>
                  </a:moveTo>
                  <a:cubicBezTo>
                    <a:pt x="1483" y="1"/>
                    <a:pt x="915" y="1441"/>
                    <a:pt x="915" y="1441"/>
                  </a:cubicBezTo>
                  <a:cubicBezTo>
                    <a:pt x="0" y="2618"/>
                    <a:pt x="312" y="11201"/>
                    <a:pt x="3481" y="11201"/>
                  </a:cubicBezTo>
                  <a:cubicBezTo>
                    <a:pt x="3631" y="11201"/>
                    <a:pt x="3788" y="11182"/>
                    <a:pt x="3951" y="11142"/>
                  </a:cubicBezTo>
                  <a:cubicBezTo>
                    <a:pt x="6302" y="10548"/>
                    <a:pt x="9064" y="2080"/>
                    <a:pt x="4659" y="322"/>
                  </a:cubicBezTo>
                  <a:cubicBezTo>
                    <a:pt x="4084" y="92"/>
                    <a:pt x="3588" y="1"/>
                    <a:pt x="3164" y="1"/>
                  </a:cubicBezTo>
                  <a:close/>
                </a:path>
              </a:pathLst>
            </a:custGeom>
            <a:solidFill>
              <a:srgbClr val="FF9C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1" name="Google Shape;4537;p53">
              <a:extLst>
                <a:ext uri="{FF2B5EF4-FFF2-40B4-BE49-F238E27FC236}">
                  <a16:creationId xmlns:a16="http://schemas.microsoft.com/office/drawing/2014/main" id="{C971059C-AC44-2338-E811-C1A0558BECC6}"/>
                </a:ext>
              </a:extLst>
            </p:cNvPr>
            <p:cNvSpPr/>
            <p:nvPr/>
          </p:nvSpPr>
          <p:spPr>
            <a:xfrm>
              <a:off x="1815350" y="1880525"/>
              <a:ext cx="89025" cy="176450"/>
            </a:xfrm>
            <a:custGeom>
              <a:avLst/>
              <a:gdLst/>
              <a:ahLst/>
              <a:cxnLst/>
              <a:rect l="l" t="t" r="r" b="b"/>
              <a:pathLst>
                <a:path w="3561" h="7058" extrusionOk="0">
                  <a:moveTo>
                    <a:pt x="3496" y="0"/>
                  </a:moveTo>
                  <a:cubicBezTo>
                    <a:pt x="3378" y="0"/>
                    <a:pt x="3024" y="84"/>
                    <a:pt x="2579" y="287"/>
                  </a:cubicBezTo>
                  <a:cubicBezTo>
                    <a:pt x="2032" y="561"/>
                    <a:pt x="1370" y="1041"/>
                    <a:pt x="936" y="1589"/>
                  </a:cubicBezTo>
                  <a:cubicBezTo>
                    <a:pt x="479" y="2159"/>
                    <a:pt x="183" y="2798"/>
                    <a:pt x="69" y="3323"/>
                  </a:cubicBezTo>
                  <a:cubicBezTo>
                    <a:pt x="23" y="3460"/>
                    <a:pt x="23" y="3551"/>
                    <a:pt x="0" y="3780"/>
                  </a:cubicBezTo>
                  <a:cubicBezTo>
                    <a:pt x="0" y="3985"/>
                    <a:pt x="23" y="4145"/>
                    <a:pt x="46" y="4305"/>
                  </a:cubicBezTo>
                  <a:cubicBezTo>
                    <a:pt x="69" y="4624"/>
                    <a:pt x="114" y="4853"/>
                    <a:pt x="137" y="4989"/>
                  </a:cubicBezTo>
                  <a:cubicBezTo>
                    <a:pt x="343" y="4830"/>
                    <a:pt x="525" y="4693"/>
                    <a:pt x="685" y="4556"/>
                  </a:cubicBezTo>
                  <a:cubicBezTo>
                    <a:pt x="776" y="4487"/>
                    <a:pt x="868" y="4419"/>
                    <a:pt x="936" y="4373"/>
                  </a:cubicBezTo>
                  <a:cubicBezTo>
                    <a:pt x="1027" y="4305"/>
                    <a:pt x="1050" y="4305"/>
                    <a:pt x="1119" y="4259"/>
                  </a:cubicBezTo>
                  <a:cubicBezTo>
                    <a:pt x="1210" y="4213"/>
                    <a:pt x="1301" y="4168"/>
                    <a:pt x="1370" y="4122"/>
                  </a:cubicBezTo>
                  <a:cubicBezTo>
                    <a:pt x="1461" y="4076"/>
                    <a:pt x="1438" y="4099"/>
                    <a:pt x="1484" y="4076"/>
                  </a:cubicBezTo>
                  <a:cubicBezTo>
                    <a:pt x="1575" y="4054"/>
                    <a:pt x="1575" y="4054"/>
                    <a:pt x="1575" y="4054"/>
                  </a:cubicBezTo>
                  <a:cubicBezTo>
                    <a:pt x="1598" y="4054"/>
                    <a:pt x="1621" y="4054"/>
                    <a:pt x="1689" y="4031"/>
                  </a:cubicBezTo>
                  <a:cubicBezTo>
                    <a:pt x="1703" y="4035"/>
                    <a:pt x="1718" y="4036"/>
                    <a:pt x="1733" y="4036"/>
                  </a:cubicBezTo>
                  <a:cubicBezTo>
                    <a:pt x="1744" y="4036"/>
                    <a:pt x="1755" y="4036"/>
                    <a:pt x="1766" y="4036"/>
                  </a:cubicBezTo>
                  <a:cubicBezTo>
                    <a:pt x="1824" y="4036"/>
                    <a:pt x="1895" y="4046"/>
                    <a:pt x="1986" y="4168"/>
                  </a:cubicBezTo>
                  <a:lnTo>
                    <a:pt x="2009" y="4213"/>
                  </a:lnTo>
                  <a:cubicBezTo>
                    <a:pt x="2054" y="4259"/>
                    <a:pt x="2123" y="4328"/>
                    <a:pt x="2100" y="4373"/>
                  </a:cubicBezTo>
                  <a:cubicBezTo>
                    <a:pt x="2123" y="4419"/>
                    <a:pt x="2009" y="4556"/>
                    <a:pt x="1758" y="4716"/>
                  </a:cubicBezTo>
                  <a:cubicBezTo>
                    <a:pt x="1507" y="4898"/>
                    <a:pt x="1119" y="5126"/>
                    <a:pt x="890" y="5492"/>
                  </a:cubicBezTo>
                  <a:cubicBezTo>
                    <a:pt x="731" y="5788"/>
                    <a:pt x="616" y="6154"/>
                    <a:pt x="753" y="6473"/>
                  </a:cubicBezTo>
                  <a:cubicBezTo>
                    <a:pt x="890" y="6793"/>
                    <a:pt x="1301" y="6998"/>
                    <a:pt x="1712" y="7044"/>
                  </a:cubicBezTo>
                  <a:cubicBezTo>
                    <a:pt x="1796" y="7053"/>
                    <a:pt x="1880" y="7058"/>
                    <a:pt x="1963" y="7058"/>
                  </a:cubicBezTo>
                  <a:cubicBezTo>
                    <a:pt x="2286" y="7058"/>
                    <a:pt x="2594" y="6988"/>
                    <a:pt x="2830" y="6861"/>
                  </a:cubicBezTo>
                  <a:cubicBezTo>
                    <a:pt x="3150" y="6701"/>
                    <a:pt x="3219" y="6473"/>
                    <a:pt x="3241" y="6359"/>
                  </a:cubicBezTo>
                  <a:cubicBezTo>
                    <a:pt x="3241" y="6222"/>
                    <a:pt x="3219" y="6176"/>
                    <a:pt x="3196" y="6176"/>
                  </a:cubicBezTo>
                  <a:cubicBezTo>
                    <a:pt x="3193" y="6176"/>
                    <a:pt x="3190" y="6175"/>
                    <a:pt x="3187" y="6175"/>
                  </a:cubicBezTo>
                  <a:cubicBezTo>
                    <a:pt x="3105" y="6175"/>
                    <a:pt x="3113" y="6501"/>
                    <a:pt x="2671" y="6656"/>
                  </a:cubicBezTo>
                  <a:cubicBezTo>
                    <a:pt x="2534" y="6717"/>
                    <a:pt x="2356" y="6747"/>
                    <a:pt x="2172" y="6747"/>
                  </a:cubicBezTo>
                  <a:cubicBezTo>
                    <a:pt x="2080" y="6747"/>
                    <a:pt x="1986" y="6739"/>
                    <a:pt x="1895" y="6724"/>
                  </a:cubicBezTo>
                  <a:cubicBezTo>
                    <a:pt x="1621" y="6656"/>
                    <a:pt x="1415" y="6496"/>
                    <a:pt x="1370" y="6291"/>
                  </a:cubicBezTo>
                  <a:cubicBezTo>
                    <a:pt x="1324" y="6108"/>
                    <a:pt x="1415" y="5880"/>
                    <a:pt x="1575" y="5651"/>
                  </a:cubicBezTo>
                  <a:cubicBezTo>
                    <a:pt x="1712" y="5469"/>
                    <a:pt x="1986" y="5309"/>
                    <a:pt x="2283" y="5126"/>
                  </a:cubicBezTo>
                  <a:cubicBezTo>
                    <a:pt x="2557" y="4967"/>
                    <a:pt x="2922" y="4716"/>
                    <a:pt x="3013" y="4373"/>
                  </a:cubicBezTo>
                  <a:cubicBezTo>
                    <a:pt x="3104" y="4054"/>
                    <a:pt x="2922" y="3894"/>
                    <a:pt x="2876" y="3803"/>
                  </a:cubicBezTo>
                  <a:lnTo>
                    <a:pt x="2876" y="3803"/>
                  </a:lnTo>
                  <a:cubicBezTo>
                    <a:pt x="2899" y="3825"/>
                    <a:pt x="2899" y="3825"/>
                    <a:pt x="2899" y="3825"/>
                  </a:cubicBezTo>
                  <a:cubicBezTo>
                    <a:pt x="2830" y="3734"/>
                    <a:pt x="2739" y="3643"/>
                    <a:pt x="2648" y="3551"/>
                  </a:cubicBezTo>
                  <a:cubicBezTo>
                    <a:pt x="2534" y="3483"/>
                    <a:pt x="2420" y="3437"/>
                    <a:pt x="2328" y="3392"/>
                  </a:cubicBezTo>
                  <a:cubicBezTo>
                    <a:pt x="2100" y="3346"/>
                    <a:pt x="1895" y="3323"/>
                    <a:pt x="1758" y="3323"/>
                  </a:cubicBezTo>
                  <a:cubicBezTo>
                    <a:pt x="1507" y="3369"/>
                    <a:pt x="1438" y="3369"/>
                    <a:pt x="1438" y="3369"/>
                  </a:cubicBezTo>
                  <a:cubicBezTo>
                    <a:pt x="1438" y="3369"/>
                    <a:pt x="1392" y="3392"/>
                    <a:pt x="1210" y="3437"/>
                  </a:cubicBezTo>
                  <a:cubicBezTo>
                    <a:pt x="1164" y="3460"/>
                    <a:pt x="1073" y="3483"/>
                    <a:pt x="1050" y="3483"/>
                  </a:cubicBezTo>
                  <a:cubicBezTo>
                    <a:pt x="1050" y="3483"/>
                    <a:pt x="1027" y="3506"/>
                    <a:pt x="1004" y="3506"/>
                  </a:cubicBezTo>
                  <a:cubicBezTo>
                    <a:pt x="970" y="3529"/>
                    <a:pt x="965" y="3534"/>
                    <a:pt x="965" y="3534"/>
                  </a:cubicBezTo>
                  <a:cubicBezTo>
                    <a:pt x="965" y="3534"/>
                    <a:pt x="970" y="3529"/>
                    <a:pt x="959" y="3529"/>
                  </a:cubicBezTo>
                  <a:cubicBezTo>
                    <a:pt x="959" y="3551"/>
                    <a:pt x="936" y="3551"/>
                    <a:pt x="936" y="3551"/>
                  </a:cubicBezTo>
                  <a:cubicBezTo>
                    <a:pt x="932" y="3548"/>
                    <a:pt x="929" y="3547"/>
                    <a:pt x="925" y="3547"/>
                  </a:cubicBezTo>
                  <a:cubicBezTo>
                    <a:pt x="923" y="3547"/>
                    <a:pt x="920" y="3548"/>
                    <a:pt x="918" y="3548"/>
                  </a:cubicBezTo>
                  <a:cubicBezTo>
                    <a:pt x="904" y="3548"/>
                    <a:pt x="897" y="3531"/>
                    <a:pt x="913" y="3300"/>
                  </a:cubicBezTo>
                  <a:cubicBezTo>
                    <a:pt x="959" y="2844"/>
                    <a:pt x="1164" y="2273"/>
                    <a:pt x="1507" y="1748"/>
                  </a:cubicBezTo>
                  <a:cubicBezTo>
                    <a:pt x="1826" y="1223"/>
                    <a:pt x="2328" y="767"/>
                    <a:pt x="2762" y="470"/>
                  </a:cubicBezTo>
                  <a:cubicBezTo>
                    <a:pt x="3196" y="173"/>
                    <a:pt x="3561" y="59"/>
                    <a:pt x="3538" y="14"/>
                  </a:cubicBezTo>
                  <a:cubicBezTo>
                    <a:pt x="3538" y="5"/>
                    <a:pt x="3523" y="0"/>
                    <a:pt x="349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2" name="Google Shape;4538;p53">
              <a:extLst>
                <a:ext uri="{FF2B5EF4-FFF2-40B4-BE49-F238E27FC236}">
                  <a16:creationId xmlns:a16="http://schemas.microsoft.com/office/drawing/2014/main" id="{BF707846-C4AD-DE4B-20AB-14C1B235FDE0}"/>
                </a:ext>
              </a:extLst>
            </p:cNvPr>
            <p:cNvSpPr/>
            <p:nvPr/>
          </p:nvSpPr>
          <p:spPr>
            <a:xfrm>
              <a:off x="1847875" y="1848325"/>
              <a:ext cx="53075" cy="19425"/>
            </a:xfrm>
            <a:custGeom>
              <a:avLst/>
              <a:gdLst/>
              <a:ahLst/>
              <a:cxnLst/>
              <a:rect l="l" t="t" r="r" b="b"/>
              <a:pathLst>
                <a:path w="2123" h="777" extrusionOk="0">
                  <a:moveTo>
                    <a:pt x="1187" y="1"/>
                  </a:moveTo>
                  <a:cubicBezTo>
                    <a:pt x="639" y="23"/>
                    <a:pt x="137" y="183"/>
                    <a:pt x="69" y="389"/>
                  </a:cubicBezTo>
                  <a:cubicBezTo>
                    <a:pt x="0" y="617"/>
                    <a:pt x="388" y="777"/>
                    <a:pt x="936" y="777"/>
                  </a:cubicBezTo>
                  <a:cubicBezTo>
                    <a:pt x="1507" y="754"/>
                    <a:pt x="1986" y="594"/>
                    <a:pt x="2054" y="366"/>
                  </a:cubicBezTo>
                  <a:cubicBezTo>
                    <a:pt x="2123" y="160"/>
                    <a:pt x="1735" y="1"/>
                    <a:pt x="118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3" name="Google Shape;4539;p53">
              <a:extLst>
                <a:ext uri="{FF2B5EF4-FFF2-40B4-BE49-F238E27FC236}">
                  <a16:creationId xmlns:a16="http://schemas.microsoft.com/office/drawing/2014/main" id="{0898B64F-0FA1-4A1D-F415-2430317931D5}"/>
                </a:ext>
              </a:extLst>
            </p:cNvPr>
            <p:cNvSpPr/>
            <p:nvPr/>
          </p:nvSpPr>
          <p:spPr>
            <a:xfrm>
              <a:off x="1804625" y="1884225"/>
              <a:ext cx="135150" cy="171775"/>
            </a:xfrm>
            <a:custGeom>
              <a:avLst/>
              <a:gdLst/>
              <a:ahLst/>
              <a:cxnLst/>
              <a:rect l="l" t="t" r="r" b="b"/>
              <a:pathLst>
                <a:path w="5406" h="6871" extrusionOk="0">
                  <a:moveTo>
                    <a:pt x="3547" y="0"/>
                  </a:moveTo>
                  <a:cubicBezTo>
                    <a:pt x="2270" y="0"/>
                    <a:pt x="1274" y="2125"/>
                    <a:pt x="1274" y="2125"/>
                  </a:cubicBezTo>
                  <a:cubicBezTo>
                    <a:pt x="1274" y="2125"/>
                    <a:pt x="0" y="6870"/>
                    <a:pt x="2208" y="6870"/>
                  </a:cubicBezTo>
                  <a:cubicBezTo>
                    <a:pt x="2327" y="6870"/>
                    <a:pt x="2457" y="6857"/>
                    <a:pt x="2598" y="6827"/>
                  </a:cubicBezTo>
                  <a:cubicBezTo>
                    <a:pt x="5359" y="6279"/>
                    <a:pt x="5405" y="619"/>
                    <a:pt x="3944" y="71"/>
                  </a:cubicBezTo>
                  <a:cubicBezTo>
                    <a:pt x="3809" y="23"/>
                    <a:pt x="3677" y="0"/>
                    <a:pt x="354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4" name="Google Shape;4540;p53">
              <a:extLst>
                <a:ext uri="{FF2B5EF4-FFF2-40B4-BE49-F238E27FC236}">
                  <a16:creationId xmlns:a16="http://schemas.microsoft.com/office/drawing/2014/main" id="{C7ED4CC5-74F3-6DC3-639F-7A32B23D44F8}"/>
                </a:ext>
              </a:extLst>
            </p:cNvPr>
            <p:cNvSpPr/>
            <p:nvPr/>
          </p:nvSpPr>
          <p:spPr>
            <a:xfrm>
              <a:off x="1278950" y="2402400"/>
              <a:ext cx="190050" cy="191325"/>
            </a:xfrm>
            <a:custGeom>
              <a:avLst/>
              <a:gdLst/>
              <a:ahLst/>
              <a:cxnLst/>
              <a:rect l="l" t="t" r="r" b="b"/>
              <a:pathLst>
                <a:path w="7602" h="7653" extrusionOk="0">
                  <a:moveTo>
                    <a:pt x="229" y="1"/>
                  </a:moveTo>
                  <a:lnTo>
                    <a:pt x="0" y="6050"/>
                  </a:lnTo>
                  <a:cubicBezTo>
                    <a:pt x="1326" y="7277"/>
                    <a:pt x="2683" y="7652"/>
                    <a:pt x="3846" y="7652"/>
                  </a:cubicBezTo>
                  <a:cubicBezTo>
                    <a:pt x="5665" y="7652"/>
                    <a:pt x="7008" y="6734"/>
                    <a:pt x="7008" y="6734"/>
                  </a:cubicBezTo>
                  <a:lnTo>
                    <a:pt x="7601" y="2238"/>
                  </a:lnTo>
                  <a:lnTo>
                    <a:pt x="229" y="1"/>
                  </a:ln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5" name="Google Shape;4541;p53">
              <a:extLst>
                <a:ext uri="{FF2B5EF4-FFF2-40B4-BE49-F238E27FC236}">
                  <a16:creationId xmlns:a16="http://schemas.microsoft.com/office/drawing/2014/main" id="{5A6C5C84-886C-7AA3-ECD2-CBAA0CA257F5}"/>
                </a:ext>
              </a:extLst>
            </p:cNvPr>
            <p:cNvSpPr/>
            <p:nvPr/>
          </p:nvSpPr>
          <p:spPr>
            <a:xfrm>
              <a:off x="1278950" y="2402400"/>
              <a:ext cx="190050" cy="180350"/>
            </a:xfrm>
            <a:custGeom>
              <a:avLst/>
              <a:gdLst/>
              <a:ahLst/>
              <a:cxnLst/>
              <a:rect l="l" t="t" r="r" b="b"/>
              <a:pathLst>
                <a:path w="7602" h="7214" extrusionOk="0">
                  <a:moveTo>
                    <a:pt x="229" y="1"/>
                  </a:moveTo>
                  <a:lnTo>
                    <a:pt x="0" y="6050"/>
                  </a:lnTo>
                  <a:cubicBezTo>
                    <a:pt x="571" y="6597"/>
                    <a:pt x="1164" y="6963"/>
                    <a:pt x="1735" y="7214"/>
                  </a:cubicBezTo>
                  <a:cubicBezTo>
                    <a:pt x="1351" y="5475"/>
                    <a:pt x="1146" y="3378"/>
                    <a:pt x="2955" y="3378"/>
                  </a:cubicBezTo>
                  <a:cubicBezTo>
                    <a:pt x="2974" y="3378"/>
                    <a:pt x="2993" y="3379"/>
                    <a:pt x="3013" y="3379"/>
                  </a:cubicBezTo>
                  <a:cubicBezTo>
                    <a:pt x="3835" y="3402"/>
                    <a:pt x="4657" y="3539"/>
                    <a:pt x="5478" y="3630"/>
                  </a:cubicBezTo>
                  <a:cubicBezTo>
                    <a:pt x="6118" y="3676"/>
                    <a:pt x="6757" y="3744"/>
                    <a:pt x="7396" y="3813"/>
                  </a:cubicBezTo>
                  <a:lnTo>
                    <a:pt x="7601" y="2238"/>
                  </a:lnTo>
                  <a:lnTo>
                    <a:pt x="229"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6" name="Google Shape;4542;p53">
              <a:extLst>
                <a:ext uri="{FF2B5EF4-FFF2-40B4-BE49-F238E27FC236}">
                  <a16:creationId xmlns:a16="http://schemas.microsoft.com/office/drawing/2014/main" id="{7640C6FA-3C89-F38C-36B4-480E25931E2E}"/>
                </a:ext>
              </a:extLst>
            </p:cNvPr>
            <p:cNvSpPr/>
            <p:nvPr/>
          </p:nvSpPr>
          <p:spPr>
            <a:xfrm>
              <a:off x="764225" y="1488500"/>
              <a:ext cx="1222325" cy="969025"/>
            </a:xfrm>
            <a:custGeom>
              <a:avLst/>
              <a:gdLst/>
              <a:ahLst/>
              <a:cxnLst/>
              <a:rect l="l" t="t" r="r" b="b"/>
              <a:pathLst>
                <a:path w="48893" h="38761" extrusionOk="0">
                  <a:moveTo>
                    <a:pt x="24303" y="1"/>
                  </a:moveTo>
                  <a:cubicBezTo>
                    <a:pt x="17567" y="1"/>
                    <a:pt x="13582" y="2958"/>
                    <a:pt x="13582" y="2958"/>
                  </a:cubicBezTo>
                  <a:cubicBezTo>
                    <a:pt x="2078" y="10650"/>
                    <a:pt x="8720" y="22839"/>
                    <a:pt x="8720" y="22839"/>
                  </a:cubicBezTo>
                  <a:cubicBezTo>
                    <a:pt x="8720" y="22839"/>
                    <a:pt x="7404" y="21619"/>
                    <a:pt x="5635" y="21619"/>
                  </a:cubicBezTo>
                  <a:cubicBezTo>
                    <a:pt x="4687" y="21619"/>
                    <a:pt x="3609" y="21969"/>
                    <a:pt x="2535" y="23044"/>
                  </a:cubicBezTo>
                  <a:cubicBezTo>
                    <a:pt x="1" y="25578"/>
                    <a:pt x="3265" y="31307"/>
                    <a:pt x="6871" y="32722"/>
                  </a:cubicBezTo>
                  <a:cubicBezTo>
                    <a:pt x="7753" y="33069"/>
                    <a:pt x="8505" y="33209"/>
                    <a:pt x="9145" y="33209"/>
                  </a:cubicBezTo>
                  <a:cubicBezTo>
                    <a:pt x="11832" y="33209"/>
                    <a:pt x="12532" y="30736"/>
                    <a:pt x="12532" y="30736"/>
                  </a:cubicBezTo>
                  <a:cubicBezTo>
                    <a:pt x="14440" y="34634"/>
                    <a:pt x="21511" y="38761"/>
                    <a:pt x="29279" y="38761"/>
                  </a:cubicBezTo>
                  <a:cubicBezTo>
                    <a:pt x="30337" y="38761"/>
                    <a:pt x="31409" y="38684"/>
                    <a:pt x="32481" y="38520"/>
                  </a:cubicBezTo>
                  <a:cubicBezTo>
                    <a:pt x="40904" y="37242"/>
                    <a:pt x="48893" y="30234"/>
                    <a:pt x="42273" y="19461"/>
                  </a:cubicBezTo>
                  <a:cubicBezTo>
                    <a:pt x="41543" y="13344"/>
                    <a:pt x="42022" y="4533"/>
                    <a:pt x="32322" y="1337"/>
                  </a:cubicBezTo>
                  <a:cubicBezTo>
                    <a:pt x="29348" y="362"/>
                    <a:pt x="26657" y="1"/>
                    <a:pt x="24303" y="1"/>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7" name="Google Shape;4543;p53">
              <a:extLst>
                <a:ext uri="{FF2B5EF4-FFF2-40B4-BE49-F238E27FC236}">
                  <a16:creationId xmlns:a16="http://schemas.microsoft.com/office/drawing/2014/main" id="{4A08133F-D853-5FB4-F758-EAF3E2AEE9B5}"/>
                </a:ext>
              </a:extLst>
            </p:cNvPr>
            <p:cNvSpPr/>
            <p:nvPr/>
          </p:nvSpPr>
          <p:spPr>
            <a:xfrm>
              <a:off x="1091775" y="1616075"/>
              <a:ext cx="894775" cy="841525"/>
            </a:xfrm>
            <a:custGeom>
              <a:avLst/>
              <a:gdLst/>
              <a:ahLst/>
              <a:cxnLst/>
              <a:rect l="l" t="t" r="r" b="b"/>
              <a:pathLst>
                <a:path w="35791" h="33661" extrusionOk="0">
                  <a:moveTo>
                    <a:pt x="25177" y="1"/>
                  </a:moveTo>
                  <a:lnTo>
                    <a:pt x="25177" y="1"/>
                  </a:lnTo>
                  <a:cubicBezTo>
                    <a:pt x="28076" y="4041"/>
                    <a:pt x="28030" y="9382"/>
                    <a:pt x="28509" y="13513"/>
                  </a:cubicBezTo>
                  <a:cubicBezTo>
                    <a:pt x="35129" y="24310"/>
                    <a:pt x="27140" y="31294"/>
                    <a:pt x="18717" y="32572"/>
                  </a:cubicBezTo>
                  <a:cubicBezTo>
                    <a:pt x="17644" y="32737"/>
                    <a:pt x="16572" y="32814"/>
                    <a:pt x="15513" y="32814"/>
                  </a:cubicBezTo>
                  <a:cubicBezTo>
                    <a:pt x="8941" y="32814"/>
                    <a:pt x="2871" y="29855"/>
                    <a:pt x="1" y="26592"/>
                  </a:cubicBezTo>
                  <a:lnTo>
                    <a:pt x="1" y="26592"/>
                  </a:lnTo>
                  <a:cubicBezTo>
                    <a:pt x="2503" y="30187"/>
                    <a:pt x="9031" y="33660"/>
                    <a:pt x="16158" y="33660"/>
                  </a:cubicBezTo>
                  <a:cubicBezTo>
                    <a:pt x="17222" y="33660"/>
                    <a:pt x="18300" y="33583"/>
                    <a:pt x="19379" y="33417"/>
                  </a:cubicBezTo>
                  <a:cubicBezTo>
                    <a:pt x="27802" y="32139"/>
                    <a:pt x="35791" y="25131"/>
                    <a:pt x="29171" y="14358"/>
                  </a:cubicBezTo>
                  <a:cubicBezTo>
                    <a:pt x="28646" y="9930"/>
                    <a:pt x="28738" y="4109"/>
                    <a:pt x="2517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8" name="Google Shape;4544;p53">
              <a:extLst>
                <a:ext uri="{FF2B5EF4-FFF2-40B4-BE49-F238E27FC236}">
                  <a16:creationId xmlns:a16="http://schemas.microsoft.com/office/drawing/2014/main" id="{89A69E35-7ABF-12F9-CD00-3B8954D2FBD3}"/>
                </a:ext>
              </a:extLst>
            </p:cNvPr>
            <p:cNvSpPr/>
            <p:nvPr/>
          </p:nvSpPr>
          <p:spPr>
            <a:xfrm>
              <a:off x="844700" y="2229500"/>
              <a:ext cx="231125" cy="89225"/>
            </a:xfrm>
            <a:custGeom>
              <a:avLst/>
              <a:gdLst/>
              <a:ahLst/>
              <a:cxnLst/>
              <a:rect l="l" t="t" r="r" b="b"/>
              <a:pathLst>
                <a:path w="9245" h="3569" extrusionOk="0">
                  <a:moveTo>
                    <a:pt x="0" y="1"/>
                  </a:moveTo>
                  <a:lnTo>
                    <a:pt x="0" y="1"/>
                  </a:lnTo>
                  <a:cubicBezTo>
                    <a:pt x="959" y="1370"/>
                    <a:pt x="2283" y="2534"/>
                    <a:pt x="3652" y="3082"/>
                  </a:cubicBezTo>
                  <a:cubicBezTo>
                    <a:pt x="4536" y="3429"/>
                    <a:pt x="5288" y="3569"/>
                    <a:pt x="5927" y="3569"/>
                  </a:cubicBezTo>
                  <a:cubicBezTo>
                    <a:pt x="8192" y="3569"/>
                    <a:pt x="9031" y="1808"/>
                    <a:pt x="9245" y="1256"/>
                  </a:cubicBezTo>
                  <a:cubicBezTo>
                    <a:pt x="9016" y="914"/>
                    <a:pt x="8811" y="594"/>
                    <a:pt x="8651" y="252"/>
                  </a:cubicBezTo>
                  <a:cubicBezTo>
                    <a:pt x="8651" y="252"/>
                    <a:pt x="7951" y="2724"/>
                    <a:pt x="5264" y="2724"/>
                  </a:cubicBezTo>
                  <a:cubicBezTo>
                    <a:pt x="4624" y="2724"/>
                    <a:pt x="3872" y="2584"/>
                    <a:pt x="2990" y="2238"/>
                  </a:cubicBezTo>
                  <a:cubicBezTo>
                    <a:pt x="1918" y="1804"/>
                    <a:pt x="868" y="1005"/>
                    <a:pt x="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9" name="Google Shape;4545;p53">
              <a:extLst>
                <a:ext uri="{FF2B5EF4-FFF2-40B4-BE49-F238E27FC236}">
                  <a16:creationId xmlns:a16="http://schemas.microsoft.com/office/drawing/2014/main" id="{4505C64B-A5D9-A9BA-01E6-5E79972BCB6B}"/>
                </a:ext>
              </a:extLst>
            </p:cNvPr>
            <p:cNvSpPr/>
            <p:nvPr/>
          </p:nvSpPr>
          <p:spPr>
            <a:xfrm>
              <a:off x="1607625" y="2373675"/>
              <a:ext cx="38825" cy="22125"/>
            </a:xfrm>
            <a:custGeom>
              <a:avLst/>
              <a:gdLst/>
              <a:ahLst/>
              <a:cxnLst/>
              <a:rect l="l" t="t" r="r" b="b"/>
              <a:pathLst>
                <a:path w="1553" h="885" extrusionOk="0">
                  <a:moveTo>
                    <a:pt x="1101" y="0"/>
                  </a:moveTo>
                  <a:cubicBezTo>
                    <a:pt x="989" y="0"/>
                    <a:pt x="862" y="18"/>
                    <a:pt x="731" y="54"/>
                  </a:cubicBezTo>
                  <a:cubicBezTo>
                    <a:pt x="320" y="168"/>
                    <a:pt x="1" y="442"/>
                    <a:pt x="24" y="648"/>
                  </a:cubicBezTo>
                  <a:cubicBezTo>
                    <a:pt x="39" y="803"/>
                    <a:pt x="203" y="885"/>
                    <a:pt x="443" y="885"/>
                  </a:cubicBezTo>
                  <a:cubicBezTo>
                    <a:pt x="555" y="885"/>
                    <a:pt x="684" y="867"/>
                    <a:pt x="822" y="830"/>
                  </a:cubicBezTo>
                  <a:cubicBezTo>
                    <a:pt x="1233" y="716"/>
                    <a:pt x="1553" y="442"/>
                    <a:pt x="1530" y="237"/>
                  </a:cubicBezTo>
                  <a:cubicBezTo>
                    <a:pt x="1514" y="81"/>
                    <a:pt x="1340" y="0"/>
                    <a:pt x="110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0" name="Google Shape;4546;p53">
              <a:extLst>
                <a:ext uri="{FF2B5EF4-FFF2-40B4-BE49-F238E27FC236}">
                  <a16:creationId xmlns:a16="http://schemas.microsoft.com/office/drawing/2014/main" id="{59D93439-F2C2-9F7E-8BF7-B842B3554464}"/>
                </a:ext>
              </a:extLst>
            </p:cNvPr>
            <p:cNvSpPr/>
            <p:nvPr/>
          </p:nvSpPr>
          <p:spPr>
            <a:xfrm>
              <a:off x="853825" y="2086125"/>
              <a:ext cx="158650" cy="193275"/>
            </a:xfrm>
            <a:custGeom>
              <a:avLst/>
              <a:gdLst/>
              <a:ahLst/>
              <a:cxnLst/>
              <a:rect l="l" t="t" r="r" b="b"/>
              <a:pathLst>
                <a:path w="6346" h="7731" extrusionOk="0">
                  <a:moveTo>
                    <a:pt x="1305" y="1"/>
                  </a:moveTo>
                  <a:cubicBezTo>
                    <a:pt x="70" y="1"/>
                    <a:pt x="92" y="2221"/>
                    <a:pt x="92" y="2221"/>
                  </a:cubicBezTo>
                  <a:cubicBezTo>
                    <a:pt x="1" y="4503"/>
                    <a:pt x="3219" y="7402"/>
                    <a:pt x="4611" y="7699"/>
                  </a:cubicBezTo>
                  <a:cubicBezTo>
                    <a:pt x="4723" y="7720"/>
                    <a:pt x="4828" y="7730"/>
                    <a:pt x="4926" y="7730"/>
                  </a:cubicBezTo>
                  <a:cubicBezTo>
                    <a:pt x="6075" y="7730"/>
                    <a:pt x="6346" y="6375"/>
                    <a:pt x="6346" y="6375"/>
                  </a:cubicBezTo>
                  <a:cubicBezTo>
                    <a:pt x="6346" y="6375"/>
                    <a:pt x="4634" y="5667"/>
                    <a:pt x="4246" y="4321"/>
                  </a:cubicBezTo>
                  <a:cubicBezTo>
                    <a:pt x="3940" y="3239"/>
                    <a:pt x="4928" y="3126"/>
                    <a:pt x="5358" y="3126"/>
                  </a:cubicBezTo>
                  <a:cubicBezTo>
                    <a:pt x="5472" y="3126"/>
                    <a:pt x="5547" y="3134"/>
                    <a:pt x="5547" y="3134"/>
                  </a:cubicBezTo>
                  <a:cubicBezTo>
                    <a:pt x="5547" y="3134"/>
                    <a:pt x="2762" y="144"/>
                    <a:pt x="1416" y="7"/>
                  </a:cubicBezTo>
                  <a:cubicBezTo>
                    <a:pt x="1378" y="3"/>
                    <a:pt x="1341" y="1"/>
                    <a:pt x="130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1" name="Google Shape;4547;p53">
              <a:extLst>
                <a:ext uri="{FF2B5EF4-FFF2-40B4-BE49-F238E27FC236}">
                  <a16:creationId xmlns:a16="http://schemas.microsoft.com/office/drawing/2014/main" id="{2BBE6C11-704D-A97F-A4C2-FCA9010306A8}"/>
                </a:ext>
              </a:extLst>
            </p:cNvPr>
            <p:cNvSpPr/>
            <p:nvPr/>
          </p:nvSpPr>
          <p:spPr>
            <a:xfrm>
              <a:off x="859525" y="2086275"/>
              <a:ext cx="165525" cy="194325"/>
            </a:xfrm>
            <a:custGeom>
              <a:avLst/>
              <a:gdLst/>
              <a:ahLst/>
              <a:cxnLst/>
              <a:rect l="l" t="t" r="r" b="b"/>
              <a:pathLst>
                <a:path w="6621" h="7773" extrusionOk="0">
                  <a:moveTo>
                    <a:pt x="1188" y="1"/>
                  </a:moveTo>
                  <a:cubicBezTo>
                    <a:pt x="982" y="1"/>
                    <a:pt x="754" y="69"/>
                    <a:pt x="594" y="160"/>
                  </a:cubicBezTo>
                  <a:cubicBezTo>
                    <a:pt x="412" y="252"/>
                    <a:pt x="275" y="366"/>
                    <a:pt x="206" y="503"/>
                  </a:cubicBezTo>
                  <a:cubicBezTo>
                    <a:pt x="46" y="754"/>
                    <a:pt x="24" y="959"/>
                    <a:pt x="1" y="1119"/>
                  </a:cubicBezTo>
                  <a:cubicBezTo>
                    <a:pt x="1" y="1256"/>
                    <a:pt x="1" y="1325"/>
                    <a:pt x="24" y="1347"/>
                  </a:cubicBezTo>
                  <a:cubicBezTo>
                    <a:pt x="92" y="1347"/>
                    <a:pt x="115" y="1005"/>
                    <a:pt x="434" y="617"/>
                  </a:cubicBezTo>
                  <a:cubicBezTo>
                    <a:pt x="560" y="450"/>
                    <a:pt x="800" y="340"/>
                    <a:pt x="1084" y="340"/>
                  </a:cubicBezTo>
                  <a:cubicBezTo>
                    <a:pt x="1111" y="340"/>
                    <a:pt x="1138" y="341"/>
                    <a:pt x="1165" y="343"/>
                  </a:cubicBezTo>
                  <a:cubicBezTo>
                    <a:pt x="1484" y="366"/>
                    <a:pt x="1850" y="526"/>
                    <a:pt x="2215" y="708"/>
                  </a:cubicBezTo>
                  <a:cubicBezTo>
                    <a:pt x="2900" y="1073"/>
                    <a:pt x="3584" y="1644"/>
                    <a:pt x="4178" y="2215"/>
                  </a:cubicBezTo>
                  <a:cubicBezTo>
                    <a:pt x="4338" y="2352"/>
                    <a:pt x="4475" y="2489"/>
                    <a:pt x="4611" y="2626"/>
                  </a:cubicBezTo>
                  <a:cubicBezTo>
                    <a:pt x="4657" y="2694"/>
                    <a:pt x="4771" y="2808"/>
                    <a:pt x="4771" y="2831"/>
                  </a:cubicBezTo>
                  <a:lnTo>
                    <a:pt x="4794" y="2854"/>
                  </a:lnTo>
                  <a:cubicBezTo>
                    <a:pt x="4811" y="2887"/>
                    <a:pt x="4815" y="2908"/>
                    <a:pt x="4799" y="2908"/>
                  </a:cubicBezTo>
                  <a:cubicBezTo>
                    <a:pt x="4792" y="2908"/>
                    <a:pt x="4783" y="2906"/>
                    <a:pt x="4771" y="2899"/>
                  </a:cubicBezTo>
                  <a:cubicBezTo>
                    <a:pt x="4748" y="2877"/>
                    <a:pt x="4726" y="2877"/>
                    <a:pt x="4726" y="2877"/>
                  </a:cubicBezTo>
                  <a:lnTo>
                    <a:pt x="4589" y="2877"/>
                  </a:lnTo>
                  <a:cubicBezTo>
                    <a:pt x="4520" y="2877"/>
                    <a:pt x="4475" y="2899"/>
                    <a:pt x="4406" y="2922"/>
                  </a:cubicBezTo>
                  <a:cubicBezTo>
                    <a:pt x="4292" y="2968"/>
                    <a:pt x="4201" y="3014"/>
                    <a:pt x="4109" y="3059"/>
                  </a:cubicBezTo>
                  <a:cubicBezTo>
                    <a:pt x="3972" y="3196"/>
                    <a:pt x="3858" y="3288"/>
                    <a:pt x="3813" y="3379"/>
                  </a:cubicBezTo>
                  <a:cubicBezTo>
                    <a:pt x="3767" y="3447"/>
                    <a:pt x="3744" y="3493"/>
                    <a:pt x="3744" y="3493"/>
                  </a:cubicBezTo>
                  <a:lnTo>
                    <a:pt x="3676" y="3630"/>
                  </a:lnTo>
                  <a:cubicBezTo>
                    <a:pt x="3653" y="3721"/>
                    <a:pt x="3630" y="3835"/>
                    <a:pt x="3607" y="3995"/>
                  </a:cubicBezTo>
                  <a:cubicBezTo>
                    <a:pt x="3584" y="4292"/>
                    <a:pt x="3676" y="4703"/>
                    <a:pt x="3904" y="5136"/>
                  </a:cubicBezTo>
                  <a:cubicBezTo>
                    <a:pt x="4132" y="5547"/>
                    <a:pt x="4520" y="5981"/>
                    <a:pt x="5068" y="6278"/>
                  </a:cubicBezTo>
                  <a:cubicBezTo>
                    <a:pt x="5205" y="6346"/>
                    <a:pt x="5365" y="6392"/>
                    <a:pt x="5502" y="6460"/>
                  </a:cubicBezTo>
                  <a:cubicBezTo>
                    <a:pt x="5570" y="6506"/>
                    <a:pt x="5639" y="6529"/>
                    <a:pt x="5730" y="6552"/>
                  </a:cubicBezTo>
                  <a:lnTo>
                    <a:pt x="5798" y="6552"/>
                  </a:lnTo>
                  <a:cubicBezTo>
                    <a:pt x="5867" y="6552"/>
                    <a:pt x="5844" y="6597"/>
                    <a:pt x="5844" y="6620"/>
                  </a:cubicBezTo>
                  <a:cubicBezTo>
                    <a:pt x="5867" y="6643"/>
                    <a:pt x="5798" y="6780"/>
                    <a:pt x="5753" y="6871"/>
                  </a:cubicBezTo>
                  <a:cubicBezTo>
                    <a:pt x="5639" y="7054"/>
                    <a:pt x="5502" y="7213"/>
                    <a:pt x="5251" y="7259"/>
                  </a:cubicBezTo>
                  <a:cubicBezTo>
                    <a:pt x="5125" y="7284"/>
                    <a:pt x="4993" y="7302"/>
                    <a:pt x="4854" y="7302"/>
                  </a:cubicBezTo>
                  <a:cubicBezTo>
                    <a:pt x="4740" y="7302"/>
                    <a:pt x="4621" y="7290"/>
                    <a:pt x="4497" y="7259"/>
                  </a:cubicBezTo>
                  <a:cubicBezTo>
                    <a:pt x="3995" y="7168"/>
                    <a:pt x="3516" y="6985"/>
                    <a:pt x="3128" y="6780"/>
                  </a:cubicBezTo>
                  <a:cubicBezTo>
                    <a:pt x="2374" y="6403"/>
                    <a:pt x="1964" y="6026"/>
                    <a:pt x="1900" y="6026"/>
                  </a:cubicBezTo>
                  <a:cubicBezTo>
                    <a:pt x="1898" y="6026"/>
                    <a:pt x="1897" y="6026"/>
                    <a:pt x="1895" y="6027"/>
                  </a:cubicBezTo>
                  <a:cubicBezTo>
                    <a:pt x="1850" y="6049"/>
                    <a:pt x="2192" y="6552"/>
                    <a:pt x="2945" y="7031"/>
                  </a:cubicBezTo>
                  <a:cubicBezTo>
                    <a:pt x="3333" y="7282"/>
                    <a:pt x="3790" y="7533"/>
                    <a:pt x="4383" y="7693"/>
                  </a:cubicBezTo>
                  <a:cubicBezTo>
                    <a:pt x="4577" y="7737"/>
                    <a:pt x="4789" y="7772"/>
                    <a:pt x="5015" y="7772"/>
                  </a:cubicBezTo>
                  <a:cubicBezTo>
                    <a:pt x="5136" y="7772"/>
                    <a:pt x="5260" y="7762"/>
                    <a:pt x="5388" y="7738"/>
                  </a:cubicBezTo>
                  <a:cubicBezTo>
                    <a:pt x="5753" y="7670"/>
                    <a:pt x="6095" y="7419"/>
                    <a:pt x="6278" y="7122"/>
                  </a:cubicBezTo>
                  <a:cubicBezTo>
                    <a:pt x="6369" y="6962"/>
                    <a:pt x="6460" y="6848"/>
                    <a:pt x="6506" y="6597"/>
                  </a:cubicBezTo>
                  <a:lnTo>
                    <a:pt x="6597" y="6255"/>
                  </a:lnTo>
                  <a:cubicBezTo>
                    <a:pt x="6597" y="6209"/>
                    <a:pt x="6620" y="6186"/>
                    <a:pt x="6597" y="6163"/>
                  </a:cubicBezTo>
                  <a:lnTo>
                    <a:pt x="6506" y="6141"/>
                  </a:lnTo>
                  <a:lnTo>
                    <a:pt x="6323" y="6072"/>
                  </a:lnTo>
                  <a:lnTo>
                    <a:pt x="5981" y="5958"/>
                  </a:lnTo>
                  <a:cubicBezTo>
                    <a:pt x="5913" y="5958"/>
                    <a:pt x="5867" y="5935"/>
                    <a:pt x="5798" y="5890"/>
                  </a:cubicBezTo>
                  <a:cubicBezTo>
                    <a:pt x="5684" y="5844"/>
                    <a:pt x="5570" y="5798"/>
                    <a:pt x="5479" y="5730"/>
                  </a:cubicBezTo>
                  <a:cubicBezTo>
                    <a:pt x="5068" y="5479"/>
                    <a:pt x="4771" y="5136"/>
                    <a:pt x="4611" y="4817"/>
                  </a:cubicBezTo>
                  <a:cubicBezTo>
                    <a:pt x="4475" y="4497"/>
                    <a:pt x="4429" y="4201"/>
                    <a:pt x="4452" y="4041"/>
                  </a:cubicBezTo>
                  <a:cubicBezTo>
                    <a:pt x="4475" y="3949"/>
                    <a:pt x="4475" y="3904"/>
                    <a:pt x="4497" y="3858"/>
                  </a:cubicBezTo>
                  <a:cubicBezTo>
                    <a:pt x="4520" y="3812"/>
                    <a:pt x="4520" y="3812"/>
                    <a:pt x="4520" y="3812"/>
                  </a:cubicBezTo>
                  <a:cubicBezTo>
                    <a:pt x="4520" y="3812"/>
                    <a:pt x="4543" y="3744"/>
                    <a:pt x="4611" y="3676"/>
                  </a:cubicBezTo>
                  <a:cubicBezTo>
                    <a:pt x="4634" y="3653"/>
                    <a:pt x="4680" y="3653"/>
                    <a:pt x="4703" y="3630"/>
                  </a:cubicBezTo>
                  <a:cubicBezTo>
                    <a:pt x="4703" y="3630"/>
                    <a:pt x="4726" y="3607"/>
                    <a:pt x="4748" y="3607"/>
                  </a:cubicBezTo>
                  <a:lnTo>
                    <a:pt x="4885" y="3607"/>
                  </a:lnTo>
                  <a:cubicBezTo>
                    <a:pt x="5000" y="3630"/>
                    <a:pt x="5068" y="3607"/>
                    <a:pt x="5182" y="3653"/>
                  </a:cubicBezTo>
                  <a:cubicBezTo>
                    <a:pt x="5342" y="3698"/>
                    <a:pt x="5479" y="3744"/>
                    <a:pt x="5639" y="3790"/>
                  </a:cubicBezTo>
                  <a:cubicBezTo>
                    <a:pt x="5935" y="3904"/>
                    <a:pt x="6232" y="3995"/>
                    <a:pt x="6552" y="4109"/>
                  </a:cubicBezTo>
                  <a:cubicBezTo>
                    <a:pt x="6460" y="3949"/>
                    <a:pt x="6415" y="3835"/>
                    <a:pt x="6232" y="3561"/>
                  </a:cubicBezTo>
                  <a:cubicBezTo>
                    <a:pt x="6072" y="3333"/>
                    <a:pt x="5935" y="3105"/>
                    <a:pt x="5730" y="2831"/>
                  </a:cubicBezTo>
                  <a:cubicBezTo>
                    <a:pt x="5616" y="2694"/>
                    <a:pt x="5502" y="2580"/>
                    <a:pt x="5388" y="2443"/>
                  </a:cubicBezTo>
                  <a:cubicBezTo>
                    <a:pt x="5273" y="2329"/>
                    <a:pt x="5228" y="2283"/>
                    <a:pt x="5136" y="2192"/>
                  </a:cubicBezTo>
                  <a:cubicBezTo>
                    <a:pt x="5000" y="2055"/>
                    <a:pt x="4840" y="1918"/>
                    <a:pt x="4657" y="1781"/>
                  </a:cubicBezTo>
                  <a:cubicBezTo>
                    <a:pt x="3995" y="1210"/>
                    <a:pt x="3242" y="685"/>
                    <a:pt x="2443" y="320"/>
                  </a:cubicBezTo>
                  <a:cubicBezTo>
                    <a:pt x="2032" y="138"/>
                    <a:pt x="1621" y="1"/>
                    <a:pt x="118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2" name="Google Shape;4548;p53">
              <a:extLst>
                <a:ext uri="{FF2B5EF4-FFF2-40B4-BE49-F238E27FC236}">
                  <a16:creationId xmlns:a16="http://schemas.microsoft.com/office/drawing/2014/main" id="{BE2E30BA-849E-C423-F795-6EA89540F977}"/>
                </a:ext>
              </a:extLst>
            </p:cNvPr>
            <p:cNvSpPr/>
            <p:nvPr/>
          </p:nvSpPr>
          <p:spPr>
            <a:xfrm>
              <a:off x="875500" y="2045550"/>
              <a:ext cx="41700" cy="19325"/>
            </a:xfrm>
            <a:custGeom>
              <a:avLst/>
              <a:gdLst/>
              <a:ahLst/>
              <a:cxnLst/>
              <a:rect l="l" t="t" r="r" b="b"/>
              <a:pathLst>
                <a:path w="1668" h="773" extrusionOk="0">
                  <a:moveTo>
                    <a:pt x="770" y="0"/>
                  </a:moveTo>
                  <a:cubicBezTo>
                    <a:pt x="407" y="0"/>
                    <a:pt x="106" y="127"/>
                    <a:pt x="47" y="306"/>
                  </a:cubicBezTo>
                  <a:cubicBezTo>
                    <a:pt x="1" y="511"/>
                    <a:pt x="298" y="717"/>
                    <a:pt x="731" y="762"/>
                  </a:cubicBezTo>
                  <a:cubicBezTo>
                    <a:pt x="795" y="769"/>
                    <a:pt x="857" y="772"/>
                    <a:pt x="917" y="772"/>
                  </a:cubicBezTo>
                  <a:cubicBezTo>
                    <a:pt x="1271" y="772"/>
                    <a:pt x="1563" y="661"/>
                    <a:pt x="1621" y="466"/>
                  </a:cubicBezTo>
                  <a:cubicBezTo>
                    <a:pt x="1667" y="260"/>
                    <a:pt x="1370" y="55"/>
                    <a:pt x="937" y="9"/>
                  </a:cubicBezTo>
                  <a:cubicBezTo>
                    <a:pt x="880" y="3"/>
                    <a:pt x="824" y="0"/>
                    <a:pt x="77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3" name="Google Shape;4549;p53">
              <a:extLst>
                <a:ext uri="{FF2B5EF4-FFF2-40B4-BE49-F238E27FC236}">
                  <a16:creationId xmlns:a16="http://schemas.microsoft.com/office/drawing/2014/main" id="{1E5DBBCF-BDDA-E5A6-0900-7FB72BA805D0}"/>
                </a:ext>
              </a:extLst>
            </p:cNvPr>
            <p:cNvSpPr/>
            <p:nvPr/>
          </p:nvSpPr>
          <p:spPr>
            <a:xfrm>
              <a:off x="1262525" y="1820925"/>
              <a:ext cx="528300" cy="116525"/>
            </a:xfrm>
            <a:custGeom>
              <a:avLst/>
              <a:gdLst/>
              <a:ahLst/>
              <a:cxnLst/>
              <a:rect l="l" t="t" r="r" b="b"/>
              <a:pathLst>
                <a:path w="21132" h="4661" extrusionOk="0">
                  <a:moveTo>
                    <a:pt x="19075" y="1507"/>
                  </a:moveTo>
                  <a:lnTo>
                    <a:pt x="19075" y="1507"/>
                  </a:lnTo>
                  <a:cubicBezTo>
                    <a:pt x="19075" y="1507"/>
                    <a:pt x="19075" y="1507"/>
                    <a:pt x="19075" y="1507"/>
                  </a:cubicBezTo>
                  <a:lnTo>
                    <a:pt x="19075" y="1507"/>
                  </a:lnTo>
                  <a:cubicBezTo>
                    <a:pt x="19083" y="1507"/>
                    <a:pt x="19091" y="1507"/>
                    <a:pt x="19100" y="1507"/>
                  </a:cubicBezTo>
                  <a:cubicBezTo>
                    <a:pt x="19092" y="1507"/>
                    <a:pt x="19084" y="1507"/>
                    <a:pt x="19075" y="1507"/>
                  </a:cubicBezTo>
                  <a:close/>
                  <a:moveTo>
                    <a:pt x="19075" y="1507"/>
                  </a:moveTo>
                  <a:cubicBezTo>
                    <a:pt x="18819" y="1507"/>
                    <a:pt x="19079" y="1508"/>
                    <a:pt x="19146" y="1530"/>
                  </a:cubicBezTo>
                  <a:cubicBezTo>
                    <a:pt x="19117" y="1521"/>
                    <a:pt x="19094" y="1513"/>
                    <a:pt x="19075" y="1507"/>
                  </a:cubicBezTo>
                  <a:close/>
                  <a:moveTo>
                    <a:pt x="18918" y="1"/>
                  </a:moveTo>
                  <a:cubicBezTo>
                    <a:pt x="18187" y="24"/>
                    <a:pt x="17685" y="366"/>
                    <a:pt x="17617" y="845"/>
                  </a:cubicBezTo>
                  <a:cubicBezTo>
                    <a:pt x="17575" y="1158"/>
                    <a:pt x="17990" y="1471"/>
                    <a:pt x="18444" y="1471"/>
                  </a:cubicBezTo>
                  <a:cubicBezTo>
                    <a:pt x="18488" y="1471"/>
                    <a:pt x="18531" y="1468"/>
                    <a:pt x="18575" y="1462"/>
                  </a:cubicBezTo>
                  <a:lnTo>
                    <a:pt x="18598" y="1462"/>
                  </a:lnTo>
                  <a:cubicBezTo>
                    <a:pt x="18495" y="1441"/>
                    <a:pt x="18448" y="1430"/>
                    <a:pt x="18456" y="1430"/>
                  </a:cubicBezTo>
                  <a:cubicBezTo>
                    <a:pt x="18466" y="1430"/>
                    <a:pt x="18559" y="1447"/>
                    <a:pt x="18735" y="1485"/>
                  </a:cubicBezTo>
                  <a:cubicBezTo>
                    <a:pt x="18841" y="1506"/>
                    <a:pt x="18967" y="1507"/>
                    <a:pt x="19075" y="1507"/>
                  </a:cubicBezTo>
                  <a:lnTo>
                    <a:pt x="19075" y="1507"/>
                  </a:lnTo>
                  <a:cubicBezTo>
                    <a:pt x="19043" y="1497"/>
                    <a:pt x="19027" y="1492"/>
                    <a:pt x="19032" y="1492"/>
                  </a:cubicBezTo>
                  <a:cubicBezTo>
                    <a:pt x="19037" y="1492"/>
                    <a:pt x="19066" y="1498"/>
                    <a:pt x="19123" y="1507"/>
                  </a:cubicBezTo>
                  <a:cubicBezTo>
                    <a:pt x="19214" y="1530"/>
                    <a:pt x="19283" y="1576"/>
                    <a:pt x="19374" y="1599"/>
                  </a:cubicBezTo>
                  <a:cubicBezTo>
                    <a:pt x="19557" y="1656"/>
                    <a:pt x="19745" y="1679"/>
                    <a:pt x="19930" y="1679"/>
                  </a:cubicBezTo>
                  <a:cubicBezTo>
                    <a:pt x="20116" y="1679"/>
                    <a:pt x="20299" y="1656"/>
                    <a:pt x="20470" y="1622"/>
                  </a:cubicBezTo>
                  <a:cubicBezTo>
                    <a:pt x="21040" y="1507"/>
                    <a:pt x="21132" y="1051"/>
                    <a:pt x="20949" y="709"/>
                  </a:cubicBezTo>
                  <a:cubicBezTo>
                    <a:pt x="20675" y="161"/>
                    <a:pt x="19648" y="1"/>
                    <a:pt x="18918" y="1"/>
                  </a:cubicBezTo>
                  <a:close/>
                  <a:moveTo>
                    <a:pt x="2620" y="3927"/>
                  </a:moveTo>
                  <a:cubicBezTo>
                    <a:pt x="2614" y="3928"/>
                    <a:pt x="2609" y="3929"/>
                    <a:pt x="2603" y="3930"/>
                  </a:cubicBezTo>
                  <a:lnTo>
                    <a:pt x="2603" y="3930"/>
                  </a:lnTo>
                  <a:cubicBezTo>
                    <a:pt x="2609" y="3928"/>
                    <a:pt x="2615" y="3927"/>
                    <a:pt x="2620" y="3927"/>
                  </a:cubicBezTo>
                  <a:close/>
                  <a:moveTo>
                    <a:pt x="2352" y="2568"/>
                  </a:moveTo>
                  <a:cubicBezTo>
                    <a:pt x="2188" y="2568"/>
                    <a:pt x="2009" y="2594"/>
                    <a:pt x="1821" y="2649"/>
                  </a:cubicBezTo>
                  <a:cubicBezTo>
                    <a:pt x="1137" y="2854"/>
                    <a:pt x="201" y="3288"/>
                    <a:pt x="87" y="3904"/>
                  </a:cubicBezTo>
                  <a:cubicBezTo>
                    <a:pt x="0" y="4272"/>
                    <a:pt x="201" y="4661"/>
                    <a:pt x="709" y="4661"/>
                  </a:cubicBezTo>
                  <a:cubicBezTo>
                    <a:pt x="737" y="4661"/>
                    <a:pt x="765" y="4660"/>
                    <a:pt x="794" y="4657"/>
                  </a:cubicBezTo>
                  <a:cubicBezTo>
                    <a:pt x="1160" y="4612"/>
                    <a:pt x="1525" y="4520"/>
                    <a:pt x="1844" y="4292"/>
                  </a:cubicBezTo>
                  <a:cubicBezTo>
                    <a:pt x="1913" y="4246"/>
                    <a:pt x="1981" y="4201"/>
                    <a:pt x="2073" y="4155"/>
                  </a:cubicBezTo>
                  <a:cubicBezTo>
                    <a:pt x="2093" y="4143"/>
                    <a:pt x="2108" y="4133"/>
                    <a:pt x="2120" y="4125"/>
                  </a:cubicBezTo>
                  <a:lnTo>
                    <a:pt x="2120" y="4125"/>
                  </a:lnTo>
                  <a:cubicBezTo>
                    <a:pt x="2124" y="4124"/>
                    <a:pt x="2128" y="4122"/>
                    <a:pt x="2132" y="4121"/>
                  </a:cubicBezTo>
                  <a:lnTo>
                    <a:pt x="2132" y="4121"/>
                  </a:lnTo>
                  <a:cubicBezTo>
                    <a:pt x="2243" y="4096"/>
                    <a:pt x="2340" y="4057"/>
                    <a:pt x="2438" y="4018"/>
                  </a:cubicBezTo>
                  <a:cubicBezTo>
                    <a:pt x="2478" y="3995"/>
                    <a:pt x="2513" y="3974"/>
                    <a:pt x="2544" y="3957"/>
                  </a:cubicBezTo>
                  <a:lnTo>
                    <a:pt x="2544" y="3957"/>
                  </a:lnTo>
                  <a:cubicBezTo>
                    <a:pt x="2552" y="3955"/>
                    <a:pt x="2562" y="3953"/>
                    <a:pt x="2575" y="3950"/>
                  </a:cubicBezTo>
                  <a:cubicBezTo>
                    <a:pt x="3077" y="3858"/>
                    <a:pt x="3442" y="3402"/>
                    <a:pt x="3305" y="3082"/>
                  </a:cubicBezTo>
                  <a:cubicBezTo>
                    <a:pt x="3154" y="2764"/>
                    <a:pt x="2806" y="2568"/>
                    <a:pt x="2352" y="2568"/>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4" name="Google Shape;4550;p53">
              <a:extLst>
                <a:ext uri="{FF2B5EF4-FFF2-40B4-BE49-F238E27FC236}">
                  <a16:creationId xmlns:a16="http://schemas.microsoft.com/office/drawing/2014/main" id="{6FF3A37B-6020-3ED6-3490-6012F9208D06}"/>
                </a:ext>
              </a:extLst>
            </p:cNvPr>
            <p:cNvSpPr/>
            <p:nvPr/>
          </p:nvSpPr>
          <p:spPr>
            <a:xfrm>
              <a:off x="1723750" y="1838200"/>
              <a:ext cx="3175" cy="450"/>
            </a:xfrm>
            <a:custGeom>
              <a:avLst/>
              <a:gdLst/>
              <a:ahLst/>
              <a:cxnLst/>
              <a:rect l="l" t="t" r="r" b="b"/>
              <a:pathLst>
                <a:path w="127" h="18" extrusionOk="0">
                  <a:moveTo>
                    <a:pt x="4" y="0"/>
                  </a:moveTo>
                  <a:cubicBezTo>
                    <a:pt x="1" y="0"/>
                    <a:pt x="35" y="6"/>
                    <a:pt x="103" y="18"/>
                  </a:cubicBezTo>
                  <a:lnTo>
                    <a:pt x="126" y="18"/>
                  </a:lnTo>
                  <a:cubicBezTo>
                    <a:pt x="46" y="6"/>
                    <a:pt x="6" y="0"/>
                    <a:pt x="4" y="0"/>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5" name="Google Shape;4551;p53">
              <a:extLst>
                <a:ext uri="{FF2B5EF4-FFF2-40B4-BE49-F238E27FC236}">
                  <a16:creationId xmlns:a16="http://schemas.microsoft.com/office/drawing/2014/main" id="{9F56C8DA-41C3-B681-B420-212F839045F3}"/>
                </a:ext>
              </a:extLst>
            </p:cNvPr>
            <p:cNvSpPr/>
            <p:nvPr/>
          </p:nvSpPr>
          <p:spPr>
            <a:xfrm>
              <a:off x="1326875" y="1898550"/>
              <a:ext cx="3450" cy="2300"/>
            </a:xfrm>
            <a:custGeom>
              <a:avLst/>
              <a:gdLst/>
              <a:ahLst/>
              <a:cxnLst/>
              <a:rect l="l" t="t" r="r" b="b"/>
              <a:pathLst>
                <a:path w="138" h="92" extrusionOk="0">
                  <a:moveTo>
                    <a:pt x="1" y="91"/>
                  </a:moveTo>
                  <a:cubicBezTo>
                    <a:pt x="1" y="91"/>
                    <a:pt x="1" y="91"/>
                    <a:pt x="1" y="91"/>
                  </a:cubicBezTo>
                  <a:cubicBezTo>
                    <a:pt x="138" y="0"/>
                    <a:pt x="138" y="0"/>
                    <a:pt x="1" y="91"/>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6" name="Google Shape;4552;p53">
              <a:extLst>
                <a:ext uri="{FF2B5EF4-FFF2-40B4-BE49-F238E27FC236}">
                  <a16:creationId xmlns:a16="http://schemas.microsoft.com/office/drawing/2014/main" id="{48A531E0-5479-5F16-6325-E9F020BA05D3}"/>
                </a:ext>
              </a:extLst>
            </p:cNvPr>
            <p:cNvSpPr/>
            <p:nvPr/>
          </p:nvSpPr>
          <p:spPr>
            <a:xfrm>
              <a:off x="1314325" y="1905400"/>
              <a:ext cx="1175" cy="25"/>
            </a:xfrm>
            <a:custGeom>
              <a:avLst/>
              <a:gdLst/>
              <a:ahLst/>
              <a:cxnLst/>
              <a:rect l="l" t="t" r="r" b="b"/>
              <a:pathLst>
                <a:path w="47" h="1" extrusionOk="0">
                  <a:moveTo>
                    <a:pt x="46" y="0"/>
                  </a:moveTo>
                  <a:cubicBezTo>
                    <a:pt x="23" y="0"/>
                    <a:pt x="23" y="0"/>
                    <a:pt x="1" y="0"/>
                  </a:cubicBezTo>
                  <a:cubicBezTo>
                    <a:pt x="23" y="0"/>
                    <a:pt x="23" y="0"/>
                    <a:pt x="46" y="0"/>
                  </a:cubicBezTo>
                  <a:cubicBezTo>
                    <a:pt x="46" y="0"/>
                    <a:pt x="46" y="0"/>
                    <a:pt x="46" y="0"/>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7" name="Google Shape;4553;p53">
              <a:extLst>
                <a:ext uri="{FF2B5EF4-FFF2-40B4-BE49-F238E27FC236}">
                  <a16:creationId xmlns:a16="http://schemas.microsoft.com/office/drawing/2014/main" id="{1F0B3ED2-DADC-67E8-EF31-8DA97A4936A6}"/>
                </a:ext>
              </a:extLst>
            </p:cNvPr>
            <p:cNvSpPr/>
            <p:nvPr/>
          </p:nvSpPr>
          <p:spPr>
            <a:xfrm>
              <a:off x="1738875" y="1839775"/>
              <a:ext cx="1175" cy="25"/>
            </a:xfrm>
            <a:custGeom>
              <a:avLst/>
              <a:gdLst/>
              <a:ahLst/>
              <a:cxnLst/>
              <a:rect l="l" t="t" r="r" b="b"/>
              <a:pathLst>
                <a:path w="47" h="1" extrusionOk="0">
                  <a:moveTo>
                    <a:pt x="46" y="0"/>
                  </a:moveTo>
                  <a:cubicBezTo>
                    <a:pt x="23" y="0"/>
                    <a:pt x="23" y="0"/>
                    <a:pt x="1" y="0"/>
                  </a:cubicBezTo>
                  <a:cubicBezTo>
                    <a:pt x="1" y="0"/>
                    <a:pt x="1" y="0"/>
                    <a:pt x="1" y="0"/>
                  </a:cubicBezTo>
                  <a:cubicBezTo>
                    <a:pt x="23" y="0"/>
                    <a:pt x="23" y="0"/>
                    <a:pt x="46" y="0"/>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8" name="Google Shape;4554;p53">
              <a:extLst>
                <a:ext uri="{FF2B5EF4-FFF2-40B4-BE49-F238E27FC236}">
                  <a16:creationId xmlns:a16="http://schemas.microsoft.com/office/drawing/2014/main" id="{CF280882-B27D-1E3D-995F-AFE93B8C5A6F}"/>
                </a:ext>
              </a:extLst>
            </p:cNvPr>
            <p:cNvSpPr/>
            <p:nvPr/>
          </p:nvSpPr>
          <p:spPr>
            <a:xfrm>
              <a:off x="1467825" y="2202075"/>
              <a:ext cx="222000" cy="99925"/>
            </a:xfrm>
            <a:custGeom>
              <a:avLst/>
              <a:gdLst/>
              <a:ahLst/>
              <a:cxnLst/>
              <a:rect l="l" t="t" r="r" b="b"/>
              <a:pathLst>
                <a:path w="8880" h="3997" extrusionOk="0">
                  <a:moveTo>
                    <a:pt x="7409" y="1"/>
                  </a:moveTo>
                  <a:cubicBezTo>
                    <a:pt x="7405" y="1"/>
                    <a:pt x="7400" y="1"/>
                    <a:pt x="7396" y="2"/>
                  </a:cubicBezTo>
                  <a:cubicBezTo>
                    <a:pt x="7327" y="25"/>
                    <a:pt x="7282" y="299"/>
                    <a:pt x="7373" y="573"/>
                  </a:cubicBezTo>
                  <a:cubicBezTo>
                    <a:pt x="7396" y="710"/>
                    <a:pt x="7487" y="870"/>
                    <a:pt x="7579" y="961"/>
                  </a:cubicBezTo>
                  <a:cubicBezTo>
                    <a:pt x="7670" y="1075"/>
                    <a:pt x="7738" y="1121"/>
                    <a:pt x="7738" y="1121"/>
                  </a:cubicBezTo>
                  <a:lnTo>
                    <a:pt x="7761" y="1121"/>
                  </a:lnTo>
                  <a:cubicBezTo>
                    <a:pt x="7738" y="1235"/>
                    <a:pt x="7693" y="1326"/>
                    <a:pt x="7624" y="1463"/>
                  </a:cubicBezTo>
                  <a:cubicBezTo>
                    <a:pt x="7442" y="1851"/>
                    <a:pt x="7099" y="2330"/>
                    <a:pt x="6666" y="2673"/>
                  </a:cubicBezTo>
                  <a:cubicBezTo>
                    <a:pt x="6232" y="3015"/>
                    <a:pt x="5730" y="3243"/>
                    <a:pt x="5296" y="3289"/>
                  </a:cubicBezTo>
                  <a:cubicBezTo>
                    <a:pt x="5113" y="3335"/>
                    <a:pt x="4954" y="3335"/>
                    <a:pt x="4817" y="3358"/>
                  </a:cubicBezTo>
                  <a:cubicBezTo>
                    <a:pt x="4703" y="3335"/>
                    <a:pt x="4657" y="3335"/>
                    <a:pt x="4657" y="3335"/>
                  </a:cubicBezTo>
                  <a:lnTo>
                    <a:pt x="4474" y="3335"/>
                  </a:lnTo>
                  <a:cubicBezTo>
                    <a:pt x="4406" y="3335"/>
                    <a:pt x="4337" y="3335"/>
                    <a:pt x="4269" y="3312"/>
                  </a:cubicBezTo>
                  <a:cubicBezTo>
                    <a:pt x="4178" y="3312"/>
                    <a:pt x="4086" y="3289"/>
                    <a:pt x="3995" y="3266"/>
                  </a:cubicBezTo>
                  <a:cubicBezTo>
                    <a:pt x="3584" y="3175"/>
                    <a:pt x="3082" y="2924"/>
                    <a:pt x="2625" y="2581"/>
                  </a:cubicBezTo>
                  <a:cubicBezTo>
                    <a:pt x="1964" y="2102"/>
                    <a:pt x="1439" y="1463"/>
                    <a:pt x="1165" y="1143"/>
                  </a:cubicBezTo>
                  <a:cubicBezTo>
                    <a:pt x="1187" y="1098"/>
                    <a:pt x="1210" y="1075"/>
                    <a:pt x="1233" y="1029"/>
                  </a:cubicBezTo>
                  <a:cubicBezTo>
                    <a:pt x="1347" y="801"/>
                    <a:pt x="1279" y="573"/>
                    <a:pt x="1210" y="550"/>
                  </a:cubicBezTo>
                  <a:cubicBezTo>
                    <a:pt x="1203" y="548"/>
                    <a:pt x="1195" y="548"/>
                    <a:pt x="1188" y="548"/>
                  </a:cubicBezTo>
                  <a:cubicBezTo>
                    <a:pt x="1081" y="548"/>
                    <a:pt x="974" y="690"/>
                    <a:pt x="868" y="733"/>
                  </a:cubicBezTo>
                  <a:cubicBezTo>
                    <a:pt x="799" y="755"/>
                    <a:pt x="754" y="778"/>
                    <a:pt x="708" y="778"/>
                  </a:cubicBezTo>
                  <a:lnTo>
                    <a:pt x="640" y="778"/>
                  </a:lnTo>
                  <a:cubicBezTo>
                    <a:pt x="640" y="778"/>
                    <a:pt x="617" y="801"/>
                    <a:pt x="571" y="824"/>
                  </a:cubicBezTo>
                  <a:cubicBezTo>
                    <a:pt x="548" y="847"/>
                    <a:pt x="480" y="870"/>
                    <a:pt x="411" y="892"/>
                  </a:cubicBezTo>
                  <a:cubicBezTo>
                    <a:pt x="274" y="938"/>
                    <a:pt x="92" y="938"/>
                    <a:pt x="23" y="1029"/>
                  </a:cubicBezTo>
                  <a:cubicBezTo>
                    <a:pt x="1" y="1098"/>
                    <a:pt x="137" y="1280"/>
                    <a:pt x="366" y="1372"/>
                  </a:cubicBezTo>
                  <a:cubicBezTo>
                    <a:pt x="480" y="1417"/>
                    <a:pt x="605" y="1429"/>
                    <a:pt x="702" y="1429"/>
                  </a:cubicBezTo>
                  <a:cubicBezTo>
                    <a:pt x="799" y="1429"/>
                    <a:pt x="868" y="1417"/>
                    <a:pt x="868" y="1417"/>
                  </a:cubicBezTo>
                  <a:cubicBezTo>
                    <a:pt x="868" y="1417"/>
                    <a:pt x="959" y="1349"/>
                    <a:pt x="1050" y="1258"/>
                  </a:cubicBezTo>
                  <a:cubicBezTo>
                    <a:pt x="1233" y="1668"/>
                    <a:pt x="1690" y="2376"/>
                    <a:pt x="2329" y="2947"/>
                  </a:cubicBezTo>
                  <a:cubicBezTo>
                    <a:pt x="2785" y="3380"/>
                    <a:pt x="3356" y="3700"/>
                    <a:pt x="3812" y="3860"/>
                  </a:cubicBezTo>
                  <a:cubicBezTo>
                    <a:pt x="3926" y="3882"/>
                    <a:pt x="4041" y="3905"/>
                    <a:pt x="4155" y="3951"/>
                  </a:cubicBezTo>
                  <a:cubicBezTo>
                    <a:pt x="4246" y="3951"/>
                    <a:pt x="4337" y="3974"/>
                    <a:pt x="4406" y="3974"/>
                  </a:cubicBezTo>
                  <a:cubicBezTo>
                    <a:pt x="4474" y="3997"/>
                    <a:pt x="4543" y="3997"/>
                    <a:pt x="4566" y="3997"/>
                  </a:cubicBezTo>
                  <a:lnTo>
                    <a:pt x="4862" y="3997"/>
                  </a:lnTo>
                  <a:cubicBezTo>
                    <a:pt x="4999" y="3974"/>
                    <a:pt x="5228" y="3951"/>
                    <a:pt x="5456" y="3882"/>
                  </a:cubicBezTo>
                  <a:cubicBezTo>
                    <a:pt x="5912" y="3791"/>
                    <a:pt x="6529" y="3472"/>
                    <a:pt x="6985" y="3015"/>
                  </a:cubicBezTo>
                  <a:cubicBezTo>
                    <a:pt x="7442" y="2559"/>
                    <a:pt x="7738" y="1988"/>
                    <a:pt x="7852" y="1554"/>
                  </a:cubicBezTo>
                  <a:cubicBezTo>
                    <a:pt x="7898" y="1417"/>
                    <a:pt x="7921" y="1280"/>
                    <a:pt x="7944" y="1166"/>
                  </a:cubicBezTo>
                  <a:cubicBezTo>
                    <a:pt x="7944" y="1166"/>
                    <a:pt x="7967" y="1189"/>
                    <a:pt x="7967" y="1189"/>
                  </a:cubicBezTo>
                  <a:cubicBezTo>
                    <a:pt x="8104" y="1189"/>
                    <a:pt x="8286" y="1166"/>
                    <a:pt x="8446" y="1121"/>
                  </a:cubicBezTo>
                  <a:cubicBezTo>
                    <a:pt x="8720" y="984"/>
                    <a:pt x="8880" y="755"/>
                    <a:pt x="8834" y="687"/>
                  </a:cubicBezTo>
                  <a:cubicBezTo>
                    <a:pt x="8814" y="647"/>
                    <a:pt x="8756" y="638"/>
                    <a:pt x="8679" y="638"/>
                  </a:cubicBezTo>
                  <a:cubicBezTo>
                    <a:pt x="8608" y="638"/>
                    <a:pt x="8520" y="646"/>
                    <a:pt x="8433" y="646"/>
                  </a:cubicBezTo>
                  <a:cubicBezTo>
                    <a:pt x="8399" y="646"/>
                    <a:pt x="8365" y="645"/>
                    <a:pt x="8332" y="641"/>
                  </a:cubicBezTo>
                  <a:cubicBezTo>
                    <a:pt x="8126" y="641"/>
                    <a:pt x="8058" y="527"/>
                    <a:pt x="8058" y="527"/>
                  </a:cubicBezTo>
                  <a:cubicBezTo>
                    <a:pt x="8058" y="527"/>
                    <a:pt x="8035" y="527"/>
                    <a:pt x="7989" y="504"/>
                  </a:cubicBezTo>
                  <a:cubicBezTo>
                    <a:pt x="7921" y="482"/>
                    <a:pt x="7852" y="436"/>
                    <a:pt x="7784" y="367"/>
                  </a:cubicBezTo>
                  <a:cubicBezTo>
                    <a:pt x="7632" y="215"/>
                    <a:pt x="7500" y="1"/>
                    <a:pt x="74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9" name="Google Shape;4555;p53">
              <a:extLst>
                <a:ext uri="{FF2B5EF4-FFF2-40B4-BE49-F238E27FC236}">
                  <a16:creationId xmlns:a16="http://schemas.microsoft.com/office/drawing/2014/main" id="{AE071F85-FCA2-EE0F-4E15-E736594C75F1}"/>
                </a:ext>
              </a:extLst>
            </p:cNvPr>
            <p:cNvSpPr/>
            <p:nvPr/>
          </p:nvSpPr>
          <p:spPr>
            <a:xfrm>
              <a:off x="1582525" y="2296250"/>
              <a:ext cx="59375" cy="32000"/>
            </a:xfrm>
            <a:custGeom>
              <a:avLst/>
              <a:gdLst/>
              <a:ahLst/>
              <a:cxnLst/>
              <a:rect l="l" t="t" r="r" b="b"/>
              <a:pathLst>
                <a:path w="2375" h="1280" extrusionOk="0">
                  <a:moveTo>
                    <a:pt x="2300" y="0"/>
                  </a:moveTo>
                  <a:cubicBezTo>
                    <a:pt x="2246" y="0"/>
                    <a:pt x="2068" y="261"/>
                    <a:pt x="1826" y="458"/>
                  </a:cubicBezTo>
                  <a:cubicBezTo>
                    <a:pt x="1689" y="549"/>
                    <a:pt x="1575" y="640"/>
                    <a:pt x="1461" y="686"/>
                  </a:cubicBezTo>
                  <a:cubicBezTo>
                    <a:pt x="1347" y="732"/>
                    <a:pt x="1279" y="755"/>
                    <a:pt x="1279" y="755"/>
                  </a:cubicBezTo>
                  <a:cubicBezTo>
                    <a:pt x="1279" y="755"/>
                    <a:pt x="1210" y="777"/>
                    <a:pt x="1096" y="846"/>
                  </a:cubicBezTo>
                  <a:cubicBezTo>
                    <a:pt x="1005" y="892"/>
                    <a:pt x="845" y="914"/>
                    <a:pt x="685" y="983"/>
                  </a:cubicBezTo>
                  <a:cubicBezTo>
                    <a:pt x="388" y="1028"/>
                    <a:pt x="46" y="1006"/>
                    <a:pt x="23" y="1051"/>
                  </a:cubicBezTo>
                  <a:cubicBezTo>
                    <a:pt x="0" y="1120"/>
                    <a:pt x="343" y="1280"/>
                    <a:pt x="708" y="1280"/>
                  </a:cubicBezTo>
                  <a:cubicBezTo>
                    <a:pt x="891" y="1280"/>
                    <a:pt x="1096" y="1280"/>
                    <a:pt x="1233" y="1234"/>
                  </a:cubicBezTo>
                  <a:cubicBezTo>
                    <a:pt x="1370" y="1188"/>
                    <a:pt x="1461" y="1165"/>
                    <a:pt x="1461" y="1165"/>
                  </a:cubicBezTo>
                  <a:cubicBezTo>
                    <a:pt x="1461" y="1165"/>
                    <a:pt x="1530" y="1097"/>
                    <a:pt x="1667" y="1028"/>
                  </a:cubicBezTo>
                  <a:cubicBezTo>
                    <a:pt x="1781" y="960"/>
                    <a:pt x="1918" y="823"/>
                    <a:pt x="2055" y="686"/>
                  </a:cubicBezTo>
                  <a:cubicBezTo>
                    <a:pt x="2283" y="389"/>
                    <a:pt x="2374" y="24"/>
                    <a:pt x="2306" y="1"/>
                  </a:cubicBezTo>
                  <a:cubicBezTo>
                    <a:pt x="2304" y="0"/>
                    <a:pt x="2302" y="0"/>
                    <a:pt x="230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0" name="Google Shape;4556;p53">
              <a:extLst>
                <a:ext uri="{FF2B5EF4-FFF2-40B4-BE49-F238E27FC236}">
                  <a16:creationId xmlns:a16="http://schemas.microsoft.com/office/drawing/2014/main" id="{9FCFDD6C-6131-E8E3-5D83-913E5BBE6FF0}"/>
                </a:ext>
              </a:extLst>
            </p:cNvPr>
            <p:cNvSpPr/>
            <p:nvPr/>
          </p:nvSpPr>
          <p:spPr>
            <a:xfrm>
              <a:off x="1227600" y="2202700"/>
              <a:ext cx="38250" cy="19175"/>
            </a:xfrm>
            <a:custGeom>
              <a:avLst/>
              <a:gdLst/>
              <a:ahLst/>
              <a:cxnLst/>
              <a:rect l="l" t="t" r="r" b="b"/>
              <a:pathLst>
                <a:path w="1530" h="767" extrusionOk="0">
                  <a:moveTo>
                    <a:pt x="635" y="0"/>
                  </a:moveTo>
                  <a:cubicBezTo>
                    <a:pt x="353" y="0"/>
                    <a:pt x="122" y="87"/>
                    <a:pt x="69" y="228"/>
                  </a:cubicBezTo>
                  <a:cubicBezTo>
                    <a:pt x="0" y="434"/>
                    <a:pt x="251" y="662"/>
                    <a:pt x="616" y="730"/>
                  </a:cubicBezTo>
                  <a:cubicBezTo>
                    <a:pt x="720" y="755"/>
                    <a:pt x="823" y="766"/>
                    <a:pt x="918" y="766"/>
                  </a:cubicBezTo>
                  <a:cubicBezTo>
                    <a:pt x="1179" y="766"/>
                    <a:pt x="1388" y="681"/>
                    <a:pt x="1438" y="548"/>
                  </a:cubicBezTo>
                  <a:cubicBezTo>
                    <a:pt x="1529" y="342"/>
                    <a:pt x="1278" y="114"/>
                    <a:pt x="890" y="23"/>
                  </a:cubicBezTo>
                  <a:cubicBezTo>
                    <a:pt x="803" y="7"/>
                    <a:pt x="717" y="0"/>
                    <a:pt x="63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1" name="Google Shape;4557;p53">
              <a:extLst>
                <a:ext uri="{FF2B5EF4-FFF2-40B4-BE49-F238E27FC236}">
                  <a16:creationId xmlns:a16="http://schemas.microsoft.com/office/drawing/2014/main" id="{81BE1F92-C069-6B08-B601-57CD4AFAD6E8}"/>
                </a:ext>
              </a:extLst>
            </p:cNvPr>
            <p:cNvSpPr/>
            <p:nvPr/>
          </p:nvSpPr>
          <p:spPr>
            <a:xfrm>
              <a:off x="1816475" y="2095375"/>
              <a:ext cx="35400" cy="25200"/>
            </a:xfrm>
            <a:custGeom>
              <a:avLst/>
              <a:gdLst/>
              <a:ahLst/>
              <a:cxnLst/>
              <a:rect l="l" t="t" r="r" b="b"/>
              <a:pathLst>
                <a:path w="1416" h="1008" extrusionOk="0">
                  <a:moveTo>
                    <a:pt x="1049" y="0"/>
                  </a:moveTo>
                  <a:cubicBezTo>
                    <a:pt x="872" y="0"/>
                    <a:pt x="643" y="81"/>
                    <a:pt x="434" y="230"/>
                  </a:cubicBezTo>
                  <a:cubicBezTo>
                    <a:pt x="138" y="481"/>
                    <a:pt x="1" y="801"/>
                    <a:pt x="161" y="938"/>
                  </a:cubicBezTo>
                  <a:cubicBezTo>
                    <a:pt x="208" y="985"/>
                    <a:pt x="286" y="1008"/>
                    <a:pt x="379" y="1008"/>
                  </a:cubicBezTo>
                  <a:cubicBezTo>
                    <a:pt x="556" y="1008"/>
                    <a:pt x="788" y="927"/>
                    <a:pt x="982" y="778"/>
                  </a:cubicBezTo>
                  <a:cubicBezTo>
                    <a:pt x="1302" y="527"/>
                    <a:pt x="1416" y="207"/>
                    <a:pt x="1279" y="70"/>
                  </a:cubicBezTo>
                  <a:cubicBezTo>
                    <a:pt x="1224" y="23"/>
                    <a:pt x="1144" y="0"/>
                    <a:pt x="10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2" name="Google Shape;4558;p53">
              <a:extLst>
                <a:ext uri="{FF2B5EF4-FFF2-40B4-BE49-F238E27FC236}">
                  <a16:creationId xmlns:a16="http://schemas.microsoft.com/office/drawing/2014/main" id="{CFEF0D99-52D1-09A4-A437-ED9BBEBB5733}"/>
                </a:ext>
              </a:extLst>
            </p:cNvPr>
            <p:cNvSpPr/>
            <p:nvPr/>
          </p:nvSpPr>
          <p:spPr>
            <a:xfrm>
              <a:off x="1508350" y="2116375"/>
              <a:ext cx="142100" cy="79600"/>
            </a:xfrm>
            <a:custGeom>
              <a:avLst/>
              <a:gdLst/>
              <a:ahLst/>
              <a:cxnLst/>
              <a:rect l="l" t="t" r="r" b="b"/>
              <a:pathLst>
                <a:path w="5684" h="3184" extrusionOk="0">
                  <a:moveTo>
                    <a:pt x="764" y="1191"/>
                  </a:moveTo>
                  <a:cubicBezTo>
                    <a:pt x="689" y="1191"/>
                    <a:pt x="537" y="1364"/>
                    <a:pt x="365" y="1536"/>
                  </a:cubicBezTo>
                  <a:cubicBezTo>
                    <a:pt x="297" y="1650"/>
                    <a:pt x="206" y="1741"/>
                    <a:pt x="137" y="1832"/>
                  </a:cubicBezTo>
                  <a:cubicBezTo>
                    <a:pt x="91" y="1924"/>
                    <a:pt x="46" y="1992"/>
                    <a:pt x="46" y="1992"/>
                  </a:cubicBezTo>
                  <a:cubicBezTo>
                    <a:pt x="46" y="1992"/>
                    <a:pt x="46" y="2015"/>
                    <a:pt x="46" y="2061"/>
                  </a:cubicBezTo>
                  <a:cubicBezTo>
                    <a:pt x="23" y="2084"/>
                    <a:pt x="23" y="2129"/>
                    <a:pt x="23" y="2198"/>
                  </a:cubicBezTo>
                  <a:cubicBezTo>
                    <a:pt x="0" y="2312"/>
                    <a:pt x="23" y="2494"/>
                    <a:pt x="91" y="2631"/>
                  </a:cubicBezTo>
                  <a:cubicBezTo>
                    <a:pt x="211" y="2870"/>
                    <a:pt x="418" y="3005"/>
                    <a:pt x="483" y="3005"/>
                  </a:cubicBezTo>
                  <a:cubicBezTo>
                    <a:pt x="493" y="3005"/>
                    <a:pt x="499" y="3002"/>
                    <a:pt x="502" y="2997"/>
                  </a:cubicBezTo>
                  <a:cubicBezTo>
                    <a:pt x="571" y="2974"/>
                    <a:pt x="411" y="2745"/>
                    <a:pt x="388" y="2517"/>
                  </a:cubicBezTo>
                  <a:cubicBezTo>
                    <a:pt x="365" y="2426"/>
                    <a:pt x="388" y="2335"/>
                    <a:pt x="411" y="2266"/>
                  </a:cubicBezTo>
                  <a:cubicBezTo>
                    <a:pt x="434" y="2198"/>
                    <a:pt x="479" y="2152"/>
                    <a:pt x="457" y="2152"/>
                  </a:cubicBezTo>
                  <a:cubicBezTo>
                    <a:pt x="457" y="2152"/>
                    <a:pt x="479" y="2106"/>
                    <a:pt x="502" y="2015"/>
                  </a:cubicBezTo>
                  <a:cubicBezTo>
                    <a:pt x="525" y="1947"/>
                    <a:pt x="594" y="1832"/>
                    <a:pt x="639" y="1718"/>
                  </a:cubicBezTo>
                  <a:cubicBezTo>
                    <a:pt x="753" y="1490"/>
                    <a:pt x="822" y="1216"/>
                    <a:pt x="776" y="1193"/>
                  </a:cubicBezTo>
                  <a:cubicBezTo>
                    <a:pt x="772" y="1192"/>
                    <a:pt x="768" y="1191"/>
                    <a:pt x="764" y="1191"/>
                  </a:cubicBezTo>
                  <a:close/>
                  <a:moveTo>
                    <a:pt x="1872" y="2357"/>
                  </a:moveTo>
                  <a:cubicBezTo>
                    <a:pt x="1689" y="2357"/>
                    <a:pt x="1529" y="2426"/>
                    <a:pt x="1529" y="2472"/>
                  </a:cubicBezTo>
                  <a:cubicBezTo>
                    <a:pt x="1529" y="2540"/>
                    <a:pt x="1689" y="2586"/>
                    <a:pt x="1803" y="2654"/>
                  </a:cubicBezTo>
                  <a:cubicBezTo>
                    <a:pt x="1940" y="2745"/>
                    <a:pt x="2054" y="2814"/>
                    <a:pt x="2054" y="2814"/>
                  </a:cubicBezTo>
                  <a:cubicBezTo>
                    <a:pt x="2054" y="2814"/>
                    <a:pt x="2169" y="2860"/>
                    <a:pt x="2305" y="2928"/>
                  </a:cubicBezTo>
                  <a:cubicBezTo>
                    <a:pt x="2410" y="2990"/>
                    <a:pt x="2495" y="3091"/>
                    <a:pt x="2561" y="3091"/>
                  </a:cubicBezTo>
                  <a:cubicBezTo>
                    <a:pt x="2567" y="3091"/>
                    <a:pt x="2573" y="3090"/>
                    <a:pt x="2579" y="3088"/>
                  </a:cubicBezTo>
                  <a:cubicBezTo>
                    <a:pt x="2625" y="3065"/>
                    <a:pt x="2625" y="2882"/>
                    <a:pt x="2534" y="2723"/>
                  </a:cubicBezTo>
                  <a:cubicBezTo>
                    <a:pt x="2420" y="2540"/>
                    <a:pt x="2260" y="2426"/>
                    <a:pt x="2260" y="2426"/>
                  </a:cubicBezTo>
                  <a:cubicBezTo>
                    <a:pt x="2260" y="2426"/>
                    <a:pt x="2077" y="2357"/>
                    <a:pt x="1872" y="2357"/>
                  </a:cubicBezTo>
                  <a:close/>
                  <a:moveTo>
                    <a:pt x="4012" y="0"/>
                  </a:moveTo>
                  <a:cubicBezTo>
                    <a:pt x="4003" y="0"/>
                    <a:pt x="3997" y="2"/>
                    <a:pt x="3995" y="6"/>
                  </a:cubicBezTo>
                  <a:cubicBezTo>
                    <a:pt x="3949" y="52"/>
                    <a:pt x="4383" y="372"/>
                    <a:pt x="4748" y="714"/>
                  </a:cubicBezTo>
                  <a:cubicBezTo>
                    <a:pt x="4930" y="897"/>
                    <a:pt x="5067" y="1079"/>
                    <a:pt x="5159" y="1216"/>
                  </a:cubicBezTo>
                  <a:cubicBezTo>
                    <a:pt x="5181" y="1285"/>
                    <a:pt x="5204" y="1353"/>
                    <a:pt x="5227" y="1399"/>
                  </a:cubicBezTo>
                  <a:cubicBezTo>
                    <a:pt x="5227" y="1444"/>
                    <a:pt x="5227" y="1467"/>
                    <a:pt x="5227" y="1467"/>
                  </a:cubicBezTo>
                  <a:cubicBezTo>
                    <a:pt x="5227" y="1467"/>
                    <a:pt x="5273" y="1559"/>
                    <a:pt x="5250" y="1695"/>
                  </a:cubicBezTo>
                  <a:cubicBezTo>
                    <a:pt x="5250" y="1855"/>
                    <a:pt x="5159" y="2084"/>
                    <a:pt x="5045" y="2289"/>
                  </a:cubicBezTo>
                  <a:cubicBezTo>
                    <a:pt x="4816" y="2723"/>
                    <a:pt x="4474" y="3133"/>
                    <a:pt x="4520" y="3179"/>
                  </a:cubicBezTo>
                  <a:cubicBezTo>
                    <a:pt x="4522" y="3182"/>
                    <a:pt x="4527" y="3183"/>
                    <a:pt x="4533" y="3183"/>
                  </a:cubicBezTo>
                  <a:cubicBezTo>
                    <a:pt x="4617" y="3183"/>
                    <a:pt x="4998" y="2877"/>
                    <a:pt x="5318" y="2472"/>
                  </a:cubicBezTo>
                  <a:cubicBezTo>
                    <a:pt x="5478" y="2243"/>
                    <a:pt x="5615" y="1992"/>
                    <a:pt x="5661" y="1764"/>
                  </a:cubicBezTo>
                  <a:cubicBezTo>
                    <a:pt x="5684" y="1650"/>
                    <a:pt x="5684" y="1559"/>
                    <a:pt x="5684" y="1467"/>
                  </a:cubicBezTo>
                  <a:cubicBezTo>
                    <a:pt x="5661" y="1399"/>
                    <a:pt x="5661" y="1376"/>
                    <a:pt x="5661" y="1376"/>
                  </a:cubicBezTo>
                  <a:cubicBezTo>
                    <a:pt x="5661" y="1376"/>
                    <a:pt x="5661" y="1330"/>
                    <a:pt x="5638" y="1262"/>
                  </a:cubicBezTo>
                  <a:cubicBezTo>
                    <a:pt x="5615" y="1193"/>
                    <a:pt x="5570" y="1102"/>
                    <a:pt x="5501" y="1011"/>
                  </a:cubicBezTo>
                  <a:cubicBezTo>
                    <a:pt x="5364" y="828"/>
                    <a:pt x="5159" y="623"/>
                    <a:pt x="4930" y="486"/>
                  </a:cubicBezTo>
                  <a:cubicBezTo>
                    <a:pt x="4537" y="196"/>
                    <a:pt x="4106" y="0"/>
                    <a:pt x="401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3" name="Google Shape;4559;p53">
              <a:extLst>
                <a:ext uri="{FF2B5EF4-FFF2-40B4-BE49-F238E27FC236}">
                  <a16:creationId xmlns:a16="http://schemas.microsoft.com/office/drawing/2014/main" id="{353726FF-F9FD-B585-9956-BE1905636314}"/>
                </a:ext>
              </a:extLst>
            </p:cNvPr>
            <p:cNvSpPr/>
            <p:nvPr/>
          </p:nvSpPr>
          <p:spPr>
            <a:xfrm>
              <a:off x="1558550" y="2144400"/>
              <a:ext cx="35975" cy="18125"/>
            </a:xfrm>
            <a:custGeom>
              <a:avLst/>
              <a:gdLst/>
              <a:ahLst/>
              <a:cxnLst/>
              <a:rect l="l" t="t" r="r" b="b"/>
              <a:pathLst>
                <a:path w="1439" h="725" extrusionOk="0">
                  <a:moveTo>
                    <a:pt x="584" y="1"/>
                  </a:moveTo>
                  <a:cubicBezTo>
                    <a:pt x="336" y="1"/>
                    <a:pt x="120" y="73"/>
                    <a:pt x="69" y="209"/>
                  </a:cubicBezTo>
                  <a:cubicBezTo>
                    <a:pt x="1" y="392"/>
                    <a:pt x="252" y="620"/>
                    <a:pt x="594" y="689"/>
                  </a:cubicBezTo>
                  <a:cubicBezTo>
                    <a:pt x="692" y="713"/>
                    <a:pt x="788" y="724"/>
                    <a:pt x="878" y="724"/>
                  </a:cubicBezTo>
                  <a:cubicBezTo>
                    <a:pt x="1123" y="724"/>
                    <a:pt x="1320" y="640"/>
                    <a:pt x="1370" y="506"/>
                  </a:cubicBezTo>
                  <a:cubicBezTo>
                    <a:pt x="1439" y="323"/>
                    <a:pt x="1211" y="95"/>
                    <a:pt x="845" y="27"/>
                  </a:cubicBezTo>
                  <a:cubicBezTo>
                    <a:pt x="758" y="9"/>
                    <a:pt x="669" y="1"/>
                    <a:pt x="58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4" name="Google Shape;4560;p53">
              <a:extLst>
                <a:ext uri="{FF2B5EF4-FFF2-40B4-BE49-F238E27FC236}">
                  <a16:creationId xmlns:a16="http://schemas.microsoft.com/office/drawing/2014/main" id="{CDAC3BE0-69E8-DA36-90D9-D704E90BCD5B}"/>
                </a:ext>
              </a:extLst>
            </p:cNvPr>
            <p:cNvSpPr/>
            <p:nvPr/>
          </p:nvSpPr>
          <p:spPr>
            <a:xfrm>
              <a:off x="1215600" y="2037200"/>
              <a:ext cx="208300" cy="148625"/>
            </a:xfrm>
            <a:custGeom>
              <a:avLst/>
              <a:gdLst/>
              <a:ahLst/>
              <a:cxnLst/>
              <a:rect l="l" t="t" r="r" b="b"/>
              <a:pathLst>
                <a:path w="8332" h="5945" extrusionOk="0">
                  <a:moveTo>
                    <a:pt x="4885" y="1"/>
                  </a:moveTo>
                  <a:cubicBezTo>
                    <a:pt x="4475" y="24"/>
                    <a:pt x="4132" y="46"/>
                    <a:pt x="3927" y="138"/>
                  </a:cubicBezTo>
                  <a:cubicBezTo>
                    <a:pt x="3698" y="229"/>
                    <a:pt x="3584" y="275"/>
                    <a:pt x="3584" y="275"/>
                  </a:cubicBezTo>
                  <a:cubicBezTo>
                    <a:pt x="3584" y="275"/>
                    <a:pt x="3539" y="297"/>
                    <a:pt x="3493" y="320"/>
                  </a:cubicBezTo>
                  <a:cubicBezTo>
                    <a:pt x="3447" y="366"/>
                    <a:pt x="3356" y="412"/>
                    <a:pt x="3265" y="480"/>
                  </a:cubicBezTo>
                  <a:cubicBezTo>
                    <a:pt x="3173" y="548"/>
                    <a:pt x="3059" y="640"/>
                    <a:pt x="2945" y="754"/>
                  </a:cubicBezTo>
                  <a:cubicBezTo>
                    <a:pt x="2831" y="868"/>
                    <a:pt x="2717" y="1005"/>
                    <a:pt x="2580" y="1142"/>
                  </a:cubicBezTo>
                  <a:cubicBezTo>
                    <a:pt x="2512" y="1233"/>
                    <a:pt x="2443" y="1302"/>
                    <a:pt x="2375" y="1370"/>
                  </a:cubicBezTo>
                  <a:cubicBezTo>
                    <a:pt x="2329" y="1462"/>
                    <a:pt x="2260" y="1553"/>
                    <a:pt x="2215" y="1667"/>
                  </a:cubicBezTo>
                  <a:cubicBezTo>
                    <a:pt x="2146" y="1758"/>
                    <a:pt x="2078" y="1872"/>
                    <a:pt x="2009" y="1986"/>
                  </a:cubicBezTo>
                  <a:cubicBezTo>
                    <a:pt x="1964" y="1964"/>
                    <a:pt x="1941" y="1941"/>
                    <a:pt x="1918" y="1918"/>
                  </a:cubicBezTo>
                  <a:cubicBezTo>
                    <a:pt x="1758" y="1735"/>
                    <a:pt x="1644" y="1553"/>
                    <a:pt x="1644" y="1553"/>
                  </a:cubicBezTo>
                  <a:cubicBezTo>
                    <a:pt x="1644" y="1553"/>
                    <a:pt x="1507" y="1393"/>
                    <a:pt x="1393" y="1188"/>
                  </a:cubicBezTo>
                  <a:cubicBezTo>
                    <a:pt x="1279" y="982"/>
                    <a:pt x="1233" y="708"/>
                    <a:pt x="1165" y="685"/>
                  </a:cubicBezTo>
                  <a:cubicBezTo>
                    <a:pt x="1096" y="685"/>
                    <a:pt x="1005" y="982"/>
                    <a:pt x="1051" y="1302"/>
                  </a:cubicBezTo>
                  <a:cubicBezTo>
                    <a:pt x="1074" y="1462"/>
                    <a:pt x="1119" y="1621"/>
                    <a:pt x="1165" y="1735"/>
                  </a:cubicBezTo>
                  <a:cubicBezTo>
                    <a:pt x="1233" y="1850"/>
                    <a:pt x="1279" y="1918"/>
                    <a:pt x="1279" y="1918"/>
                  </a:cubicBezTo>
                  <a:cubicBezTo>
                    <a:pt x="1279" y="1918"/>
                    <a:pt x="1484" y="2169"/>
                    <a:pt x="1758" y="2260"/>
                  </a:cubicBezTo>
                  <a:cubicBezTo>
                    <a:pt x="1781" y="2283"/>
                    <a:pt x="1804" y="2283"/>
                    <a:pt x="1850" y="2306"/>
                  </a:cubicBezTo>
                  <a:cubicBezTo>
                    <a:pt x="1735" y="2511"/>
                    <a:pt x="1644" y="2717"/>
                    <a:pt x="1553" y="2945"/>
                  </a:cubicBezTo>
                  <a:lnTo>
                    <a:pt x="1439" y="3310"/>
                  </a:lnTo>
                  <a:lnTo>
                    <a:pt x="1393" y="3470"/>
                  </a:lnTo>
                  <a:lnTo>
                    <a:pt x="1393" y="3539"/>
                  </a:lnTo>
                  <a:cubicBezTo>
                    <a:pt x="1370" y="3607"/>
                    <a:pt x="1370" y="3698"/>
                    <a:pt x="1370" y="3813"/>
                  </a:cubicBezTo>
                  <a:cubicBezTo>
                    <a:pt x="1352" y="3886"/>
                    <a:pt x="1348" y="4049"/>
                    <a:pt x="1312" y="4049"/>
                  </a:cubicBezTo>
                  <a:cubicBezTo>
                    <a:pt x="1303" y="4049"/>
                    <a:pt x="1292" y="4040"/>
                    <a:pt x="1279" y="4018"/>
                  </a:cubicBezTo>
                  <a:cubicBezTo>
                    <a:pt x="1165" y="3949"/>
                    <a:pt x="1005" y="3858"/>
                    <a:pt x="845" y="3721"/>
                  </a:cubicBezTo>
                  <a:cubicBezTo>
                    <a:pt x="663" y="3539"/>
                    <a:pt x="480" y="3265"/>
                    <a:pt x="343" y="3128"/>
                  </a:cubicBezTo>
                  <a:cubicBezTo>
                    <a:pt x="223" y="2988"/>
                    <a:pt x="121" y="2918"/>
                    <a:pt x="67" y="2918"/>
                  </a:cubicBezTo>
                  <a:cubicBezTo>
                    <a:pt x="59" y="2918"/>
                    <a:pt x="52" y="2919"/>
                    <a:pt x="46" y="2922"/>
                  </a:cubicBezTo>
                  <a:cubicBezTo>
                    <a:pt x="1" y="2968"/>
                    <a:pt x="24" y="3082"/>
                    <a:pt x="69" y="3310"/>
                  </a:cubicBezTo>
                  <a:cubicBezTo>
                    <a:pt x="138" y="3516"/>
                    <a:pt x="206" y="3790"/>
                    <a:pt x="412" y="4178"/>
                  </a:cubicBezTo>
                  <a:cubicBezTo>
                    <a:pt x="663" y="4589"/>
                    <a:pt x="1028" y="5068"/>
                    <a:pt x="1462" y="5639"/>
                  </a:cubicBezTo>
                  <a:lnTo>
                    <a:pt x="1644" y="5867"/>
                  </a:lnTo>
                  <a:lnTo>
                    <a:pt x="1690" y="5912"/>
                  </a:lnTo>
                  <a:cubicBezTo>
                    <a:pt x="1690" y="5929"/>
                    <a:pt x="1701" y="5945"/>
                    <a:pt x="1708" y="5945"/>
                  </a:cubicBezTo>
                  <a:cubicBezTo>
                    <a:pt x="1711" y="5945"/>
                    <a:pt x="1713" y="5942"/>
                    <a:pt x="1713" y="5935"/>
                  </a:cubicBezTo>
                  <a:lnTo>
                    <a:pt x="1758" y="5821"/>
                  </a:lnTo>
                  <a:cubicBezTo>
                    <a:pt x="1804" y="5661"/>
                    <a:pt x="1872" y="5502"/>
                    <a:pt x="1918" y="5365"/>
                  </a:cubicBezTo>
                  <a:cubicBezTo>
                    <a:pt x="2055" y="5022"/>
                    <a:pt x="2169" y="4680"/>
                    <a:pt x="2306" y="4315"/>
                  </a:cubicBezTo>
                  <a:lnTo>
                    <a:pt x="2397" y="4041"/>
                  </a:lnTo>
                  <a:cubicBezTo>
                    <a:pt x="2443" y="3949"/>
                    <a:pt x="2466" y="3927"/>
                    <a:pt x="2489" y="3881"/>
                  </a:cubicBezTo>
                  <a:lnTo>
                    <a:pt x="2603" y="3584"/>
                  </a:lnTo>
                  <a:cubicBezTo>
                    <a:pt x="2717" y="3424"/>
                    <a:pt x="2831" y="3265"/>
                    <a:pt x="2922" y="3082"/>
                  </a:cubicBezTo>
                  <a:cubicBezTo>
                    <a:pt x="3014" y="2922"/>
                    <a:pt x="3151" y="2808"/>
                    <a:pt x="3242" y="2671"/>
                  </a:cubicBezTo>
                  <a:cubicBezTo>
                    <a:pt x="3288" y="2603"/>
                    <a:pt x="3356" y="2557"/>
                    <a:pt x="3402" y="2489"/>
                  </a:cubicBezTo>
                  <a:cubicBezTo>
                    <a:pt x="3447" y="2443"/>
                    <a:pt x="3493" y="2397"/>
                    <a:pt x="3561" y="2352"/>
                  </a:cubicBezTo>
                  <a:cubicBezTo>
                    <a:pt x="3653" y="2260"/>
                    <a:pt x="3744" y="2169"/>
                    <a:pt x="3835" y="2123"/>
                  </a:cubicBezTo>
                  <a:cubicBezTo>
                    <a:pt x="3904" y="2078"/>
                    <a:pt x="3995" y="2032"/>
                    <a:pt x="4041" y="1986"/>
                  </a:cubicBezTo>
                  <a:cubicBezTo>
                    <a:pt x="4154" y="1930"/>
                    <a:pt x="4220" y="1889"/>
                    <a:pt x="4240" y="1889"/>
                  </a:cubicBezTo>
                  <a:cubicBezTo>
                    <a:pt x="4244" y="1889"/>
                    <a:pt x="4246" y="1891"/>
                    <a:pt x="4246" y="1895"/>
                  </a:cubicBezTo>
                  <a:cubicBezTo>
                    <a:pt x="4246" y="1895"/>
                    <a:pt x="4497" y="1690"/>
                    <a:pt x="4931" y="1621"/>
                  </a:cubicBezTo>
                  <a:cubicBezTo>
                    <a:pt x="4980" y="1613"/>
                    <a:pt x="5032" y="1610"/>
                    <a:pt x="5086" y="1610"/>
                  </a:cubicBezTo>
                  <a:cubicBezTo>
                    <a:pt x="5504" y="1610"/>
                    <a:pt x="6041" y="1849"/>
                    <a:pt x="6506" y="2375"/>
                  </a:cubicBezTo>
                  <a:cubicBezTo>
                    <a:pt x="7031" y="2945"/>
                    <a:pt x="7396" y="3813"/>
                    <a:pt x="7693" y="4429"/>
                  </a:cubicBezTo>
                  <a:cubicBezTo>
                    <a:pt x="7915" y="5074"/>
                    <a:pt x="8116" y="5502"/>
                    <a:pt x="8211" y="5502"/>
                  </a:cubicBezTo>
                  <a:cubicBezTo>
                    <a:pt x="8213" y="5502"/>
                    <a:pt x="8216" y="5502"/>
                    <a:pt x="8218" y="5502"/>
                  </a:cubicBezTo>
                  <a:cubicBezTo>
                    <a:pt x="8332" y="5479"/>
                    <a:pt x="8332" y="4999"/>
                    <a:pt x="8264" y="4246"/>
                  </a:cubicBezTo>
                  <a:cubicBezTo>
                    <a:pt x="8104" y="3516"/>
                    <a:pt x="7921" y="2489"/>
                    <a:pt x="7305" y="1576"/>
                  </a:cubicBezTo>
                  <a:cubicBezTo>
                    <a:pt x="7168" y="1370"/>
                    <a:pt x="6985" y="1165"/>
                    <a:pt x="6826" y="959"/>
                  </a:cubicBezTo>
                  <a:cubicBezTo>
                    <a:pt x="6643" y="754"/>
                    <a:pt x="6415" y="594"/>
                    <a:pt x="6209" y="434"/>
                  </a:cubicBezTo>
                  <a:cubicBezTo>
                    <a:pt x="6004" y="297"/>
                    <a:pt x="5753" y="206"/>
                    <a:pt x="5547" y="115"/>
                  </a:cubicBezTo>
                  <a:cubicBezTo>
                    <a:pt x="5319" y="69"/>
                    <a:pt x="5091" y="24"/>
                    <a:pt x="48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5" name="Google Shape;4561;p53">
              <a:extLst>
                <a:ext uri="{FF2B5EF4-FFF2-40B4-BE49-F238E27FC236}">
                  <a16:creationId xmlns:a16="http://schemas.microsoft.com/office/drawing/2014/main" id="{B6F0D2A5-3177-8834-CB85-68D1E18346E7}"/>
                </a:ext>
              </a:extLst>
            </p:cNvPr>
            <p:cNvSpPr/>
            <p:nvPr/>
          </p:nvSpPr>
          <p:spPr>
            <a:xfrm>
              <a:off x="1672675" y="1971225"/>
              <a:ext cx="180925" cy="149325"/>
            </a:xfrm>
            <a:custGeom>
              <a:avLst/>
              <a:gdLst/>
              <a:ahLst/>
              <a:cxnLst/>
              <a:rect l="l" t="t" r="r" b="b"/>
              <a:pathLst>
                <a:path w="7237" h="5973" extrusionOk="0">
                  <a:moveTo>
                    <a:pt x="2886" y="0"/>
                  </a:moveTo>
                  <a:cubicBezTo>
                    <a:pt x="2689" y="0"/>
                    <a:pt x="2432" y="58"/>
                    <a:pt x="2146" y="129"/>
                  </a:cubicBezTo>
                  <a:cubicBezTo>
                    <a:pt x="1964" y="197"/>
                    <a:pt x="1781" y="289"/>
                    <a:pt x="1576" y="403"/>
                  </a:cubicBezTo>
                  <a:cubicBezTo>
                    <a:pt x="1416" y="540"/>
                    <a:pt x="1211" y="677"/>
                    <a:pt x="1051" y="859"/>
                  </a:cubicBezTo>
                  <a:cubicBezTo>
                    <a:pt x="914" y="1065"/>
                    <a:pt x="731" y="1247"/>
                    <a:pt x="617" y="1476"/>
                  </a:cubicBezTo>
                  <a:cubicBezTo>
                    <a:pt x="526" y="1704"/>
                    <a:pt x="412" y="1932"/>
                    <a:pt x="320" y="2183"/>
                  </a:cubicBezTo>
                  <a:cubicBezTo>
                    <a:pt x="1" y="3142"/>
                    <a:pt x="69" y="4123"/>
                    <a:pt x="92" y="4831"/>
                  </a:cubicBezTo>
                  <a:cubicBezTo>
                    <a:pt x="206" y="5539"/>
                    <a:pt x="320" y="5972"/>
                    <a:pt x="412" y="5972"/>
                  </a:cubicBezTo>
                  <a:cubicBezTo>
                    <a:pt x="526" y="5972"/>
                    <a:pt x="594" y="5516"/>
                    <a:pt x="663" y="4854"/>
                  </a:cubicBezTo>
                  <a:cubicBezTo>
                    <a:pt x="777" y="4215"/>
                    <a:pt x="891" y="3347"/>
                    <a:pt x="1256" y="2708"/>
                  </a:cubicBezTo>
                  <a:cubicBezTo>
                    <a:pt x="1576" y="2023"/>
                    <a:pt x="2078" y="1658"/>
                    <a:pt x="2466" y="1613"/>
                  </a:cubicBezTo>
                  <a:cubicBezTo>
                    <a:pt x="2560" y="1603"/>
                    <a:pt x="2651" y="1598"/>
                    <a:pt x="2741" y="1598"/>
                  </a:cubicBezTo>
                  <a:cubicBezTo>
                    <a:pt x="3480" y="1598"/>
                    <a:pt x="4082" y="1925"/>
                    <a:pt x="4612" y="2434"/>
                  </a:cubicBezTo>
                  <a:cubicBezTo>
                    <a:pt x="4748" y="2571"/>
                    <a:pt x="4885" y="2685"/>
                    <a:pt x="5022" y="2822"/>
                  </a:cubicBezTo>
                  <a:lnTo>
                    <a:pt x="5205" y="3051"/>
                  </a:lnTo>
                  <a:cubicBezTo>
                    <a:pt x="5228" y="3073"/>
                    <a:pt x="5251" y="3096"/>
                    <a:pt x="5296" y="3165"/>
                  </a:cubicBezTo>
                  <a:lnTo>
                    <a:pt x="5456" y="3393"/>
                  </a:lnTo>
                  <a:cubicBezTo>
                    <a:pt x="5661" y="3690"/>
                    <a:pt x="5844" y="3964"/>
                    <a:pt x="6050" y="4237"/>
                  </a:cubicBezTo>
                  <a:cubicBezTo>
                    <a:pt x="6141" y="4374"/>
                    <a:pt x="6209" y="4511"/>
                    <a:pt x="6301" y="4625"/>
                  </a:cubicBezTo>
                  <a:lnTo>
                    <a:pt x="6369" y="4717"/>
                  </a:lnTo>
                  <a:cubicBezTo>
                    <a:pt x="6369" y="4723"/>
                    <a:pt x="6371" y="4726"/>
                    <a:pt x="6374" y="4726"/>
                  </a:cubicBezTo>
                  <a:cubicBezTo>
                    <a:pt x="6380" y="4726"/>
                    <a:pt x="6392" y="4710"/>
                    <a:pt x="6392" y="4694"/>
                  </a:cubicBezTo>
                  <a:lnTo>
                    <a:pt x="6415" y="4648"/>
                  </a:lnTo>
                  <a:lnTo>
                    <a:pt x="6529" y="4397"/>
                  </a:lnTo>
                  <a:cubicBezTo>
                    <a:pt x="6780" y="3758"/>
                    <a:pt x="7008" y="3233"/>
                    <a:pt x="7122" y="2799"/>
                  </a:cubicBezTo>
                  <a:cubicBezTo>
                    <a:pt x="7214" y="2389"/>
                    <a:pt x="7214" y="2138"/>
                    <a:pt x="7236" y="1909"/>
                  </a:cubicBezTo>
                  <a:cubicBezTo>
                    <a:pt x="7236" y="1704"/>
                    <a:pt x="7214" y="1590"/>
                    <a:pt x="7168" y="1567"/>
                  </a:cubicBezTo>
                  <a:cubicBezTo>
                    <a:pt x="7164" y="1565"/>
                    <a:pt x="7160" y="1564"/>
                    <a:pt x="7155" y="1564"/>
                  </a:cubicBezTo>
                  <a:cubicBezTo>
                    <a:pt x="7107" y="1564"/>
                    <a:pt x="7023" y="1672"/>
                    <a:pt x="6940" y="1818"/>
                  </a:cubicBezTo>
                  <a:cubicBezTo>
                    <a:pt x="6871" y="1978"/>
                    <a:pt x="6757" y="2274"/>
                    <a:pt x="6620" y="2480"/>
                  </a:cubicBezTo>
                  <a:cubicBezTo>
                    <a:pt x="6529" y="2663"/>
                    <a:pt x="6392" y="2777"/>
                    <a:pt x="6323" y="2868"/>
                  </a:cubicBezTo>
                  <a:cubicBezTo>
                    <a:pt x="6313" y="2894"/>
                    <a:pt x="6303" y="2904"/>
                    <a:pt x="6293" y="2904"/>
                  </a:cubicBezTo>
                  <a:cubicBezTo>
                    <a:pt x="6257" y="2904"/>
                    <a:pt x="6222" y="2779"/>
                    <a:pt x="6186" y="2708"/>
                  </a:cubicBezTo>
                  <a:cubicBezTo>
                    <a:pt x="6164" y="2617"/>
                    <a:pt x="6141" y="2526"/>
                    <a:pt x="6095" y="2457"/>
                  </a:cubicBezTo>
                  <a:lnTo>
                    <a:pt x="6095" y="2411"/>
                  </a:lnTo>
                  <a:lnTo>
                    <a:pt x="6004" y="2274"/>
                  </a:lnTo>
                  <a:lnTo>
                    <a:pt x="5844" y="2023"/>
                  </a:lnTo>
                  <a:cubicBezTo>
                    <a:pt x="5890" y="1978"/>
                    <a:pt x="5913" y="1978"/>
                    <a:pt x="5958" y="1932"/>
                  </a:cubicBezTo>
                  <a:cubicBezTo>
                    <a:pt x="6050" y="1841"/>
                    <a:pt x="6164" y="1727"/>
                    <a:pt x="6209" y="1635"/>
                  </a:cubicBezTo>
                  <a:cubicBezTo>
                    <a:pt x="6278" y="1544"/>
                    <a:pt x="6301" y="1453"/>
                    <a:pt x="6301" y="1453"/>
                  </a:cubicBezTo>
                  <a:cubicBezTo>
                    <a:pt x="6301" y="1453"/>
                    <a:pt x="6392" y="1156"/>
                    <a:pt x="6346" y="836"/>
                  </a:cubicBezTo>
                  <a:cubicBezTo>
                    <a:pt x="6323" y="540"/>
                    <a:pt x="6232" y="266"/>
                    <a:pt x="6186" y="266"/>
                  </a:cubicBezTo>
                  <a:cubicBezTo>
                    <a:pt x="6118" y="289"/>
                    <a:pt x="6072" y="563"/>
                    <a:pt x="6027" y="791"/>
                  </a:cubicBezTo>
                  <a:cubicBezTo>
                    <a:pt x="5958" y="1042"/>
                    <a:pt x="5867" y="1247"/>
                    <a:pt x="5867" y="1247"/>
                  </a:cubicBezTo>
                  <a:cubicBezTo>
                    <a:pt x="5867" y="1247"/>
                    <a:pt x="5844" y="1293"/>
                    <a:pt x="5821" y="1384"/>
                  </a:cubicBezTo>
                  <a:cubicBezTo>
                    <a:pt x="5821" y="1453"/>
                    <a:pt x="5753" y="1544"/>
                    <a:pt x="5707" y="1658"/>
                  </a:cubicBezTo>
                  <a:cubicBezTo>
                    <a:pt x="5707" y="1704"/>
                    <a:pt x="5684" y="1727"/>
                    <a:pt x="5661" y="1750"/>
                  </a:cubicBezTo>
                  <a:cubicBezTo>
                    <a:pt x="5570" y="1635"/>
                    <a:pt x="5479" y="1521"/>
                    <a:pt x="5388" y="1407"/>
                  </a:cubicBezTo>
                  <a:cubicBezTo>
                    <a:pt x="5251" y="1225"/>
                    <a:pt x="5091" y="1110"/>
                    <a:pt x="4931" y="951"/>
                  </a:cubicBezTo>
                  <a:cubicBezTo>
                    <a:pt x="4863" y="882"/>
                    <a:pt x="4794" y="814"/>
                    <a:pt x="4726" y="745"/>
                  </a:cubicBezTo>
                  <a:cubicBezTo>
                    <a:pt x="4634" y="700"/>
                    <a:pt x="4566" y="631"/>
                    <a:pt x="4475" y="585"/>
                  </a:cubicBezTo>
                  <a:cubicBezTo>
                    <a:pt x="4338" y="494"/>
                    <a:pt x="4201" y="380"/>
                    <a:pt x="4064" y="312"/>
                  </a:cubicBezTo>
                  <a:cubicBezTo>
                    <a:pt x="3927" y="266"/>
                    <a:pt x="3813" y="197"/>
                    <a:pt x="3699" y="152"/>
                  </a:cubicBezTo>
                  <a:cubicBezTo>
                    <a:pt x="3607" y="129"/>
                    <a:pt x="3516" y="83"/>
                    <a:pt x="3470" y="60"/>
                  </a:cubicBezTo>
                  <a:cubicBezTo>
                    <a:pt x="3425" y="60"/>
                    <a:pt x="3379" y="38"/>
                    <a:pt x="3379" y="38"/>
                  </a:cubicBezTo>
                  <a:cubicBezTo>
                    <a:pt x="3379" y="38"/>
                    <a:pt x="3265" y="38"/>
                    <a:pt x="3037" y="15"/>
                  </a:cubicBezTo>
                  <a:cubicBezTo>
                    <a:pt x="2992" y="5"/>
                    <a:pt x="2941" y="0"/>
                    <a:pt x="288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6" name="Google Shape;4562;p53">
              <a:extLst>
                <a:ext uri="{FF2B5EF4-FFF2-40B4-BE49-F238E27FC236}">
                  <a16:creationId xmlns:a16="http://schemas.microsoft.com/office/drawing/2014/main" id="{E3FFC6C6-CB0B-62A2-F54B-71A76E37CF65}"/>
                </a:ext>
              </a:extLst>
            </p:cNvPr>
            <p:cNvSpPr/>
            <p:nvPr/>
          </p:nvSpPr>
          <p:spPr>
            <a:xfrm>
              <a:off x="1261250" y="2544900"/>
              <a:ext cx="221425" cy="53250"/>
            </a:xfrm>
            <a:custGeom>
              <a:avLst/>
              <a:gdLst/>
              <a:ahLst/>
              <a:cxnLst/>
              <a:rect l="l" t="t" r="r" b="b"/>
              <a:pathLst>
                <a:path w="8857" h="2130" extrusionOk="0">
                  <a:moveTo>
                    <a:pt x="36" y="1"/>
                  </a:moveTo>
                  <a:cubicBezTo>
                    <a:pt x="30" y="1"/>
                    <a:pt x="26" y="3"/>
                    <a:pt x="24" y="7"/>
                  </a:cubicBezTo>
                  <a:cubicBezTo>
                    <a:pt x="1" y="7"/>
                    <a:pt x="206" y="258"/>
                    <a:pt x="549" y="532"/>
                  </a:cubicBezTo>
                  <a:cubicBezTo>
                    <a:pt x="914" y="829"/>
                    <a:pt x="1416" y="1126"/>
                    <a:pt x="1964" y="1377"/>
                  </a:cubicBezTo>
                  <a:cubicBezTo>
                    <a:pt x="2512" y="1651"/>
                    <a:pt x="3059" y="1856"/>
                    <a:pt x="3516" y="1970"/>
                  </a:cubicBezTo>
                  <a:cubicBezTo>
                    <a:pt x="3721" y="2039"/>
                    <a:pt x="3927" y="2061"/>
                    <a:pt x="4041" y="2084"/>
                  </a:cubicBezTo>
                  <a:cubicBezTo>
                    <a:pt x="4178" y="2130"/>
                    <a:pt x="4269" y="2107"/>
                    <a:pt x="4269" y="2130"/>
                  </a:cubicBezTo>
                  <a:lnTo>
                    <a:pt x="5022" y="2130"/>
                  </a:lnTo>
                  <a:cubicBezTo>
                    <a:pt x="5479" y="2107"/>
                    <a:pt x="6072" y="2039"/>
                    <a:pt x="6666" y="1924"/>
                  </a:cubicBezTo>
                  <a:cubicBezTo>
                    <a:pt x="6940" y="1856"/>
                    <a:pt x="7236" y="1810"/>
                    <a:pt x="7510" y="1696"/>
                  </a:cubicBezTo>
                  <a:cubicBezTo>
                    <a:pt x="7647" y="1651"/>
                    <a:pt x="7761" y="1628"/>
                    <a:pt x="7898" y="1582"/>
                  </a:cubicBezTo>
                  <a:cubicBezTo>
                    <a:pt x="8012" y="1536"/>
                    <a:pt x="8127" y="1468"/>
                    <a:pt x="8218" y="1422"/>
                  </a:cubicBezTo>
                  <a:cubicBezTo>
                    <a:pt x="8446" y="1354"/>
                    <a:pt x="8583" y="1217"/>
                    <a:pt x="8697" y="1148"/>
                  </a:cubicBezTo>
                  <a:cubicBezTo>
                    <a:pt x="8789" y="1057"/>
                    <a:pt x="8857" y="1011"/>
                    <a:pt x="8834" y="1011"/>
                  </a:cubicBezTo>
                  <a:cubicBezTo>
                    <a:pt x="8834" y="1005"/>
                    <a:pt x="8829" y="1003"/>
                    <a:pt x="8820" y="1003"/>
                  </a:cubicBezTo>
                  <a:cubicBezTo>
                    <a:pt x="8794" y="1003"/>
                    <a:pt x="8735" y="1024"/>
                    <a:pt x="8652" y="1057"/>
                  </a:cubicBezTo>
                  <a:cubicBezTo>
                    <a:pt x="8515" y="1126"/>
                    <a:pt x="8378" y="1194"/>
                    <a:pt x="8149" y="1263"/>
                  </a:cubicBezTo>
                  <a:cubicBezTo>
                    <a:pt x="8058" y="1285"/>
                    <a:pt x="7944" y="1331"/>
                    <a:pt x="7830" y="1377"/>
                  </a:cubicBezTo>
                  <a:cubicBezTo>
                    <a:pt x="7693" y="1400"/>
                    <a:pt x="7579" y="1422"/>
                    <a:pt x="7442" y="1445"/>
                  </a:cubicBezTo>
                  <a:cubicBezTo>
                    <a:pt x="7168" y="1514"/>
                    <a:pt x="6894" y="1536"/>
                    <a:pt x="6597" y="1582"/>
                  </a:cubicBezTo>
                  <a:cubicBezTo>
                    <a:pt x="6027" y="1651"/>
                    <a:pt x="5456" y="1696"/>
                    <a:pt x="5022" y="1696"/>
                  </a:cubicBezTo>
                  <a:cubicBezTo>
                    <a:pt x="4794" y="1673"/>
                    <a:pt x="4611" y="1673"/>
                    <a:pt x="4497" y="1673"/>
                  </a:cubicBezTo>
                  <a:cubicBezTo>
                    <a:pt x="4383" y="1651"/>
                    <a:pt x="4315" y="1651"/>
                    <a:pt x="4315" y="1651"/>
                  </a:cubicBezTo>
                  <a:cubicBezTo>
                    <a:pt x="4315" y="1651"/>
                    <a:pt x="4223" y="1651"/>
                    <a:pt x="4109" y="1628"/>
                  </a:cubicBezTo>
                  <a:cubicBezTo>
                    <a:pt x="3995" y="1605"/>
                    <a:pt x="3813" y="1605"/>
                    <a:pt x="3607" y="1536"/>
                  </a:cubicBezTo>
                  <a:cubicBezTo>
                    <a:pt x="3196" y="1445"/>
                    <a:pt x="2626" y="1285"/>
                    <a:pt x="2101" y="1080"/>
                  </a:cubicBezTo>
                  <a:cubicBezTo>
                    <a:pt x="1553" y="852"/>
                    <a:pt x="1028" y="623"/>
                    <a:pt x="663" y="372"/>
                  </a:cubicBezTo>
                  <a:cubicBezTo>
                    <a:pt x="312" y="187"/>
                    <a:pt x="91" y="1"/>
                    <a:pt x="3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7" name="Google Shape;4563;p53">
              <a:extLst>
                <a:ext uri="{FF2B5EF4-FFF2-40B4-BE49-F238E27FC236}">
                  <a16:creationId xmlns:a16="http://schemas.microsoft.com/office/drawing/2014/main" id="{2B190CA3-7052-1569-5A99-4DB6A00F7FFD}"/>
                </a:ext>
              </a:extLst>
            </p:cNvPr>
            <p:cNvSpPr/>
            <p:nvPr/>
          </p:nvSpPr>
          <p:spPr>
            <a:xfrm>
              <a:off x="439550" y="1169175"/>
              <a:ext cx="518725" cy="407550"/>
            </a:xfrm>
            <a:custGeom>
              <a:avLst/>
              <a:gdLst/>
              <a:ahLst/>
              <a:cxnLst/>
              <a:rect l="l" t="t" r="r" b="b"/>
              <a:pathLst>
                <a:path w="20749" h="16302" extrusionOk="0">
                  <a:moveTo>
                    <a:pt x="8628" y="1032"/>
                  </a:moveTo>
                  <a:cubicBezTo>
                    <a:pt x="8629" y="1032"/>
                    <a:pt x="8630" y="1033"/>
                    <a:pt x="8631" y="1034"/>
                  </a:cubicBezTo>
                  <a:lnTo>
                    <a:pt x="8631" y="1034"/>
                  </a:lnTo>
                  <a:cubicBezTo>
                    <a:pt x="8630" y="1033"/>
                    <a:pt x="8629" y="1032"/>
                    <a:pt x="8628" y="1032"/>
                  </a:cubicBezTo>
                  <a:close/>
                  <a:moveTo>
                    <a:pt x="12459" y="1"/>
                  </a:moveTo>
                  <a:cubicBezTo>
                    <a:pt x="11699" y="1"/>
                    <a:pt x="10885" y="131"/>
                    <a:pt x="10021" y="415"/>
                  </a:cubicBezTo>
                  <a:cubicBezTo>
                    <a:pt x="9847" y="459"/>
                    <a:pt x="8810" y="1037"/>
                    <a:pt x="8647" y="1037"/>
                  </a:cubicBezTo>
                  <a:cubicBezTo>
                    <a:pt x="8640" y="1037"/>
                    <a:pt x="8635" y="1036"/>
                    <a:pt x="8631" y="1034"/>
                  </a:cubicBezTo>
                  <a:lnTo>
                    <a:pt x="8631" y="1034"/>
                  </a:lnTo>
                  <a:cubicBezTo>
                    <a:pt x="8777" y="1137"/>
                    <a:pt x="14380" y="4798"/>
                    <a:pt x="14380" y="4798"/>
                  </a:cubicBezTo>
                  <a:cubicBezTo>
                    <a:pt x="14380" y="4798"/>
                    <a:pt x="11616" y="3044"/>
                    <a:pt x="8359" y="3044"/>
                  </a:cubicBezTo>
                  <a:cubicBezTo>
                    <a:pt x="7348" y="3044"/>
                    <a:pt x="6289" y="3213"/>
                    <a:pt x="5250" y="3657"/>
                  </a:cubicBezTo>
                  <a:cubicBezTo>
                    <a:pt x="5250" y="3657"/>
                    <a:pt x="0" y="7788"/>
                    <a:pt x="2876" y="16302"/>
                  </a:cubicBezTo>
                  <a:cubicBezTo>
                    <a:pt x="2876" y="16302"/>
                    <a:pt x="6349" y="12963"/>
                    <a:pt x="10847" y="12963"/>
                  </a:cubicBezTo>
                  <a:cubicBezTo>
                    <a:pt x="12504" y="12963"/>
                    <a:pt x="14301" y="13416"/>
                    <a:pt x="16115" y="14658"/>
                  </a:cubicBezTo>
                  <a:cubicBezTo>
                    <a:pt x="16115" y="14658"/>
                    <a:pt x="20749" y="12284"/>
                    <a:pt x="20383" y="9408"/>
                  </a:cubicBezTo>
                  <a:cubicBezTo>
                    <a:pt x="19776" y="4822"/>
                    <a:pt x="17082" y="1"/>
                    <a:pt x="1245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8" name="Google Shape;4564;p53">
              <a:extLst>
                <a:ext uri="{FF2B5EF4-FFF2-40B4-BE49-F238E27FC236}">
                  <a16:creationId xmlns:a16="http://schemas.microsoft.com/office/drawing/2014/main" id="{6FDF23DB-8CE4-4482-1C50-4F5A3EC473F8}"/>
                </a:ext>
              </a:extLst>
            </p:cNvPr>
            <p:cNvSpPr/>
            <p:nvPr/>
          </p:nvSpPr>
          <p:spPr>
            <a:xfrm>
              <a:off x="486900" y="1174975"/>
              <a:ext cx="471375" cy="401750"/>
            </a:xfrm>
            <a:custGeom>
              <a:avLst/>
              <a:gdLst/>
              <a:ahLst/>
              <a:cxnLst/>
              <a:rect l="l" t="t" r="r" b="b"/>
              <a:pathLst>
                <a:path w="18855" h="16070" extrusionOk="0">
                  <a:moveTo>
                    <a:pt x="6734" y="800"/>
                  </a:moveTo>
                  <a:cubicBezTo>
                    <a:pt x="6735" y="800"/>
                    <a:pt x="6736" y="801"/>
                    <a:pt x="6737" y="802"/>
                  </a:cubicBezTo>
                  <a:lnTo>
                    <a:pt x="6737" y="802"/>
                  </a:lnTo>
                  <a:cubicBezTo>
                    <a:pt x="6736" y="801"/>
                    <a:pt x="6735" y="800"/>
                    <a:pt x="6734" y="800"/>
                  </a:cubicBezTo>
                  <a:close/>
                  <a:moveTo>
                    <a:pt x="8743" y="1"/>
                  </a:moveTo>
                  <a:cubicBezTo>
                    <a:pt x="8537" y="46"/>
                    <a:pt x="8332" y="115"/>
                    <a:pt x="8127" y="183"/>
                  </a:cubicBezTo>
                  <a:cubicBezTo>
                    <a:pt x="7953" y="227"/>
                    <a:pt x="6916" y="805"/>
                    <a:pt x="6753" y="805"/>
                  </a:cubicBezTo>
                  <a:cubicBezTo>
                    <a:pt x="6746" y="805"/>
                    <a:pt x="6741" y="804"/>
                    <a:pt x="6737" y="802"/>
                  </a:cubicBezTo>
                  <a:lnTo>
                    <a:pt x="6737" y="802"/>
                  </a:lnTo>
                  <a:cubicBezTo>
                    <a:pt x="6883" y="905"/>
                    <a:pt x="12486" y="4566"/>
                    <a:pt x="12486" y="4566"/>
                  </a:cubicBezTo>
                  <a:cubicBezTo>
                    <a:pt x="12486" y="4566"/>
                    <a:pt x="10318" y="3196"/>
                    <a:pt x="7579" y="2877"/>
                  </a:cubicBezTo>
                  <a:lnTo>
                    <a:pt x="7579" y="2877"/>
                  </a:lnTo>
                  <a:cubicBezTo>
                    <a:pt x="12418" y="4452"/>
                    <a:pt x="14792" y="11117"/>
                    <a:pt x="14792" y="11117"/>
                  </a:cubicBezTo>
                  <a:cubicBezTo>
                    <a:pt x="14792" y="11117"/>
                    <a:pt x="13924" y="10500"/>
                    <a:pt x="9405" y="8994"/>
                  </a:cubicBezTo>
                  <a:cubicBezTo>
                    <a:pt x="8504" y="8694"/>
                    <a:pt x="7549" y="8573"/>
                    <a:pt x="6597" y="8573"/>
                  </a:cubicBezTo>
                  <a:cubicBezTo>
                    <a:pt x="4074" y="8573"/>
                    <a:pt x="1575" y="9418"/>
                    <a:pt x="183" y="9998"/>
                  </a:cubicBezTo>
                  <a:cubicBezTo>
                    <a:pt x="1" y="11687"/>
                    <a:pt x="183" y="13696"/>
                    <a:pt x="982" y="16070"/>
                  </a:cubicBezTo>
                  <a:cubicBezTo>
                    <a:pt x="982" y="16070"/>
                    <a:pt x="4455" y="12731"/>
                    <a:pt x="8953" y="12731"/>
                  </a:cubicBezTo>
                  <a:cubicBezTo>
                    <a:pt x="10610" y="12731"/>
                    <a:pt x="12407" y="13184"/>
                    <a:pt x="14221" y="14426"/>
                  </a:cubicBezTo>
                  <a:cubicBezTo>
                    <a:pt x="14221" y="14426"/>
                    <a:pt x="18855" y="12052"/>
                    <a:pt x="18489" y="9176"/>
                  </a:cubicBezTo>
                  <a:cubicBezTo>
                    <a:pt x="18398" y="8492"/>
                    <a:pt x="18261" y="7807"/>
                    <a:pt x="18078" y="7122"/>
                  </a:cubicBezTo>
                  <a:cubicBezTo>
                    <a:pt x="18010" y="7738"/>
                    <a:pt x="17896" y="8241"/>
                    <a:pt x="17736" y="8492"/>
                  </a:cubicBezTo>
                  <a:cubicBezTo>
                    <a:pt x="17669" y="8590"/>
                    <a:pt x="17591" y="8636"/>
                    <a:pt x="17502" y="8636"/>
                  </a:cubicBezTo>
                  <a:cubicBezTo>
                    <a:pt x="16687" y="8636"/>
                    <a:pt x="14981" y="4784"/>
                    <a:pt x="12737" y="2808"/>
                  </a:cubicBezTo>
                  <a:cubicBezTo>
                    <a:pt x="11824" y="2032"/>
                    <a:pt x="10318" y="982"/>
                    <a:pt x="874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9" name="Google Shape;4565;p53">
              <a:extLst>
                <a:ext uri="{FF2B5EF4-FFF2-40B4-BE49-F238E27FC236}">
                  <a16:creationId xmlns:a16="http://schemas.microsoft.com/office/drawing/2014/main" id="{EF3CFD27-6CC3-2DAB-8D95-C76353DFF0FE}"/>
                </a:ext>
              </a:extLst>
            </p:cNvPr>
            <p:cNvSpPr/>
            <p:nvPr/>
          </p:nvSpPr>
          <p:spPr>
            <a:xfrm>
              <a:off x="490325" y="1395250"/>
              <a:ext cx="363525" cy="97625"/>
            </a:xfrm>
            <a:custGeom>
              <a:avLst/>
              <a:gdLst/>
              <a:ahLst/>
              <a:cxnLst/>
              <a:rect l="l" t="t" r="r" b="b"/>
              <a:pathLst>
                <a:path w="14541" h="3905" extrusionOk="0">
                  <a:moveTo>
                    <a:pt x="6574" y="0"/>
                  </a:moveTo>
                  <a:cubicBezTo>
                    <a:pt x="6323" y="23"/>
                    <a:pt x="5981" y="69"/>
                    <a:pt x="5547" y="114"/>
                  </a:cubicBezTo>
                  <a:cubicBezTo>
                    <a:pt x="4726" y="251"/>
                    <a:pt x="3607" y="502"/>
                    <a:pt x="2603" y="1050"/>
                  </a:cubicBezTo>
                  <a:cubicBezTo>
                    <a:pt x="1621" y="1575"/>
                    <a:pt x="731" y="2283"/>
                    <a:pt x="183" y="2899"/>
                  </a:cubicBezTo>
                  <a:cubicBezTo>
                    <a:pt x="115" y="2968"/>
                    <a:pt x="69" y="3036"/>
                    <a:pt x="1" y="3082"/>
                  </a:cubicBezTo>
                  <a:cubicBezTo>
                    <a:pt x="1" y="3173"/>
                    <a:pt x="24" y="3241"/>
                    <a:pt x="24" y="3333"/>
                  </a:cubicBezTo>
                  <a:cubicBezTo>
                    <a:pt x="46" y="3310"/>
                    <a:pt x="69" y="3287"/>
                    <a:pt x="92" y="3241"/>
                  </a:cubicBezTo>
                  <a:cubicBezTo>
                    <a:pt x="161" y="3196"/>
                    <a:pt x="252" y="3127"/>
                    <a:pt x="320" y="3059"/>
                  </a:cubicBezTo>
                  <a:cubicBezTo>
                    <a:pt x="914" y="2488"/>
                    <a:pt x="1804" y="1849"/>
                    <a:pt x="2785" y="1393"/>
                  </a:cubicBezTo>
                  <a:cubicBezTo>
                    <a:pt x="3744" y="890"/>
                    <a:pt x="4817" y="708"/>
                    <a:pt x="5616" y="594"/>
                  </a:cubicBezTo>
                  <a:cubicBezTo>
                    <a:pt x="6027" y="571"/>
                    <a:pt x="6346" y="525"/>
                    <a:pt x="6574" y="525"/>
                  </a:cubicBezTo>
                  <a:lnTo>
                    <a:pt x="6963" y="525"/>
                  </a:lnTo>
                  <a:cubicBezTo>
                    <a:pt x="6963" y="525"/>
                    <a:pt x="7021" y="523"/>
                    <a:pt x="7129" y="523"/>
                  </a:cubicBezTo>
                  <a:cubicBezTo>
                    <a:pt x="7345" y="523"/>
                    <a:pt x="7761" y="533"/>
                    <a:pt x="8309" y="594"/>
                  </a:cubicBezTo>
                  <a:cubicBezTo>
                    <a:pt x="9108" y="685"/>
                    <a:pt x="10181" y="868"/>
                    <a:pt x="11208" y="1256"/>
                  </a:cubicBezTo>
                  <a:cubicBezTo>
                    <a:pt x="11710" y="1438"/>
                    <a:pt x="12189" y="1689"/>
                    <a:pt x="12623" y="1940"/>
                  </a:cubicBezTo>
                  <a:cubicBezTo>
                    <a:pt x="12829" y="2100"/>
                    <a:pt x="13057" y="2214"/>
                    <a:pt x="13217" y="2374"/>
                  </a:cubicBezTo>
                  <a:cubicBezTo>
                    <a:pt x="13308" y="2443"/>
                    <a:pt x="13399" y="2511"/>
                    <a:pt x="13491" y="2580"/>
                  </a:cubicBezTo>
                  <a:cubicBezTo>
                    <a:pt x="13559" y="2671"/>
                    <a:pt x="13627" y="2739"/>
                    <a:pt x="13696" y="2808"/>
                  </a:cubicBezTo>
                  <a:cubicBezTo>
                    <a:pt x="14255" y="3389"/>
                    <a:pt x="14463" y="3904"/>
                    <a:pt x="14515" y="3904"/>
                  </a:cubicBezTo>
                  <a:cubicBezTo>
                    <a:pt x="14516" y="3904"/>
                    <a:pt x="14517" y="3904"/>
                    <a:pt x="14518" y="3903"/>
                  </a:cubicBezTo>
                  <a:cubicBezTo>
                    <a:pt x="14541" y="3903"/>
                    <a:pt x="14495" y="3766"/>
                    <a:pt x="14404" y="3538"/>
                  </a:cubicBezTo>
                  <a:cubicBezTo>
                    <a:pt x="14381" y="3493"/>
                    <a:pt x="14358" y="3424"/>
                    <a:pt x="14312" y="3356"/>
                  </a:cubicBezTo>
                  <a:cubicBezTo>
                    <a:pt x="14267" y="3287"/>
                    <a:pt x="14244" y="3219"/>
                    <a:pt x="14198" y="3150"/>
                  </a:cubicBezTo>
                  <a:cubicBezTo>
                    <a:pt x="14107" y="2990"/>
                    <a:pt x="13993" y="2831"/>
                    <a:pt x="13856" y="2671"/>
                  </a:cubicBezTo>
                  <a:cubicBezTo>
                    <a:pt x="13787" y="2602"/>
                    <a:pt x="13719" y="2511"/>
                    <a:pt x="13650" y="2420"/>
                  </a:cubicBezTo>
                  <a:cubicBezTo>
                    <a:pt x="13559" y="2351"/>
                    <a:pt x="13468" y="2260"/>
                    <a:pt x="13376" y="2169"/>
                  </a:cubicBezTo>
                  <a:cubicBezTo>
                    <a:pt x="13217" y="2009"/>
                    <a:pt x="13011" y="1872"/>
                    <a:pt x="12783" y="1689"/>
                  </a:cubicBezTo>
                  <a:cubicBezTo>
                    <a:pt x="12349" y="1393"/>
                    <a:pt x="11870" y="1119"/>
                    <a:pt x="11345" y="913"/>
                  </a:cubicBezTo>
                  <a:cubicBezTo>
                    <a:pt x="10318" y="457"/>
                    <a:pt x="9199" y="229"/>
                    <a:pt x="8355" y="114"/>
                  </a:cubicBezTo>
                  <a:cubicBezTo>
                    <a:pt x="7533" y="0"/>
                    <a:pt x="6963" y="0"/>
                    <a:pt x="696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0" name="Google Shape;4566;p53">
              <a:extLst>
                <a:ext uri="{FF2B5EF4-FFF2-40B4-BE49-F238E27FC236}">
                  <a16:creationId xmlns:a16="http://schemas.microsoft.com/office/drawing/2014/main" id="{EFC64710-9D04-176F-B097-0C22C12D5265}"/>
                </a:ext>
              </a:extLst>
            </p:cNvPr>
            <p:cNvSpPr/>
            <p:nvPr/>
          </p:nvSpPr>
          <p:spPr>
            <a:xfrm>
              <a:off x="725425" y="1241175"/>
              <a:ext cx="167800" cy="243700"/>
            </a:xfrm>
            <a:custGeom>
              <a:avLst/>
              <a:gdLst/>
              <a:ahLst/>
              <a:cxnLst/>
              <a:rect l="l" t="t" r="r" b="b"/>
              <a:pathLst>
                <a:path w="6712" h="9748" extrusionOk="0">
                  <a:moveTo>
                    <a:pt x="1" y="0"/>
                  </a:moveTo>
                  <a:cubicBezTo>
                    <a:pt x="1462" y="959"/>
                    <a:pt x="2945" y="1918"/>
                    <a:pt x="2945" y="1918"/>
                  </a:cubicBezTo>
                  <a:cubicBezTo>
                    <a:pt x="2945" y="1918"/>
                    <a:pt x="2352" y="1553"/>
                    <a:pt x="1416" y="1142"/>
                  </a:cubicBezTo>
                  <a:lnTo>
                    <a:pt x="1416" y="1142"/>
                  </a:lnTo>
                  <a:cubicBezTo>
                    <a:pt x="1553" y="1256"/>
                    <a:pt x="1690" y="1347"/>
                    <a:pt x="1827" y="1461"/>
                  </a:cubicBezTo>
                  <a:cubicBezTo>
                    <a:pt x="2466" y="1963"/>
                    <a:pt x="3059" y="2534"/>
                    <a:pt x="3447" y="2991"/>
                  </a:cubicBezTo>
                  <a:cubicBezTo>
                    <a:pt x="3653" y="3219"/>
                    <a:pt x="3790" y="3424"/>
                    <a:pt x="3904" y="3561"/>
                  </a:cubicBezTo>
                  <a:cubicBezTo>
                    <a:pt x="4018" y="3698"/>
                    <a:pt x="4087" y="3789"/>
                    <a:pt x="4087" y="3789"/>
                  </a:cubicBezTo>
                  <a:cubicBezTo>
                    <a:pt x="4087" y="3789"/>
                    <a:pt x="4132" y="3881"/>
                    <a:pt x="4246" y="4018"/>
                  </a:cubicBezTo>
                  <a:cubicBezTo>
                    <a:pt x="4338" y="4155"/>
                    <a:pt x="4497" y="4360"/>
                    <a:pt x="4657" y="4611"/>
                  </a:cubicBezTo>
                  <a:cubicBezTo>
                    <a:pt x="5000" y="5113"/>
                    <a:pt x="5365" y="5844"/>
                    <a:pt x="5684" y="6597"/>
                  </a:cubicBezTo>
                  <a:cubicBezTo>
                    <a:pt x="6004" y="7373"/>
                    <a:pt x="6232" y="8149"/>
                    <a:pt x="6392" y="8765"/>
                  </a:cubicBezTo>
                  <a:cubicBezTo>
                    <a:pt x="6525" y="9343"/>
                    <a:pt x="6637" y="9748"/>
                    <a:pt x="6664" y="9748"/>
                  </a:cubicBezTo>
                  <a:cubicBezTo>
                    <a:pt x="6665" y="9748"/>
                    <a:pt x="6665" y="9747"/>
                    <a:pt x="6666" y="9747"/>
                  </a:cubicBezTo>
                  <a:cubicBezTo>
                    <a:pt x="6711" y="9747"/>
                    <a:pt x="6689" y="9336"/>
                    <a:pt x="6597" y="8720"/>
                  </a:cubicBezTo>
                  <a:cubicBezTo>
                    <a:pt x="6483" y="8103"/>
                    <a:pt x="6323" y="7282"/>
                    <a:pt x="6027" y="6483"/>
                  </a:cubicBezTo>
                  <a:cubicBezTo>
                    <a:pt x="5753" y="5684"/>
                    <a:pt x="5410" y="4908"/>
                    <a:pt x="5068" y="4360"/>
                  </a:cubicBezTo>
                  <a:cubicBezTo>
                    <a:pt x="4931" y="4086"/>
                    <a:pt x="4771" y="3881"/>
                    <a:pt x="4657" y="3721"/>
                  </a:cubicBezTo>
                  <a:cubicBezTo>
                    <a:pt x="4566" y="3561"/>
                    <a:pt x="4497" y="3470"/>
                    <a:pt x="4497" y="3470"/>
                  </a:cubicBezTo>
                  <a:cubicBezTo>
                    <a:pt x="4497" y="3470"/>
                    <a:pt x="4429" y="3401"/>
                    <a:pt x="4315" y="3242"/>
                  </a:cubicBezTo>
                  <a:cubicBezTo>
                    <a:pt x="4201" y="3105"/>
                    <a:pt x="4041" y="2899"/>
                    <a:pt x="3813" y="2671"/>
                  </a:cubicBezTo>
                  <a:cubicBezTo>
                    <a:pt x="3379" y="2192"/>
                    <a:pt x="2740" y="1644"/>
                    <a:pt x="2055" y="1165"/>
                  </a:cubicBezTo>
                  <a:cubicBezTo>
                    <a:pt x="1370" y="685"/>
                    <a:pt x="617" y="274"/>
                    <a:pt x="69" y="23"/>
                  </a:cubicBezTo>
                  <a:cubicBezTo>
                    <a:pt x="46" y="23"/>
                    <a:pt x="24" y="0"/>
                    <a:pt x="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1" name="Google Shape;4567;p53">
              <a:extLst>
                <a:ext uri="{FF2B5EF4-FFF2-40B4-BE49-F238E27FC236}">
                  <a16:creationId xmlns:a16="http://schemas.microsoft.com/office/drawing/2014/main" id="{84465D6C-78D1-6BA7-CF77-DC6F53F48250}"/>
                </a:ext>
              </a:extLst>
            </p:cNvPr>
            <p:cNvSpPr/>
            <p:nvPr/>
          </p:nvSpPr>
          <p:spPr>
            <a:xfrm>
              <a:off x="602750" y="1272125"/>
              <a:ext cx="110150" cy="32075"/>
            </a:xfrm>
            <a:custGeom>
              <a:avLst/>
              <a:gdLst/>
              <a:ahLst/>
              <a:cxnLst/>
              <a:rect l="l" t="t" r="r" b="b"/>
              <a:pathLst>
                <a:path w="4406" h="1283" extrusionOk="0">
                  <a:moveTo>
                    <a:pt x="935" y="0"/>
                  </a:moveTo>
                  <a:cubicBezTo>
                    <a:pt x="538" y="0"/>
                    <a:pt x="201" y="129"/>
                    <a:pt x="114" y="337"/>
                  </a:cubicBezTo>
                  <a:cubicBezTo>
                    <a:pt x="0" y="634"/>
                    <a:pt x="343" y="954"/>
                    <a:pt x="913" y="1068"/>
                  </a:cubicBezTo>
                  <a:cubicBezTo>
                    <a:pt x="1044" y="1095"/>
                    <a:pt x="1175" y="1108"/>
                    <a:pt x="1301" y="1108"/>
                  </a:cubicBezTo>
                  <a:cubicBezTo>
                    <a:pt x="1707" y="1108"/>
                    <a:pt x="2059" y="974"/>
                    <a:pt x="2146" y="748"/>
                  </a:cubicBezTo>
                  <a:cubicBezTo>
                    <a:pt x="2260" y="474"/>
                    <a:pt x="1895" y="155"/>
                    <a:pt x="1324" y="41"/>
                  </a:cubicBezTo>
                  <a:cubicBezTo>
                    <a:pt x="1193" y="13"/>
                    <a:pt x="1061" y="0"/>
                    <a:pt x="935" y="0"/>
                  </a:cubicBezTo>
                  <a:close/>
                  <a:moveTo>
                    <a:pt x="3489" y="498"/>
                  </a:moveTo>
                  <a:cubicBezTo>
                    <a:pt x="3198" y="498"/>
                    <a:pt x="2947" y="588"/>
                    <a:pt x="2876" y="748"/>
                  </a:cubicBezTo>
                  <a:cubicBezTo>
                    <a:pt x="2808" y="954"/>
                    <a:pt x="3059" y="1182"/>
                    <a:pt x="3447" y="1250"/>
                  </a:cubicBezTo>
                  <a:cubicBezTo>
                    <a:pt x="3546" y="1272"/>
                    <a:pt x="3644" y="1283"/>
                    <a:pt x="3737" y="1283"/>
                  </a:cubicBezTo>
                  <a:cubicBezTo>
                    <a:pt x="4028" y="1283"/>
                    <a:pt x="4268" y="1183"/>
                    <a:pt x="4337" y="1045"/>
                  </a:cubicBezTo>
                  <a:cubicBezTo>
                    <a:pt x="4406" y="840"/>
                    <a:pt x="4155" y="611"/>
                    <a:pt x="3744" y="520"/>
                  </a:cubicBezTo>
                  <a:cubicBezTo>
                    <a:pt x="3658" y="505"/>
                    <a:pt x="3572" y="498"/>
                    <a:pt x="3489" y="49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2" name="Google Shape;4568;p53">
              <a:extLst>
                <a:ext uri="{FF2B5EF4-FFF2-40B4-BE49-F238E27FC236}">
                  <a16:creationId xmlns:a16="http://schemas.microsoft.com/office/drawing/2014/main" id="{1D2B2146-9B11-C5F0-FA80-D445A45468E1}"/>
                </a:ext>
              </a:extLst>
            </p:cNvPr>
            <p:cNvSpPr/>
            <p:nvPr/>
          </p:nvSpPr>
          <p:spPr>
            <a:xfrm>
              <a:off x="807600" y="1488250"/>
              <a:ext cx="955275" cy="712175"/>
            </a:xfrm>
            <a:custGeom>
              <a:avLst/>
              <a:gdLst/>
              <a:ahLst/>
              <a:cxnLst/>
              <a:rect l="l" t="t" r="r" b="b"/>
              <a:pathLst>
                <a:path w="38211" h="28487" extrusionOk="0">
                  <a:moveTo>
                    <a:pt x="22558" y="1"/>
                  </a:moveTo>
                  <a:cubicBezTo>
                    <a:pt x="15828" y="1"/>
                    <a:pt x="11847" y="2968"/>
                    <a:pt x="11847" y="2968"/>
                  </a:cubicBezTo>
                  <a:cubicBezTo>
                    <a:pt x="343" y="10660"/>
                    <a:pt x="6985" y="22849"/>
                    <a:pt x="6985" y="22849"/>
                  </a:cubicBezTo>
                  <a:cubicBezTo>
                    <a:pt x="6985" y="22849"/>
                    <a:pt x="5669" y="21629"/>
                    <a:pt x="3900" y="21629"/>
                  </a:cubicBezTo>
                  <a:cubicBezTo>
                    <a:pt x="2952" y="21629"/>
                    <a:pt x="1874" y="21979"/>
                    <a:pt x="800" y="23054"/>
                  </a:cubicBezTo>
                  <a:cubicBezTo>
                    <a:pt x="389" y="23465"/>
                    <a:pt x="115" y="23990"/>
                    <a:pt x="1" y="24538"/>
                  </a:cubicBezTo>
                  <a:cubicBezTo>
                    <a:pt x="480" y="24949"/>
                    <a:pt x="800" y="25086"/>
                    <a:pt x="800" y="25086"/>
                  </a:cubicBezTo>
                  <a:cubicBezTo>
                    <a:pt x="800" y="25086"/>
                    <a:pt x="2235" y="22550"/>
                    <a:pt x="4537" y="22550"/>
                  </a:cubicBezTo>
                  <a:cubicBezTo>
                    <a:pt x="5468" y="22550"/>
                    <a:pt x="6540" y="22964"/>
                    <a:pt x="7716" y="24127"/>
                  </a:cubicBezTo>
                  <a:cubicBezTo>
                    <a:pt x="7716" y="24127"/>
                    <a:pt x="7821" y="28487"/>
                    <a:pt x="9508" y="28487"/>
                  </a:cubicBezTo>
                  <a:cubicBezTo>
                    <a:pt x="9578" y="28487"/>
                    <a:pt x="9650" y="28479"/>
                    <a:pt x="9724" y="28464"/>
                  </a:cubicBezTo>
                  <a:cubicBezTo>
                    <a:pt x="11642" y="28076"/>
                    <a:pt x="12577" y="23556"/>
                    <a:pt x="12577" y="23556"/>
                  </a:cubicBezTo>
                  <a:cubicBezTo>
                    <a:pt x="12577" y="23556"/>
                    <a:pt x="16777" y="20772"/>
                    <a:pt x="19927" y="14883"/>
                  </a:cubicBezTo>
                  <a:cubicBezTo>
                    <a:pt x="19927" y="14883"/>
                    <a:pt x="20297" y="14967"/>
                    <a:pt x="20942" y="14967"/>
                  </a:cubicBezTo>
                  <a:cubicBezTo>
                    <a:pt x="22260" y="14967"/>
                    <a:pt x="24731" y="14617"/>
                    <a:pt x="27551" y="12486"/>
                  </a:cubicBezTo>
                  <a:cubicBezTo>
                    <a:pt x="31728" y="9291"/>
                    <a:pt x="32778" y="4771"/>
                    <a:pt x="32778" y="4771"/>
                  </a:cubicBezTo>
                  <a:cubicBezTo>
                    <a:pt x="32778" y="4771"/>
                    <a:pt x="36247" y="5935"/>
                    <a:pt x="38210" y="7647"/>
                  </a:cubicBezTo>
                  <a:cubicBezTo>
                    <a:pt x="36886" y="4977"/>
                    <a:pt x="34604" y="2671"/>
                    <a:pt x="30587" y="1347"/>
                  </a:cubicBezTo>
                  <a:cubicBezTo>
                    <a:pt x="27609" y="365"/>
                    <a:pt x="24915" y="1"/>
                    <a:pt x="2255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3" name="Google Shape;4569;p53">
              <a:extLst>
                <a:ext uri="{FF2B5EF4-FFF2-40B4-BE49-F238E27FC236}">
                  <a16:creationId xmlns:a16="http://schemas.microsoft.com/office/drawing/2014/main" id="{0F1BE05B-FA12-351B-5899-CDD026DF970A}"/>
                </a:ext>
              </a:extLst>
            </p:cNvPr>
            <p:cNvSpPr/>
            <p:nvPr/>
          </p:nvSpPr>
          <p:spPr>
            <a:xfrm>
              <a:off x="672925" y="1301825"/>
              <a:ext cx="1216575" cy="875200"/>
            </a:xfrm>
            <a:custGeom>
              <a:avLst/>
              <a:gdLst/>
              <a:ahLst/>
              <a:cxnLst/>
              <a:rect l="l" t="t" r="r" b="b"/>
              <a:pathLst>
                <a:path w="48663" h="35008" extrusionOk="0">
                  <a:moveTo>
                    <a:pt x="23283" y="0"/>
                  </a:moveTo>
                  <a:cubicBezTo>
                    <a:pt x="18217" y="0"/>
                    <a:pt x="13025" y="1549"/>
                    <a:pt x="9976" y="6796"/>
                  </a:cubicBezTo>
                  <a:cubicBezTo>
                    <a:pt x="9976" y="6796"/>
                    <a:pt x="9967" y="6796"/>
                    <a:pt x="9951" y="6796"/>
                  </a:cubicBezTo>
                  <a:cubicBezTo>
                    <a:pt x="9462" y="6796"/>
                    <a:pt x="1754" y="6967"/>
                    <a:pt x="914" y="17729"/>
                  </a:cubicBezTo>
                  <a:cubicBezTo>
                    <a:pt x="1" y="29210"/>
                    <a:pt x="5342" y="31607"/>
                    <a:pt x="5342" y="31607"/>
                  </a:cubicBezTo>
                  <a:cubicBezTo>
                    <a:pt x="5342" y="31607"/>
                    <a:pt x="6778" y="29071"/>
                    <a:pt x="9080" y="29071"/>
                  </a:cubicBezTo>
                  <a:cubicBezTo>
                    <a:pt x="10010" y="29071"/>
                    <a:pt x="11082" y="29486"/>
                    <a:pt x="12258" y="30648"/>
                  </a:cubicBezTo>
                  <a:cubicBezTo>
                    <a:pt x="12258" y="30648"/>
                    <a:pt x="12363" y="35008"/>
                    <a:pt x="14051" y="35008"/>
                  </a:cubicBezTo>
                  <a:cubicBezTo>
                    <a:pt x="14120" y="35008"/>
                    <a:pt x="14192" y="35000"/>
                    <a:pt x="14267" y="34985"/>
                  </a:cubicBezTo>
                  <a:cubicBezTo>
                    <a:pt x="16184" y="34597"/>
                    <a:pt x="17120" y="30078"/>
                    <a:pt x="17120" y="30078"/>
                  </a:cubicBezTo>
                  <a:cubicBezTo>
                    <a:pt x="17120" y="30078"/>
                    <a:pt x="21320" y="27293"/>
                    <a:pt x="24470" y="21404"/>
                  </a:cubicBezTo>
                  <a:cubicBezTo>
                    <a:pt x="24470" y="21404"/>
                    <a:pt x="24839" y="21488"/>
                    <a:pt x="25484" y="21488"/>
                  </a:cubicBezTo>
                  <a:cubicBezTo>
                    <a:pt x="26803" y="21488"/>
                    <a:pt x="29273" y="21138"/>
                    <a:pt x="32093" y="19007"/>
                  </a:cubicBezTo>
                  <a:cubicBezTo>
                    <a:pt x="36270" y="15812"/>
                    <a:pt x="37320" y="11292"/>
                    <a:pt x="37320" y="11292"/>
                  </a:cubicBezTo>
                  <a:cubicBezTo>
                    <a:pt x="37320" y="11292"/>
                    <a:pt x="41908" y="12845"/>
                    <a:pt x="43529" y="14944"/>
                  </a:cubicBezTo>
                  <a:cubicBezTo>
                    <a:pt x="45149" y="17067"/>
                    <a:pt x="45332" y="22386"/>
                    <a:pt x="45332" y="22386"/>
                  </a:cubicBezTo>
                  <a:lnTo>
                    <a:pt x="45720" y="26243"/>
                  </a:lnTo>
                  <a:lnTo>
                    <a:pt x="47569" y="29712"/>
                  </a:lnTo>
                  <a:cubicBezTo>
                    <a:pt x="47569" y="29712"/>
                    <a:pt x="46861" y="22271"/>
                    <a:pt x="46565" y="22089"/>
                  </a:cubicBezTo>
                  <a:cubicBezTo>
                    <a:pt x="46291" y="21883"/>
                    <a:pt x="48482" y="19875"/>
                    <a:pt x="48573" y="15926"/>
                  </a:cubicBezTo>
                  <a:cubicBezTo>
                    <a:pt x="48663" y="12041"/>
                    <a:pt x="46543" y="3205"/>
                    <a:pt x="38038" y="3205"/>
                  </a:cubicBezTo>
                  <a:cubicBezTo>
                    <a:pt x="37900" y="3205"/>
                    <a:pt x="37759" y="3208"/>
                    <a:pt x="37617" y="3212"/>
                  </a:cubicBezTo>
                  <a:cubicBezTo>
                    <a:pt x="37617" y="3212"/>
                    <a:pt x="30580" y="0"/>
                    <a:pt x="2328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4" name="Google Shape;4570;p53">
              <a:extLst>
                <a:ext uri="{FF2B5EF4-FFF2-40B4-BE49-F238E27FC236}">
                  <a16:creationId xmlns:a16="http://schemas.microsoft.com/office/drawing/2014/main" id="{FE97AE01-E3B7-B947-50A4-48E6845EF5BC}"/>
                </a:ext>
              </a:extLst>
            </p:cNvPr>
            <p:cNvSpPr/>
            <p:nvPr/>
          </p:nvSpPr>
          <p:spPr>
            <a:xfrm>
              <a:off x="672925" y="1475700"/>
              <a:ext cx="1214900" cy="701325"/>
            </a:xfrm>
            <a:custGeom>
              <a:avLst/>
              <a:gdLst/>
              <a:ahLst/>
              <a:cxnLst/>
              <a:rect l="l" t="t" r="r" b="b"/>
              <a:pathLst>
                <a:path w="48596" h="28053" extrusionOk="0">
                  <a:moveTo>
                    <a:pt x="36384" y="1"/>
                  </a:moveTo>
                  <a:cubicBezTo>
                    <a:pt x="36384" y="1"/>
                    <a:pt x="35083" y="5342"/>
                    <a:pt x="31500" y="8811"/>
                  </a:cubicBezTo>
                  <a:cubicBezTo>
                    <a:pt x="30313" y="9968"/>
                    <a:pt x="29220" y="10353"/>
                    <a:pt x="28290" y="10353"/>
                  </a:cubicBezTo>
                  <a:cubicBezTo>
                    <a:pt x="26430" y="10353"/>
                    <a:pt x="25223" y="8811"/>
                    <a:pt x="25223" y="8811"/>
                  </a:cubicBezTo>
                  <a:cubicBezTo>
                    <a:pt x="25223" y="8811"/>
                    <a:pt x="23877" y="15396"/>
                    <a:pt x="16524" y="15396"/>
                  </a:cubicBezTo>
                  <a:cubicBezTo>
                    <a:pt x="15640" y="15396"/>
                    <a:pt x="14670" y="15301"/>
                    <a:pt x="13605" y="15088"/>
                  </a:cubicBezTo>
                  <a:cubicBezTo>
                    <a:pt x="5410" y="13468"/>
                    <a:pt x="4109" y="5502"/>
                    <a:pt x="3881" y="2740"/>
                  </a:cubicBezTo>
                  <a:cubicBezTo>
                    <a:pt x="2443" y="4337"/>
                    <a:pt x="1211" y="6848"/>
                    <a:pt x="914" y="10774"/>
                  </a:cubicBezTo>
                  <a:cubicBezTo>
                    <a:pt x="1" y="22255"/>
                    <a:pt x="5342" y="24652"/>
                    <a:pt x="5342" y="24652"/>
                  </a:cubicBezTo>
                  <a:cubicBezTo>
                    <a:pt x="5342" y="24652"/>
                    <a:pt x="6778" y="22116"/>
                    <a:pt x="9080" y="22116"/>
                  </a:cubicBezTo>
                  <a:cubicBezTo>
                    <a:pt x="10010" y="22116"/>
                    <a:pt x="11082" y="22531"/>
                    <a:pt x="12258" y="23693"/>
                  </a:cubicBezTo>
                  <a:cubicBezTo>
                    <a:pt x="12258" y="23693"/>
                    <a:pt x="12363" y="28053"/>
                    <a:pt x="14051" y="28053"/>
                  </a:cubicBezTo>
                  <a:cubicBezTo>
                    <a:pt x="14120" y="28053"/>
                    <a:pt x="14192" y="28045"/>
                    <a:pt x="14267" y="28030"/>
                  </a:cubicBezTo>
                  <a:cubicBezTo>
                    <a:pt x="16184" y="27642"/>
                    <a:pt x="17120" y="23123"/>
                    <a:pt x="17120" y="23123"/>
                  </a:cubicBezTo>
                  <a:cubicBezTo>
                    <a:pt x="17120" y="23123"/>
                    <a:pt x="21320" y="20338"/>
                    <a:pt x="24470" y="14449"/>
                  </a:cubicBezTo>
                  <a:cubicBezTo>
                    <a:pt x="24470" y="14449"/>
                    <a:pt x="24839" y="14533"/>
                    <a:pt x="25484" y="14533"/>
                  </a:cubicBezTo>
                  <a:cubicBezTo>
                    <a:pt x="26803" y="14533"/>
                    <a:pt x="29273" y="14183"/>
                    <a:pt x="32093" y="12052"/>
                  </a:cubicBezTo>
                  <a:cubicBezTo>
                    <a:pt x="36270" y="8857"/>
                    <a:pt x="37320" y="4337"/>
                    <a:pt x="37320" y="4337"/>
                  </a:cubicBezTo>
                  <a:cubicBezTo>
                    <a:pt x="37320" y="4337"/>
                    <a:pt x="41908" y="5890"/>
                    <a:pt x="43529" y="7989"/>
                  </a:cubicBezTo>
                  <a:cubicBezTo>
                    <a:pt x="45149" y="10112"/>
                    <a:pt x="45332" y="15431"/>
                    <a:pt x="45332" y="15431"/>
                  </a:cubicBezTo>
                  <a:lnTo>
                    <a:pt x="45720" y="19288"/>
                  </a:lnTo>
                  <a:lnTo>
                    <a:pt x="47569" y="22757"/>
                  </a:lnTo>
                  <a:cubicBezTo>
                    <a:pt x="47569" y="22757"/>
                    <a:pt x="46861" y="15316"/>
                    <a:pt x="46565" y="15134"/>
                  </a:cubicBezTo>
                  <a:cubicBezTo>
                    <a:pt x="46291" y="14928"/>
                    <a:pt x="48482" y="12920"/>
                    <a:pt x="48573" y="8971"/>
                  </a:cubicBezTo>
                  <a:cubicBezTo>
                    <a:pt x="48596" y="8241"/>
                    <a:pt x="48527" y="7373"/>
                    <a:pt x="48368" y="6415"/>
                  </a:cubicBezTo>
                  <a:cubicBezTo>
                    <a:pt x="47981" y="6959"/>
                    <a:pt x="47561" y="7311"/>
                    <a:pt x="47127" y="7311"/>
                  </a:cubicBezTo>
                  <a:cubicBezTo>
                    <a:pt x="46742" y="7311"/>
                    <a:pt x="46345" y="7034"/>
                    <a:pt x="45948" y="6369"/>
                  </a:cubicBezTo>
                  <a:cubicBezTo>
                    <a:pt x="43597" y="2443"/>
                    <a:pt x="36384" y="1"/>
                    <a:pt x="3638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5" name="Google Shape;4571;p53">
              <a:extLst>
                <a:ext uri="{FF2B5EF4-FFF2-40B4-BE49-F238E27FC236}">
                  <a16:creationId xmlns:a16="http://schemas.microsoft.com/office/drawing/2014/main" id="{73C7152E-654B-B841-3FB6-51D5A1CFC0D7}"/>
                </a:ext>
              </a:extLst>
            </p:cNvPr>
            <p:cNvSpPr/>
            <p:nvPr/>
          </p:nvSpPr>
          <p:spPr>
            <a:xfrm>
              <a:off x="684925" y="1296100"/>
              <a:ext cx="1205200" cy="880500"/>
            </a:xfrm>
            <a:custGeom>
              <a:avLst/>
              <a:gdLst/>
              <a:ahLst/>
              <a:cxnLst/>
              <a:rect l="l" t="t" r="r" b="b"/>
              <a:pathLst>
                <a:path w="48208" h="35220" extrusionOk="0">
                  <a:moveTo>
                    <a:pt x="20441" y="1886"/>
                  </a:moveTo>
                  <a:cubicBezTo>
                    <a:pt x="19660" y="1886"/>
                    <a:pt x="18698" y="1972"/>
                    <a:pt x="17735" y="2095"/>
                  </a:cubicBezTo>
                  <a:cubicBezTo>
                    <a:pt x="16663" y="2254"/>
                    <a:pt x="15590" y="2505"/>
                    <a:pt x="14814" y="2734"/>
                  </a:cubicBezTo>
                  <a:cubicBezTo>
                    <a:pt x="14038" y="2985"/>
                    <a:pt x="13558" y="3190"/>
                    <a:pt x="13558" y="3213"/>
                  </a:cubicBezTo>
                  <a:cubicBezTo>
                    <a:pt x="13561" y="3219"/>
                    <a:pt x="13573" y="3222"/>
                    <a:pt x="13592" y="3222"/>
                  </a:cubicBezTo>
                  <a:cubicBezTo>
                    <a:pt x="13718" y="3222"/>
                    <a:pt x="14188" y="3098"/>
                    <a:pt x="14882" y="2939"/>
                  </a:cubicBezTo>
                  <a:cubicBezTo>
                    <a:pt x="15658" y="2757"/>
                    <a:pt x="16708" y="2574"/>
                    <a:pt x="17781" y="2460"/>
                  </a:cubicBezTo>
                  <a:cubicBezTo>
                    <a:pt x="18583" y="2390"/>
                    <a:pt x="19399" y="2360"/>
                    <a:pt x="20095" y="2360"/>
                  </a:cubicBezTo>
                  <a:cubicBezTo>
                    <a:pt x="20310" y="2360"/>
                    <a:pt x="20514" y="2363"/>
                    <a:pt x="20703" y="2369"/>
                  </a:cubicBezTo>
                  <a:cubicBezTo>
                    <a:pt x="21091" y="2391"/>
                    <a:pt x="21410" y="2437"/>
                    <a:pt x="21661" y="2437"/>
                  </a:cubicBezTo>
                  <a:cubicBezTo>
                    <a:pt x="21890" y="2460"/>
                    <a:pt x="22004" y="2483"/>
                    <a:pt x="22004" y="2483"/>
                  </a:cubicBezTo>
                  <a:cubicBezTo>
                    <a:pt x="22004" y="2483"/>
                    <a:pt x="22141" y="2483"/>
                    <a:pt x="22369" y="2505"/>
                  </a:cubicBezTo>
                  <a:cubicBezTo>
                    <a:pt x="22597" y="2551"/>
                    <a:pt x="22940" y="2574"/>
                    <a:pt x="23328" y="2642"/>
                  </a:cubicBezTo>
                  <a:cubicBezTo>
                    <a:pt x="24127" y="2757"/>
                    <a:pt x="25154" y="3008"/>
                    <a:pt x="26158" y="3350"/>
                  </a:cubicBezTo>
                  <a:cubicBezTo>
                    <a:pt x="27162" y="3715"/>
                    <a:pt x="28121" y="4195"/>
                    <a:pt x="28806" y="4628"/>
                  </a:cubicBezTo>
                  <a:cubicBezTo>
                    <a:pt x="29428" y="5014"/>
                    <a:pt x="29848" y="5340"/>
                    <a:pt x="29916" y="5340"/>
                  </a:cubicBezTo>
                  <a:cubicBezTo>
                    <a:pt x="29920" y="5340"/>
                    <a:pt x="29923" y="5339"/>
                    <a:pt x="29924" y="5336"/>
                  </a:cubicBezTo>
                  <a:cubicBezTo>
                    <a:pt x="29947" y="5336"/>
                    <a:pt x="29856" y="5222"/>
                    <a:pt x="29673" y="5062"/>
                  </a:cubicBezTo>
                  <a:cubicBezTo>
                    <a:pt x="29491" y="4925"/>
                    <a:pt x="29239" y="4674"/>
                    <a:pt x="28920" y="4446"/>
                  </a:cubicBezTo>
                  <a:cubicBezTo>
                    <a:pt x="28258" y="3966"/>
                    <a:pt x="27299" y="3441"/>
                    <a:pt x="26295" y="3008"/>
                  </a:cubicBezTo>
                  <a:cubicBezTo>
                    <a:pt x="25291" y="2597"/>
                    <a:pt x="24218" y="2300"/>
                    <a:pt x="23419" y="2163"/>
                  </a:cubicBezTo>
                  <a:cubicBezTo>
                    <a:pt x="23008" y="2072"/>
                    <a:pt x="22666" y="2049"/>
                    <a:pt x="22437" y="2003"/>
                  </a:cubicBezTo>
                  <a:cubicBezTo>
                    <a:pt x="22209" y="1958"/>
                    <a:pt x="22072" y="1958"/>
                    <a:pt x="22072" y="1958"/>
                  </a:cubicBezTo>
                  <a:cubicBezTo>
                    <a:pt x="22072" y="1958"/>
                    <a:pt x="21935" y="1935"/>
                    <a:pt x="21684" y="1935"/>
                  </a:cubicBezTo>
                  <a:cubicBezTo>
                    <a:pt x="21456" y="1912"/>
                    <a:pt x="21114" y="1889"/>
                    <a:pt x="20703" y="1889"/>
                  </a:cubicBezTo>
                  <a:cubicBezTo>
                    <a:pt x="20618" y="1887"/>
                    <a:pt x="20531" y="1886"/>
                    <a:pt x="20441" y="1886"/>
                  </a:cubicBezTo>
                  <a:close/>
                  <a:moveTo>
                    <a:pt x="35206" y="6319"/>
                  </a:moveTo>
                  <a:cubicBezTo>
                    <a:pt x="35112" y="6319"/>
                    <a:pt x="35060" y="6326"/>
                    <a:pt x="35060" y="6340"/>
                  </a:cubicBezTo>
                  <a:cubicBezTo>
                    <a:pt x="35060" y="6431"/>
                    <a:pt x="36224" y="6637"/>
                    <a:pt x="37365" y="7025"/>
                  </a:cubicBezTo>
                  <a:cubicBezTo>
                    <a:pt x="37639" y="7116"/>
                    <a:pt x="37913" y="7230"/>
                    <a:pt x="38164" y="7322"/>
                  </a:cubicBezTo>
                  <a:cubicBezTo>
                    <a:pt x="38301" y="7367"/>
                    <a:pt x="38415" y="7413"/>
                    <a:pt x="38529" y="7459"/>
                  </a:cubicBezTo>
                  <a:cubicBezTo>
                    <a:pt x="38643" y="7527"/>
                    <a:pt x="38758" y="7573"/>
                    <a:pt x="38872" y="7618"/>
                  </a:cubicBezTo>
                  <a:cubicBezTo>
                    <a:pt x="39260" y="7801"/>
                    <a:pt x="39534" y="7938"/>
                    <a:pt x="39534" y="7938"/>
                  </a:cubicBezTo>
                  <a:cubicBezTo>
                    <a:pt x="39534" y="7938"/>
                    <a:pt x="39785" y="8075"/>
                    <a:pt x="40173" y="8280"/>
                  </a:cubicBezTo>
                  <a:cubicBezTo>
                    <a:pt x="40287" y="8326"/>
                    <a:pt x="40378" y="8372"/>
                    <a:pt x="40492" y="8440"/>
                  </a:cubicBezTo>
                  <a:cubicBezTo>
                    <a:pt x="40606" y="8508"/>
                    <a:pt x="40721" y="8577"/>
                    <a:pt x="40835" y="8645"/>
                  </a:cubicBezTo>
                  <a:cubicBezTo>
                    <a:pt x="41086" y="8782"/>
                    <a:pt x="41337" y="8942"/>
                    <a:pt x="41588" y="9102"/>
                  </a:cubicBezTo>
                  <a:cubicBezTo>
                    <a:pt x="42541" y="9745"/>
                    <a:pt x="43451" y="10473"/>
                    <a:pt x="43545" y="10473"/>
                  </a:cubicBezTo>
                  <a:cubicBezTo>
                    <a:pt x="43547" y="10473"/>
                    <a:pt x="43550" y="10473"/>
                    <a:pt x="43551" y="10471"/>
                  </a:cubicBezTo>
                  <a:cubicBezTo>
                    <a:pt x="43597" y="10426"/>
                    <a:pt x="42775" y="9558"/>
                    <a:pt x="41816" y="8805"/>
                  </a:cubicBezTo>
                  <a:cubicBezTo>
                    <a:pt x="41565" y="8600"/>
                    <a:pt x="41314" y="8440"/>
                    <a:pt x="41086" y="8280"/>
                  </a:cubicBezTo>
                  <a:cubicBezTo>
                    <a:pt x="40972" y="8189"/>
                    <a:pt x="40858" y="8120"/>
                    <a:pt x="40743" y="8029"/>
                  </a:cubicBezTo>
                  <a:cubicBezTo>
                    <a:pt x="40629" y="7961"/>
                    <a:pt x="40515" y="7915"/>
                    <a:pt x="40424" y="7847"/>
                  </a:cubicBezTo>
                  <a:cubicBezTo>
                    <a:pt x="40036" y="7618"/>
                    <a:pt x="39762" y="7459"/>
                    <a:pt x="39762" y="7459"/>
                  </a:cubicBezTo>
                  <a:cubicBezTo>
                    <a:pt x="39762" y="7459"/>
                    <a:pt x="39465" y="7344"/>
                    <a:pt x="39054" y="7162"/>
                  </a:cubicBezTo>
                  <a:cubicBezTo>
                    <a:pt x="38940" y="7139"/>
                    <a:pt x="38826" y="7093"/>
                    <a:pt x="38712" y="7025"/>
                  </a:cubicBezTo>
                  <a:cubicBezTo>
                    <a:pt x="38598" y="6979"/>
                    <a:pt x="38461" y="6956"/>
                    <a:pt x="38324" y="6911"/>
                  </a:cubicBezTo>
                  <a:cubicBezTo>
                    <a:pt x="38050" y="6819"/>
                    <a:pt x="37753" y="6728"/>
                    <a:pt x="37457" y="6660"/>
                  </a:cubicBezTo>
                  <a:cubicBezTo>
                    <a:pt x="36517" y="6425"/>
                    <a:pt x="35562" y="6319"/>
                    <a:pt x="35206" y="6319"/>
                  </a:cubicBezTo>
                  <a:close/>
                  <a:moveTo>
                    <a:pt x="9062" y="22090"/>
                  </a:moveTo>
                  <a:cubicBezTo>
                    <a:pt x="9039" y="22090"/>
                    <a:pt x="9062" y="22181"/>
                    <a:pt x="9108" y="22341"/>
                  </a:cubicBezTo>
                  <a:cubicBezTo>
                    <a:pt x="9153" y="22478"/>
                    <a:pt x="9199" y="22706"/>
                    <a:pt x="9313" y="22934"/>
                  </a:cubicBezTo>
                  <a:cubicBezTo>
                    <a:pt x="9541" y="23436"/>
                    <a:pt x="9952" y="24007"/>
                    <a:pt x="10454" y="24532"/>
                  </a:cubicBezTo>
                  <a:cubicBezTo>
                    <a:pt x="10956" y="25034"/>
                    <a:pt x="11527" y="25468"/>
                    <a:pt x="11984" y="25764"/>
                  </a:cubicBezTo>
                  <a:cubicBezTo>
                    <a:pt x="12212" y="25901"/>
                    <a:pt x="12417" y="25993"/>
                    <a:pt x="12554" y="26084"/>
                  </a:cubicBezTo>
                  <a:cubicBezTo>
                    <a:pt x="12691" y="26152"/>
                    <a:pt x="12760" y="26198"/>
                    <a:pt x="12760" y="26198"/>
                  </a:cubicBezTo>
                  <a:cubicBezTo>
                    <a:pt x="12760" y="26198"/>
                    <a:pt x="13079" y="26335"/>
                    <a:pt x="13581" y="26518"/>
                  </a:cubicBezTo>
                  <a:cubicBezTo>
                    <a:pt x="14106" y="26700"/>
                    <a:pt x="14791" y="26906"/>
                    <a:pt x="15499" y="26997"/>
                  </a:cubicBezTo>
                  <a:cubicBezTo>
                    <a:pt x="15927" y="27052"/>
                    <a:pt x="16356" y="27082"/>
                    <a:pt x="16743" y="27082"/>
                  </a:cubicBezTo>
                  <a:cubicBezTo>
                    <a:pt x="16996" y="27082"/>
                    <a:pt x="17232" y="27070"/>
                    <a:pt x="17439" y="27043"/>
                  </a:cubicBezTo>
                  <a:cubicBezTo>
                    <a:pt x="17713" y="27020"/>
                    <a:pt x="17918" y="26951"/>
                    <a:pt x="18078" y="26928"/>
                  </a:cubicBezTo>
                  <a:cubicBezTo>
                    <a:pt x="18238" y="26883"/>
                    <a:pt x="18306" y="26860"/>
                    <a:pt x="18306" y="26837"/>
                  </a:cubicBezTo>
                  <a:cubicBezTo>
                    <a:pt x="18306" y="26814"/>
                    <a:pt x="18215" y="26814"/>
                    <a:pt x="18055" y="26814"/>
                  </a:cubicBezTo>
                  <a:cubicBezTo>
                    <a:pt x="17945" y="26814"/>
                    <a:pt x="17777" y="26844"/>
                    <a:pt x="17586" y="26844"/>
                  </a:cubicBezTo>
                  <a:cubicBezTo>
                    <a:pt x="17538" y="26844"/>
                    <a:pt x="17489" y="26842"/>
                    <a:pt x="17439" y="26837"/>
                  </a:cubicBezTo>
                  <a:cubicBezTo>
                    <a:pt x="17385" y="26840"/>
                    <a:pt x="17329" y="26841"/>
                    <a:pt x="17271" y="26841"/>
                  </a:cubicBezTo>
                  <a:cubicBezTo>
                    <a:pt x="16773" y="26841"/>
                    <a:pt x="16161" y="26755"/>
                    <a:pt x="15567" y="26632"/>
                  </a:cubicBezTo>
                  <a:cubicBezTo>
                    <a:pt x="14882" y="26495"/>
                    <a:pt x="14243" y="26267"/>
                    <a:pt x="13764" y="26061"/>
                  </a:cubicBezTo>
                  <a:cubicBezTo>
                    <a:pt x="13285" y="25879"/>
                    <a:pt x="12988" y="25719"/>
                    <a:pt x="12988" y="25719"/>
                  </a:cubicBezTo>
                  <a:cubicBezTo>
                    <a:pt x="12988" y="25719"/>
                    <a:pt x="12919" y="25673"/>
                    <a:pt x="12782" y="25627"/>
                  </a:cubicBezTo>
                  <a:cubicBezTo>
                    <a:pt x="12645" y="25536"/>
                    <a:pt x="12440" y="25468"/>
                    <a:pt x="12235" y="25331"/>
                  </a:cubicBezTo>
                  <a:cubicBezTo>
                    <a:pt x="11778" y="25080"/>
                    <a:pt x="11207" y="24714"/>
                    <a:pt x="10705" y="24258"/>
                  </a:cubicBezTo>
                  <a:cubicBezTo>
                    <a:pt x="10203" y="23801"/>
                    <a:pt x="9769" y="23276"/>
                    <a:pt x="9496" y="22843"/>
                  </a:cubicBezTo>
                  <a:cubicBezTo>
                    <a:pt x="9359" y="22637"/>
                    <a:pt x="9290" y="22432"/>
                    <a:pt x="9199" y="22295"/>
                  </a:cubicBezTo>
                  <a:cubicBezTo>
                    <a:pt x="9130" y="22158"/>
                    <a:pt x="9085" y="22090"/>
                    <a:pt x="9062" y="22090"/>
                  </a:cubicBezTo>
                  <a:close/>
                  <a:moveTo>
                    <a:pt x="38826" y="3670"/>
                  </a:moveTo>
                  <a:cubicBezTo>
                    <a:pt x="38621" y="3692"/>
                    <a:pt x="38415" y="3715"/>
                    <a:pt x="38233" y="3715"/>
                  </a:cubicBezTo>
                  <a:cubicBezTo>
                    <a:pt x="37845" y="3738"/>
                    <a:pt x="37502" y="3829"/>
                    <a:pt x="37183" y="3898"/>
                  </a:cubicBezTo>
                  <a:cubicBezTo>
                    <a:pt x="36521" y="4035"/>
                    <a:pt x="35996" y="4172"/>
                    <a:pt x="35631" y="4286"/>
                  </a:cubicBezTo>
                  <a:cubicBezTo>
                    <a:pt x="35265" y="4377"/>
                    <a:pt x="35060" y="4446"/>
                    <a:pt x="35060" y="4468"/>
                  </a:cubicBezTo>
                  <a:cubicBezTo>
                    <a:pt x="35060" y="4472"/>
                    <a:pt x="35067" y="4474"/>
                    <a:pt x="35081" y="4474"/>
                  </a:cubicBezTo>
                  <a:cubicBezTo>
                    <a:pt x="35145" y="4474"/>
                    <a:pt x="35353" y="4433"/>
                    <a:pt x="35653" y="4377"/>
                  </a:cubicBezTo>
                  <a:cubicBezTo>
                    <a:pt x="36041" y="4309"/>
                    <a:pt x="36566" y="4195"/>
                    <a:pt x="37205" y="4103"/>
                  </a:cubicBezTo>
                  <a:cubicBezTo>
                    <a:pt x="37548" y="4058"/>
                    <a:pt x="37890" y="3966"/>
                    <a:pt x="38255" y="3966"/>
                  </a:cubicBezTo>
                  <a:cubicBezTo>
                    <a:pt x="38438" y="3966"/>
                    <a:pt x="38621" y="3966"/>
                    <a:pt x="38826" y="3943"/>
                  </a:cubicBezTo>
                  <a:cubicBezTo>
                    <a:pt x="39009" y="3943"/>
                    <a:pt x="39214" y="3989"/>
                    <a:pt x="39420" y="3989"/>
                  </a:cubicBezTo>
                  <a:cubicBezTo>
                    <a:pt x="40218" y="4080"/>
                    <a:pt x="41040" y="4331"/>
                    <a:pt x="41793" y="4720"/>
                  </a:cubicBezTo>
                  <a:cubicBezTo>
                    <a:pt x="43345" y="5450"/>
                    <a:pt x="44532" y="6774"/>
                    <a:pt x="45263" y="7824"/>
                  </a:cubicBezTo>
                  <a:cubicBezTo>
                    <a:pt x="45445" y="8075"/>
                    <a:pt x="45582" y="8349"/>
                    <a:pt x="45742" y="8554"/>
                  </a:cubicBezTo>
                  <a:cubicBezTo>
                    <a:pt x="45856" y="8782"/>
                    <a:pt x="45970" y="8988"/>
                    <a:pt x="46062" y="9148"/>
                  </a:cubicBezTo>
                  <a:cubicBezTo>
                    <a:pt x="46153" y="9330"/>
                    <a:pt x="46199" y="9467"/>
                    <a:pt x="46244" y="9558"/>
                  </a:cubicBezTo>
                  <a:cubicBezTo>
                    <a:pt x="46290" y="9627"/>
                    <a:pt x="46313" y="9695"/>
                    <a:pt x="46313" y="9695"/>
                  </a:cubicBezTo>
                  <a:cubicBezTo>
                    <a:pt x="46313" y="9695"/>
                    <a:pt x="46336" y="9741"/>
                    <a:pt x="46381" y="9832"/>
                  </a:cubicBezTo>
                  <a:cubicBezTo>
                    <a:pt x="46427" y="9924"/>
                    <a:pt x="46495" y="10038"/>
                    <a:pt x="46564" y="10220"/>
                  </a:cubicBezTo>
                  <a:cubicBezTo>
                    <a:pt x="46724" y="10563"/>
                    <a:pt x="46929" y="11065"/>
                    <a:pt x="47112" y="11681"/>
                  </a:cubicBezTo>
                  <a:cubicBezTo>
                    <a:pt x="47317" y="12275"/>
                    <a:pt x="47477" y="13028"/>
                    <a:pt x="47637" y="13804"/>
                  </a:cubicBezTo>
                  <a:cubicBezTo>
                    <a:pt x="47751" y="14603"/>
                    <a:pt x="47819" y="15470"/>
                    <a:pt x="47796" y="16338"/>
                  </a:cubicBezTo>
                  <a:cubicBezTo>
                    <a:pt x="47774" y="17182"/>
                    <a:pt x="47682" y="18049"/>
                    <a:pt x="47477" y="18826"/>
                  </a:cubicBezTo>
                  <a:cubicBezTo>
                    <a:pt x="47271" y="19602"/>
                    <a:pt x="46998" y="20309"/>
                    <a:pt x="46701" y="20880"/>
                  </a:cubicBezTo>
                  <a:cubicBezTo>
                    <a:pt x="46085" y="22021"/>
                    <a:pt x="45400" y="22615"/>
                    <a:pt x="45445" y="22660"/>
                  </a:cubicBezTo>
                  <a:cubicBezTo>
                    <a:pt x="45468" y="22660"/>
                    <a:pt x="45628" y="22523"/>
                    <a:pt x="45902" y="22249"/>
                  </a:cubicBezTo>
                  <a:cubicBezTo>
                    <a:pt x="46016" y="22158"/>
                    <a:pt x="46130" y="22021"/>
                    <a:pt x="46244" y="21884"/>
                  </a:cubicBezTo>
                  <a:lnTo>
                    <a:pt x="46244" y="21884"/>
                  </a:lnTo>
                  <a:cubicBezTo>
                    <a:pt x="46199" y="22204"/>
                    <a:pt x="46153" y="22774"/>
                    <a:pt x="46176" y="23345"/>
                  </a:cubicBezTo>
                  <a:cubicBezTo>
                    <a:pt x="46199" y="24212"/>
                    <a:pt x="46313" y="25080"/>
                    <a:pt x="46313" y="25080"/>
                  </a:cubicBezTo>
                  <a:cubicBezTo>
                    <a:pt x="46313" y="25080"/>
                    <a:pt x="46495" y="25924"/>
                    <a:pt x="46746" y="26746"/>
                  </a:cubicBezTo>
                  <a:cubicBezTo>
                    <a:pt x="46994" y="27556"/>
                    <a:pt x="47264" y="28367"/>
                    <a:pt x="47337" y="28367"/>
                  </a:cubicBezTo>
                  <a:cubicBezTo>
                    <a:pt x="47338" y="28367"/>
                    <a:pt x="47339" y="28367"/>
                    <a:pt x="47340" y="28366"/>
                  </a:cubicBezTo>
                  <a:cubicBezTo>
                    <a:pt x="47408" y="28344"/>
                    <a:pt x="47271" y="27499"/>
                    <a:pt x="47112" y="26655"/>
                  </a:cubicBezTo>
                  <a:cubicBezTo>
                    <a:pt x="46952" y="25833"/>
                    <a:pt x="46838" y="24988"/>
                    <a:pt x="46838" y="24988"/>
                  </a:cubicBezTo>
                  <a:cubicBezTo>
                    <a:pt x="46838" y="24988"/>
                    <a:pt x="46678" y="24144"/>
                    <a:pt x="46541" y="23322"/>
                  </a:cubicBezTo>
                  <a:cubicBezTo>
                    <a:pt x="46450" y="22660"/>
                    <a:pt x="46404" y="21998"/>
                    <a:pt x="46358" y="21747"/>
                  </a:cubicBezTo>
                  <a:cubicBezTo>
                    <a:pt x="46358" y="21747"/>
                    <a:pt x="46358" y="21724"/>
                    <a:pt x="46358" y="21724"/>
                  </a:cubicBezTo>
                  <a:cubicBezTo>
                    <a:pt x="46541" y="21519"/>
                    <a:pt x="46701" y="21268"/>
                    <a:pt x="46883" y="20994"/>
                  </a:cubicBezTo>
                  <a:cubicBezTo>
                    <a:pt x="47203" y="20423"/>
                    <a:pt x="47523" y="19693"/>
                    <a:pt x="47751" y="18917"/>
                  </a:cubicBezTo>
                  <a:cubicBezTo>
                    <a:pt x="48002" y="18118"/>
                    <a:pt x="48139" y="17228"/>
                    <a:pt x="48162" y="16338"/>
                  </a:cubicBezTo>
                  <a:cubicBezTo>
                    <a:pt x="48207" y="15470"/>
                    <a:pt x="48184" y="14580"/>
                    <a:pt x="48070" y="13758"/>
                  </a:cubicBezTo>
                  <a:cubicBezTo>
                    <a:pt x="47933" y="12937"/>
                    <a:pt x="47774" y="12161"/>
                    <a:pt x="47591" y="11521"/>
                  </a:cubicBezTo>
                  <a:cubicBezTo>
                    <a:pt x="47386" y="10882"/>
                    <a:pt x="47203" y="10380"/>
                    <a:pt x="47043" y="10015"/>
                  </a:cubicBezTo>
                  <a:cubicBezTo>
                    <a:pt x="46975" y="9832"/>
                    <a:pt x="46906" y="9695"/>
                    <a:pt x="46861" y="9604"/>
                  </a:cubicBezTo>
                  <a:cubicBezTo>
                    <a:pt x="46815" y="9513"/>
                    <a:pt x="46792" y="9467"/>
                    <a:pt x="46792" y="9467"/>
                  </a:cubicBezTo>
                  <a:cubicBezTo>
                    <a:pt x="46792" y="9467"/>
                    <a:pt x="46769" y="9399"/>
                    <a:pt x="46724" y="9307"/>
                  </a:cubicBezTo>
                  <a:cubicBezTo>
                    <a:pt x="46678" y="9216"/>
                    <a:pt x="46609" y="9079"/>
                    <a:pt x="46518" y="8919"/>
                  </a:cubicBezTo>
                  <a:cubicBezTo>
                    <a:pt x="46427" y="8737"/>
                    <a:pt x="46313" y="8531"/>
                    <a:pt x="46153" y="8303"/>
                  </a:cubicBezTo>
                  <a:cubicBezTo>
                    <a:pt x="46016" y="8075"/>
                    <a:pt x="45856" y="7801"/>
                    <a:pt x="45651" y="7550"/>
                  </a:cubicBezTo>
                  <a:cubicBezTo>
                    <a:pt x="44875" y="6477"/>
                    <a:pt x="43619" y="5108"/>
                    <a:pt x="41976" y="4377"/>
                  </a:cubicBezTo>
                  <a:cubicBezTo>
                    <a:pt x="41154" y="3989"/>
                    <a:pt x="40264" y="3761"/>
                    <a:pt x="39442" y="3692"/>
                  </a:cubicBezTo>
                  <a:cubicBezTo>
                    <a:pt x="39237" y="3692"/>
                    <a:pt x="39031" y="3670"/>
                    <a:pt x="38826" y="3670"/>
                  </a:cubicBezTo>
                  <a:close/>
                  <a:moveTo>
                    <a:pt x="23713" y="0"/>
                  </a:moveTo>
                  <a:cubicBezTo>
                    <a:pt x="23545" y="0"/>
                    <a:pt x="23385" y="6"/>
                    <a:pt x="23236" y="18"/>
                  </a:cubicBezTo>
                  <a:lnTo>
                    <a:pt x="22460" y="18"/>
                  </a:lnTo>
                  <a:cubicBezTo>
                    <a:pt x="22027" y="40"/>
                    <a:pt x="21776" y="63"/>
                    <a:pt x="21776" y="63"/>
                  </a:cubicBezTo>
                  <a:cubicBezTo>
                    <a:pt x="21776" y="63"/>
                    <a:pt x="21524" y="86"/>
                    <a:pt x="21114" y="132"/>
                  </a:cubicBezTo>
                  <a:cubicBezTo>
                    <a:pt x="20680" y="200"/>
                    <a:pt x="20064" y="246"/>
                    <a:pt x="19356" y="406"/>
                  </a:cubicBezTo>
                  <a:cubicBezTo>
                    <a:pt x="17895" y="702"/>
                    <a:pt x="16001" y="1273"/>
                    <a:pt x="14266" y="2232"/>
                  </a:cubicBezTo>
                  <a:lnTo>
                    <a:pt x="13946" y="2414"/>
                  </a:lnTo>
                  <a:lnTo>
                    <a:pt x="13627" y="2597"/>
                  </a:lnTo>
                  <a:cubicBezTo>
                    <a:pt x="13421" y="2734"/>
                    <a:pt x="13216" y="2871"/>
                    <a:pt x="13011" y="3008"/>
                  </a:cubicBezTo>
                  <a:cubicBezTo>
                    <a:pt x="12623" y="3282"/>
                    <a:pt x="12257" y="3601"/>
                    <a:pt x="11892" y="3875"/>
                  </a:cubicBezTo>
                  <a:cubicBezTo>
                    <a:pt x="11573" y="4217"/>
                    <a:pt x="11230" y="4514"/>
                    <a:pt x="10956" y="4811"/>
                  </a:cubicBezTo>
                  <a:cubicBezTo>
                    <a:pt x="10682" y="5153"/>
                    <a:pt x="10431" y="5450"/>
                    <a:pt x="10203" y="5747"/>
                  </a:cubicBezTo>
                  <a:cubicBezTo>
                    <a:pt x="10066" y="5975"/>
                    <a:pt x="9929" y="6203"/>
                    <a:pt x="9792" y="6386"/>
                  </a:cubicBezTo>
                  <a:cubicBezTo>
                    <a:pt x="9861" y="6272"/>
                    <a:pt x="9906" y="6157"/>
                    <a:pt x="9952" y="6043"/>
                  </a:cubicBezTo>
                  <a:cubicBezTo>
                    <a:pt x="10249" y="5564"/>
                    <a:pt x="10477" y="5244"/>
                    <a:pt x="10431" y="5222"/>
                  </a:cubicBezTo>
                  <a:cubicBezTo>
                    <a:pt x="10430" y="5221"/>
                    <a:pt x="10429" y="5220"/>
                    <a:pt x="10428" y="5220"/>
                  </a:cubicBezTo>
                  <a:cubicBezTo>
                    <a:pt x="10387" y="5220"/>
                    <a:pt x="10121" y="5490"/>
                    <a:pt x="9792" y="5929"/>
                  </a:cubicBezTo>
                  <a:cubicBezTo>
                    <a:pt x="9587" y="6226"/>
                    <a:pt x="9381" y="6591"/>
                    <a:pt x="9222" y="7025"/>
                  </a:cubicBezTo>
                  <a:cubicBezTo>
                    <a:pt x="9085" y="7025"/>
                    <a:pt x="8925" y="7048"/>
                    <a:pt x="8765" y="7071"/>
                  </a:cubicBezTo>
                  <a:cubicBezTo>
                    <a:pt x="8605" y="7093"/>
                    <a:pt x="8446" y="7093"/>
                    <a:pt x="8286" y="7139"/>
                  </a:cubicBezTo>
                  <a:cubicBezTo>
                    <a:pt x="8103" y="7185"/>
                    <a:pt x="7943" y="7230"/>
                    <a:pt x="7761" y="7276"/>
                  </a:cubicBezTo>
                  <a:cubicBezTo>
                    <a:pt x="7670" y="7299"/>
                    <a:pt x="7555" y="7322"/>
                    <a:pt x="7464" y="7344"/>
                  </a:cubicBezTo>
                  <a:cubicBezTo>
                    <a:pt x="7373" y="7367"/>
                    <a:pt x="7281" y="7413"/>
                    <a:pt x="7190" y="7459"/>
                  </a:cubicBezTo>
                  <a:cubicBezTo>
                    <a:pt x="6985" y="7527"/>
                    <a:pt x="6802" y="7595"/>
                    <a:pt x="6597" y="7664"/>
                  </a:cubicBezTo>
                  <a:cubicBezTo>
                    <a:pt x="6209" y="7869"/>
                    <a:pt x="5775" y="8052"/>
                    <a:pt x="5387" y="8303"/>
                  </a:cubicBezTo>
                  <a:cubicBezTo>
                    <a:pt x="4565" y="8805"/>
                    <a:pt x="3789" y="9467"/>
                    <a:pt x="3104" y="10243"/>
                  </a:cubicBezTo>
                  <a:cubicBezTo>
                    <a:pt x="2443" y="10996"/>
                    <a:pt x="1872" y="11864"/>
                    <a:pt x="1438" y="12708"/>
                  </a:cubicBezTo>
                  <a:cubicBezTo>
                    <a:pt x="1324" y="12914"/>
                    <a:pt x="1256" y="13142"/>
                    <a:pt x="1164" y="13347"/>
                  </a:cubicBezTo>
                  <a:cubicBezTo>
                    <a:pt x="1050" y="13553"/>
                    <a:pt x="982" y="13758"/>
                    <a:pt x="913" y="13987"/>
                  </a:cubicBezTo>
                  <a:cubicBezTo>
                    <a:pt x="845" y="14192"/>
                    <a:pt x="776" y="14375"/>
                    <a:pt x="708" y="14580"/>
                  </a:cubicBezTo>
                  <a:cubicBezTo>
                    <a:pt x="639" y="14785"/>
                    <a:pt x="594" y="14968"/>
                    <a:pt x="548" y="15151"/>
                  </a:cubicBezTo>
                  <a:cubicBezTo>
                    <a:pt x="365" y="15904"/>
                    <a:pt x="274" y="16543"/>
                    <a:pt x="228" y="16977"/>
                  </a:cubicBezTo>
                  <a:cubicBezTo>
                    <a:pt x="183" y="17410"/>
                    <a:pt x="160" y="17661"/>
                    <a:pt x="160" y="17661"/>
                  </a:cubicBezTo>
                  <a:cubicBezTo>
                    <a:pt x="160" y="17661"/>
                    <a:pt x="137" y="17913"/>
                    <a:pt x="92" y="18346"/>
                  </a:cubicBezTo>
                  <a:cubicBezTo>
                    <a:pt x="69" y="18574"/>
                    <a:pt x="69" y="18826"/>
                    <a:pt x="46" y="19145"/>
                  </a:cubicBezTo>
                  <a:cubicBezTo>
                    <a:pt x="46" y="19442"/>
                    <a:pt x="23" y="19784"/>
                    <a:pt x="23" y="20172"/>
                  </a:cubicBezTo>
                  <a:cubicBezTo>
                    <a:pt x="0" y="21679"/>
                    <a:pt x="92" y="23710"/>
                    <a:pt x="685" y="25650"/>
                  </a:cubicBezTo>
                  <a:cubicBezTo>
                    <a:pt x="982" y="26609"/>
                    <a:pt x="1370" y="27545"/>
                    <a:pt x="1781" y="28389"/>
                  </a:cubicBezTo>
                  <a:cubicBezTo>
                    <a:pt x="2009" y="28823"/>
                    <a:pt x="2237" y="29211"/>
                    <a:pt x="2465" y="29576"/>
                  </a:cubicBezTo>
                  <a:cubicBezTo>
                    <a:pt x="2716" y="29941"/>
                    <a:pt x="2990" y="30261"/>
                    <a:pt x="3241" y="30535"/>
                  </a:cubicBezTo>
                  <a:cubicBezTo>
                    <a:pt x="3766" y="31083"/>
                    <a:pt x="4269" y="31471"/>
                    <a:pt x="4634" y="31699"/>
                  </a:cubicBezTo>
                  <a:cubicBezTo>
                    <a:pt x="4839" y="31813"/>
                    <a:pt x="4999" y="31882"/>
                    <a:pt x="5113" y="31904"/>
                  </a:cubicBezTo>
                  <a:cubicBezTo>
                    <a:pt x="5204" y="31950"/>
                    <a:pt x="5273" y="31973"/>
                    <a:pt x="5273" y="31973"/>
                  </a:cubicBezTo>
                  <a:cubicBezTo>
                    <a:pt x="5273" y="31950"/>
                    <a:pt x="5227" y="31927"/>
                    <a:pt x="5136" y="31859"/>
                  </a:cubicBezTo>
                  <a:cubicBezTo>
                    <a:pt x="5022" y="31813"/>
                    <a:pt x="4885" y="31745"/>
                    <a:pt x="4702" y="31608"/>
                  </a:cubicBezTo>
                  <a:cubicBezTo>
                    <a:pt x="4337" y="31357"/>
                    <a:pt x="3881" y="30946"/>
                    <a:pt x="3401" y="30398"/>
                  </a:cubicBezTo>
                  <a:cubicBezTo>
                    <a:pt x="3150" y="30101"/>
                    <a:pt x="2899" y="29804"/>
                    <a:pt x="2671" y="29439"/>
                  </a:cubicBezTo>
                  <a:cubicBezTo>
                    <a:pt x="2465" y="29074"/>
                    <a:pt x="2260" y="28686"/>
                    <a:pt x="2054" y="28275"/>
                  </a:cubicBezTo>
                  <a:cubicBezTo>
                    <a:pt x="1666" y="27431"/>
                    <a:pt x="1324" y="26495"/>
                    <a:pt x="1050" y="25559"/>
                  </a:cubicBezTo>
                  <a:cubicBezTo>
                    <a:pt x="525" y="23642"/>
                    <a:pt x="457" y="21656"/>
                    <a:pt x="502" y="20172"/>
                  </a:cubicBezTo>
                  <a:cubicBezTo>
                    <a:pt x="502" y="19807"/>
                    <a:pt x="548" y="19465"/>
                    <a:pt x="548" y="19168"/>
                  </a:cubicBezTo>
                  <a:cubicBezTo>
                    <a:pt x="571" y="18871"/>
                    <a:pt x="594" y="18597"/>
                    <a:pt x="616" y="18392"/>
                  </a:cubicBezTo>
                  <a:cubicBezTo>
                    <a:pt x="662" y="17958"/>
                    <a:pt x="685" y="17707"/>
                    <a:pt x="685" y="17707"/>
                  </a:cubicBezTo>
                  <a:cubicBezTo>
                    <a:pt x="685" y="17707"/>
                    <a:pt x="708" y="17456"/>
                    <a:pt x="753" y="17022"/>
                  </a:cubicBezTo>
                  <a:cubicBezTo>
                    <a:pt x="799" y="16589"/>
                    <a:pt x="845" y="15995"/>
                    <a:pt x="1027" y="15265"/>
                  </a:cubicBezTo>
                  <a:cubicBezTo>
                    <a:pt x="1073" y="15082"/>
                    <a:pt x="1119" y="14900"/>
                    <a:pt x="1164" y="14717"/>
                  </a:cubicBezTo>
                  <a:cubicBezTo>
                    <a:pt x="1210" y="14534"/>
                    <a:pt x="1278" y="14329"/>
                    <a:pt x="1347" y="14124"/>
                  </a:cubicBezTo>
                  <a:cubicBezTo>
                    <a:pt x="1415" y="13918"/>
                    <a:pt x="1484" y="13735"/>
                    <a:pt x="1575" y="13530"/>
                  </a:cubicBezTo>
                  <a:cubicBezTo>
                    <a:pt x="1666" y="13325"/>
                    <a:pt x="1735" y="13096"/>
                    <a:pt x="1849" y="12891"/>
                  </a:cubicBezTo>
                  <a:cubicBezTo>
                    <a:pt x="2237" y="12069"/>
                    <a:pt x="2762" y="11248"/>
                    <a:pt x="3401" y="10494"/>
                  </a:cubicBezTo>
                  <a:cubicBezTo>
                    <a:pt x="3744" y="10061"/>
                    <a:pt x="4132" y="9673"/>
                    <a:pt x="4542" y="9307"/>
                  </a:cubicBezTo>
                  <a:lnTo>
                    <a:pt x="4542" y="9307"/>
                  </a:lnTo>
                  <a:cubicBezTo>
                    <a:pt x="4497" y="9399"/>
                    <a:pt x="4451" y="9490"/>
                    <a:pt x="4405" y="9581"/>
                  </a:cubicBezTo>
                  <a:cubicBezTo>
                    <a:pt x="4223" y="9969"/>
                    <a:pt x="4132" y="10403"/>
                    <a:pt x="4063" y="10723"/>
                  </a:cubicBezTo>
                  <a:cubicBezTo>
                    <a:pt x="3995" y="11019"/>
                    <a:pt x="3972" y="11248"/>
                    <a:pt x="3972" y="11248"/>
                  </a:cubicBezTo>
                  <a:cubicBezTo>
                    <a:pt x="3972" y="11248"/>
                    <a:pt x="3903" y="12092"/>
                    <a:pt x="3972" y="12937"/>
                  </a:cubicBezTo>
                  <a:cubicBezTo>
                    <a:pt x="4039" y="13770"/>
                    <a:pt x="4240" y="14580"/>
                    <a:pt x="4311" y="14580"/>
                  </a:cubicBezTo>
                  <a:cubicBezTo>
                    <a:pt x="4312" y="14580"/>
                    <a:pt x="4313" y="14580"/>
                    <a:pt x="4314" y="14580"/>
                  </a:cubicBezTo>
                  <a:cubicBezTo>
                    <a:pt x="4383" y="14580"/>
                    <a:pt x="4314" y="13758"/>
                    <a:pt x="4360" y="12937"/>
                  </a:cubicBezTo>
                  <a:cubicBezTo>
                    <a:pt x="4360" y="12092"/>
                    <a:pt x="4497" y="11293"/>
                    <a:pt x="4497" y="11293"/>
                  </a:cubicBezTo>
                  <a:cubicBezTo>
                    <a:pt x="4497" y="11293"/>
                    <a:pt x="4497" y="11088"/>
                    <a:pt x="4542" y="10791"/>
                  </a:cubicBezTo>
                  <a:cubicBezTo>
                    <a:pt x="4588" y="10494"/>
                    <a:pt x="4634" y="10106"/>
                    <a:pt x="4771" y="9718"/>
                  </a:cubicBezTo>
                  <a:cubicBezTo>
                    <a:pt x="4885" y="9376"/>
                    <a:pt x="5022" y="9033"/>
                    <a:pt x="5204" y="8805"/>
                  </a:cubicBezTo>
                  <a:cubicBezTo>
                    <a:pt x="5319" y="8714"/>
                    <a:pt x="5433" y="8645"/>
                    <a:pt x="5547" y="8554"/>
                  </a:cubicBezTo>
                  <a:cubicBezTo>
                    <a:pt x="5912" y="8280"/>
                    <a:pt x="6323" y="8098"/>
                    <a:pt x="6688" y="7892"/>
                  </a:cubicBezTo>
                  <a:cubicBezTo>
                    <a:pt x="6893" y="7824"/>
                    <a:pt x="7076" y="7732"/>
                    <a:pt x="7259" y="7664"/>
                  </a:cubicBezTo>
                  <a:cubicBezTo>
                    <a:pt x="7350" y="7618"/>
                    <a:pt x="7441" y="7595"/>
                    <a:pt x="7533" y="7550"/>
                  </a:cubicBezTo>
                  <a:cubicBezTo>
                    <a:pt x="7624" y="7527"/>
                    <a:pt x="7715" y="7504"/>
                    <a:pt x="7806" y="7481"/>
                  </a:cubicBezTo>
                  <a:cubicBezTo>
                    <a:pt x="8331" y="7322"/>
                    <a:pt x="8788" y="7230"/>
                    <a:pt x="9176" y="7162"/>
                  </a:cubicBezTo>
                  <a:lnTo>
                    <a:pt x="9176" y="7162"/>
                  </a:lnTo>
                  <a:cubicBezTo>
                    <a:pt x="9085" y="7413"/>
                    <a:pt x="9016" y="7664"/>
                    <a:pt x="8948" y="7915"/>
                  </a:cubicBezTo>
                  <a:cubicBezTo>
                    <a:pt x="8811" y="8714"/>
                    <a:pt x="8834" y="9513"/>
                    <a:pt x="8902" y="10083"/>
                  </a:cubicBezTo>
                  <a:cubicBezTo>
                    <a:pt x="8971" y="10677"/>
                    <a:pt x="9062" y="11065"/>
                    <a:pt x="9062" y="11065"/>
                  </a:cubicBezTo>
                  <a:cubicBezTo>
                    <a:pt x="9062" y="11065"/>
                    <a:pt x="9085" y="11156"/>
                    <a:pt x="9130" y="11316"/>
                  </a:cubicBezTo>
                  <a:cubicBezTo>
                    <a:pt x="9176" y="11476"/>
                    <a:pt x="9244" y="11727"/>
                    <a:pt x="9336" y="12001"/>
                  </a:cubicBezTo>
                  <a:cubicBezTo>
                    <a:pt x="9518" y="12549"/>
                    <a:pt x="9815" y="13279"/>
                    <a:pt x="10135" y="13964"/>
                  </a:cubicBezTo>
                  <a:cubicBezTo>
                    <a:pt x="10791" y="15367"/>
                    <a:pt x="11493" y="16726"/>
                    <a:pt x="11549" y="16726"/>
                  </a:cubicBezTo>
                  <a:cubicBezTo>
                    <a:pt x="11549" y="16726"/>
                    <a:pt x="11549" y="16726"/>
                    <a:pt x="11550" y="16726"/>
                  </a:cubicBezTo>
                  <a:cubicBezTo>
                    <a:pt x="11641" y="16680"/>
                    <a:pt x="11048" y="15242"/>
                    <a:pt x="10477" y="13827"/>
                  </a:cubicBezTo>
                  <a:cubicBezTo>
                    <a:pt x="10226" y="13119"/>
                    <a:pt x="9952" y="12389"/>
                    <a:pt x="9815" y="11841"/>
                  </a:cubicBezTo>
                  <a:cubicBezTo>
                    <a:pt x="9724" y="11567"/>
                    <a:pt x="9678" y="11339"/>
                    <a:pt x="9632" y="11179"/>
                  </a:cubicBezTo>
                  <a:cubicBezTo>
                    <a:pt x="9587" y="11019"/>
                    <a:pt x="9564" y="10928"/>
                    <a:pt x="9564" y="10928"/>
                  </a:cubicBezTo>
                  <a:cubicBezTo>
                    <a:pt x="9564" y="10928"/>
                    <a:pt x="9473" y="10563"/>
                    <a:pt x="9381" y="10015"/>
                  </a:cubicBezTo>
                  <a:cubicBezTo>
                    <a:pt x="9290" y="9467"/>
                    <a:pt x="9244" y="8714"/>
                    <a:pt x="9336" y="7984"/>
                  </a:cubicBezTo>
                  <a:cubicBezTo>
                    <a:pt x="9359" y="7687"/>
                    <a:pt x="9427" y="7413"/>
                    <a:pt x="9518" y="7162"/>
                  </a:cubicBezTo>
                  <a:cubicBezTo>
                    <a:pt x="9518" y="7139"/>
                    <a:pt x="9541" y="7116"/>
                    <a:pt x="9541" y="7116"/>
                  </a:cubicBezTo>
                  <a:cubicBezTo>
                    <a:pt x="9975" y="7071"/>
                    <a:pt x="10249" y="7048"/>
                    <a:pt x="10249" y="7025"/>
                  </a:cubicBezTo>
                  <a:cubicBezTo>
                    <a:pt x="10249" y="7002"/>
                    <a:pt x="10021" y="7002"/>
                    <a:pt x="9587" y="7002"/>
                  </a:cubicBezTo>
                  <a:cubicBezTo>
                    <a:pt x="9655" y="6888"/>
                    <a:pt x="9724" y="6797"/>
                    <a:pt x="9792" y="6682"/>
                  </a:cubicBezTo>
                  <a:cubicBezTo>
                    <a:pt x="9975" y="6431"/>
                    <a:pt x="10157" y="6157"/>
                    <a:pt x="10363" y="5861"/>
                  </a:cubicBezTo>
                  <a:cubicBezTo>
                    <a:pt x="10386" y="5861"/>
                    <a:pt x="10409" y="5838"/>
                    <a:pt x="10409" y="5815"/>
                  </a:cubicBezTo>
                  <a:cubicBezTo>
                    <a:pt x="10523" y="5792"/>
                    <a:pt x="10660" y="5724"/>
                    <a:pt x="10865" y="5633"/>
                  </a:cubicBezTo>
                  <a:cubicBezTo>
                    <a:pt x="11185" y="5496"/>
                    <a:pt x="11618" y="5336"/>
                    <a:pt x="12075" y="5244"/>
                  </a:cubicBezTo>
                  <a:cubicBezTo>
                    <a:pt x="12531" y="5153"/>
                    <a:pt x="12988" y="5108"/>
                    <a:pt x="13330" y="5108"/>
                  </a:cubicBezTo>
                  <a:cubicBezTo>
                    <a:pt x="13673" y="5108"/>
                    <a:pt x="13901" y="5130"/>
                    <a:pt x="13901" y="5130"/>
                  </a:cubicBezTo>
                  <a:lnTo>
                    <a:pt x="14061" y="5130"/>
                  </a:lnTo>
                  <a:cubicBezTo>
                    <a:pt x="14152" y="5130"/>
                    <a:pt x="14289" y="5130"/>
                    <a:pt x="14471" y="5153"/>
                  </a:cubicBezTo>
                  <a:cubicBezTo>
                    <a:pt x="14814" y="5176"/>
                    <a:pt x="15270" y="5244"/>
                    <a:pt x="15727" y="5336"/>
                  </a:cubicBezTo>
                  <a:cubicBezTo>
                    <a:pt x="16563" y="5524"/>
                    <a:pt x="17381" y="5846"/>
                    <a:pt x="17529" y="5846"/>
                  </a:cubicBezTo>
                  <a:cubicBezTo>
                    <a:pt x="17543" y="5846"/>
                    <a:pt x="17551" y="5844"/>
                    <a:pt x="17553" y="5838"/>
                  </a:cubicBezTo>
                  <a:cubicBezTo>
                    <a:pt x="17599" y="5769"/>
                    <a:pt x="16754" y="5290"/>
                    <a:pt x="15841" y="4993"/>
                  </a:cubicBezTo>
                  <a:cubicBezTo>
                    <a:pt x="15362" y="4834"/>
                    <a:pt x="14905" y="4720"/>
                    <a:pt x="14540" y="4674"/>
                  </a:cubicBezTo>
                  <a:cubicBezTo>
                    <a:pt x="14357" y="4628"/>
                    <a:pt x="14198" y="4628"/>
                    <a:pt x="14083" y="4605"/>
                  </a:cubicBezTo>
                  <a:cubicBezTo>
                    <a:pt x="13992" y="4605"/>
                    <a:pt x="13924" y="4583"/>
                    <a:pt x="13924" y="4583"/>
                  </a:cubicBezTo>
                  <a:cubicBezTo>
                    <a:pt x="13924" y="4583"/>
                    <a:pt x="13673" y="4583"/>
                    <a:pt x="13307" y="4605"/>
                  </a:cubicBezTo>
                  <a:cubicBezTo>
                    <a:pt x="12942" y="4651"/>
                    <a:pt x="12440" y="4720"/>
                    <a:pt x="11984" y="4879"/>
                  </a:cubicBezTo>
                  <a:cubicBezTo>
                    <a:pt x="11504" y="5039"/>
                    <a:pt x="11070" y="5244"/>
                    <a:pt x="10774" y="5450"/>
                  </a:cubicBezTo>
                  <a:cubicBezTo>
                    <a:pt x="10751" y="5473"/>
                    <a:pt x="10705" y="5473"/>
                    <a:pt x="10682" y="5496"/>
                  </a:cubicBezTo>
                  <a:cubicBezTo>
                    <a:pt x="10842" y="5336"/>
                    <a:pt x="10979" y="5176"/>
                    <a:pt x="11139" y="4993"/>
                  </a:cubicBezTo>
                  <a:cubicBezTo>
                    <a:pt x="11436" y="4697"/>
                    <a:pt x="11755" y="4423"/>
                    <a:pt x="12098" y="4103"/>
                  </a:cubicBezTo>
                  <a:cubicBezTo>
                    <a:pt x="12440" y="3829"/>
                    <a:pt x="12805" y="3555"/>
                    <a:pt x="13216" y="3282"/>
                  </a:cubicBezTo>
                  <a:cubicBezTo>
                    <a:pt x="13399" y="3167"/>
                    <a:pt x="13604" y="3030"/>
                    <a:pt x="13810" y="2916"/>
                  </a:cubicBezTo>
                  <a:lnTo>
                    <a:pt x="14129" y="2711"/>
                  </a:lnTo>
                  <a:lnTo>
                    <a:pt x="14449" y="2551"/>
                  </a:lnTo>
                  <a:cubicBezTo>
                    <a:pt x="16138" y="1661"/>
                    <a:pt x="18009" y="1136"/>
                    <a:pt x="19447" y="885"/>
                  </a:cubicBezTo>
                  <a:cubicBezTo>
                    <a:pt x="20132" y="748"/>
                    <a:pt x="20748" y="702"/>
                    <a:pt x="21159" y="634"/>
                  </a:cubicBezTo>
                  <a:cubicBezTo>
                    <a:pt x="21570" y="611"/>
                    <a:pt x="21821" y="588"/>
                    <a:pt x="21821" y="588"/>
                  </a:cubicBezTo>
                  <a:cubicBezTo>
                    <a:pt x="21821" y="588"/>
                    <a:pt x="22049" y="565"/>
                    <a:pt x="22483" y="542"/>
                  </a:cubicBezTo>
                  <a:cubicBezTo>
                    <a:pt x="22689" y="520"/>
                    <a:pt x="22940" y="520"/>
                    <a:pt x="23236" y="520"/>
                  </a:cubicBezTo>
                  <a:cubicBezTo>
                    <a:pt x="23385" y="508"/>
                    <a:pt x="23545" y="503"/>
                    <a:pt x="23710" y="503"/>
                  </a:cubicBezTo>
                  <a:cubicBezTo>
                    <a:pt x="23875" y="503"/>
                    <a:pt x="24047" y="508"/>
                    <a:pt x="24218" y="520"/>
                  </a:cubicBezTo>
                  <a:cubicBezTo>
                    <a:pt x="25679" y="542"/>
                    <a:pt x="27619" y="771"/>
                    <a:pt x="29536" y="1067"/>
                  </a:cubicBezTo>
                  <a:cubicBezTo>
                    <a:pt x="31431" y="1387"/>
                    <a:pt x="33325" y="1912"/>
                    <a:pt x="34672" y="2414"/>
                  </a:cubicBezTo>
                  <a:cubicBezTo>
                    <a:pt x="35014" y="2551"/>
                    <a:pt x="35334" y="2665"/>
                    <a:pt x="35608" y="2779"/>
                  </a:cubicBezTo>
                  <a:cubicBezTo>
                    <a:pt x="35882" y="2893"/>
                    <a:pt x="36110" y="3008"/>
                    <a:pt x="36315" y="3099"/>
                  </a:cubicBezTo>
                  <a:cubicBezTo>
                    <a:pt x="36664" y="3242"/>
                    <a:pt x="36883" y="3331"/>
                    <a:pt x="36924" y="3331"/>
                  </a:cubicBezTo>
                  <a:cubicBezTo>
                    <a:pt x="36929" y="3331"/>
                    <a:pt x="36932" y="3329"/>
                    <a:pt x="36932" y="3327"/>
                  </a:cubicBezTo>
                  <a:cubicBezTo>
                    <a:pt x="36954" y="3327"/>
                    <a:pt x="36726" y="3190"/>
                    <a:pt x="36361" y="3008"/>
                  </a:cubicBezTo>
                  <a:cubicBezTo>
                    <a:pt x="36178" y="2893"/>
                    <a:pt x="35927" y="2779"/>
                    <a:pt x="35676" y="2642"/>
                  </a:cubicBezTo>
                  <a:cubicBezTo>
                    <a:pt x="35402" y="2505"/>
                    <a:pt x="35083" y="2391"/>
                    <a:pt x="34763" y="2232"/>
                  </a:cubicBezTo>
                  <a:cubicBezTo>
                    <a:pt x="33416" y="1661"/>
                    <a:pt x="31522" y="1067"/>
                    <a:pt x="29582" y="702"/>
                  </a:cubicBezTo>
                  <a:cubicBezTo>
                    <a:pt x="27664" y="337"/>
                    <a:pt x="25724" y="63"/>
                    <a:pt x="24241" y="18"/>
                  </a:cubicBezTo>
                  <a:cubicBezTo>
                    <a:pt x="24058" y="6"/>
                    <a:pt x="23881" y="0"/>
                    <a:pt x="23713" y="0"/>
                  </a:cubicBezTo>
                  <a:close/>
                  <a:moveTo>
                    <a:pt x="36909" y="9193"/>
                  </a:moveTo>
                  <a:cubicBezTo>
                    <a:pt x="36886" y="9193"/>
                    <a:pt x="36863" y="9353"/>
                    <a:pt x="36840" y="9627"/>
                  </a:cubicBezTo>
                  <a:cubicBezTo>
                    <a:pt x="36817" y="9901"/>
                    <a:pt x="36749" y="10312"/>
                    <a:pt x="36680" y="10791"/>
                  </a:cubicBezTo>
                  <a:cubicBezTo>
                    <a:pt x="36658" y="10951"/>
                    <a:pt x="36612" y="11133"/>
                    <a:pt x="36589" y="11316"/>
                  </a:cubicBezTo>
                  <a:cubicBezTo>
                    <a:pt x="36338" y="11339"/>
                    <a:pt x="36178" y="11384"/>
                    <a:pt x="36178" y="11407"/>
                  </a:cubicBezTo>
                  <a:cubicBezTo>
                    <a:pt x="36201" y="11430"/>
                    <a:pt x="36338" y="11430"/>
                    <a:pt x="36544" y="11430"/>
                  </a:cubicBezTo>
                  <a:cubicBezTo>
                    <a:pt x="36544" y="11476"/>
                    <a:pt x="36544" y="11499"/>
                    <a:pt x="36544" y="11544"/>
                  </a:cubicBezTo>
                  <a:cubicBezTo>
                    <a:pt x="36475" y="11818"/>
                    <a:pt x="36384" y="12092"/>
                    <a:pt x="36315" y="12389"/>
                  </a:cubicBezTo>
                  <a:cubicBezTo>
                    <a:pt x="36133" y="12959"/>
                    <a:pt x="35904" y="13553"/>
                    <a:pt x="35608" y="14124"/>
                  </a:cubicBezTo>
                  <a:cubicBezTo>
                    <a:pt x="35037" y="15265"/>
                    <a:pt x="34215" y="16246"/>
                    <a:pt x="33553" y="16931"/>
                  </a:cubicBezTo>
                  <a:cubicBezTo>
                    <a:pt x="32869" y="17593"/>
                    <a:pt x="32366" y="18004"/>
                    <a:pt x="32366" y="18004"/>
                  </a:cubicBezTo>
                  <a:cubicBezTo>
                    <a:pt x="32366" y="18004"/>
                    <a:pt x="31910" y="18437"/>
                    <a:pt x="31134" y="19008"/>
                  </a:cubicBezTo>
                  <a:cubicBezTo>
                    <a:pt x="30769" y="19328"/>
                    <a:pt x="30289" y="19602"/>
                    <a:pt x="29810" y="19944"/>
                  </a:cubicBezTo>
                  <a:cubicBezTo>
                    <a:pt x="29536" y="20081"/>
                    <a:pt x="29262" y="20218"/>
                    <a:pt x="28988" y="20378"/>
                  </a:cubicBezTo>
                  <a:cubicBezTo>
                    <a:pt x="28714" y="20515"/>
                    <a:pt x="28418" y="20606"/>
                    <a:pt x="28121" y="20743"/>
                  </a:cubicBezTo>
                  <a:cubicBezTo>
                    <a:pt x="26934" y="21177"/>
                    <a:pt x="25656" y="21405"/>
                    <a:pt x="24697" y="21587"/>
                  </a:cubicBezTo>
                  <a:cubicBezTo>
                    <a:pt x="24423" y="21633"/>
                    <a:pt x="24172" y="21679"/>
                    <a:pt x="23967" y="21724"/>
                  </a:cubicBezTo>
                  <a:cubicBezTo>
                    <a:pt x="24172" y="21131"/>
                    <a:pt x="24332" y="20560"/>
                    <a:pt x="24446" y="20081"/>
                  </a:cubicBezTo>
                  <a:cubicBezTo>
                    <a:pt x="24606" y="19305"/>
                    <a:pt x="24652" y="18780"/>
                    <a:pt x="24629" y="18780"/>
                  </a:cubicBezTo>
                  <a:cubicBezTo>
                    <a:pt x="24583" y="18780"/>
                    <a:pt x="24469" y="19282"/>
                    <a:pt x="24264" y="20035"/>
                  </a:cubicBezTo>
                  <a:cubicBezTo>
                    <a:pt x="24081" y="20537"/>
                    <a:pt x="23875" y="21177"/>
                    <a:pt x="23579" y="21816"/>
                  </a:cubicBezTo>
                  <a:cubicBezTo>
                    <a:pt x="23282" y="21861"/>
                    <a:pt x="23122" y="21907"/>
                    <a:pt x="23122" y="21930"/>
                  </a:cubicBezTo>
                  <a:cubicBezTo>
                    <a:pt x="23122" y="21941"/>
                    <a:pt x="23162" y="21947"/>
                    <a:pt x="23234" y="21947"/>
                  </a:cubicBezTo>
                  <a:cubicBezTo>
                    <a:pt x="23305" y="21947"/>
                    <a:pt x="23408" y="21941"/>
                    <a:pt x="23533" y="21930"/>
                  </a:cubicBezTo>
                  <a:lnTo>
                    <a:pt x="23533" y="21930"/>
                  </a:lnTo>
                  <a:cubicBezTo>
                    <a:pt x="23419" y="22181"/>
                    <a:pt x="23282" y="22432"/>
                    <a:pt x="23145" y="22660"/>
                  </a:cubicBezTo>
                  <a:cubicBezTo>
                    <a:pt x="23077" y="22774"/>
                    <a:pt x="23031" y="22911"/>
                    <a:pt x="22962" y="23003"/>
                  </a:cubicBezTo>
                  <a:cubicBezTo>
                    <a:pt x="22894" y="23117"/>
                    <a:pt x="22826" y="23231"/>
                    <a:pt x="22757" y="23345"/>
                  </a:cubicBezTo>
                  <a:cubicBezTo>
                    <a:pt x="22620" y="23550"/>
                    <a:pt x="22483" y="23779"/>
                    <a:pt x="22346" y="23961"/>
                  </a:cubicBezTo>
                  <a:cubicBezTo>
                    <a:pt x="22049" y="24349"/>
                    <a:pt x="21798" y="24737"/>
                    <a:pt x="21547" y="25034"/>
                  </a:cubicBezTo>
                  <a:cubicBezTo>
                    <a:pt x="21296" y="25331"/>
                    <a:pt x="21091" y="25582"/>
                    <a:pt x="20954" y="25764"/>
                  </a:cubicBezTo>
                  <a:cubicBezTo>
                    <a:pt x="20794" y="25924"/>
                    <a:pt x="20703" y="26015"/>
                    <a:pt x="20703" y="26015"/>
                  </a:cubicBezTo>
                  <a:cubicBezTo>
                    <a:pt x="20703" y="26015"/>
                    <a:pt x="20611" y="26107"/>
                    <a:pt x="20475" y="26289"/>
                  </a:cubicBezTo>
                  <a:cubicBezTo>
                    <a:pt x="20315" y="26472"/>
                    <a:pt x="20109" y="26700"/>
                    <a:pt x="19858" y="26997"/>
                  </a:cubicBezTo>
                  <a:cubicBezTo>
                    <a:pt x="19333" y="27590"/>
                    <a:pt x="18603" y="28321"/>
                    <a:pt x="17804" y="28983"/>
                  </a:cubicBezTo>
                  <a:cubicBezTo>
                    <a:pt x="17370" y="29348"/>
                    <a:pt x="16914" y="29668"/>
                    <a:pt x="16480" y="29919"/>
                  </a:cubicBezTo>
                  <a:cubicBezTo>
                    <a:pt x="16503" y="29713"/>
                    <a:pt x="16526" y="29599"/>
                    <a:pt x="16503" y="29599"/>
                  </a:cubicBezTo>
                  <a:cubicBezTo>
                    <a:pt x="16501" y="29598"/>
                    <a:pt x="16500" y="29597"/>
                    <a:pt x="16498" y="29597"/>
                  </a:cubicBezTo>
                  <a:cubicBezTo>
                    <a:pt x="16471" y="29597"/>
                    <a:pt x="16407" y="29753"/>
                    <a:pt x="16343" y="30010"/>
                  </a:cubicBezTo>
                  <a:cubicBezTo>
                    <a:pt x="16024" y="30215"/>
                    <a:pt x="15704" y="30375"/>
                    <a:pt x="15407" y="30466"/>
                  </a:cubicBezTo>
                  <a:cubicBezTo>
                    <a:pt x="14677" y="30763"/>
                    <a:pt x="14152" y="30763"/>
                    <a:pt x="14152" y="30809"/>
                  </a:cubicBezTo>
                  <a:cubicBezTo>
                    <a:pt x="14152" y="30832"/>
                    <a:pt x="14289" y="30832"/>
                    <a:pt x="14517" y="30832"/>
                  </a:cubicBezTo>
                  <a:cubicBezTo>
                    <a:pt x="14745" y="30832"/>
                    <a:pt x="15088" y="30786"/>
                    <a:pt x="15476" y="30672"/>
                  </a:cubicBezTo>
                  <a:cubicBezTo>
                    <a:pt x="15704" y="30603"/>
                    <a:pt x="15978" y="30489"/>
                    <a:pt x="16229" y="30375"/>
                  </a:cubicBezTo>
                  <a:lnTo>
                    <a:pt x="16229" y="30375"/>
                  </a:lnTo>
                  <a:cubicBezTo>
                    <a:pt x="16046" y="30991"/>
                    <a:pt x="15795" y="31882"/>
                    <a:pt x="15407" y="32703"/>
                  </a:cubicBezTo>
                  <a:cubicBezTo>
                    <a:pt x="15088" y="33457"/>
                    <a:pt x="14631" y="34141"/>
                    <a:pt x="14175" y="34461"/>
                  </a:cubicBezTo>
                  <a:cubicBezTo>
                    <a:pt x="13969" y="34621"/>
                    <a:pt x="13764" y="34666"/>
                    <a:pt x="13604" y="34689"/>
                  </a:cubicBezTo>
                  <a:lnTo>
                    <a:pt x="13376" y="34689"/>
                  </a:lnTo>
                  <a:cubicBezTo>
                    <a:pt x="13376" y="34689"/>
                    <a:pt x="13285" y="34689"/>
                    <a:pt x="13148" y="34643"/>
                  </a:cubicBezTo>
                  <a:cubicBezTo>
                    <a:pt x="13033" y="34621"/>
                    <a:pt x="12828" y="34529"/>
                    <a:pt x="12668" y="34324"/>
                  </a:cubicBezTo>
                  <a:cubicBezTo>
                    <a:pt x="12303" y="33936"/>
                    <a:pt x="12075" y="33114"/>
                    <a:pt x="11984" y="32315"/>
                  </a:cubicBezTo>
                  <a:cubicBezTo>
                    <a:pt x="11869" y="31516"/>
                    <a:pt x="11869" y="30695"/>
                    <a:pt x="11824" y="30056"/>
                  </a:cubicBezTo>
                  <a:cubicBezTo>
                    <a:pt x="11801" y="29439"/>
                    <a:pt x="11755" y="29028"/>
                    <a:pt x="11710" y="29028"/>
                  </a:cubicBezTo>
                  <a:cubicBezTo>
                    <a:pt x="11687" y="29028"/>
                    <a:pt x="11664" y="29439"/>
                    <a:pt x="11618" y="30056"/>
                  </a:cubicBezTo>
                  <a:cubicBezTo>
                    <a:pt x="11618" y="30261"/>
                    <a:pt x="11595" y="30466"/>
                    <a:pt x="11595" y="30695"/>
                  </a:cubicBezTo>
                  <a:cubicBezTo>
                    <a:pt x="11459" y="30581"/>
                    <a:pt x="11207" y="30375"/>
                    <a:pt x="10865" y="30147"/>
                  </a:cubicBezTo>
                  <a:cubicBezTo>
                    <a:pt x="10340" y="29804"/>
                    <a:pt x="9655" y="29371"/>
                    <a:pt x="8993" y="28891"/>
                  </a:cubicBezTo>
                  <a:cubicBezTo>
                    <a:pt x="8354" y="28389"/>
                    <a:pt x="7784" y="27841"/>
                    <a:pt x="7418" y="27362"/>
                  </a:cubicBezTo>
                  <a:cubicBezTo>
                    <a:pt x="7304" y="27248"/>
                    <a:pt x="7213" y="27134"/>
                    <a:pt x="7145" y="27043"/>
                  </a:cubicBezTo>
                  <a:cubicBezTo>
                    <a:pt x="7076" y="26951"/>
                    <a:pt x="7008" y="26860"/>
                    <a:pt x="6962" y="26792"/>
                  </a:cubicBezTo>
                  <a:cubicBezTo>
                    <a:pt x="6848" y="26655"/>
                    <a:pt x="6802" y="26563"/>
                    <a:pt x="6802" y="26563"/>
                  </a:cubicBezTo>
                  <a:cubicBezTo>
                    <a:pt x="6802" y="26563"/>
                    <a:pt x="6528" y="26244"/>
                    <a:pt x="6209" y="25742"/>
                  </a:cubicBezTo>
                  <a:cubicBezTo>
                    <a:pt x="6049" y="25490"/>
                    <a:pt x="5866" y="25171"/>
                    <a:pt x="5684" y="24851"/>
                  </a:cubicBezTo>
                  <a:cubicBezTo>
                    <a:pt x="5501" y="24509"/>
                    <a:pt x="5341" y="24144"/>
                    <a:pt x="5182" y="23779"/>
                  </a:cubicBezTo>
                  <a:cubicBezTo>
                    <a:pt x="4999" y="23391"/>
                    <a:pt x="4885" y="23003"/>
                    <a:pt x="4748" y="22660"/>
                  </a:cubicBezTo>
                  <a:cubicBezTo>
                    <a:pt x="4634" y="22295"/>
                    <a:pt x="4542" y="21953"/>
                    <a:pt x="4451" y="21656"/>
                  </a:cubicBezTo>
                  <a:cubicBezTo>
                    <a:pt x="4314" y="21040"/>
                    <a:pt x="4223" y="20652"/>
                    <a:pt x="4177" y="20652"/>
                  </a:cubicBezTo>
                  <a:cubicBezTo>
                    <a:pt x="4154" y="20652"/>
                    <a:pt x="4177" y="21062"/>
                    <a:pt x="4246" y="21702"/>
                  </a:cubicBezTo>
                  <a:cubicBezTo>
                    <a:pt x="4314" y="21998"/>
                    <a:pt x="4383" y="22363"/>
                    <a:pt x="4451" y="22729"/>
                  </a:cubicBezTo>
                  <a:cubicBezTo>
                    <a:pt x="4565" y="23117"/>
                    <a:pt x="4679" y="23528"/>
                    <a:pt x="4816" y="23916"/>
                  </a:cubicBezTo>
                  <a:cubicBezTo>
                    <a:pt x="4976" y="24304"/>
                    <a:pt x="5113" y="24692"/>
                    <a:pt x="5296" y="25034"/>
                  </a:cubicBezTo>
                  <a:cubicBezTo>
                    <a:pt x="5478" y="25399"/>
                    <a:pt x="5638" y="25719"/>
                    <a:pt x="5798" y="25993"/>
                  </a:cubicBezTo>
                  <a:cubicBezTo>
                    <a:pt x="6117" y="26540"/>
                    <a:pt x="6368" y="26883"/>
                    <a:pt x="6368" y="26883"/>
                  </a:cubicBezTo>
                  <a:cubicBezTo>
                    <a:pt x="6368" y="26883"/>
                    <a:pt x="6437" y="26951"/>
                    <a:pt x="6551" y="27111"/>
                  </a:cubicBezTo>
                  <a:cubicBezTo>
                    <a:pt x="6597" y="27180"/>
                    <a:pt x="6665" y="27271"/>
                    <a:pt x="6757" y="27362"/>
                  </a:cubicBezTo>
                  <a:cubicBezTo>
                    <a:pt x="6848" y="27453"/>
                    <a:pt x="6939" y="27568"/>
                    <a:pt x="7053" y="27682"/>
                  </a:cubicBezTo>
                  <a:cubicBezTo>
                    <a:pt x="7441" y="28161"/>
                    <a:pt x="8080" y="28732"/>
                    <a:pt x="8788" y="29188"/>
                  </a:cubicBezTo>
                  <a:cubicBezTo>
                    <a:pt x="9473" y="29645"/>
                    <a:pt x="10203" y="30033"/>
                    <a:pt x="10751" y="30329"/>
                  </a:cubicBezTo>
                  <a:cubicBezTo>
                    <a:pt x="11162" y="30535"/>
                    <a:pt x="11459" y="30695"/>
                    <a:pt x="11595" y="30763"/>
                  </a:cubicBezTo>
                  <a:cubicBezTo>
                    <a:pt x="11573" y="31242"/>
                    <a:pt x="11573" y="31790"/>
                    <a:pt x="11618" y="32361"/>
                  </a:cubicBezTo>
                  <a:cubicBezTo>
                    <a:pt x="11664" y="33183"/>
                    <a:pt x="11824" y="34073"/>
                    <a:pt x="12280" y="34643"/>
                  </a:cubicBezTo>
                  <a:cubicBezTo>
                    <a:pt x="12508" y="34917"/>
                    <a:pt x="12805" y="35077"/>
                    <a:pt x="13011" y="35146"/>
                  </a:cubicBezTo>
                  <a:cubicBezTo>
                    <a:pt x="13102" y="35168"/>
                    <a:pt x="13193" y="35191"/>
                    <a:pt x="13239" y="35214"/>
                  </a:cubicBezTo>
                  <a:lnTo>
                    <a:pt x="13330" y="35214"/>
                  </a:lnTo>
                  <a:cubicBezTo>
                    <a:pt x="13330" y="35214"/>
                    <a:pt x="13364" y="35220"/>
                    <a:pt x="13424" y="35220"/>
                  </a:cubicBezTo>
                  <a:cubicBezTo>
                    <a:pt x="13484" y="35220"/>
                    <a:pt x="13570" y="35214"/>
                    <a:pt x="13673" y="35191"/>
                  </a:cubicBezTo>
                  <a:cubicBezTo>
                    <a:pt x="13901" y="35168"/>
                    <a:pt x="14198" y="35054"/>
                    <a:pt x="14471" y="34849"/>
                  </a:cubicBezTo>
                  <a:cubicBezTo>
                    <a:pt x="15042" y="34415"/>
                    <a:pt x="15453" y="33639"/>
                    <a:pt x="15750" y="32840"/>
                  </a:cubicBezTo>
                  <a:cubicBezTo>
                    <a:pt x="16069" y="32064"/>
                    <a:pt x="16252" y="31242"/>
                    <a:pt x="16366" y="30626"/>
                  </a:cubicBezTo>
                  <a:cubicBezTo>
                    <a:pt x="16389" y="30512"/>
                    <a:pt x="16412" y="30398"/>
                    <a:pt x="16434" y="30284"/>
                  </a:cubicBezTo>
                  <a:cubicBezTo>
                    <a:pt x="16959" y="30010"/>
                    <a:pt x="17530" y="29668"/>
                    <a:pt x="18032" y="29279"/>
                  </a:cubicBezTo>
                  <a:cubicBezTo>
                    <a:pt x="18877" y="28640"/>
                    <a:pt x="19653" y="27910"/>
                    <a:pt x="20201" y="27339"/>
                  </a:cubicBezTo>
                  <a:cubicBezTo>
                    <a:pt x="20475" y="27043"/>
                    <a:pt x="20703" y="26814"/>
                    <a:pt x="20863" y="26632"/>
                  </a:cubicBezTo>
                  <a:cubicBezTo>
                    <a:pt x="21022" y="26472"/>
                    <a:pt x="21114" y="26358"/>
                    <a:pt x="21114" y="26358"/>
                  </a:cubicBezTo>
                  <a:cubicBezTo>
                    <a:pt x="21114" y="26358"/>
                    <a:pt x="21182" y="26267"/>
                    <a:pt x="21342" y="26084"/>
                  </a:cubicBezTo>
                  <a:cubicBezTo>
                    <a:pt x="21502" y="25901"/>
                    <a:pt x="21684" y="25650"/>
                    <a:pt x="21935" y="25331"/>
                  </a:cubicBezTo>
                  <a:cubicBezTo>
                    <a:pt x="22186" y="25011"/>
                    <a:pt x="22437" y="24623"/>
                    <a:pt x="22711" y="24212"/>
                  </a:cubicBezTo>
                  <a:cubicBezTo>
                    <a:pt x="22848" y="24007"/>
                    <a:pt x="22985" y="23779"/>
                    <a:pt x="23099" y="23550"/>
                  </a:cubicBezTo>
                  <a:cubicBezTo>
                    <a:pt x="23168" y="23436"/>
                    <a:pt x="23236" y="23322"/>
                    <a:pt x="23305" y="23208"/>
                  </a:cubicBezTo>
                  <a:cubicBezTo>
                    <a:pt x="23373" y="23094"/>
                    <a:pt x="23419" y="22957"/>
                    <a:pt x="23487" y="22843"/>
                  </a:cubicBezTo>
                  <a:cubicBezTo>
                    <a:pt x="23647" y="22523"/>
                    <a:pt x="23784" y="22204"/>
                    <a:pt x="23898" y="21884"/>
                  </a:cubicBezTo>
                  <a:cubicBezTo>
                    <a:pt x="24149" y="21861"/>
                    <a:pt x="24423" y="21816"/>
                    <a:pt x="24743" y="21793"/>
                  </a:cubicBezTo>
                  <a:cubicBezTo>
                    <a:pt x="25702" y="21656"/>
                    <a:pt x="27003" y="21496"/>
                    <a:pt x="28235" y="21085"/>
                  </a:cubicBezTo>
                  <a:cubicBezTo>
                    <a:pt x="28555" y="20971"/>
                    <a:pt x="28874" y="20880"/>
                    <a:pt x="29171" y="20743"/>
                  </a:cubicBezTo>
                  <a:cubicBezTo>
                    <a:pt x="29445" y="20606"/>
                    <a:pt x="29742" y="20446"/>
                    <a:pt x="30015" y="20332"/>
                  </a:cubicBezTo>
                  <a:cubicBezTo>
                    <a:pt x="30540" y="19990"/>
                    <a:pt x="31043" y="19716"/>
                    <a:pt x="31431" y="19396"/>
                  </a:cubicBezTo>
                  <a:cubicBezTo>
                    <a:pt x="32230" y="18826"/>
                    <a:pt x="32709" y="18392"/>
                    <a:pt x="32709" y="18392"/>
                  </a:cubicBezTo>
                  <a:cubicBezTo>
                    <a:pt x="32709" y="18392"/>
                    <a:pt x="33234" y="17981"/>
                    <a:pt x="33896" y="17251"/>
                  </a:cubicBezTo>
                  <a:cubicBezTo>
                    <a:pt x="34558" y="16543"/>
                    <a:pt x="35402" y="15493"/>
                    <a:pt x="35950" y="14283"/>
                  </a:cubicBezTo>
                  <a:cubicBezTo>
                    <a:pt x="36247" y="13690"/>
                    <a:pt x="36429" y="13051"/>
                    <a:pt x="36589" y="12457"/>
                  </a:cubicBezTo>
                  <a:cubicBezTo>
                    <a:pt x="36658" y="12161"/>
                    <a:pt x="36726" y="11864"/>
                    <a:pt x="36772" y="11590"/>
                  </a:cubicBezTo>
                  <a:cubicBezTo>
                    <a:pt x="36795" y="11544"/>
                    <a:pt x="36795" y="11499"/>
                    <a:pt x="36795" y="11476"/>
                  </a:cubicBezTo>
                  <a:cubicBezTo>
                    <a:pt x="36886" y="11476"/>
                    <a:pt x="36977" y="11499"/>
                    <a:pt x="37091" y="11521"/>
                  </a:cubicBezTo>
                  <a:cubicBezTo>
                    <a:pt x="37616" y="11658"/>
                    <a:pt x="38301" y="11955"/>
                    <a:pt x="38917" y="12320"/>
                  </a:cubicBezTo>
                  <a:cubicBezTo>
                    <a:pt x="39556" y="12686"/>
                    <a:pt x="40173" y="13096"/>
                    <a:pt x="40652" y="13393"/>
                  </a:cubicBezTo>
                  <a:cubicBezTo>
                    <a:pt x="41131" y="13690"/>
                    <a:pt x="41428" y="13895"/>
                    <a:pt x="41428" y="13895"/>
                  </a:cubicBezTo>
                  <a:cubicBezTo>
                    <a:pt x="41428" y="13895"/>
                    <a:pt x="41497" y="13941"/>
                    <a:pt x="41634" y="14032"/>
                  </a:cubicBezTo>
                  <a:cubicBezTo>
                    <a:pt x="41771" y="14101"/>
                    <a:pt x="41953" y="14260"/>
                    <a:pt x="42159" y="14420"/>
                  </a:cubicBezTo>
                  <a:cubicBezTo>
                    <a:pt x="42592" y="14740"/>
                    <a:pt x="43117" y="15265"/>
                    <a:pt x="43597" y="15813"/>
                  </a:cubicBezTo>
                  <a:cubicBezTo>
                    <a:pt x="44076" y="16360"/>
                    <a:pt x="44487" y="16999"/>
                    <a:pt x="44783" y="17456"/>
                  </a:cubicBezTo>
                  <a:cubicBezTo>
                    <a:pt x="45057" y="17935"/>
                    <a:pt x="45240" y="18255"/>
                    <a:pt x="45286" y="18255"/>
                  </a:cubicBezTo>
                  <a:cubicBezTo>
                    <a:pt x="45308" y="18232"/>
                    <a:pt x="45194" y="17867"/>
                    <a:pt x="44966" y="17365"/>
                  </a:cubicBezTo>
                  <a:cubicBezTo>
                    <a:pt x="44715" y="16863"/>
                    <a:pt x="44350" y="16178"/>
                    <a:pt x="43893" y="15584"/>
                  </a:cubicBezTo>
                  <a:cubicBezTo>
                    <a:pt x="43437" y="14968"/>
                    <a:pt x="42912" y="14420"/>
                    <a:pt x="42478" y="14032"/>
                  </a:cubicBezTo>
                  <a:cubicBezTo>
                    <a:pt x="42250" y="13850"/>
                    <a:pt x="42067" y="13690"/>
                    <a:pt x="41930" y="13599"/>
                  </a:cubicBezTo>
                  <a:cubicBezTo>
                    <a:pt x="41793" y="13507"/>
                    <a:pt x="41702" y="13462"/>
                    <a:pt x="41702" y="13462"/>
                  </a:cubicBezTo>
                  <a:cubicBezTo>
                    <a:pt x="41702" y="13462"/>
                    <a:pt x="41382" y="13233"/>
                    <a:pt x="40903" y="12982"/>
                  </a:cubicBezTo>
                  <a:cubicBezTo>
                    <a:pt x="40424" y="12708"/>
                    <a:pt x="39785" y="12320"/>
                    <a:pt x="39100" y="11978"/>
                  </a:cubicBezTo>
                  <a:cubicBezTo>
                    <a:pt x="38438" y="11636"/>
                    <a:pt x="37708" y="11384"/>
                    <a:pt x="37137" y="11316"/>
                  </a:cubicBezTo>
                  <a:cubicBezTo>
                    <a:pt x="37023" y="11316"/>
                    <a:pt x="36909" y="11293"/>
                    <a:pt x="36817" y="11293"/>
                  </a:cubicBezTo>
                  <a:cubicBezTo>
                    <a:pt x="36840" y="11133"/>
                    <a:pt x="36863" y="10974"/>
                    <a:pt x="36886" y="10814"/>
                  </a:cubicBezTo>
                  <a:cubicBezTo>
                    <a:pt x="36932" y="10312"/>
                    <a:pt x="36954" y="9924"/>
                    <a:pt x="36932" y="9627"/>
                  </a:cubicBezTo>
                  <a:cubicBezTo>
                    <a:pt x="36932" y="9353"/>
                    <a:pt x="36932" y="9193"/>
                    <a:pt x="36909" y="9193"/>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6" name="Google Shape;4572;p53">
              <a:extLst>
                <a:ext uri="{FF2B5EF4-FFF2-40B4-BE49-F238E27FC236}">
                  <a16:creationId xmlns:a16="http://schemas.microsoft.com/office/drawing/2014/main" id="{76F39EB9-E241-FACF-4DCD-195A92A979B8}"/>
                </a:ext>
              </a:extLst>
            </p:cNvPr>
            <p:cNvSpPr/>
            <p:nvPr/>
          </p:nvSpPr>
          <p:spPr>
            <a:xfrm>
              <a:off x="723725" y="1826625"/>
              <a:ext cx="50225" cy="102225"/>
            </a:xfrm>
            <a:custGeom>
              <a:avLst/>
              <a:gdLst/>
              <a:ahLst/>
              <a:cxnLst/>
              <a:rect l="l" t="t" r="r" b="b"/>
              <a:pathLst>
                <a:path w="2009" h="4089" extrusionOk="0">
                  <a:moveTo>
                    <a:pt x="458" y="0"/>
                  </a:moveTo>
                  <a:cubicBezTo>
                    <a:pt x="450" y="0"/>
                    <a:pt x="442" y="1"/>
                    <a:pt x="434" y="1"/>
                  </a:cubicBezTo>
                  <a:cubicBezTo>
                    <a:pt x="137" y="24"/>
                    <a:pt x="0" y="481"/>
                    <a:pt x="160" y="1051"/>
                  </a:cubicBezTo>
                  <a:cubicBezTo>
                    <a:pt x="294" y="1585"/>
                    <a:pt x="644" y="2011"/>
                    <a:pt x="958" y="2011"/>
                  </a:cubicBezTo>
                  <a:cubicBezTo>
                    <a:pt x="966" y="2011"/>
                    <a:pt x="974" y="2010"/>
                    <a:pt x="982" y="2010"/>
                  </a:cubicBezTo>
                  <a:cubicBezTo>
                    <a:pt x="1279" y="1987"/>
                    <a:pt x="1416" y="1508"/>
                    <a:pt x="1256" y="960"/>
                  </a:cubicBezTo>
                  <a:cubicBezTo>
                    <a:pt x="1122" y="426"/>
                    <a:pt x="772" y="0"/>
                    <a:pt x="458" y="0"/>
                  </a:cubicBezTo>
                  <a:close/>
                  <a:moveTo>
                    <a:pt x="1326" y="2670"/>
                  </a:moveTo>
                  <a:cubicBezTo>
                    <a:pt x="1318" y="2670"/>
                    <a:pt x="1310" y="2671"/>
                    <a:pt x="1301" y="2672"/>
                  </a:cubicBezTo>
                  <a:cubicBezTo>
                    <a:pt x="1096" y="2672"/>
                    <a:pt x="1005" y="3014"/>
                    <a:pt x="1096" y="3402"/>
                  </a:cubicBezTo>
                  <a:cubicBezTo>
                    <a:pt x="1206" y="3777"/>
                    <a:pt x="1466" y="4088"/>
                    <a:pt x="1668" y="4088"/>
                  </a:cubicBezTo>
                  <a:cubicBezTo>
                    <a:pt x="1675" y="4088"/>
                    <a:pt x="1682" y="4088"/>
                    <a:pt x="1689" y="4087"/>
                  </a:cubicBezTo>
                  <a:cubicBezTo>
                    <a:pt x="1918" y="4064"/>
                    <a:pt x="2009" y="3745"/>
                    <a:pt x="1895" y="3356"/>
                  </a:cubicBezTo>
                  <a:cubicBezTo>
                    <a:pt x="1807" y="2960"/>
                    <a:pt x="1549" y="2670"/>
                    <a:pt x="1326" y="267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7" name="Google Shape;4573;p53">
              <a:extLst>
                <a:ext uri="{FF2B5EF4-FFF2-40B4-BE49-F238E27FC236}">
                  <a16:creationId xmlns:a16="http://schemas.microsoft.com/office/drawing/2014/main" id="{AAE04B79-7D0F-8666-A53E-57E8AA49BDDC}"/>
                </a:ext>
              </a:extLst>
            </p:cNvPr>
            <p:cNvSpPr/>
            <p:nvPr/>
          </p:nvSpPr>
          <p:spPr>
            <a:xfrm>
              <a:off x="1385650" y="1365700"/>
              <a:ext cx="110150" cy="32425"/>
            </a:xfrm>
            <a:custGeom>
              <a:avLst/>
              <a:gdLst/>
              <a:ahLst/>
              <a:cxnLst/>
              <a:rect l="l" t="t" r="r" b="b"/>
              <a:pathLst>
                <a:path w="4406" h="1297" extrusionOk="0">
                  <a:moveTo>
                    <a:pt x="935" y="1"/>
                  </a:moveTo>
                  <a:cubicBezTo>
                    <a:pt x="538" y="1"/>
                    <a:pt x="202" y="130"/>
                    <a:pt x="115" y="338"/>
                  </a:cubicBezTo>
                  <a:cubicBezTo>
                    <a:pt x="1" y="634"/>
                    <a:pt x="343" y="954"/>
                    <a:pt x="914" y="1068"/>
                  </a:cubicBezTo>
                  <a:cubicBezTo>
                    <a:pt x="1045" y="1096"/>
                    <a:pt x="1177" y="1109"/>
                    <a:pt x="1303" y="1109"/>
                  </a:cubicBezTo>
                  <a:cubicBezTo>
                    <a:pt x="1701" y="1109"/>
                    <a:pt x="2042" y="979"/>
                    <a:pt x="2146" y="771"/>
                  </a:cubicBezTo>
                  <a:cubicBezTo>
                    <a:pt x="2260" y="475"/>
                    <a:pt x="1895" y="155"/>
                    <a:pt x="1325" y="41"/>
                  </a:cubicBezTo>
                  <a:cubicBezTo>
                    <a:pt x="1193" y="14"/>
                    <a:pt x="1061" y="1"/>
                    <a:pt x="935" y="1"/>
                  </a:cubicBezTo>
                  <a:close/>
                  <a:moveTo>
                    <a:pt x="3490" y="498"/>
                  </a:moveTo>
                  <a:cubicBezTo>
                    <a:pt x="3199" y="498"/>
                    <a:pt x="2948" y="589"/>
                    <a:pt x="2877" y="749"/>
                  </a:cubicBezTo>
                  <a:cubicBezTo>
                    <a:pt x="2785" y="954"/>
                    <a:pt x="3059" y="1182"/>
                    <a:pt x="3447" y="1274"/>
                  </a:cubicBezTo>
                  <a:cubicBezTo>
                    <a:pt x="3538" y="1289"/>
                    <a:pt x="3628" y="1296"/>
                    <a:pt x="3714" y="1296"/>
                  </a:cubicBezTo>
                  <a:cubicBezTo>
                    <a:pt x="4015" y="1296"/>
                    <a:pt x="4266" y="1205"/>
                    <a:pt x="4337" y="1045"/>
                  </a:cubicBezTo>
                  <a:cubicBezTo>
                    <a:pt x="4406" y="840"/>
                    <a:pt x="4155" y="612"/>
                    <a:pt x="3744" y="520"/>
                  </a:cubicBezTo>
                  <a:cubicBezTo>
                    <a:pt x="3658" y="505"/>
                    <a:pt x="3572" y="498"/>
                    <a:pt x="3490" y="49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aphicFrame>
        <p:nvGraphicFramePr>
          <p:cNvPr id="4028" name="Table 4027">
            <a:extLst>
              <a:ext uri="{FF2B5EF4-FFF2-40B4-BE49-F238E27FC236}">
                <a16:creationId xmlns:a16="http://schemas.microsoft.com/office/drawing/2014/main" id="{01CC0C28-7E0D-169F-3CA1-CCBE58352804}"/>
              </a:ext>
            </a:extLst>
          </p:cNvPr>
          <p:cNvGraphicFramePr>
            <a:graphicFrameLocks noGrp="1"/>
          </p:cNvGraphicFramePr>
          <p:nvPr>
            <p:extLst>
              <p:ext uri="{D42A27DB-BD31-4B8C-83A1-F6EECF244321}">
                <p14:modId xmlns:p14="http://schemas.microsoft.com/office/powerpoint/2010/main" val="2253576922"/>
              </p:ext>
            </p:extLst>
          </p:nvPr>
        </p:nvGraphicFramePr>
        <p:xfrm>
          <a:off x="1651413" y="1559547"/>
          <a:ext cx="9079650" cy="4754880"/>
        </p:xfrm>
        <a:graphic>
          <a:graphicData uri="http://schemas.openxmlformats.org/drawingml/2006/table">
            <a:tbl>
              <a:tblPr firstRow="1" firstCol="1" bandRow="1">
                <a:tableStyleId>{073A0DAA-6AF3-43AB-8588-CEC1D06C72B9}</a:tableStyleId>
              </a:tblPr>
              <a:tblGrid>
                <a:gridCol w="1966562">
                  <a:extLst>
                    <a:ext uri="{9D8B030D-6E8A-4147-A177-3AD203B41FA5}">
                      <a16:colId xmlns:a16="http://schemas.microsoft.com/office/drawing/2014/main" val="1938702067"/>
                    </a:ext>
                  </a:extLst>
                </a:gridCol>
                <a:gridCol w="5367618">
                  <a:extLst>
                    <a:ext uri="{9D8B030D-6E8A-4147-A177-3AD203B41FA5}">
                      <a16:colId xmlns:a16="http://schemas.microsoft.com/office/drawing/2014/main" val="362397274"/>
                    </a:ext>
                  </a:extLst>
                </a:gridCol>
                <a:gridCol w="872735">
                  <a:extLst>
                    <a:ext uri="{9D8B030D-6E8A-4147-A177-3AD203B41FA5}">
                      <a16:colId xmlns:a16="http://schemas.microsoft.com/office/drawing/2014/main" val="258778735"/>
                    </a:ext>
                  </a:extLst>
                </a:gridCol>
                <a:gridCol w="872735">
                  <a:extLst>
                    <a:ext uri="{9D8B030D-6E8A-4147-A177-3AD203B41FA5}">
                      <a16:colId xmlns:a16="http://schemas.microsoft.com/office/drawing/2014/main" val="2405018655"/>
                    </a:ext>
                  </a:extLst>
                </a:gridCol>
              </a:tblGrid>
              <a:tr h="0">
                <a:tc>
                  <a:txBody>
                    <a:bodyPr/>
                    <a:lstStyle/>
                    <a:p>
                      <a:pPr lvl="1" algn="ctr">
                        <a:lnSpc>
                          <a:spcPct val="100000"/>
                        </a:lnSpc>
                        <a:spcAft>
                          <a:spcPts val="800"/>
                        </a:spcAft>
                      </a:pPr>
                      <a:r>
                        <a:rPr lang="en-US" sz="2400" b="1">
                          <a:solidFill>
                            <a:srgbClr val="231F3F"/>
                          </a:solidFill>
                          <a:effectLst/>
                          <a:latin typeface="Times New Roman" panose="02020603050405020304" pitchFamily="18" charset="0"/>
                          <a:cs typeface="Times New Roman" panose="02020603050405020304" pitchFamily="18" charset="0"/>
                        </a:rPr>
                        <a:t>Các phần của đoạn văn</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40000"/>
                        <a:lumOff val="60000"/>
                      </a:schemeClr>
                    </a:solidFill>
                  </a:tcPr>
                </a:tc>
                <a:tc>
                  <a:txBody>
                    <a:bodyPr/>
                    <a:lstStyle/>
                    <a:p>
                      <a:pPr lvl="1" algn="ctr">
                        <a:lnSpc>
                          <a:spcPct val="100000"/>
                        </a:lnSpc>
                        <a:spcAft>
                          <a:spcPts val="800"/>
                        </a:spcAft>
                      </a:pPr>
                      <a:r>
                        <a:rPr lang="en-US" sz="2400" b="1">
                          <a:solidFill>
                            <a:srgbClr val="231F3F"/>
                          </a:solidFill>
                          <a:effectLst/>
                          <a:latin typeface="Times New Roman" panose="02020603050405020304" pitchFamily="18" charset="0"/>
                          <a:cs typeface="Times New Roman" panose="02020603050405020304" pitchFamily="18" charset="0"/>
                        </a:rPr>
                        <a:t>Nội dung</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40000"/>
                        <a:lumOff val="60000"/>
                      </a:schemeClr>
                    </a:solidFill>
                  </a:tcPr>
                </a:tc>
                <a:tc>
                  <a:txBody>
                    <a:bodyPr/>
                    <a:lstStyle/>
                    <a:p>
                      <a:pPr lvl="1" algn="ctr">
                        <a:lnSpc>
                          <a:spcPct val="100000"/>
                        </a:lnSpc>
                        <a:spcAft>
                          <a:spcPts val="800"/>
                        </a:spcAft>
                      </a:pPr>
                      <a:r>
                        <a:rPr lang="en-US" sz="2400" b="1">
                          <a:solidFill>
                            <a:srgbClr val="231F3F"/>
                          </a:solidFill>
                          <a:effectLst/>
                          <a:latin typeface="Times New Roman" panose="02020603050405020304" pitchFamily="18" charset="0"/>
                          <a:cs typeface="Times New Roman" panose="02020603050405020304" pitchFamily="18" charset="0"/>
                        </a:rPr>
                        <a:t>Đạt</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40000"/>
                        <a:lumOff val="60000"/>
                      </a:schemeClr>
                    </a:solidFill>
                  </a:tcPr>
                </a:tc>
                <a:tc>
                  <a:txBody>
                    <a:bodyPr/>
                    <a:lstStyle/>
                    <a:p>
                      <a:pPr lvl="1" algn="ctr">
                        <a:lnSpc>
                          <a:spcPct val="100000"/>
                        </a:lnSpc>
                        <a:spcAft>
                          <a:spcPts val="800"/>
                        </a:spcAft>
                      </a:pPr>
                      <a:r>
                        <a:rPr lang="en-US" sz="2400" b="1">
                          <a:solidFill>
                            <a:srgbClr val="231F3F"/>
                          </a:solidFill>
                          <a:effectLst/>
                          <a:latin typeface="Times New Roman" panose="02020603050405020304" pitchFamily="18" charset="0"/>
                          <a:cs typeface="Times New Roman" panose="02020603050405020304" pitchFamily="18" charset="0"/>
                        </a:rPr>
                        <a:t>Chưa đạt</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40000"/>
                        <a:lumOff val="60000"/>
                      </a:schemeClr>
                    </a:solidFill>
                  </a:tcPr>
                </a:tc>
                <a:extLst>
                  <a:ext uri="{0D108BD9-81ED-4DB2-BD59-A6C34878D82A}">
                    <a16:rowId xmlns:a16="http://schemas.microsoft.com/office/drawing/2014/main" val="648053363"/>
                  </a:ext>
                </a:extLst>
              </a:tr>
              <a:tr h="527050">
                <a:tc rowSpan="2">
                  <a:txBody>
                    <a:bodyPr/>
                    <a:lstStyle/>
                    <a:p>
                      <a:pPr lvl="1" algn="ctr">
                        <a:lnSpc>
                          <a:spcPct val="100000"/>
                        </a:lnSpc>
                        <a:spcAft>
                          <a:spcPts val="800"/>
                        </a:spcAft>
                      </a:pPr>
                      <a:r>
                        <a:rPr lang="en-US" sz="2400" b="1">
                          <a:solidFill>
                            <a:srgbClr val="231F3F"/>
                          </a:solidFill>
                          <a:effectLst/>
                          <a:latin typeface="Times New Roman" panose="02020603050405020304" pitchFamily="18" charset="0"/>
                          <a:cs typeface="Times New Roman" panose="02020603050405020304" pitchFamily="18" charset="0"/>
                        </a:rPr>
                        <a:t>Mở đoạn</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Mở đoạn bằng chữ viết hoa lùi vào đầu dòng.</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4326180"/>
                  </a:ext>
                </a:extLst>
              </a:tr>
              <a:tr h="1000760">
                <a:tc vMerge="1">
                  <a:txBody>
                    <a:bodyPr/>
                    <a:lstStyle/>
                    <a:p>
                      <a:endParaRPr lang="en-US"/>
                    </a:p>
                  </a:txBody>
                  <a:tcPr/>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Giới thiệu được vấn đề: vai trò của máy vi tính đối cuộc sống chúng ta hiện nay. ( Nếu câu chủ đề nằm ở đầu đoạn)</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3681447"/>
                  </a:ext>
                </a:extLst>
              </a:tr>
              <a:tr h="0">
                <a:tc>
                  <a:txBody>
                    <a:bodyPr/>
                    <a:lstStyle/>
                    <a:p>
                      <a:pPr lvl="1" algn="ctr">
                        <a:lnSpc>
                          <a:spcPct val="100000"/>
                        </a:lnSpc>
                        <a:spcAft>
                          <a:spcPts val="800"/>
                        </a:spcAft>
                      </a:pPr>
                      <a:r>
                        <a:rPr lang="en-US" sz="2400" b="1">
                          <a:solidFill>
                            <a:srgbClr val="231F3F"/>
                          </a:solidFill>
                          <a:effectLst/>
                          <a:latin typeface="Times New Roman" panose="02020603050405020304" pitchFamily="18" charset="0"/>
                          <a:cs typeface="Times New Roman" panose="02020603050405020304" pitchFamily="18" charset="0"/>
                        </a:rPr>
                        <a:t>Thân đoạn</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Trình bày ít nhất hai vai trò.</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575703"/>
                  </a:ext>
                </a:extLst>
              </a:tr>
              <a:tr h="850265">
                <a:tc rowSpan="2">
                  <a:txBody>
                    <a:bodyPr/>
                    <a:lstStyle/>
                    <a:p>
                      <a:pPr lvl="1" algn="ctr">
                        <a:lnSpc>
                          <a:spcPct val="100000"/>
                        </a:lnSpc>
                        <a:spcAft>
                          <a:spcPts val="800"/>
                        </a:spcAft>
                      </a:pPr>
                      <a:r>
                        <a:rPr lang="en-US" sz="2400" b="1">
                          <a:solidFill>
                            <a:srgbClr val="231F3F"/>
                          </a:solidFill>
                          <a:effectLst/>
                          <a:latin typeface="Times New Roman" panose="02020603050405020304" pitchFamily="18" charset="0"/>
                          <a:cs typeface="Times New Roman" panose="02020603050405020304" pitchFamily="18" charset="0"/>
                        </a:rPr>
                        <a:t>Kết đoạn</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Khẳng định lại vai trò của máy tính đối với cuộc sống hiện nay. (Nếu câu chủ đề nằm ở cuối đoạn)</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2227046"/>
                  </a:ext>
                </a:extLst>
              </a:tr>
              <a:tr h="677545">
                <a:tc vMerge="1">
                  <a:txBody>
                    <a:bodyPr/>
                    <a:lstStyle/>
                    <a:p>
                      <a:endParaRPr lang="en-US"/>
                    </a:p>
                  </a:txBody>
                  <a:tcPr/>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Kết đoạn bằng dấu câu dùng để ngắt đoạn.</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6265671"/>
                  </a:ext>
                </a:extLst>
              </a:tr>
            </a:tbl>
          </a:graphicData>
        </a:graphic>
      </p:graphicFrame>
    </p:spTree>
    <p:extLst>
      <p:ext uri="{BB962C8B-B14F-4D97-AF65-F5344CB8AC3E}">
        <p14:creationId xmlns:p14="http://schemas.microsoft.com/office/powerpoint/2010/main" val="1956003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886"/>
                                        </p:tgtEl>
                                        <p:attrNameLst>
                                          <p:attrName>style.visibility</p:attrName>
                                        </p:attrNameLst>
                                      </p:cBhvr>
                                      <p:to>
                                        <p:strVal val="visible"/>
                                      </p:to>
                                    </p:set>
                                    <p:anim calcmode="lin" valueType="num">
                                      <p:cBhvr>
                                        <p:cTn id="13" dur="500" fill="hold"/>
                                        <p:tgtEl>
                                          <p:spTgt spid="3886"/>
                                        </p:tgtEl>
                                        <p:attrNameLst>
                                          <p:attrName>ppt_w</p:attrName>
                                        </p:attrNameLst>
                                      </p:cBhvr>
                                      <p:tavLst>
                                        <p:tav tm="0">
                                          <p:val>
                                            <p:fltVal val="0"/>
                                          </p:val>
                                        </p:tav>
                                        <p:tav tm="100000">
                                          <p:val>
                                            <p:strVal val="#ppt_w"/>
                                          </p:val>
                                        </p:tav>
                                      </p:tavLst>
                                    </p:anim>
                                    <p:anim calcmode="lin" valueType="num">
                                      <p:cBhvr>
                                        <p:cTn id="14" dur="500" fill="hold"/>
                                        <p:tgtEl>
                                          <p:spTgt spid="3886"/>
                                        </p:tgtEl>
                                        <p:attrNameLst>
                                          <p:attrName>ppt_h</p:attrName>
                                        </p:attrNameLst>
                                      </p:cBhvr>
                                      <p:tavLst>
                                        <p:tav tm="0">
                                          <p:val>
                                            <p:fltVal val="0"/>
                                          </p:val>
                                        </p:tav>
                                        <p:tav tm="100000">
                                          <p:val>
                                            <p:strVal val="#ppt_h"/>
                                          </p:val>
                                        </p:tav>
                                      </p:tavLst>
                                    </p:anim>
                                    <p:animEffect transition="in" filter="fade">
                                      <p:cBhvr>
                                        <p:cTn id="15" dur="500"/>
                                        <p:tgtEl>
                                          <p:spTgt spid="3886"/>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028"/>
                                        </p:tgtEl>
                                        <p:attrNameLst>
                                          <p:attrName>style.visibility</p:attrName>
                                        </p:attrNameLst>
                                      </p:cBhvr>
                                      <p:to>
                                        <p:strVal val="visible"/>
                                      </p:to>
                                    </p:set>
                                    <p:animEffect transition="in" filter="barn(inVertical)">
                                      <p:cBhvr>
                                        <p:cTn id="25" dur="500"/>
                                        <p:tgtEl>
                                          <p:spTgt spid="4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9"/>
        <p:cNvGrpSpPr/>
        <p:nvPr/>
      </p:nvGrpSpPr>
      <p:grpSpPr>
        <a:xfrm>
          <a:off x="0" y="0"/>
          <a:ext cx="0" cy="0"/>
          <a:chOff x="0" y="0"/>
          <a:chExt cx="0" cy="0"/>
        </a:xfrm>
      </p:grpSpPr>
      <p:grpSp>
        <p:nvGrpSpPr>
          <p:cNvPr id="2490" name="Google Shape;2490;p40"/>
          <p:cNvGrpSpPr/>
          <p:nvPr/>
        </p:nvGrpSpPr>
        <p:grpSpPr>
          <a:xfrm>
            <a:off x="7590034" y="415500"/>
            <a:ext cx="1122700" cy="2364867"/>
            <a:chOff x="4458800" y="2953350"/>
            <a:chExt cx="842025" cy="1773650"/>
          </a:xfrm>
        </p:grpSpPr>
        <p:sp>
          <p:nvSpPr>
            <p:cNvPr id="2491" name="Google Shape;2491;p40"/>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2" name="Google Shape;2492;p40"/>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3" name="Google Shape;2493;p40"/>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4" name="Google Shape;2494;p40"/>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5" name="Google Shape;2495;p40"/>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6" name="Google Shape;2496;p40"/>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7" name="Google Shape;2497;p40"/>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8" name="Google Shape;2498;p40"/>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9" name="Google Shape;2499;p40"/>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0" name="Google Shape;2500;p40"/>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1" name="Google Shape;2501;p40"/>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2" name="Google Shape;2502;p40"/>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3" name="Google Shape;2503;p40"/>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4" name="Google Shape;2504;p40"/>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5" name="Google Shape;2505;p40"/>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6" name="Google Shape;2506;p40"/>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7" name="Google Shape;2507;p40"/>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8" name="Google Shape;2508;p40"/>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9" name="Google Shape;2509;p40"/>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0" name="Google Shape;2510;p40"/>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1" name="Google Shape;2511;p40"/>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12" name="Google Shape;2512;p40"/>
          <p:cNvGrpSpPr/>
          <p:nvPr/>
        </p:nvGrpSpPr>
        <p:grpSpPr>
          <a:xfrm rot="2166950">
            <a:off x="4023704" y="441246"/>
            <a:ext cx="1855272" cy="2313356"/>
            <a:chOff x="2386975" y="3180875"/>
            <a:chExt cx="1391500" cy="1735075"/>
          </a:xfrm>
        </p:grpSpPr>
        <p:sp>
          <p:nvSpPr>
            <p:cNvPr id="2513" name="Google Shape;2513;p40"/>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4" name="Google Shape;2514;p40"/>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5" name="Google Shape;2515;p40"/>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6" name="Google Shape;2516;p40"/>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7" name="Google Shape;2517;p40"/>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8" name="Google Shape;2518;p40"/>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9" name="Google Shape;2519;p40"/>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0" name="Google Shape;2520;p40"/>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1" name="Google Shape;2521;p40"/>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2" name="Google Shape;2522;p40"/>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3" name="Google Shape;2523;p40"/>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4" name="Google Shape;2524;p40"/>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5" name="Google Shape;2525;p40"/>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6" name="Google Shape;2526;p40"/>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7" name="Google Shape;2527;p40"/>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8" name="Google Shape;2528;p40"/>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9" name="Google Shape;2529;p40"/>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0" name="Google Shape;2530;p40"/>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1" name="Google Shape;2531;p40"/>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2" name="Google Shape;2532;p40"/>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3" name="Google Shape;2533;p40"/>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4" name="Google Shape;2534;p40"/>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35" name="Google Shape;2535;p40"/>
          <p:cNvGrpSpPr/>
          <p:nvPr/>
        </p:nvGrpSpPr>
        <p:grpSpPr>
          <a:xfrm flipH="1">
            <a:off x="6473700" y="504367"/>
            <a:ext cx="1717933" cy="2187133"/>
            <a:chOff x="659300" y="3268175"/>
            <a:chExt cx="1288450" cy="1640350"/>
          </a:xfrm>
        </p:grpSpPr>
        <p:sp>
          <p:nvSpPr>
            <p:cNvPr id="2536" name="Google Shape;2536;p40"/>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7" name="Google Shape;2537;p40"/>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8" name="Google Shape;2538;p40"/>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9" name="Google Shape;2539;p40"/>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0" name="Google Shape;2540;p40"/>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1" name="Google Shape;2541;p40"/>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2" name="Google Shape;2542;p40"/>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3" name="Google Shape;2543;p40"/>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4" name="Google Shape;2544;p40"/>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5" name="Google Shape;2545;p40"/>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6" name="Google Shape;2546;p40"/>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7" name="Google Shape;2547;p40"/>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8" name="Google Shape;2548;p40"/>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9" name="Google Shape;2549;p40"/>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0" name="Google Shape;2550;p40"/>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1" name="Google Shape;2551;p40"/>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2" name="Google Shape;2552;p40"/>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3" name="Google Shape;2553;p40"/>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4" name="Google Shape;2554;p40"/>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5" name="Google Shape;2555;p40"/>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6" name="Google Shape;2556;p40"/>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7" name="Google Shape;2557;p40"/>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8" name="Google Shape;2558;p40"/>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59" name="Google Shape;2559;p40"/>
          <p:cNvGrpSpPr/>
          <p:nvPr/>
        </p:nvGrpSpPr>
        <p:grpSpPr>
          <a:xfrm rot="-1063801" flipH="1">
            <a:off x="2628102" y="397274"/>
            <a:ext cx="2093957" cy="2401316"/>
            <a:chOff x="3056825" y="-2290075"/>
            <a:chExt cx="1465250" cy="1680325"/>
          </a:xfrm>
        </p:grpSpPr>
        <p:sp>
          <p:nvSpPr>
            <p:cNvPr id="2560" name="Google Shape;2560;p40"/>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1" name="Google Shape;2561;p40"/>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2" name="Google Shape;2562;p40"/>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3" name="Google Shape;2563;p4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4" name="Google Shape;2564;p40"/>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5" name="Google Shape;2565;p40"/>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6" name="Google Shape;2566;p40"/>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7" name="Google Shape;2567;p40"/>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8" name="Google Shape;2568;p40"/>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9" name="Google Shape;2569;p40"/>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0" name="Google Shape;2570;p40"/>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1" name="Google Shape;2571;p40"/>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2" name="Google Shape;2572;p40"/>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3" name="Google Shape;2573;p40"/>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4" name="Google Shape;2574;p4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75" name="Google Shape;2575;p40"/>
          <p:cNvGrpSpPr/>
          <p:nvPr/>
        </p:nvGrpSpPr>
        <p:grpSpPr>
          <a:xfrm>
            <a:off x="560889" y="1471258"/>
            <a:ext cx="10969479" cy="4619505"/>
            <a:chOff x="420666" y="1103443"/>
            <a:chExt cx="8227109" cy="3464629"/>
          </a:xfrm>
        </p:grpSpPr>
        <p:grpSp>
          <p:nvGrpSpPr>
            <p:cNvPr id="2576" name="Google Shape;2576;p40"/>
            <p:cNvGrpSpPr/>
            <p:nvPr/>
          </p:nvGrpSpPr>
          <p:grpSpPr>
            <a:xfrm>
              <a:off x="7297181" y="2942147"/>
              <a:ext cx="802830" cy="1583248"/>
              <a:chOff x="7224150" y="2889425"/>
              <a:chExt cx="717325" cy="1414625"/>
            </a:xfrm>
          </p:grpSpPr>
          <p:sp>
            <p:nvSpPr>
              <p:cNvPr id="2577" name="Google Shape;2577;p40"/>
              <p:cNvSpPr/>
              <p:nvPr/>
            </p:nvSpPr>
            <p:spPr>
              <a:xfrm>
                <a:off x="7409050" y="3603300"/>
                <a:ext cx="532425" cy="700750"/>
              </a:xfrm>
              <a:custGeom>
                <a:avLst/>
                <a:gdLst/>
                <a:ahLst/>
                <a:cxnLst/>
                <a:rect l="l" t="t" r="r" b="b"/>
                <a:pathLst>
                  <a:path w="21297" h="28030" extrusionOk="0">
                    <a:moveTo>
                      <a:pt x="12645" y="0"/>
                    </a:moveTo>
                    <a:cubicBezTo>
                      <a:pt x="8628" y="411"/>
                      <a:pt x="4611" y="799"/>
                      <a:pt x="594" y="1210"/>
                    </a:cubicBezTo>
                    <a:cubicBezTo>
                      <a:pt x="388" y="10157"/>
                      <a:pt x="206" y="19082"/>
                      <a:pt x="0" y="28029"/>
                    </a:cubicBezTo>
                    <a:lnTo>
                      <a:pt x="21296" y="27961"/>
                    </a:lnTo>
                    <a:cubicBezTo>
                      <a:pt x="18420" y="18648"/>
                      <a:pt x="15521" y="9313"/>
                      <a:pt x="126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8" name="Google Shape;2578;p40"/>
              <p:cNvSpPr/>
              <p:nvPr/>
            </p:nvSpPr>
            <p:spPr>
              <a:xfrm>
                <a:off x="7224150" y="2894000"/>
                <a:ext cx="666525" cy="848225"/>
              </a:xfrm>
              <a:custGeom>
                <a:avLst/>
                <a:gdLst/>
                <a:ahLst/>
                <a:cxnLst/>
                <a:rect l="l" t="t" r="r" b="b"/>
                <a:pathLst>
                  <a:path w="26661" h="33929" extrusionOk="0">
                    <a:moveTo>
                      <a:pt x="6917" y="0"/>
                    </a:moveTo>
                    <a:cubicBezTo>
                      <a:pt x="5388" y="2511"/>
                      <a:pt x="3767" y="5729"/>
                      <a:pt x="2512" y="9633"/>
                    </a:cubicBezTo>
                    <a:cubicBezTo>
                      <a:pt x="1" y="17370"/>
                      <a:pt x="115" y="24218"/>
                      <a:pt x="571" y="28555"/>
                    </a:cubicBezTo>
                    <a:cubicBezTo>
                      <a:pt x="1316" y="29221"/>
                      <a:pt x="6792" y="33928"/>
                      <a:pt x="14165" y="33928"/>
                    </a:cubicBezTo>
                    <a:cubicBezTo>
                      <a:pt x="15377" y="33928"/>
                      <a:pt x="16640" y="33801"/>
                      <a:pt x="17942" y="33508"/>
                    </a:cubicBezTo>
                    <a:cubicBezTo>
                      <a:pt x="22278" y="32526"/>
                      <a:pt x="25223" y="30084"/>
                      <a:pt x="26661" y="28669"/>
                    </a:cubicBezTo>
                    <a:cubicBezTo>
                      <a:pt x="24766" y="19676"/>
                      <a:pt x="22849" y="10660"/>
                      <a:pt x="20932" y="1644"/>
                    </a:cubicBezTo>
                    <a:cubicBezTo>
                      <a:pt x="16252" y="1096"/>
                      <a:pt x="11596" y="548"/>
                      <a:pt x="691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9" name="Google Shape;2579;p40"/>
              <p:cNvSpPr/>
              <p:nvPr/>
            </p:nvSpPr>
            <p:spPr>
              <a:xfrm>
                <a:off x="7224150" y="2942500"/>
                <a:ext cx="152400" cy="675075"/>
              </a:xfrm>
              <a:custGeom>
                <a:avLst/>
                <a:gdLst/>
                <a:ahLst/>
                <a:cxnLst/>
                <a:rect l="l" t="t" r="r" b="b"/>
                <a:pathLst>
                  <a:path w="6096" h="27003" extrusionOk="0">
                    <a:moveTo>
                      <a:pt x="6095" y="0"/>
                    </a:moveTo>
                    <a:cubicBezTo>
                      <a:pt x="5981" y="23"/>
                      <a:pt x="5867" y="23"/>
                      <a:pt x="5776" y="46"/>
                    </a:cubicBezTo>
                    <a:cubicBezTo>
                      <a:pt x="4612" y="2192"/>
                      <a:pt x="3447" y="4748"/>
                      <a:pt x="2512" y="7693"/>
                    </a:cubicBezTo>
                    <a:cubicBezTo>
                      <a:pt x="1" y="15430"/>
                      <a:pt x="115" y="22278"/>
                      <a:pt x="571" y="26615"/>
                    </a:cubicBezTo>
                    <a:cubicBezTo>
                      <a:pt x="663" y="26706"/>
                      <a:pt x="823" y="26843"/>
                      <a:pt x="1028" y="27003"/>
                    </a:cubicBezTo>
                    <a:cubicBezTo>
                      <a:pt x="1233" y="26980"/>
                      <a:pt x="1462" y="26934"/>
                      <a:pt x="1667" y="26911"/>
                    </a:cubicBezTo>
                    <a:cubicBezTo>
                      <a:pt x="1233" y="23625"/>
                      <a:pt x="1005" y="19037"/>
                      <a:pt x="1804" y="13696"/>
                    </a:cubicBezTo>
                    <a:cubicBezTo>
                      <a:pt x="2694" y="7807"/>
                      <a:pt x="4543" y="3150"/>
                      <a:pt x="609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0" name="Google Shape;2580;p40"/>
              <p:cNvSpPr/>
              <p:nvPr/>
            </p:nvSpPr>
            <p:spPr>
              <a:xfrm>
                <a:off x="7257250" y="3068025"/>
                <a:ext cx="633425" cy="674025"/>
              </a:xfrm>
              <a:custGeom>
                <a:avLst/>
                <a:gdLst/>
                <a:ahLst/>
                <a:cxnLst/>
                <a:rect l="l" t="t" r="r" b="b"/>
                <a:pathLst>
                  <a:path w="25337" h="26961" extrusionOk="0">
                    <a:moveTo>
                      <a:pt x="18261" y="1"/>
                    </a:moveTo>
                    <a:cubicBezTo>
                      <a:pt x="15453" y="5639"/>
                      <a:pt x="12281" y="8583"/>
                      <a:pt x="10386" y="10044"/>
                    </a:cubicBezTo>
                    <a:cubicBezTo>
                      <a:pt x="9313" y="10866"/>
                      <a:pt x="7853" y="11824"/>
                      <a:pt x="7465" y="12076"/>
                    </a:cubicBezTo>
                    <a:cubicBezTo>
                      <a:pt x="4497" y="14038"/>
                      <a:pt x="1872" y="15362"/>
                      <a:pt x="1" y="16230"/>
                    </a:cubicBezTo>
                    <a:cubicBezTo>
                      <a:pt x="297" y="16892"/>
                      <a:pt x="800" y="17759"/>
                      <a:pt x="1690" y="18398"/>
                    </a:cubicBezTo>
                    <a:cubicBezTo>
                      <a:pt x="3219" y="19494"/>
                      <a:pt x="4840" y="19220"/>
                      <a:pt x="4931" y="19654"/>
                    </a:cubicBezTo>
                    <a:cubicBezTo>
                      <a:pt x="4999" y="19996"/>
                      <a:pt x="4155" y="20612"/>
                      <a:pt x="343" y="21890"/>
                    </a:cubicBezTo>
                    <a:cubicBezTo>
                      <a:pt x="800" y="22461"/>
                      <a:pt x="1302" y="22986"/>
                      <a:pt x="1804" y="23488"/>
                    </a:cubicBezTo>
                    <a:cubicBezTo>
                      <a:pt x="4221" y="25051"/>
                      <a:pt x="8156" y="26961"/>
                      <a:pt x="12862" y="26961"/>
                    </a:cubicBezTo>
                    <a:cubicBezTo>
                      <a:pt x="14067" y="26961"/>
                      <a:pt x="15324" y="26835"/>
                      <a:pt x="16618" y="26547"/>
                    </a:cubicBezTo>
                    <a:cubicBezTo>
                      <a:pt x="20954" y="25565"/>
                      <a:pt x="23899" y="23123"/>
                      <a:pt x="25337" y="21708"/>
                    </a:cubicBezTo>
                    <a:cubicBezTo>
                      <a:pt x="23899" y="14883"/>
                      <a:pt x="22438" y="8058"/>
                      <a:pt x="21000" y="1234"/>
                    </a:cubicBezTo>
                    <a:cubicBezTo>
                      <a:pt x="20087" y="823"/>
                      <a:pt x="19174" y="412"/>
                      <a:pt x="1826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1" name="Google Shape;2581;p40"/>
              <p:cNvSpPr/>
              <p:nvPr/>
            </p:nvSpPr>
            <p:spPr>
              <a:xfrm>
                <a:off x="7322875" y="2895700"/>
                <a:ext cx="307025" cy="237050"/>
              </a:xfrm>
              <a:custGeom>
                <a:avLst/>
                <a:gdLst/>
                <a:ahLst/>
                <a:cxnLst/>
                <a:rect l="l" t="t" r="r" b="b"/>
                <a:pathLst>
                  <a:path w="12281" h="9482" extrusionOk="0">
                    <a:moveTo>
                      <a:pt x="3676" y="1"/>
                    </a:moveTo>
                    <a:cubicBezTo>
                      <a:pt x="3128" y="412"/>
                      <a:pt x="2603" y="891"/>
                      <a:pt x="2123" y="1393"/>
                    </a:cubicBezTo>
                    <a:cubicBezTo>
                      <a:pt x="1393" y="2671"/>
                      <a:pt x="663" y="4132"/>
                      <a:pt x="1" y="5730"/>
                    </a:cubicBezTo>
                    <a:cubicBezTo>
                      <a:pt x="245" y="6061"/>
                      <a:pt x="649" y="6273"/>
                      <a:pt x="1070" y="6273"/>
                    </a:cubicBezTo>
                    <a:cubicBezTo>
                      <a:pt x="1200" y="6273"/>
                      <a:pt x="1332" y="6252"/>
                      <a:pt x="1461" y="6209"/>
                    </a:cubicBezTo>
                    <a:cubicBezTo>
                      <a:pt x="2192" y="6027"/>
                      <a:pt x="2945" y="5844"/>
                      <a:pt x="3698" y="5639"/>
                    </a:cubicBezTo>
                    <a:cubicBezTo>
                      <a:pt x="4429" y="6506"/>
                      <a:pt x="5182" y="7373"/>
                      <a:pt x="5935" y="8241"/>
                    </a:cubicBezTo>
                    <a:cubicBezTo>
                      <a:pt x="5935" y="8241"/>
                      <a:pt x="6255" y="8606"/>
                      <a:pt x="6255" y="8606"/>
                    </a:cubicBezTo>
                    <a:cubicBezTo>
                      <a:pt x="6683" y="9185"/>
                      <a:pt x="7353" y="9482"/>
                      <a:pt x="8016" y="9482"/>
                    </a:cubicBezTo>
                    <a:cubicBezTo>
                      <a:pt x="8659" y="9482"/>
                      <a:pt x="9297" y="9202"/>
                      <a:pt x="9701" y="8629"/>
                    </a:cubicBezTo>
                    <a:cubicBezTo>
                      <a:pt x="11413" y="6506"/>
                      <a:pt x="12281" y="3721"/>
                      <a:pt x="12052" y="1005"/>
                    </a:cubicBezTo>
                    <a:cubicBezTo>
                      <a:pt x="9268" y="663"/>
                      <a:pt x="6460" y="343"/>
                      <a:pt x="367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2" name="Google Shape;2582;p40"/>
              <p:cNvSpPr/>
              <p:nvPr/>
            </p:nvSpPr>
            <p:spPr>
              <a:xfrm>
                <a:off x="7284650" y="2964750"/>
                <a:ext cx="155800" cy="632275"/>
              </a:xfrm>
              <a:custGeom>
                <a:avLst/>
                <a:gdLst/>
                <a:ahLst/>
                <a:cxnLst/>
                <a:rect l="l" t="t" r="r" b="b"/>
                <a:pathLst>
                  <a:path w="6232" h="25291" extrusionOk="0">
                    <a:moveTo>
                      <a:pt x="6232" y="1"/>
                    </a:moveTo>
                    <a:cubicBezTo>
                      <a:pt x="1872" y="7601"/>
                      <a:pt x="0" y="16595"/>
                      <a:pt x="913" y="25291"/>
                    </a:cubicBezTo>
                    <a:cubicBezTo>
                      <a:pt x="868" y="24218"/>
                      <a:pt x="845" y="23123"/>
                      <a:pt x="868" y="22027"/>
                    </a:cubicBezTo>
                    <a:cubicBezTo>
                      <a:pt x="982" y="14403"/>
                      <a:pt x="2853" y="6848"/>
                      <a:pt x="623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3" name="Google Shape;2583;p40"/>
              <p:cNvSpPr/>
              <p:nvPr/>
            </p:nvSpPr>
            <p:spPr>
              <a:xfrm>
                <a:off x="7338975" y="2889425"/>
                <a:ext cx="270950" cy="210625"/>
              </a:xfrm>
              <a:custGeom>
                <a:avLst/>
                <a:gdLst/>
                <a:ahLst/>
                <a:cxnLst/>
                <a:rect l="l" t="t" r="r" b="b"/>
                <a:pathLst>
                  <a:path w="10838" h="8425" extrusionOk="0">
                    <a:moveTo>
                      <a:pt x="3374" y="1"/>
                    </a:moveTo>
                    <a:cubicBezTo>
                      <a:pt x="2118" y="1302"/>
                      <a:pt x="1114" y="2785"/>
                      <a:pt x="361" y="4360"/>
                    </a:cubicBezTo>
                    <a:cubicBezTo>
                      <a:pt x="247" y="4611"/>
                      <a:pt x="64" y="4931"/>
                      <a:pt x="19" y="5182"/>
                    </a:cubicBezTo>
                    <a:cubicBezTo>
                      <a:pt x="1" y="5395"/>
                      <a:pt x="162" y="5539"/>
                      <a:pt x="353" y="5539"/>
                    </a:cubicBezTo>
                    <a:cubicBezTo>
                      <a:pt x="408" y="5539"/>
                      <a:pt x="465" y="5527"/>
                      <a:pt x="521" y="5502"/>
                    </a:cubicBezTo>
                    <a:cubicBezTo>
                      <a:pt x="1479" y="5159"/>
                      <a:pt x="2461" y="4840"/>
                      <a:pt x="3420" y="4543"/>
                    </a:cubicBezTo>
                    <a:lnTo>
                      <a:pt x="3693" y="4817"/>
                    </a:lnTo>
                    <a:cubicBezTo>
                      <a:pt x="4675" y="5867"/>
                      <a:pt x="5634" y="6917"/>
                      <a:pt x="6592" y="7989"/>
                    </a:cubicBezTo>
                    <a:cubicBezTo>
                      <a:pt x="6780" y="8265"/>
                      <a:pt x="7079" y="8424"/>
                      <a:pt x="7374" y="8424"/>
                    </a:cubicBezTo>
                    <a:cubicBezTo>
                      <a:pt x="7616" y="8424"/>
                      <a:pt x="7855" y="8317"/>
                      <a:pt x="8030" y="8081"/>
                    </a:cubicBezTo>
                    <a:cubicBezTo>
                      <a:pt x="9570" y="6173"/>
                      <a:pt x="10429" y="3791"/>
                      <a:pt x="10414" y="1346"/>
                    </a:cubicBezTo>
                    <a:lnTo>
                      <a:pt x="10414" y="1346"/>
                    </a:lnTo>
                    <a:cubicBezTo>
                      <a:pt x="10555" y="1370"/>
                      <a:pt x="10696" y="1393"/>
                      <a:pt x="10838" y="1416"/>
                    </a:cubicBezTo>
                    <a:lnTo>
                      <a:pt x="10404" y="959"/>
                    </a:lnTo>
                    <a:lnTo>
                      <a:pt x="10404" y="959"/>
                    </a:lnTo>
                    <a:cubicBezTo>
                      <a:pt x="10410" y="1088"/>
                      <a:pt x="10413" y="1217"/>
                      <a:pt x="10414" y="1346"/>
                    </a:cubicBezTo>
                    <a:lnTo>
                      <a:pt x="10414" y="1346"/>
                    </a:lnTo>
                    <a:cubicBezTo>
                      <a:pt x="8033" y="951"/>
                      <a:pt x="5744" y="496"/>
                      <a:pt x="33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84" name="Google Shape;2584;p40"/>
            <p:cNvGrpSpPr/>
            <p:nvPr/>
          </p:nvGrpSpPr>
          <p:grpSpPr>
            <a:xfrm>
              <a:off x="420666" y="1978432"/>
              <a:ext cx="1668196" cy="2532917"/>
              <a:chOff x="639925" y="2028350"/>
              <a:chExt cx="1490525" cy="2263150"/>
            </a:xfrm>
          </p:grpSpPr>
          <p:sp>
            <p:nvSpPr>
              <p:cNvPr id="2585" name="Google Shape;2585;p40"/>
              <p:cNvSpPr/>
              <p:nvPr/>
            </p:nvSpPr>
            <p:spPr>
              <a:xfrm>
                <a:off x="639925" y="2028350"/>
                <a:ext cx="1313625" cy="1950700"/>
              </a:xfrm>
              <a:custGeom>
                <a:avLst/>
                <a:gdLst/>
                <a:ahLst/>
                <a:cxnLst/>
                <a:rect l="l" t="t" r="r" b="b"/>
                <a:pathLst>
                  <a:path w="52545" h="78028" extrusionOk="0">
                    <a:moveTo>
                      <a:pt x="29240" y="0"/>
                    </a:moveTo>
                    <a:cubicBezTo>
                      <a:pt x="27619" y="0"/>
                      <a:pt x="25885" y="206"/>
                      <a:pt x="24104" y="708"/>
                    </a:cubicBezTo>
                    <a:cubicBezTo>
                      <a:pt x="15362" y="3150"/>
                      <a:pt x="11276" y="11093"/>
                      <a:pt x="9793" y="13924"/>
                    </a:cubicBezTo>
                    <a:cubicBezTo>
                      <a:pt x="4452" y="24264"/>
                      <a:pt x="9633" y="28760"/>
                      <a:pt x="4223" y="42273"/>
                    </a:cubicBezTo>
                    <a:cubicBezTo>
                      <a:pt x="3493" y="44053"/>
                      <a:pt x="1850" y="47865"/>
                      <a:pt x="1005" y="53320"/>
                    </a:cubicBezTo>
                    <a:cubicBezTo>
                      <a:pt x="434" y="56881"/>
                      <a:pt x="1" y="59757"/>
                      <a:pt x="754" y="63044"/>
                    </a:cubicBezTo>
                    <a:cubicBezTo>
                      <a:pt x="2557" y="70759"/>
                      <a:pt x="9724" y="74867"/>
                      <a:pt x="10706" y="75392"/>
                    </a:cubicBezTo>
                    <a:cubicBezTo>
                      <a:pt x="14491" y="77374"/>
                      <a:pt x="18315" y="78028"/>
                      <a:pt x="21709" y="78028"/>
                    </a:cubicBezTo>
                    <a:cubicBezTo>
                      <a:pt x="27424" y="78028"/>
                      <a:pt x="31924" y="76176"/>
                      <a:pt x="32983" y="75689"/>
                    </a:cubicBezTo>
                    <a:cubicBezTo>
                      <a:pt x="35699" y="74456"/>
                      <a:pt x="42912" y="71169"/>
                      <a:pt x="44807" y="64459"/>
                    </a:cubicBezTo>
                    <a:cubicBezTo>
                      <a:pt x="46930" y="57018"/>
                      <a:pt x="40082" y="53936"/>
                      <a:pt x="40995" y="45172"/>
                    </a:cubicBezTo>
                    <a:cubicBezTo>
                      <a:pt x="41931" y="36201"/>
                      <a:pt x="49463" y="35790"/>
                      <a:pt x="51152" y="26409"/>
                    </a:cubicBezTo>
                    <a:cubicBezTo>
                      <a:pt x="52545" y="18717"/>
                      <a:pt x="49258" y="9130"/>
                      <a:pt x="41771" y="3926"/>
                    </a:cubicBezTo>
                    <a:cubicBezTo>
                      <a:pt x="41086" y="3447"/>
                      <a:pt x="35951" y="0"/>
                      <a:pt x="2924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6" name="Google Shape;2586;p40"/>
              <p:cNvSpPr/>
              <p:nvPr/>
            </p:nvSpPr>
            <p:spPr>
              <a:xfrm>
                <a:off x="1070175" y="3784175"/>
                <a:ext cx="1060275" cy="507325"/>
              </a:xfrm>
              <a:custGeom>
                <a:avLst/>
                <a:gdLst/>
                <a:ahLst/>
                <a:cxnLst/>
                <a:rect l="l" t="t" r="r" b="b"/>
                <a:pathLst>
                  <a:path w="42411" h="20293" extrusionOk="0">
                    <a:moveTo>
                      <a:pt x="9679" y="1"/>
                    </a:moveTo>
                    <a:cubicBezTo>
                      <a:pt x="6438" y="6757"/>
                      <a:pt x="3219" y="13513"/>
                      <a:pt x="1" y="20292"/>
                    </a:cubicBezTo>
                    <a:cubicBezTo>
                      <a:pt x="14130" y="20201"/>
                      <a:pt x="28282" y="20110"/>
                      <a:pt x="42410" y="20018"/>
                    </a:cubicBezTo>
                    <a:cubicBezTo>
                      <a:pt x="39534" y="14495"/>
                      <a:pt x="36636" y="8971"/>
                      <a:pt x="33737" y="3447"/>
                    </a:cubicBezTo>
                    <a:cubicBezTo>
                      <a:pt x="25702" y="2306"/>
                      <a:pt x="17691" y="1142"/>
                      <a:pt x="967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7" name="Google Shape;2587;p40"/>
              <p:cNvSpPr/>
              <p:nvPr/>
            </p:nvSpPr>
            <p:spPr>
              <a:xfrm>
                <a:off x="1260775" y="3144500"/>
                <a:ext cx="679075" cy="806225"/>
              </a:xfrm>
              <a:custGeom>
                <a:avLst/>
                <a:gdLst/>
                <a:ahLst/>
                <a:cxnLst/>
                <a:rect l="l" t="t" r="r" b="b"/>
                <a:pathLst>
                  <a:path w="27163" h="32249" extrusionOk="0">
                    <a:moveTo>
                      <a:pt x="16001" y="1"/>
                    </a:moveTo>
                    <a:cubicBezTo>
                      <a:pt x="11254" y="1324"/>
                      <a:pt x="6506" y="2648"/>
                      <a:pt x="1781" y="3972"/>
                    </a:cubicBezTo>
                    <a:cubicBezTo>
                      <a:pt x="1188" y="12075"/>
                      <a:pt x="594" y="20178"/>
                      <a:pt x="1" y="28281"/>
                    </a:cubicBezTo>
                    <a:cubicBezTo>
                      <a:pt x="1929" y="29450"/>
                      <a:pt x="7134" y="32248"/>
                      <a:pt x="13996" y="32248"/>
                    </a:cubicBezTo>
                    <a:cubicBezTo>
                      <a:pt x="15174" y="32248"/>
                      <a:pt x="16400" y="32166"/>
                      <a:pt x="17667" y="31979"/>
                    </a:cubicBezTo>
                    <a:cubicBezTo>
                      <a:pt x="21844" y="31362"/>
                      <a:pt x="25086" y="29788"/>
                      <a:pt x="27163" y="28532"/>
                    </a:cubicBezTo>
                    <a:cubicBezTo>
                      <a:pt x="26912" y="23990"/>
                      <a:pt x="25953" y="16891"/>
                      <a:pt x="22118" y="9268"/>
                    </a:cubicBezTo>
                    <a:cubicBezTo>
                      <a:pt x="20178" y="5433"/>
                      <a:pt x="17987" y="2374"/>
                      <a:pt x="1600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8" name="Google Shape;2588;p40"/>
              <p:cNvSpPr/>
              <p:nvPr/>
            </p:nvSpPr>
            <p:spPr>
              <a:xfrm>
                <a:off x="1260775" y="3375600"/>
                <a:ext cx="669375" cy="575125"/>
              </a:xfrm>
              <a:custGeom>
                <a:avLst/>
                <a:gdLst/>
                <a:ahLst/>
                <a:cxnLst/>
                <a:rect l="l" t="t" r="r" b="b"/>
                <a:pathLst>
                  <a:path w="26775" h="23005" extrusionOk="0">
                    <a:moveTo>
                      <a:pt x="4018" y="1"/>
                    </a:moveTo>
                    <a:cubicBezTo>
                      <a:pt x="3105" y="594"/>
                      <a:pt x="2169" y="1211"/>
                      <a:pt x="1256" y="1804"/>
                    </a:cubicBezTo>
                    <a:cubicBezTo>
                      <a:pt x="845" y="7556"/>
                      <a:pt x="411" y="13308"/>
                      <a:pt x="1" y="19037"/>
                    </a:cubicBezTo>
                    <a:cubicBezTo>
                      <a:pt x="1929" y="20206"/>
                      <a:pt x="7134" y="23004"/>
                      <a:pt x="13996" y="23004"/>
                    </a:cubicBezTo>
                    <a:cubicBezTo>
                      <a:pt x="15174" y="23004"/>
                      <a:pt x="16400" y="22922"/>
                      <a:pt x="17667" y="22735"/>
                    </a:cubicBezTo>
                    <a:cubicBezTo>
                      <a:pt x="21137" y="22096"/>
                      <a:pt x="23967" y="20909"/>
                      <a:pt x="26067" y="19767"/>
                    </a:cubicBezTo>
                    <a:cubicBezTo>
                      <a:pt x="21890" y="18854"/>
                      <a:pt x="20931" y="18421"/>
                      <a:pt x="20954" y="18215"/>
                    </a:cubicBezTo>
                    <a:cubicBezTo>
                      <a:pt x="21000" y="17987"/>
                      <a:pt x="22050" y="18101"/>
                      <a:pt x="23214" y="17782"/>
                    </a:cubicBezTo>
                    <a:cubicBezTo>
                      <a:pt x="24743" y="17371"/>
                      <a:pt x="25907" y="16366"/>
                      <a:pt x="26775" y="15294"/>
                    </a:cubicBezTo>
                    <a:cubicBezTo>
                      <a:pt x="26729" y="14860"/>
                      <a:pt x="26661" y="14404"/>
                      <a:pt x="26592" y="13947"/>
                    </a:cubicBezTo>
                    <a:cubicBezTo>
                      <a:pt x="24104" y="13376"/>
                      <a:pt x="20817" y="12418"/>
                      <a:pt x="17120" y="10774"/>
                    </a:cubicBezTo>
                    <a:cubicBezTo>
                      <a:pt x="16275" y="10409"/>
                      <a:pt x="15065" y="9838"/>
                      <a:pt x="13787" y="9131"/>
                    </a:cubicBezTo>
                    <a:cubicBezTo>
                      <a:pt x="11573" y="7921"/>
                      <a:pt x="7830" y="5388"/>
                      <a:pt x="401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9" name="Google Shape;2589;p40"/>
              <p:cNvSpPr/>
              <p:nvPr/>
            </p:nvSpPr>
            <p:spPr>
              <a:xfrm>
                <a:off x="1689900" y="3191875"/>
                <a:ext cx="249950" cy="677925"/>
              </a:xfrm>
              <a:custGeom>
                <a:avLst/>
                <a:gdLst/>
                <a:ahLst/>
                <a:cxnLst/>
                <a:rect l="l" t="t" r="r" b="b"/>
                <a:pathLst>
                  <a:path w="9998" h="27117" extrusionOk="0">
                    <a:moveTo>
                      <a:pt x="0" y="0"/>
                    </a:moveTo>
                    <a:cubicBezTo>
                      <a:pt x="2100" y="3013"/>
                      <a:pt x="4771" y="7532"/>
                      <a:pt x="6642" y="13490"/>
                    </a:cubicBezTo>
                    <a:cubicBezTo>
                      <a:pt x="8332" y="18877"/>
                      <a:pt x="8811" y="23647"/>
                      <a:pt x="8902" y="27116"/>
                    </a:cubicBezTo>
                    <a:lnTo>
                      <a:pt x="9153" y="27116"/>
                    </a:lnTo>
                    <a:cubicBezTo>
                      <a:pt x="9450" y="26957"/>
                      <a:pt x="9724" y="26797"/>
                      <a:pt x="9998" y="26637"/>
                    </a:cubicBezTo>
                    <a:cubicBezTo>
                      <a:pt x="9747" y="22095"/>
                      <a:pt x="8788" y="14996"/>
                      <a:pt x="4953" y="7373"/>
                    </a:cubicBezTo>
                    <a:cubicBezTo>
                      <a:pt x="3493" y="4497"/>
                      <a:pt x="1895" y="2031"/>
                      <a:pt x="34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0" name="Google Shape;2590;p40"/>
              <p:cNvSpPr/>
              <p:nvPr/>
            </p:nvSpPr>
            <p:spPr>
              <a:xfrm>
                <a:off x="1627125" y="3224950"/>
                <a:ext cx="239700" cy="632875"/>
              </a:xfrm>
              <a:custGeom>
                <a:avLst/>
                <a:gdLst/>
                <a:ahLst/>
                <a:cxnLst/>
                <a:rect l="l" t="t" r="r" b="b"/>
                <a:pathLst>
                  <a:path w="9588" h="25315" extrusionOk="0">
                    <a:moveTo>
                      <a:pt x="0" y="1"/>
                    </a:moveTo>
                    <a:lnTo>
                      <a:pt x="0" y="1"/>
                    </a:lnTo>
                    <a:cubicBezTo>
                      <a:pt x="4611" y="6529"/>
                      <a:pt x="7761" y="14061"/>
                      <a:pt x="9085" y="21936"/>
                    </a:cubicBezTo>
                    <a:cubicBezTo>
                      <a:pt x="9290" y="23054"/>
                      <a:pt x="9450" y="24196"/>
                      <a:pt x="9587" y="25314"/>
                    </a:cubicBezTo>
                    <a:cubicBezTo>
                      <a:pt x="9108" y="16184"/>
                      <a:pt x="5730" y="7168"/>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1" name="Google Shape;2591;p40"/>
              <p:cNvSpPr/>
              <p:nvPr/>
            </p:nvSpPr>
            <p:spPr>
              <a:xfrm>
                <a:off x="1428550" y="3144500"/>
                <a:ext cx="337275" cy="268700"/>
              </a:xfrm>
              <a:custGeom>
                <a:avLst/>
                <a:gdLst/>
                <a:ahLst/>
                <a:cxnLst/>
                <a:rect l="l" t="t" r="r" b="b"/>
                <a:pathLst>
                  <a:path w="13491" h="10748" extrusionOk="0">
                    <a:moveTo>
                      <a:pt x="8172" y="1"/>
                    </a:moveTo>
                    <a:lnTo>
                      <a:pt x="8172" y="1"/>
                    </a:lnTo>
                    <a:cubicBezTo>
                      <a:pt x="5478" y="480"/>
                      <a:pt x="2716" y="1096"/>
                      <a:pt x="23" y="1758"/>
                    </a:cubicBezTo>
                    <a:cubicBezTo>
                      <a:pt x="0" y="4908"/>
                      <a:pt x="1393" y="7989"/>
                      <a:pt x="3721" y="10112"/>
                    </a:cubicBezTo>
                    <a:cubicBezTo>
                      <a:pt x="4145" y="10546"/>
                      <a:pt x="4696" y="10748"/>
                      <a:pt x="5247" y="10748"/>
                    </a:cubicBezTo>
                    <a:cubicBezTo>
                      <a:pt x="6060" y="10748"/>
                      <a:pt x="6873" y="10308"/>
                      <a:pt x="7282" y="9519"/>
                    </a:cubicBezTo>
                    <a:lnTo>
                      <a:pt x="7555" y="9085"/>
                    </a:lnTo>
                    <a:cubicBezTo>
                      <a:pt x="8197" y="8072"/>
                      <a:pt x="8838" y="7058"/>
                      <a:pt x="9462" y="6028"/>
                    </a:cubicBezTo>
                    <a:lnTo>
                      <a:pt x="9462" y="6028"/>
                    </a:lnTo>
                    <a:cubicBezTo>
                      <a:pt x="10264" y="6121"/>
                      <a:pt x="11067" y="6199"/>
                      <a:pt x="11869" y="6277"/>
                    </a:cubicBezTo>
                    <a:cubicBezTo>
                      <a:pt x="11941" y="6291"/>
                      <a:pt x="12012" y="6297"/>
                      <a:pt x="12084" y="6297"/>
                    </a:cubicBezTo>
                    <a:cubicBezTo>
                      <a:pt x="12748" y="6297"/>
                      <a:pt x="13401" y="5748"/>
                      <a:pt x="13422" y="5068"/>
                    </a:cubicBezTo>
                    <a:cubicBezTo>
                      <a:pt x="13490" y="4429"/>
                      <a:pt x="12988" y="3972"/>
                      <a:pt x="12645" y="3538"/>
                    </a:cubicBezTo>
                    <a:cubicBezTo>
                      <a:pt x="11413" y="2055"/>
                      <a:pt x="9884" y="822"/>
                      <a:pt x="8172" y="1"/>
                    </a:cubicBezTo>
                    <a:lnTo>
                      <a:pt x="8172" y="1"/>
                    </a:lnTo>
                    <a:cubicBezTo>
                      <a:pt x="9678" y="1142"/>
                      <a:pt x="10979" y="2511"/>
                      <a:pt x="12006" y="4041"/>
                    </a:cubicBezTo>
                    <a:cubicBezTo>
                      <a:pt x="12143" y="4269"/>
                      <a:pt x="12394" y="4566"/>
                      <a:pt x="12486" y="4817"/>
                    </a:cubicBezTo>
                    <a:cubicBezTo>
                      <a:pt x="12524" y="5049"/>
                      <a:pt x="12350" y="5248"/>
                      <a:pt x="12129" y="5248"/>
                    </a:cubicBezTo>
                    <a:cubicBezTo>
                      <a:pt x="12090" y="5248"/>
                      <a:pt x="12048" y="5241"/>
                      <a:pt x="12006" y="5228"/>
                    </a:cubicBezTo>
                    <a:cubicBezTo>
                      <a:pt x="10956" y="5045"/>
                      <a:pt x="9906" y="4862"/>
                      <a:pt x="8856" y="4703"/>
                    </a:cubicBezTo>
                    <a:lnTo>
                      <a:pt x="8628" y="5045"/>
                    </a:lnTo>
                    <a:cubicBezTo>
                      <a:pt x="7784" y="6277"/>
                      <a:pt x="6939" y="7510"/>
                      <a:pt x="6140" y="8765"/>
                    </a:cubicBezTo>
                    <a:cubicBezTo>
                      <a:pt x="5954" y="9137"/>
                      <a:pt x="5616" y="9357"/>
                      <a:pt x="5266" y="9357"/>
                    </a:cubicBezTo>
                    <a:cubicBezTo>
                      <a:pt x="5057" y="9357"/>
                      <a:pt x="4844" y="9278"/>
                      <a:pt x="4657" y="9108"/>
                    </a:cubicBezTo>
                    <a:cubicBezTo>
                      <a:pt x="2766" y="7369"/>
                      <a:pt x="1496" y="5031"/>
                      <a:pt x="1123" y="2506"/>
                    </a:cubicBezTo>
                    <a:lnTo>
                      <a:pt x="1123" y="2506"/>
                    </a:lnTo>
                    <a:cubicBezTo>
                      <a:pt x="3501" y="1726"/>
                      <a:pt x="5806" y="904"/>
                      <a:pt x="817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2" name="Google Shape;2592;p40"/>
              <p:cNvSpPr/>
              <p:nvPr/>
            </p:nvSpPr>
            <p:spPr>
              <a:xfrm>
                <a:off x="639925" y="2236050"/>
                <a:ext cx="509025" cy="1742175"/>
              </a:xfrm>
              <a:custGeom>
                <a:avLst/>
                <a:gdLst/>
                <a:ahLst/>
                <a:cxnLst/>
                <a:rect l="l" t="t" r="r" b="b"/>
                <a:pathLst>
                  <a:path w="20361" h="69687" extrusionOk="0">
                    <a:moveTo>
                      <a:pt x="6574" y="61834"/>
                    </a:moveTo>
                    <a:cubicBezTo>
                      <a:pt x="3082" y="57087"/>
                      <a:pt x="2991" y="51905"/>
                      <a:pt x="2945" y="48710"/>
                    </a:cubicBezTo>
                    <a:cubicBezTo>
                      <a:pt x="2877" y="39306"/>
                      <a:pt x="7396" y="37891"/>
                      <a:pt x="8857" y="26729"/>
                    </a:cubicBezTo>
                    <a:cubicBezTo>
                      <a:pt x="9816" y="19471"/>
                      <a:pt x="8058" y="18923"/>
                      <a:pt x="9519" y="11002"/>
                    </a:cubicBezTo>
                    <a:cubicBezTo>
                      <a:pt x="10523" y="5570"/>
                      <a:pt x="12030" y="2123"/>
                      <a:pt x="13285" y="1"/>
                    </a:cubicBezTo>
                    <a:cubicBezTo>
                      <a:pt x="11550" y="2260"/>
                      <a:pt x="10432" y="4406"/>
                      <a:pt x="9793" y="5616"/>
                    </a:cubicBezTo>
                    <a:cubicBezTo>
                      <a:pt x="4452" y="15956"/>
                      <a:pt x="9633" y="20452"/>
                      <a:pt x="4223" y="33965"/>
                    </a:cubicBezTo>
                    <a:cubicBezTo>
                      <a:pt x="3493" y="35745"/>
                      <a:pt x="1850" y="39557"/>
                      <a:pt x="1005" y="45012"/>
                    </a:cubicBezTo>
                    <a:cubicBezTo>
                      <a:pt x="434" y="48573"/>
                      <a:pt x="1" y="51449"/>
                      <a:pt x="754" y="54736"/>
                    </a:cubicBezTo>
                    <a:cubicBezTo>
                      <a:pt x="2557" y="62451"/>
                      <a:pt x="9724" y="66559"/>
                      <a:pt x="10706" y="67084"/>
                    </a:cubicBezTo>
                    <a:cubicBezTo>
                      <a:pt x="13993" y="68796"/>
                      <a:pt x="17302" y="69526"/>
                      <a:pt x="20361" y="69686"/>
                    </a:cubicBezTo>
                    <a:cubicBezTo>
                      <a:pt x="20361" y="69686"/>
                      <a:pt x="20361" y="69686"/>
                      <a:pt x="20361" y="69686"/>
                    </a:cubicBezTo>
                    <a:cubicBezTo>
                      <a:pt x="18329" y="69390"/>
                      <a:pt x="11117" y="68066"/>
                      <a:pt x="6574" y="61834"/>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93" name="Google Shape;2593;p40"/>
            <p:cNvGrpSpPr/>
            <p:nvPr/>
          </p:nvGrpSpPr>
          <p:grpSpPr>
            <a:xfrm>
              <a:off x="1533929" y="1103443"/>
              <a:ext cx="6076162" cy="3464629"/>
              <a:chOff x="1275600" y="1191775"/>
              <a:chExt cx="4346325" cy="3314800"/>
            </a:xfrm>
          </p:grpSpPr>
          <p:sp>
            <p:nvSpPr>
              <p:cNvPr id="2594" name="Google Shape;2594;p40"/>
              <p:cNvSpPr/>
              <p:nvPr/>
            </p:nvSpPr>
            <p:spPr>
              <a:xfrm>
                <a:off x="1275600" y="1510500"/>
                <a:ext cx="4346325" cy="2996075"/>
              </a:xfrm>
              <a:custGeom>
                <a:avLst/>
                <a:gdLst/>
                <a:ahLst/>
                <a:cxnLst/>
                <a:rect l="l" t="t" r="r" b="b"/>
                <a:pathLst>
                  <a:path w="173853" h="119843" extrusionOk="0">
                    <a:moveTo>
                      <a:pt x="157695" y="0"/>
                    </a:moveTo>
                    <a:cubicBezTo>
                      <a:pt x="157666" y="0"/>
                      <a:pt x="157636" y="0"/>
                      <a:pt x="157606" y="1"/>
                    </a:cubicBezTo>
                    <a:lnTo>
                      <a:pt x="18554" y="2717"/>
                    </a:lnTo>
                    <a:cubicBezTo>
                      <a:pt x="18098" y="2717"/>
                      <a:pt x="17641" y="2808"/>
                      <a:pt x="17185" y="2945"/>
                    </a:cubicBezTo>
                    <a:cubicBezTo>
                      <a:pt x="15564" y="3493"/>
                      <a:pt x="13944" y="4041"/>
                      <a:pt x="12300" y="4589"/>
                    </a:cubicBezTo>
                    <a:cubicBezTo>
                      <a:pt x="10566" y="5159"/>
                      <a:pt x="9333" y="6734"/>
                      <a:pt x="9173" y="8583"/>
                    </a:cubicBezTo>
                    <a:lnTo>
                      <a:pt x="226" y="112872"/>
                    </a:lnTo>
                    <a:cubicBezTo>
                      <a:pt x="1" y="115572"/>
                      <a:pt x="2127" y="117895"/>
                      <a:pt x="4811" y="117895"/>
                    </a:cubicBezTo>
                    <a:cubicBezTo>
                      <a:pt x="4850" y="117895"/>
                      <a:pt x="4889" y="117894"/>
                      <a:pt x="4928" y="117893"/>
                    </a:cubicBezTo>
                    <a:cubicBezTo>
                      <a:pt x="28255" y="117414"/>
                      <a:pt x="51583" y="116912"/>
                      <a:pt x="74933" y="116433"/>
                    </a:cubicBezTo>
                    <a:cubicBezTo>
                      <a:pt x="74975" y="116431"/>
                      <a:pt x="75017" y="116431"/>
                      <a:pt x="75059" y="116431"/>
                    </a:cubicBezTo>
                    <a:cubicBezTo>
                      <a:pt x="75859" y="116431"/>
                      <a:pt x="76636" y="116637"/>
                      <a:pt x="77330" y="117049"/>
                    </a:cubicBezTo>
                    <a:cubicBezTo>
                      <a:pt x="79277" y="118171"/>
                      <a:pt x="82913" y="119843"/>
                      <a:pt x="87637" y="119843"/>
                    </a:cubicBezTo>
                    <a:cubicBezTo>
                      <a:pt x="88006" y="119843"/>
                      <a:pt x="88382" y="119832"/>
                      <a:pt x="88765" y="119811"/>
                    </a:cubicBezTo>
                    <a:cubicBezTo>
                      <a:pt x="92691" y="119605"/>
                      <a:pt x="95727" y="118259"/>
                      <a:pt x="97576" y="117209"/>
                    </a:cubicBezTo>
                    <a:cubicBezTo>
                      <a:pt x="98269" y="116840"/>
                      <a:pt x="99025" y="116636"/>
                      <a:pt x="99822" y="116636"/>
                    </a:cubicBezTo>
                    <a:cubicBezTo>
                      <a:pt x="99865" y="116636"/>
                      <a:pt x="99907" y="116637"/>
                      <a:pt x="99949" y="116638"/>
                    </a:cubicBezTo>
                    <a:cubicBezTo>
                      <a:pt x="122912" y="117254"/>
                      <a:pt x="145874" y="117871"/>
                      <a:pt x="168836" y="118464"/>
                    </a:cubicBezTo>
                    <a:cubicBezTo>
                      <a:pt x="168888" y="118466"/>
                      <a:pt x="168940" y="118467"/>
                      <a:pt x="168991" y="118467"/>
                    </a:cubicBezTo>
                    <a:cubicBezTo>
                      <a:pt x="171725" y="118467"/>
                      <a:pt x="173852" y="116107"/>
                      <a:pt x="173561" y="113374"/>
                    </a:cubicBezTo>
                    <a:lnTo>
                      <a:pt x="162285" y="4155"/>
                    </a:lnTo>
                    <a:cubicBezTo>
                      <a:pt x="162060" y="1788"/>
                      <a:pt x="160053" y="0"/>
                      <a:pt x="15769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5" name="Google Shape;2595;p40"/>
              <p:cNvSpPr/>
              <p:nvPr/>
            </p:nvSpPr>
            <p:spPr>
              <a:xfrm>
                <a:off x="1329175" y="1498525"/>
                <a:ext cx="4247700" cy="2936550"/>
              </a:xfrm>
              <a:custGeom>
                <a:avLst/>
                <a:gdLst/>
                <a:ahLst/>
                <a:cxnLst/>
                <a:rect l="l" t="t" r="r" b="b"/>
                <a:pathLst>
                  <a:path w="169908" h="117462" extrusionOk="0">
                    <a:moveTo>
                      <a:pt x="154687" y="1"/>
                    </a:moveTo>
                    <a:cubicBezTo>
                      <a:pt x="107074" y="229"/>
                      <a:pt x="59437" y="457"/>
                      <a:pt x="11801" y="663"/>
                    </a:cubicBezTo>
                    <a:cubicBezTo>
                      <a:pt x="9906" y="685"/>
                      <a:pt x="8354" y="2146"/>
                      <a:pt x="8217" y="4018"/>
                    </a:cubicBezTo>
                    <a:cubicBezTo>
                      <a:pt x="5524" y="39899"/>
                      <a:pt x="2830" y="75781"/>
                      <a:pt x="160" y="111639"/>
                    </a:cubicBezTo>
                    <a:cubicBezTo>
                      <a:pt x="1" y="113748"/>
                      <a:pt x="1668" y="115542"/>
                      <a:pt x="3772" y="115542"/>
                    </a:cubicBezTo>
                    <a:cubicBezTo>
                      <a:pt x="3785" y="115542"/>
                      <a:pt x="3799" y="115542"/>
                      <a:pt x="3812" y="115542"/>
                    </a:cubicBezTo>
                    <a:lnTo>
                      <a:pt x="73977" y="114629"/>
                    </a:lnTo>
                    <a:cubicBezTo>
                      <a:pt x="74593" y="114629"/>
                      <a:pt x="75187" y="114766"/>
                      <a:pt x="75734" y="115063"/>
                    </a:cubicBezTo>
                    <a:cubicBezTo>
                      <a:pt x="77081" y="115793"/>
                      <a:pt x="79044" y="116638"/>
                      <a:pt x="81532" y="117003"/>
                    </a:cubicBezTo>
                    <a:cubicBezTo>
                      <a:pt x="82351" y="117119"/>
                      <a:pt x="83141" y="117170"/>
                      <a:pt x="83894" y="117170"/>
                    </a:cubicBezTo>
                    <a:cubicBezTo>
                      <a:pt x="86982" y="117170"/>
                      <a:pt x="89464" y="116321"/>
                      <a:pt x="90913" y="115679"/>
                    </a:cubicBezTo>
                    <a:cubicBezTo>
                      <a:pt x="91352" y="115491"/>
                      <a:pt x="91829" y="115379"/>
                      <a:pt x="92309" y="115379"/>
                    </a:cubicBezTo>
                    <a:cubicBezTo>
                      <a:pt x="92354" y="115379"/>
                      <a:pt x="92398" y="115380"/>
                      <a:pt x="92442" y="115382"/>
                    </a:cubicBezTo>
                    <a:cubicBezTo>
                      <a:pt x="116957" y="116067"/>
                      <a:pt x="141471" y="116775"/>
                      <a:pt x="165963" y="117459"/>
                    </a:cubicBezTo>
                    <a:cubicBezTo>
                      <a:pt x="166001" y="117461"/>
                      <a:pt x="166040" y="117461"/>
                      <a:pt x="166078" y="117461"/>
                    </a:cubicBezTo>
                    <a:cubicBezTo>
                      <a:pt x="168215" y="117461"/>
                      <a:pt x="169908" y="115595"/>
                      <a:pt x="169683" y="113465"/>
                    </a:cubicBezTo>
                    <a:cubicBezTo>
                      <a:pt x="165894" y="76716"/>
                      <a:pt x="162105" y="39991"/>
                      <a:pt x="158316" y="3265"/>
                    </a:cubicBezTo>
                    <a:cubicBezTo>
                      <a:pt x="158134" y="1393"/>
                      <a:pt x="156559" y="1"/>
                      <a:pt x="15468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6" name="Google Shape;2596;p40"/>
              <p:cNvSpPr/>
              <p:nvPr/>
            </p:nvSpPr>
            <p:spPr>
              <a:xfrm>
                <a:off x="1344125" y="1191775"/>
                <a:ext cx="4207425" cy="3175475"/>
              </a:xfrm>
              <a:custGeom>
                <a:avLst/>
                <a:gdLst/>
                <a:ahLst/>
                <a:cxnLst/>
                <a:rect l="l" t="t" r="r" b="b"/>
                <a:pathLst>
                  <a:path w="168297" h="127019" extrusionOk="0">
                    <a:moveTo>
                      <a:pt x="104262" y="1"/>
                    </a:moveTo>
                    <a:cubicBezTo>
                      <a:pt x="99837" y="1"/>
                      <a:pt x="95957" y="705"/>
                      <a:pt x="91913" y="2661"/>
                    </a:cubicBezTo>
                    <a:cubicBezTo>
                      <a:pt x="88763" y="4191"/>
                      <a:pt x="86366" y="6062"/>
                      <a:pt x="84632" y="7660"/>
                    </a:cubicBezTo>
                    <a:cubicBezTo>
                      <a:pt x="84304" y="7963"/>
                      <a:pt x="83887" y="8118"/>
                      <a:pt x="83465" y="8118"/>
                    </a:cubicBezTo>
                    <a:cubicBezTo>
                      <a:pt x="83092" y="8118"/>
                      <a:pt x="82716" y="7997"/>
                      <a:pt x="82395" y="7751"/>
                    </a:cubicBezTo>
                    <a:cubicBezTo>
                      <a:pt x="80204" y="6085"/>
                      <a:pt x="76940" y="3962"/>
                      <a:pt x="72694" y="2479"/>
                    </a:cubicBezTo>
                    <a:cubicBezTo>
                      <a:pt x="69003" y="1173"/>
                      <a:pt x="65610" y="699"/>
                      <a:pt x="62114" y="699"/>
                    </a:cubicBezTo>
                    <a:cubicBezTo>
                      <a:pt x="54370" y="699"/>
                      <a:pt x="46124" y="3025"/>
                      <a:pt x="33024" y="3780"/>
                    </a:cubicBezTo>
                    <a:cubicBezTo>
                      <a:pt x="30886" y="3897"/>
                      <a:pt x="28199" y="4002"/>
                      <a:pt x="25046" y="4002"/>
                    </a:cubicBezTo>
                    <a:cubicBezTo>
                      <a:pt x="22070" y="4002"/>
                      <a:pt x="18680" y="3909"/>
                      <a:pt x="14946" y="3643"/>
                    </a:cubicBezTo>
                    <a:cubicBezTo>
                      <a:pt x="14903" y="3639"/>
                      <a:pt x="14860" y="3638"/>
                      <a:pt x="14817" y="3638"/>
                    </a:cubicBezTo>
                    <a:cubicBezTo>
                      <a:pt x="14268" y="3638"/>
                      <a:pt x="13734" y="3906"/>
                      <a:pt x="13417" y="4350"/>
                    </a:cubicBezTo>
                    <a:lnTo>
                      <a:pt x="9171" y="10102"/>
                    </a:lnTo>
                    <a:cubicBezTo>
                      <a:pt x="8966" y="10353"/>
                      <a:pt x="8852" y="10673"/>
                      <a:pt x="8829" y="10992"/>
                    </a:cubicBezTo>
                    <a:cubicBezTo>
                      <a:pt x="5907" y="48745"/>
                      <a:pt x="3008" y="86521"/>
                      <a:pt x="87" y="124274"/>
                    </a:cubicBezTo>
                    <a:cubicBezTo>
                      <a:pt x="1" y="125306"/>
                      <a:pt x="826" y="126156"/>
                      <a:pt x="1838" y="126156"/>
                    </a:cubicBezTo>
                    <a:cubicBezTo>
                      <a:pt x="1900" y="126156"/>
                      <a:pt x="1963" y="126153"/>
                      <a:pt x="2027" y="126146"/>
                    </a:cubicBezTo>
                    <a:cubicBezTo>
                      <a:pt x="14855" y="124639"/>
                      <a:pt x="25035" y="123019"/>
                      <a:pt x="32065" y="121763"/>
                    </a:cubicBezTo>
                    <a:cubicBezTo>
                      <a:pt x="38406" y="120640"/>
                      <a:pt x="43269" y="119628"/>
                      <a:pt x="49239" y="119628"/>
                    </a:cubicBezTo>
                    <a:cubicBezTo>
                      <a:pt x="50426" y="119628"/>
                      <a:pt x="51656" y="119668"/>
                      <a:pt x="52950" y="119755"/>
                    </a:cubicBezTo>
                    <a:cubicBezTo>
                      <a:pt x="60277" y="120234"/>
                      <a:pt x="66303" y="121992"/>
                      <a:pt x="70480" y="123544"/>
                    </a:cubicBezTo>
                    <a:cubicBezTo>
                      <a:pt x="70668" y="123609"/>
                      <a:pt x="70864" y="123640"/>
                      <a:pt x="71059" y="123640"/>
                    </a:cubicBezTo>
                    <a:cubicBezTo>
                      <a:pt x="71548" y="123640"/>
                      <a:pt x="72032" y="123440"/>
                      <a:pt x="72374" y="123064"/>
                    </a:cubicBezTo>
                    <a:cubicBezTo>
                      <a:pt x="73924" y="121383"/>
                      <a:pt x="77769" y="117941"/>
                      <a:pt x="83535" y="117941"/>
                    </a:cubicBezTo>
                    <a:cubicBezTo>
                      <a:pt x="83716" y="117941"/>
                      <a:pt x="83899" y="117945"/>
                      <a:pt x="84084" y="117952"/>
                    </a:cubicBezTo>
                    <a:cubicBezTo>
                      <a:pt x="89882" y="118134"/>
                      <a:pt x="93579" y="121695"/>
                      <a:pt x="95131" y="123521"/>
                    </a:cubicBezTo>
                    <a:cubicBezTo>
                      <a:pt x="95465" y="123930"/>
                      <a:pt x="95949" y="124138"/>
                      <a:pt x="96444" y="124138"/>
                    </a:cubicBezTo>
                    <a:cubicBezTo>
                      <a:pt x="96695" y="124138"/>
                      <a:pt x="96948" y="124085"/>
                      <a:pt x="97186" y="123977"/>
                    </a:cubicBezTo>
                    <a:cubicBezTo>
                      <a:pt x="100404" y="122517"/>
                      <a:pt x="104901" y="120873"/>
                      <a:pt x="110379" y="119960"/>
                    </a:cubicBezTo>
                    <a:cubicBezTo>
                      <a:pt x="113000" y="119521"/>
                      <a:pt x="115413" y="119324"/>
                      <a:pt x="117832" y="119324"/>
                    </a:cubicBezTo>
                    <a:cubicBezTo>
                      <a:pt x="123712" y="119324"/>
                      <a:pt x="129633" y="120486"/>
                      <a:pt x="138705" y="122151"/>
                    </a:cubicBezTo>
                    <a:cubicBezTo>
                      <a:pt x="144731" y="123270"/>
                      <a:pt x="154112" y="124959"/>
                      <a:pt x="166141" y="126990"/>
                    </a:cubicBezTo>
                    <a:cubicBezTo>
                      <a:pt x="166246" y="127009"/>
                      <a:pt x="166349" y="127018"/>
                      <a:pt x="166451" y="127018"/>
                    </a:cubicBezTo>
                    <a:cubicBezTo>
                      <a:pt x="167461" y="127018"/>
                      <a:pt x="168297" y="126132"/>
                      <a:pt x="168172" y="125096"/>
                    </a:cubicBezTo>
                    <a:cubicBezTo>
                      <a:pt x="163995" y="86156"/>
                      <a:pt x="159795" y="47193"/>
                      <a:pt x="155618" y="8253"/>
                    </a:cubicBezTo>
                    <a:cubicBezTo>
                      <a:pt x="154340" y="7044"/>
                      <a:pt x="153336" y="6085"/>
                      <a:pt x="152080" y="4875"/>
                    </a:cubicBezTo>
                    <a:cubicBezTo>
                      <a:pt x="140805" y="4168"/>
                      <a:pt x="131675" y="3141"/>
                      <a:pt x="125306" y="2296"/>
                    </a:cubicBezTo>
                    <a:cubicBezTo>
                      <a:pt x="116429" y="1145"/>
                      <a:pt x="109903" y="1"/>
                      <a:pt x="104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7" name="Google Shape;2597;p40"/>
              <p:cNvSpPr/>
              <p:nvPr/>
            </p:nvSpPr>
            <p:spPr>
              <a:xfrm>
                <a:off x="1344125" y="1285100"/>
                <a:ext cx="4207425" cy="3082150"/>
              </a:xfrm>
              <a:custGeom>
                <a:avLst/>
                <a:gdLst/>
                <a:ahLst/>
                <a:cxnLst/>
                <a:rect l="l" t="t" r="r" b="b"/>
                <a:pathLst>
                  <a:path w="168297" h="123286" extrusionOk="0">
                    <a:moveTo>
                      <a:pt x="14261" y="1"/>
                    </a:moveTo>
                    <a:lnTo>
                      <a:pt x="14261" y="1"/>
                    </a:lnTo>
                    <a:cubicBezTo>
                      <a:pt x="13942" y="115"/>
                      <a:pt x="13622" y="321"/>
                      <a:pt x="13417" y="617"/>
                    </a:cubicBezTo>
                    <a:lnTo>
                      <a:pt x="9171" y="6369"/>
                    </a:lnTo>
                    <a:cubicBezTo>
                      <a:pt x="8966" y="6620"/>
                      <a:pt x="8852" y="6940"/>
                      <a:pt x="8829" y="7259"/>
                    </a:cubicBezTo>
                    <a:cubicBezTo>
                      <a:pt x="5907" y="45012"/>
                      <a:pt x="3008" y="82788"/>
                      <a:pt x="87" y="120541"/>
                    </a:cubicBezTo>
                    <a:cubicBezTo>
                      <a:pt x="1" y="121573"/>
                      <a:pt x="826" y="122423"/>
                      <a:pt x="1838" y="122423"/>
                    </a:cubicBezTo>
                    <a:cubicBezTo>
                      <a:pt x="1900" y="122423"/>
                      <a:pt x="1963" y="122420"/>
                      <a:pt x="2027" y="122413"/>
                    </a:cubicBezTo>
                    <a:cubicBezTo>
                      <a:pt x="14855" y="120906"/>
                      <a:pt x="25035" y="119286"/>
                      <a:pt x="32065" y="118030"/>
                    </a:cubicBezTo>
                    <a:cubicBezTo>
                      <a:pt x="38406" y="116907"/>
                      <a:pt x="43269" y="115895"/>
                      <a:pt x="49239" y="115895"/>
                    </a:cubicBezTo>
                    <a:cubicBezTo>
                      <a:pt x="50426" y="115895"/>
                      <a:pt x="51656" y="115935"/>
                      <a:pt x="52950" y="116022"/>
                    </a:cubicBezTo>
                    <a:cubicBezTo>
                      <a:pt x="60277" y="116501"/>
                      <a:pt x="66303" y="118259"/>
                      <a:pt x="70480" y="119811"/>
                    </a:cubicBezTo>
                    <a:cubicBezTo>
                      <a:pt x="70668" y="119876"/>
                      <a:pt x="70864" y="119907"/>
                      <a:pt x="71059" y="119907"/>
                    </a:cubicBezTo>
                    <a:cubicBezTo>
                      <a:pt x="71548" y="119907"/>
                      <a:pt x="72032" y="119707"/>
                      <a:pt x="72374" y="119331"/>
                    </a:cubicBezTo>
                    <a:cubicBezTo>
                      <a:pt x="73924" y="117650"/>
                      <a:pt x="77769" y="114208"/>
                      <a:pt x="83535" y="114208"/>
                    </a:cubicBezTo>
                    <a:cubicBezTo>
                      <a:pt x="83716" y="114208"/>
                      <a:pt x="83899" y="114212"/>
                      <a:pt x="84084" y="114219"/>
                    </a:cubicBezTo>
                    <a:cubicBezTo>
                      <a:pt x="76711" y="111320"/>
                      <a:pt x="67079" y="108398"/>
                      <a:pt x="55552" y="107029"/>
                    </a:cubicBezTo>
                    <a:cubicBezTo>
                      <a:pt x="50852" y="106468"/>
                      <a:pt x="46341" y="106227"/>
                      <a:pt x="42057" y="106227"/>
                    </a:cubicBezTo>
                    <a:cubicBezTo>
                      <a:pt x="27869" y="106227"/>
                      <a:pt x="16165" y="108867"/>
                      <a:pt x="8258" y="111251"/>
                    </a:cubicBezTo>
                    <a:cubicBezTo>
                      <a:pt x="10267" y="74160"/>
                      <a:pt x="12275" y="37069"/>
                      <a:pt x="14261" y="1"/>
                    </a:cubicBezTo>
                    <a:close/>
                    <a:moveTo>
                      <a:pt x="152080" y="1142"/>
                    </a:moveTo>
                    <a:lnTo>
                      <a:pt x="152080" y="1142"/>
                    </a:lnTo>
                    <a:cubicBezTo>
                      <a:pt x="155344" y="39740"/>
                      <a:pt x="158631" y="78360"/>
                      <a:pt x="161895" y="116980"/>
                    </a:cubicBezTo>
                    <a:cubicBezTo>
                      <a:pt x="154979" y="113397"/>
                      <a:pt x="144160" y="108900"/>
                      <a:pt x="130259" y="107325"/>
                    </a:cubicBezTo>
                    <a:cubicBezTo>
                      <a:pt x="126808" y="106939"/>
                      <a:pt x="123474" y="106769"/>
                      <a:pt x="120276" y="106769"/>
                    </a:cubicBezTo>
                    <a:cubicBezTo>
                      <a:pt x="103798" y="106769"/>
                      <a:pt x="90908" y="111294"/>
                      <a:pt x="84084" y="114219"/>
                    </a:cubicBezTo>
                    <a:cubicBezTo>
                      <a:pt x="89882" y="114401"/>
                      <a:pt x="93579" y="117962"/>
                      <a:pt x="95131" y="119788"/>
                    </a:cubicBezTo>
                    <a:cubicBezTo>
                      <a:pt x="95465" y="120197"/>
                      <a:pt x="95949" y="120405"/>
                      <a:pt x="96444" y="120405"/>
                    </a:cubicBezTo>
                    <a:cubicBezTo>
                      <a:pt x="96695" y="120405"/>
                      <a:pt x="96948" y="120352"/>
                      <a:pt x="97186" y="120244"/>
                    </a:cubicBezTo>
                    <a:cubicBezTo>
                      <a:pt x="100404" y="118784"/>
                      <a:pt x="104901" y="117140"/>
                      <a:pt x="110379" y="116227"/>
                    </a:cubicBezTo>
                    <a:cubicBezTo>
                      <a:pt x="113000" y="115788"/>
                      <a:pt x="115413" y="115591"/>
                      <a:pt x="117832" y="115591"/>
                    </a:cubicBezTo>
                    <a:cubicBezTo>
                      <a:pt x="123712" y="115591"/>
                      <a:pt x="129633" y="116753"/>
                      <a:pt x="138705" y="118418"/>
                    </a:cubicBezTo>
                    <a:cubicBezTo>
                      <a:pt x="144731" y="119537"/>
                      <a:pt x="154112" y="121226"/>
                      <a:pt x="166141" y="123257"/>
                    </a:cubicBezTo>
                    <a:cubicBezTo>
                      <a:pt x="166246" y="123276"/>
                      <a:pt x="166349" y="123285"/>
                      <a:pt x="166451" y="123285"/>
                    </a:cubicBezTo>
                    <a:cubicBezTo>
                      <a:pt x="167461" y="123285"/>
                      <a:pt x="168297" y="122399"/>
                      <a:pt x="168172" y="121363"/>
                    </a:cubicBezTo>
                    <a:cubicBezTo>
                      <a:pt x="163995" y="82423"/>
                      <a:pt x="159795" y="43460"/>
                      <a:pt x="155618" y="4520"/>
                    </a:cubicBezTo>
                    <a:cubicBezTo>
                      <a:pt x="154340" y="3311"/>
                      <a:pt x="153336" y="2352"/>
                      <a:pt x="152080" y="114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8" name="Google Shape;2598;p40"/>
              <p:cNvSpPr/>
              <p:nvPr/>
            </p:nvSpPr>
            <p:spPr>
              <a:xfrm>
                <a:off x="1459825" y="2961050"/>
                <a:ext cx="82775" cy="1249725"/>
              </a:xfrm>
              <a:custGeom>
                <a:avLst/>
                <a:gdLst/>
                <a:ahLst/>
                <a:cxnLst/>
                <a:rect l="l" t="t" r="r" b="b"/>
                <a:pathLst>
                  <a:path w="3311" h="49989" extrusionOk="0">
                    <a:moveTo>
                      <a:pt x="3311" y="1"/>
                    </a:moveTo>
                    <a:lnTo>
                      <a:pt x="3311" y="1"/>
                    </a:lnTo>
                    <a:cubicBezTo>
                      <a:pt x="1987" y="16047"/>
                      <a:pt x="823" y="33896"/>
                      <a:pt x="1" y="49988"/>
                    </a:cubicBezTo>
                    <a:cubicBezTo>
                      <a:pt x="1302" y="33942"/>
                      <a:pt x="2489" y="16070"/>
                      <a:pt x="331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9" name="Google Shape;2599;p40"/>
              <p:cNvSpPr/>
              <p:nvPr/>
            </p:nvSpPr>
            <p:spPr>
              <a:xfrm>
                <a:off x="5317875" y="3006700"/>
                <a:ext cx="132425" cy="1245725"/>
              </a:xfrm>
              <a:custGeom>
                <a:avLst/>
                <a:gdLst/>
                <a:ahLst/>
                <a:cxnLst/>
                <a:rect l="l" t="t" r="r" b="b"/>
                <a:pathLst>
                  <a:path w="5297" h="49829" extrusionOk="0">
                    <a:moveTo>
                      <a:pt x="1" y="1"/>
                    </a:moveTo>
                    <a:lnTo>
                      <a:pt x="1" y="1"/>
                    </a:lnTo>
                    <a:cubicBezTo>
                      <a:pt x="1439" y="16047"/>
                      <a:pt x="3333" y="33828"/>
                      <a:pt x="5296" y="49828"/>
                    </a:cubicBezTo>
                    <a:cubicBezTo>
                      <a:pt x="3836" y="33782"/>
                      <a:pt x="1941" y="15978"/>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0" name="Google Shape;2600;p40"/>
              <p:cNvSpPr/>
              <p:nvPr/>
            </p:nvSpPr>
            <p:spPr>
              <a:xfrm>
                <a:off x="4603450" y="4103025"/>
                <a:ext cx="582650" cy="148825"/>
              </a:xfrm>
              <a:custGeom>
                <a:avLst/>
                <a:gdLst/>
                <a:ahLst/>
                <a:cxnLst/>
                <a:rect l="l" t="t" r="r" b="b"/>
                <a:pathLst>
                  <a:path w="23306" h="5953" extrusionOk="0">
                    <a:moveTo>
                      <a:pt x="5249" y="0"/>
                    </a:moveTo>
                    <a:cubicBezTo>
                      <a:pt x="3491" y="0"/>
                      <a:pt x="1733" y="156"/>
                      <a:pt x="1" y="474"/>
                    </a:cubicBezTo>
                    <a:cubicBezTo>
                      <a:pt x="1341" y="316"/>
                      <a:pt x="2688" y="238"/>
                      <a:pt x="4032" y="238"/>
                    </a:cubicBezTo>
                    <a:cubicBezTo>
                      <a:pt x="10835" y="238"/>
                      <a:pt x="17588" y="2236"/>
                      <a:pt x="23305" y="5953"/>
                    </a:cubicBezTo>
                    <a:cubicBezTo>
                      <a:pt x="22484" y="5336"/>
                      <a:pt x="21639" y="4788"/>
                      <a:pt x="20749" y="4241"/>
                    </a:cubicBezTo>
                    <a:cubicBezTo>
                      <a:pt x="16095" y="1483"/>
                      <a:pt x="10672" y="0"/>
                      <a:pt x="524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1" name="Google Shape;2601;p40"/>
              <p:cNvSpPr/>
              <p:nvPr/>
            </p:nvSpPr>
            <p:spPr>
              <a:xfrm>
                <a:off x="3430800" y="1319350"/>
                <a:ext cx="1960725" cy="2890275"/>
              </a:xfrm>
              <a:custGeom>
                <a:avLst/>
                <a:gdLst/>
                <a:ahLst/>
                <a:cxnLst/>
                <a:rect l="l" t="t" r="r" b="b"/>
                <a:pathLst>
                  <a:path w="78429" h="115611" extrusionOk="0">
                    <a:moveTo>
                      <a:pt x="4315" y="1"/>
                    </a:moveTo>
                    <a:lnTo>
                      <a:pt x="4315" y="1"/>
                    </a:lnTo>
                    <a:cubicBezTo>
                      <a:pt x="3082" y="868"/>
                      <a:pt x="2055" y="1735"/>
                      <a:pt x="1165" y="2557"/>
                    </a:cubicBezTo>
                    <a:cubicBezTo>
                      <a:pt x="891" y="2831"/>
                      <a:pt x="526" y="2968"/>
                      <a:pt x="138" y="3013"/>
                    </a:cubicBezTo>
                    <a:cubicBezTo>
                      <a:pt x="297" y="39625"/>
                      <a:pt x="457" y="76237"/>
                      <a:pt x="617" y="112849"/>
                    </a:cubicBezTo>
                    <a:cubicBezTo>
                      <a:pt x="7427" y="109924"/>
                      <a:pt x="20196" y="105400"/>
                      <a:pt x="36655" y="105400"/>
                    </a:cubicBezTo>
                    <a:cubicBezTo>
                      <a:pt x="38953" y="105400"/>
                      <a:pt x="41322" y="105489"/>
                      <a:pt x="43757" y="105681"/>
                    </a:cubicBezTo>
                    <a:cubicBezTo>
                      <a:pt x="59415" y="106914"/>
                      <a:pt x="71398" y="111958"/>
                      <a:pt x="78428" y="115610"/>
                    </a:cubicBezTo>
                    <a:cubicBezTo>
                      <a:pt x="78109" y="111707"/>
                      <a:pt x="77766" y="107804"/>
                      <a:pt x="77447" y="103901"/>
                    </a:cubicBezTo>
                    <a:cubicBezTo>
                      <a:pt x="68454" y="102897"/>
                      <a:pt x="46290" y="99085"/>
                      <a:pt x="27825" y="81258"/>
                    </a:cubicBezTo>
                    <a:cubicBezTo>
                      <a:pt x="1" y="54416"/>
                      <a:pt x="1895" y="16366"/>
                      <a:pt x="4315" y="1"/>
                    </a:cubicBezTo>
                    <a:close/>
                  </a:path>
                </a:pathLst>
              </a:custGeom>
              <a:solidFill>
                <a:srgbClr val="802751">
                  <a:alpha val="55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2" name="Google Shape;2602;p40"/>
              <p:cNvSpPr/>
              <p:nvPr/>
            </p:nvSpPr>
            <p:spPr>
              <a:xfrm>
                <a:off x="1543150" y="1390675"/>
                <a:ext cx="69650" cy="1003775"/>
              </a:xfrm>
              <a:custGeom>
                <a:avLst/>
                <a:gdLst/>
                <a:ahLst/>
                <a:cxnLst/>
                <a:rect l="l" t="t" r="r" b="b"/>
                <a:pathLst>
                  <a:path w="2786" h="40151" extrusionOk="0">
                    <a:moveTo>
                      <a:pt x="2785" y="1"/>
                    </a:moveTo>
                    <a:lnTo>
                      <a:pt x="2511" y="366"/>
                    </a:lnTo>
                    <a:cubicBezTo>
                      <a:pt x="1530" y="13559"/>
                      <a:pt x="640" y="27391"/>
                      <a:pt x="0" y="40150"/>
                    </a:cubicBezTo>
                    <a:cubicBezTo>
                      <a:pt x="1050" y="27300"/>
                      <a:pt x="2009" y="13308"/>
                      <a:pt x="27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3" name="Google Shape;2603;p40"/>
              <p:cNvSpPr/>
              <p:nvPr/>
            </p:nvSpPr>
            <p:spPr>
              <a:xfrm>
                <a:off x="1613325" y="1313075"/>
                <a:ext cx="56525" cy="782350"/>
              </a:xfrm>
              <a:custGeom>
                <a:avLst/>
                <a:gdLst/>
                <a:ahLst/>
                <a:cxnLst/>
                <a:rect l="l" t="t" r="r" b="b"/>
                <a:pathLst>
                  <a:path w="2261" h="31294" extrusionOk="0">
                    <a:moveTo>
                      <a:pt x="2261" y="0"/>
                    </a:moveTo>
                    <a:lnTo>
                      <a:pt x="1873" y="548"/>
                    </a:lnTo>
                    <a:cubicBezTo>
                      <a:pt x="1142" y="10911"/>
                      <a:pt x="503" y="21433"/>
                      <a:pt x="1" y="31294"/>
                    </a:cubicBezTo>
                    <a:cubicBezTo>
                      <a:pt x="823" y="21274"/>
                      <a:pt x="1599" y="10569"/>
                      <a:pt x="22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4" name="Google Shape;2604;p40"/>
              <p:cNvSpPr/>
              <p:nvPr/>
            </p:nvSpPr>
            <p:spPr>
              <a:xfrm>
                <a:off x="5180350" y="1346750"/>
                <a:ext cx="100475" cy="908450"/>
              </a:xfrm>
              <a:custGeom>
                <a:avLst/>
                <a:gdLst/>
                <a:ahLst/>
                <a:cxnLst/>
                <a:rect l="l" t="t" r="r" b="b"/>
                <a:pathLst>
                  <a:path w="4019" h="36338" extrusionOk="0">
                    <a:moveTo>
                      <a:pt x="1" y="0"/>
                    </a:moveTo>
                    <a:cubicBezTo>
                      <a:pt x="1211" y="12143"/>
                      <a:pt x="2603" y="24720"/>
                      <a:pt x="4018" y="36338"/>
                    </a:cubicBezTo>
                    <a:cubicBezTo>
                      <a:pt x="2968" y="24788"/>
                      <a:pt x="1713" y="12349"/>
                      <a:pt x="343" y="320"/>
                    </a:cubicBezTo>
                    <a:cubicBezTo>
                      <a:pt x="229" y="206"/>
                      <a:pt x="115" y="91"/>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5" name="Google Shape;2605;p40"/>
              <p:cNvSpPr/>
              <p:nvPr/>
            </p:nvSpPr>
            <p:spPr>
              <a:xfrm>
                <a:off x="1374250" y="4066375"/>
                <a:ext cx="176350" cy="278500"/>
              </a:xfrm>
              <a:custGeom>
                <a:avLst/>
                <a:gdLst/>
                <a:ahLst/>
                <a:cxnLst/>
                <a:rect l="l" t="t" r="r" b="b"/>
                <a:pathLst>
                  <a:path w="7054" h="11140" extrusionOk="0">
                    <a:moveTo>
                      <a:pt x="7053" y="0"/>
                    </a:moveTo>
                    <a:cubicBezTo>
                      <a:pt x="4588" y="3584"/>
                      <a:pt x="2237" y="7282"/>
                      <a:pt x="0" y="11048"/>
                    </a:cubicBezTo>
                    <a:cubicBezTo>
                      <a:pt x="91" y="11093"/>
                      <a:pt x="206" y="11116"/>
                      <a:pt x="297" y="11139"/>
                    </a:cubicBezTo>
                    <a:cubicBezTo>
                      <a:pt x="2671" y="7487"/>
                      <a:pt x="4930" y="3766"/>
                      <a:pt x="705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6" name="Google Shape;2606;p40"/>
              <p:cNvSpPr/>
              <p:nvPr/>
            </p:nvSpPr>
            <p:spPr>
              <a:xfrm>
                <a:off x="5391500" y="4209600"/>
                <a:ext cx="132975" cy="156375"/>
              </a:xfrm>
              <a:custGeom>
                <a:avLst/>
                <a:gdLst/>
                <a:ahLst/>
                <a:cxnLst/>
                <a:rect l="l" t="t" r="r" b="b"/>
                <a:pathLst>
                  <a:path w="5319" h="6255" extrusionOk="0">
                    <a:moveTo>
                      <a:pt x="0" y="0"/>
                    </a:moveTo>
                    <a:cubicBezTo>
                      <a:pt x="1575" y="2146"/>
                      <a:pt x="3242" y="4223"/>
                      <a:pt x="4999" y="6255"/>
                    </a:cubicBezTo>
                    <a:cubicBezTo>
                      <a:pt x="5113" y="6209"/>
                      <a:pt x="5227" y="6186"/>
                      <a:pt x="5319" y="6118"/>
                    </a:cubicBezTo>
                    <a:cubicBezTo>
                      <a:pt x="3630" y="3995"/>
                      <a:pt x="1872" y="1941"/>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7" name="Google Shape;2607;p40"/>
              <p:cNvSpPr/>
              <p:nvPr/>
            </p:nvSpPr>
            <p:spPr>
              <a:xfrm>
                <a:off x="2492100" y="4013300"/>
                <a:ext cx="761825" cy="176925"/>
              </a:xfrm>
              <a:custGeom>
                <a:avLst/>
                <a:gdLst/>
                <a:ahLst/>
                <a:cxnLst/>
                <a:rect l="l" t="t" r="r" b="b"/>
                <a:pathLst>
                  <a:path w="30473" h="7077" extrusionOk="0">
                    <a:moveTo>
                      <a:pt x="1" y="1"/>
                    </a:moveTo>
                    <a:lnTo>
                      <a:pt x="1" y="1"/>
                    </a:lnTo>
                    <a:cubicBezTo>
                      <a:pt x="10409" y="731"/>
                      <a:pt x="20681" y="3128"/>
                      <a:pt x="30336" y="7076"/>
                    </a:cubicBezTo>
                    <a:cubicBezTo>
                      <a:pt x="30381" y="7054"/>
                      <a:pt x="30427" y="7031"/>
                      <a:pt x="30473" y="7008"/>
                    </a:cubicBezTo>
                    <a:cubicBezTo>
                      <a:pt x="29971" y="6780"/>
                      <a:pt x="29468" y="6551"/>
                      <a:pt x="28966" y="6346"/>
                    </a:cubicBezTo>
                    <a:cubicBezTo>
                      <a:pt x="19836" y="2443"/>
                      <a:pt x="9930" y="229"/>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8" name="Google Shape;2608;p40"/>
              <p:cNvSpPr/>
              <p:nvPr/>
            </p:nvSpPr>
            <p:spPr>
              <a:xfrm>
                <a:off x="2533775" y="4111450"/>
                <a:ext cx="649400" cy="132975"/>
              </a:xfrm>
              <a:custGeom>
                <a:avLst/>
                <a:gdLst/>
                <a:ahLst/>
                <a:cxnLst/>
                <a:rect l="l" t="t" r="r" b="b"/>
                <a:pathLst>
                  <a:path w="25976" h="5319" extrusionOk="0">
                    <a:moveTo>
                      <a:pt x="0" y="1"/>
                    </a:moveTo>
                    <a:cubicBezTo>
                      <a:pt x="8788" y="594"/>
                      <a:pt x="17462" y="2397"/>
                      <a:pt x="25747" y="5319"/>
                    </a:cubicBezTo>
                    <a:cubicBezTo>
                      <a:pt x="25816" y="5250"/>
                      <a:pt x="25884" y="5182"/>
                      <a:pt x="25975" y="5113"/>
                    </a:cubicBezTo>
                    <a:cubicBezTo>
                      <a:pt x="17690" y="1963"/>
                      <a:pt x="8856" y="206"/>
                      <a:pt x="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9" name="Google Shape;2609;p40"/>
              <p:cNvSpPr/>
              <p:nvPr/>
            </p:nvSpPr>
            <p:spPr>
              <a:xfrm>
                <a:off x="3708700" y="4121150"/>
                <a:ext cx="599200" cy="149525"/>
              </a:xfrm>
              <a:custGeom>
                <a:avLst/>
                <a:gdLst/>
                <a:ahLst/>
                <a:cxnLst/>
                <a:rect l="l" t="t" r="r" b="b"/>
                <a:pathLst>
                  <a:path w="23968" h="5981" extrusionOk="0">
                    <a:moveTo>
                      <a:pt x="23967" y="1"/>
                    </a:moveTo>
                    <a:lnTo>
                      <a:pt x="23967" y="1"/>
                    </a:lnTo>
                    <a:cubicBezTo>
                      <a:pt x="22552" y="92"/>
                      <a:pt x="21137" y="252"/>
                      <a:pt x="19744" y="434"/>
                    </a:cubicBezTo>
                    <a:cubicBezTo>
                      <a:pt x="12965" y="1347"/>
                      <a:pt x="6323" y="3128"/>
                      <a:pt x="1" y="5753"/>
                    </a:cubicBezTo>
                    <a:cubicBezTo>
                      <a:pt x="92" y="5821"/>
                      <a:pt x="160" y="5912"/>
                      <a:pt x="229" y="5981"/>
                    </a:cubicBezTo>
                    <a:cubicBezTo>
                      <a:pt x="7852" y="3013"/>
                      <a:pt x="15841" y="982"/>
                      <a:pt x="2396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0" name="Google Shape;2610;p40"/>
              <p:cNvSpPr/>
              <p:nvPr/>
            </p:nvSpPr>
            <p:spPr>
              <a:xfrm>
                <a:off x="3639075" y="4091475"/>
                <a:ext cx="352675" cy="119850"/>
              </a:xfrm>
              <a:custGeom>
                <a:avLst/>
                <a:gdLst/>
                <a:ahLst/>
                <a:cxnLst/>
                <a:rect l="l" t="t" r="r" b="b"/>
                <a:pathLst>
                  <a:path w="14107" h="4794" extrusionOk="0">
                    <a:moveTo>
                      <a:pt x="14107" y="1"/>
                    </a:moveTo>
                    <a:lnTo>
                      <a:pt x="14107" y="1"/>
                    </a:lnTo>
                    <a:cubicBezTo>
                      <a:pt x="12715" y="297"/>
                      <a:pt x="11345" y="640"/>
                      <a:pt x="9975" y="1028"/>
                    </a:cubicBezTo>
                    <a:cubicBezTo>
                      <a:pt x="6575" y="1964"/>
                      <a:pt x="3242" y="3151"/>
                      <a:pt x="1" y="4543"/>
                    </a:cubicBezTo>
                    <a:cubicBezTo>
                      <a:pt x="138" y="4611"/>
                      <a:pt x="252" y="4703"/>
                      <a:pt x="366" y="4794"/>
                    </a:cubicBezTo>
                    <a:cubicBezTo>
                      <a:pt x="4817" y="2854"/>
                      <a:pt x="9405" y="1256"/>
                      <a:pt x="1410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11" name="Google Shape;2611;p40"/>
            <p:cNvGrpSpPr/>
            <p:nvPr/>
          </p:nvGrpSpPr>
          <p:grpSpPr>
            <a:xfrm>
              <a:off x="7220544" y="1708928"/>
              <a:ext cx="1427232" cy="1995478"/>
              <a:chOff x="7155675" y="1787550"/>
              <a:chExt cx="1275225" cy="1782950"/>
            </a:xfrm>
          </p:grpSpPr>
          <p:sp>
            <p:nvSpPr>
              <p:cNvPr id="2612" name="Google Shape;2612;p40"/>
              <p:cNvSpPr/>
              <p:nvPr/>
            </p:nvSpPr>
            <p:spPr>
              <a:xfrm>
                <a:off x="7403325" y="2894575"/>
                <a:ext cx="182650" cy="116775"/>
              </a:xfrm>
              <a:custGeom>
                <a:avLst/>
                <a:gdLst/>
                <a:ahLst/>
                <a:cxnLst/>
                <a:rect l="l" t="t" r="r" b="b"/>
                <a:pathLst>
                  <a:path w="7306" h="4671" extrusionOk="0">
                    <a:moveTo>
                      <a:pt x="1" y="0"/>
                    </a:moveTo>
                    <a:lnTo>
                      <a:pt x="663" y="4519"/>
                    </a:lnTo>
                    <a:cubicBezTo>
                      <a:pt x="1130" y="4609"/>
                      <a:pt x="1681" y="4671"/>
                      <a:pt x="2284" y="4671"/>
                    </a:cubicBezTo>
                    <a:cubicBezTo>
                      <a:pt x="2447" y="4671"/>
                      <a:pt x="2615" y="4666"/>
                      <a:pt x="2786" y="4656"/>
                    </a:cubicBezTo>
                    <a:cubicBezTo>
                      <a:pt x="4726" y="4565"/>
                      <a:pt x="6255" y="3903"/>
                      <a:pt x="7145" y="3401"/>
                    </a:cubicBezTo>
                    <a:cubicBezTo>
                      <a:pt x="7191" y="2557"/>
                      <a:pt x="7237" y="1712"/>
                      <a:pt x="7305" y="867"/>
                    </a:cubicBezTo>
                    <a:lnTo>
                      <a:pt x="1" y="0"/>
                    </a:lnTo>
                    <a:close/>
                  </a:path>
                </a:pathLst>
              </a:custGeom>
              <a:solidFill>
                <a:srgbClr val="A154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3" name="Google Shape;2613;p40"/>
              <p:cNvSpPr/>
              <p:nvPr/>
            </p:nvSpPr>
            <p:spPr>
              <a:xfrm>
                <a:off x="7403325" y="2894575"/>
                <a:ext cx="182650" cy="95300"/>
              </a:xfrm>
              <a:custGeom>
                <a:avLst/>
                <a:gdLst/>
                <a:ahLst/>
                <a:cxnLst/>
                <a:rect l="l" t="t" r="r" b="b"/>
                <a:pathLst>
                  <a:path w="7306" h="3812" extrusionOk="0">
                    <a:moveTo>
                      <a:pt x="1" y="0"/>
                    </a:moveTo>
                    <a:lnTo>
                      <a:pt x="366" y="2511"/>
                    </a:lnTo>
                    <a:cubicBezTo>
                      <a:pt x="1462" y="2922"/>
                      <a:pt x="2717" y="3287"/>
                      <a:pt x="4155" y="3538"/>
                    </a:cubicBezTo>
                    <a:cubicBezTo>
                      <a:pt x="4908" y="3675"/>
                      <a:pt x="5616" y="3766"/>
                      <a:pt x="6301" y="3812"/>
                    </a:cubicBezTo>
                    <a:cubicBezTo>
                      <a:pt x="6620" y="3675"/>
                      <a:pt x="6894" y="3538"/>
                      <a:pt x="7145" y="3401"/>
                    </a:cubicBezTo>
                    <a:cubicBezTo>
                      <a:pt x="7191" y="2557"/>
                      <a:pt x="7237" y="1712"/>
                      <a:pt x="7305" y="867"/>
                    </a:cubicBezTo>
                    <a:cubicBezTo>
                      <a:pt x="4863" y="571"/>
                      <a:pt x="2443" y="297"/>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4" name="Google Shape;2614;p40"/>
              <p:cNvSpPr/>
              <p:nvPr/>
            </p:nvSpPr>
            <p:spPr>
              <a:xfrm>
                <a:off x="7431875" y="2933375"/>
                <a:ext cx="413725" cy="637125"/>
              </a:xfrm>
              <a:custGeom>
                <a:avLst/>
                <a:gdLst/>
                <a:ahLst/>
                <a:cxnLst/>
                <a:rect l="l" t="t" r="r" b="b"/>
                <a:pathLst>
                  <a:path w="16549" h="25485" extrusionOk="0">
                    <a:moveTo>
                      <a:pt x="12052" y="0"/>
                    </a:moveTo>
                    <a:cubicBezTo>
                      <a:pt x="10249" y="114"/>
                      <a:pt x="8012" y="571"/>
                      <a:pt x="7259" y="2077"/>
                    </a:cubicBezTo>
                    <a:cubicBezTo>
                      <a:pt x="6505" y="3561"/>
                      <a:pt x="7852" y="4634"/>
                      <a:pt x="7943" y="7487"/>
                    </a:cubicBezTo>
                    <a:cubicBezTo>
                      <a:pt x="8035" y="10409"/>
                      <a:pt x="6779" y="13809"/>
                      <a:pt x="4360" y="15681"/>
                    </a:cubicBezTo>
                    <a:cubicBezTo>
                      <a:pt x="2899" y="16822"/>
                      <a:pt x="2146" y="16480"/>
                      <a:pt x="1438" y="17530"/>
                    </a:cubicBezTo>
                    <a:cubicBezTo>
                      <a:pt x="0" y="19653"/>
                      <a:pt x="936" y="24035"/>
                      <a:pt x="3470" y="25199"/>
                    </a:cubicBezTo>
                    <a:cubicBezTo>
                      <a:pt x="3909" y="25398"/>
                      <a:pt x="4362" y="25485"/>
                      <a:pt x="4819" y="25485"/>
                    </a:cubicBezTo>
                    <a:cubicBezTo>
                      <a:pt x="7048" y="25485"/>
                      <a:pt x="9396" y="23421"/>
                      <a:pt x="10911" y="22095"/>
                    </a:cubicBezTo>
                    <a:cubicBezTo>
                      <a:pt x="12120" y="21022"/>
                      <a:pt x="15773" y="17484"/>
                      <a:pt x="16252" y="11755"/>
                    </a:cubicBezTo>
                    <a:cubicBezTo>
                      <a:pt x="16549" y="7989"/>
                      <a:pt x="15339" y="5067"/>
                      <a:pt x="14700" y="3789"/>
                    </a:cubicBezTo>
                    <a:cubicBezTo>
                      <a:pt x="13855" y="2054"/>
                      <a:pt x="12805" y="799"/>
                      <a:pt x="1205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5" name="Google Shape;2615;p40"/>
              <p:cNvSpPr/>
              <p:nvPr/>
            </p:nvSpPr>
            <p:spPr>
              <a:xfrm>
                <a:off x="7460400" y="3379925"/>
                <a:ext cx="59375" cy="169250"/>
              </a:xfrm>
              <a:custGeom>
                <a:avLst/>
                <a:gdLst/>
                <a:ahLst/>
                <a:cxnLst/>
                <a:rect l="l" t="t" r="r" b="b"/>
                <a:pathLst>
                  <a:path w="2375" h="6770" extrusionOk="0">
                    <a:moveTo>
                      <a:pt x="469" y="0"/>
                    </a:moveTo>
                    <a:cubicBezTo>
                      <a:pt x="449" y="0"/>
                      <a:pt x="429" y="4"/>
                      <a:pt x="411" y="10"/>
                    </a:cubicBezTo>
                    <a:cubicBezTo>
                      <a:pt x="1" y="170"/>
                      <a:pt x="297" y="1836"/>
                      <a:pt x="503" y="2978"/>
                    </a:cubicBezTo>
                    <a:cubicBezTo>
                      <a:pt x="731" y="4347"/>
                      <a:pt x="1165" y="6767"/>
                      <a:pt x="1849" y="6767"/>
                    </a:cubicBezTo>
                    <a:cubicBezTo>
                      <a:pt x="1862" y="6769"/>
                      <a:pt x="1876" y="6770"/>
                      <a:pt x="1889" y="6770"/>
                    </a:cubicBezTo>
                    <a:cubicBezTo>
                      <a:pt x="2017" y="6770"/>
                      <a:pt x="2168" y="6668"/>
                      <a:pt x="2374" y="6379"/>
                    </a:cubicBezTo>
                    <a:cubicBezTo>
                      <a:pt x="2306" y="5443"/>
                      <a:pt x="2169" y="4370"/>
                      <a:pt x="1918" y="3183"/>
                    </a:cubicBezTo>
                    <a:cubicBezTo>
                      <a:pt x="1690" y="2179"/>
                      <a:pt x="1416" y="1289"/>
                      <a:pt x="1142" y="535"/>
                    </a:cubicBezTo>
                    <a:cubicBezTo>
                      <a:pt x="915" y="268"/>
                      <a:pt x="652" y="0"/>
                      <a:pt x="469" y="0"/>
                    </a:cubicBezTo>
                    <a:close/>
                  </a:path>
                </a:pathLst>
              </a:custGeom>
              <a:solidFill>
                <a:srgbClr val="4C44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6" name="Google Shape;2616;p40"/>
              <p:cNvSpPr/>
              <p:nvPr/>
            </p:nvSpPr>
            <p:spPr>
              <a:xfrm>
                <a:off x="7234425" y="3328825"/>
                <a:ext cx="297325" cy="212975"/>
              </a:xfrm>
              <a:custGeom>
                <a:avLst/>
                <a:gdLst/>
                <a:ahLst/>
                <a:cxnLst/>
                <a:rect l="l" t="t" r="r" b="b"/>
                <a:pathLst>
                  <a:path w="11893" h="8519" extrusionOk="0">
                    <a:moveTo>
                      <a:pt x="5182" y="0"/>
                    </a:moveTo>
                    <a:cubicBezTo>
                      <a:pt x="5114" y="0"/>
                      <a:pt x="5068" y="0"/>
                      <a:pt x="5022" y="23"/>
                    </a:cubicBezTo>
                    <a:cubicBezTo>
                      <a:pt x="4589" y="320"/>
                      <a:pt x="5205" y="2009"/>
                      <a:pt x="5365" y="2465"/>
                    </a:cubicBezTo>
                    <a:cubicBezTo>
                      <a:pt x="4292" y="1780"/>
                      <a:pt x="3356" y="1438"/>
                      <a:pt x="2694" y="1255"/>
                    </a:cubicBezTo>
                    <a:cubicBezTo>
                      <a:pt x="2181" y="1099"/>
                      <a:pt x="1677" y="951"/>
                      <a:pt x="1298" y="951"/>
                    </a:cubicBezTo>
                    <a:cubicBezTo>
                      <a:pt x="1070" y="951"/>
                      <a:pt x="888" y="1004"/>
                      <a:pt x="777" y="1141"/>
                    </a:cubicBezTo>
                    <a:cubicBezTo>
                      <a:pt x="434" y="1552"/>
                      <a:pt x="982" y="2511"/>
                      <a:pt x="1051" y="2648"/>
                    </a:cubicBezTo>
                    <a:cubicBezTo>
                      <a:pt x="908" y="2600"/>
                      <a:pt x="765" y="2577"/>
                      <a:pt x="636" y="2577"/>
                    </a:cubicBezTo>
                    <a:cubicBezTo>
                      <a:pt x="455" y="2577"/>
                      <a:pt x="299" y="2623"/>
                      <a:pt x="206" y="2716"/>
                    </a:cubicBezTo>
                    <a:cubicBezTo>
                      <a:pt x="1" y="2967"/>
                      <a:pt x="115" y="3606"/>
                      <a:pt x="708" y="4063"/>
                    </a:cubicBezTo>
                    <a:cubicBezTo>
                      <a:pt x="343" y="4086"/>
                      <a:pt x="229" y="4246"/>
                      <a:pt x="206" y="4268"/>
                    </a:cubicBezTo>
                    <a:cubicBezTo>
                      <a:pt x="24" y="4520"/>
                      <a:pt x="229" y="5067"/>
                      <a:pt x="800" y="5524"/>
                    </a:cubicBezTo>
                    <a:cubicBezTo>
                      <a:pt x="737" y="5518"/>
                      <a:pt x="668" y="5513"/>
                      <a:pt x="598" y="5513"/>
                    </a:cubicBezTo>
                    <a:cubicBezTo>
                      <a:pt x="415" y="5513"/>
                      <a:pt x="233" y="5545"/>
                      <a:pt x="183" y="5661"/>
                    </a:cubicBezTo>
                    <a:cubicBezTo>
                      <a:pt x="24" y="5957"/>
                      <a:pt x="868" y="6665"/>
                      <a:pt x="1051" y="6825"/>
                    </a:cubicBezTo>
                    <a:cubicBezTo>
                      <a:pt x="1165" y="6916"/>
                      <a:pt x="1987" y="7601"/>
                      <a:pt x="3014" y="7943"/>
                    </a:cubicBezTo>
                    <a:cubicBezTo>
                      <a:pt x="4025" y="8280"/>
                      <a:pt x="5958" y="8518"/>
                      <a:pt x="8500" y="8518"/>
                    </a:cubicBezTo>
                    <a:cubicBezTo>
                      <a:pt x="9399" y="8518"/>
                      <a:pt x="10375" y="8488"/>
                      <a:pt x="11413" y="8423"/>
                    </a:cubicBezTo>
                    <a:cubicBezTo>
                      <a:pt x="11596" y="7920"/>
                      <a:pt x="11893" y="6916"/>
                      <a:pt x="11710" y="5661"/>
                    </a:cubicBezTo>
                    <a:cubicBezTo>
                      <a:pt x="11459" y="3995"/>
                      <a:pt x="10523" y="2945"/>
                      <a:pt x="10181" y="2579"/>
                    </a:cubicBezTo>
                    <a:cubicBezTo>
                      <a:pt x="9496" y="2693"/>
                      <a:pt x="8834" y="2808"/>
                      <a:pt x="8149" y="2922"/>
                    </a:cubicBezTo>
                    <a:cubicBezTo>
                      <a:pt x="7875" y="2351"/>
                      <a:pt x="7396" y="1552"/>
                      <a:pt x="6574" y="845"/>
                    </a:cubicBezTo>
                    <a:cubicBezTo>
                      <a:pt x="6278" y="594"/>
                      <a:pt x="5593" y="0"/>
                      <a:pt x="5182" y="0"/>
                    </a:cubicBezTo>
                    <a:close/>
                  </a:path>
                </a:pathLst>
              </a:custGeom>
              <a:solidFill>
                <a:srgbClr val="A154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7" name="Google Shape;2617;p40"/>
              <p:cNvSpPr/>
              <p:nvPr/>
            </p:nvSpPr>
            <p:spPr>
              <a:xfrm>
                <a:off x="7258400" y="3392150"/>
                <a:ext cx="69075" cy="25900"/>
              </a:xfrm>
              <a:custGeom>
                <a:avLst/>
                <a:gdLst/>
                <a:ahLst/>
                <a:cxnLst/>
                <a:rect l="l" t="t" r="r" b="b"/>
                <a:pathLst>
                  <a:path w="2763" h="1036" extrusionOk="0">
                    <a:moveTo>
                      <a:pt x="0" y="1"/>
                    </a:moveTo>
                    <a:lnTo>
                      <a:pt x="0" y="1"/>
                    </a:lnTo>
                    <a:cubicBezTo>
                      <a:pt x="654" y="655"/>
                      <a:pt x="1601" y="1036"/>
                      <a:pt x="2533" y="1036"/>
                    </a:cubicBezTo>
                    <a:cubicBezTo>
                      <a:pt x="2610" y="1036"/>
                      <a:pt x="2686" y="1033"/>
                      <a:pt x="2762" y="1028"/>
                    </a:cubicBezTo>
                    <a:cubicBezTo>
                      <a:pt x="1781" y="822"/>
                      <a:pt x="868" y="480"/>
                      <a:pt x="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8" name="Google Shape;2618;p40"/>
              <p:cNvSpPr/>
              <p:nvPr/>
            </p:nvSpPr>
            <p:spPr>
              <a:xfrm>
                <a:off x="7875250" y="1787550"/>
                <a:ext cx="555650" cy="494050"/>
              </a:xfrm>
              <a:custGeom>
                <a:avLst/>
                <a:gdLst/>
                <a:ahLst/>
                <a:cxnLst/>
                <a:rect l="l" t="t" r="r" b="b"/>
                <a:pathLst>
                  <a:path w="22226" h="19762" extrusionOk="0">
                    <a:moveTo>
                      <a:pt x="12029" y="0"/>
                    </a:moveTo>
                    <a:cubicBezTo>
                      <a:pt x="11002" y="0"/>
                      <a:pt x="9838" y="936"/>
                      <a:pt x="9770" y="2397"/>
                    </a:cubicBezTo>
                    <a:cubicBezTo>
                      <a:pt x="9633" y="1255"/>
                      <a:pt x="8765" y="342"/>
                      <a:pt x="7715" y="183"/>
                    </a:cubicBezTo>
                    <a:cubicBezTo>
                      <a:pt x="7589" y="162"/>
                      <a:pt x="7462" y="151"/>
                      <a:pt x="7336" y="151"/>
                    </a:cubicBezTo>
                    <a:cubicBezTo>
                      <a:pt x="6238" y="151"/>
                      <a:pt x="5213" y="931"/>
                      <a:pt x="4885" y="2077"/>
                    </a:cubicBezTo>
                    <a:cubicBezTo>
                      <a:pt x="4799" y="1969"/>
                      <a:pt x="3939" y="925"/>
                      <a:pt x="2766" y="925"/>
                    </a:cubicBezTo>
                    <a:cubicBezTo>
                      <a:pt x="2698" y="925"/>
                      <a:pt x="2628" y="928"/>
                      <a:pt x="2557" y="936"/>
                    </a:cubicBezTo>
                    <a:cubicBezTo>
                      <a:pt x="1210" y="1073"/>
                      <a:pt x="1" y="2579"/>
                      <a:pt x="160" y="4519"/>
                    </a:cubicBezTo>
                    <a:cubicBezTo>
                      <a:pt x="4337" y="9313"/>
                      <a:pt x="8514" y="14106"/>
                      <a:pt x="12669" y="18899"/>
                    </a:cubicBezTo>
                    <a:cubicBezTo>
                      <a:pt x="13229" y="19494"/>
                      <a:pt x="13944" y="19761"/>
                      <a:pt x="14606" y="19761"/>
                    </a:cubicBezTo>
                    <a:cubicBezTo>
                      <a:pt x="15240" y="19761"/>
                      <a:pt x="15827" y="19517"/>
                      <a:pt x="16184" y="19082"/>
                    </a:cubicBezTo>
                    <a:cubicBezTo>
                      <a:pt x="16709" y="18443"/>
                      <a:pt x="16731" y="17370"/>
                      <a:pt x="16184" y="16503"/>
                    </a:cubicBezTo>
                    <a:lnTo>
                      <a:pt x="16184" y="16503"/>
                    </a:lnTo>
                    <a:cubicBezTo>
                      <a:pt x="16459" y="16561"/>
                      <a:pt x="16731" y="16588"/>
                      <a:pt x="16995" y="16588"/>
                    </a:cubicBezTo>
                    <a:cubicBezTo>
                      <a:pt x="18700" y="16588"/>
                      <a:pt x="20098" y="15450"/>
                      <a:pt x="20315" y="14106"/>
                    </a:cubicBezTo>
                    <a:cubicBezTo>
                      <a:pt x="20498" y="12988"/>
                      <a:pt x="19859" y="11778"/>
                      <a:pt x="18740" y="11070"/>
                    </a:cubicBezTo>
                    <a:lnTo>
                      <a:pt x="18740" y="11070"/>
                    </a:lnTo>
                    <a:cubicBezTo>
                      <a:pt x="18839" y="11078"/>
                      <a:pt x="18936" y="11082"/>
                      <a:pt x="19031" y="11082"/>
                    </a:cubicBezTo>
                    <a:cubicBezTo>
                      <a:pt x="20948" y="11082"/>
                      <a:pt x="22226" y="9598"/>
                      <a:pt x="22095" y="8445"/>
                    </a:cubicBezTo>
                    <a:cubicBezTo>
                      <a:pt x="22004" y="7464"/>
                      <a:pt x="20909" y="6505"/>
                      <a:pt x="19425" y="6368"/>
                    </a:cubicBezTo>
                    <a:cubicBezTo>
                      <a:pt x="21068" y="4497"/>
                      <a:pt x="20589" y="1849"/>
                      <a:pt x="19128" y="845"/>
                    </a:cubicBezTo>
                    <a:cubicBezTo>
                      <a:pt x="18678" y="542"/>
                      <a:pt x="18111" y="389"/>
                      <a:pt x="17509" y="389"/>
                    </a:cubicBezTo>
                    <a:cubicBezTo>
                      <a:pt x="16159" y="389"/>
                      <a:pt x="14636" y="1160"/>
                      <a:pt x="13878" y="2739"/>
                    </a:cubicBezTo>
                    <a:cubicBezTo>
                      <a:pt x="14129" y="1415"/>
                      <a:pt x="13308" y="251"/>
                      <a:pt x="12372" y="23"/>
                    </a:cubicBezTo>
                    <a:cubicBezTo>
                      <a:pt x="12258" y="0"/>
                      <a:pt x="12144" y="0"/>
                      <a:pt x="1202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9" name="Google Shape;2619;p40"/>
              <p:cNvSpPr/>
              <p:nvPr/>
            </p:nvSpPr>
            <p:spPr>
              <a:xfrm>
                <a:off x="7155675" y="2072275"/>
                <a:ext cx="978100" cy="911375"/>
              </a:xfrm>
              <a:custGeom>
                <a:avLst/>
                <a:gdLst/>
                <a:ahLst/>
                <a:cxnLst/>
                <a:rect l="l" t="t" r="r" b="b"/>
                <a:pathLst>
                  <a:path w="39124" h="36455" extrusionOk="0">
                    <a:moveTo>
                      <a:pt x="19836" y="1"/>
                    </a:moveTo>
                    <a:cubicBezTo>
                      <a:pt x="17736" y="1"/>
                      <a:pt x="16070" y="366"/>
                      <a:pt x="15248" y="572"/>
                    </a:cubicBezTo>
                    <a:cubicBezTo>
                      <a:pt x="13719" y="914"/>
                      <a:pt x="11710" y="1416"/>
                      <a:pt x="9747" y="3059"/>
                    </a:cubicBezTo>
                    <a:cubicBezTo>
                      <a:pt x="7442" y="5000"/>
                      <a:pt x="6460" y="7488"/>
                      <a:pt x="6278" y="7990"/>
                    </a:cubicBezTo>
                    <a:cubicBezTo>
                      <a:pt x="5296" y="10592"/>
                      <a:pt x="5890" y="11870"/>
                      <a:pt x="4452" y="14198"/>
                    </a:cubicBezTo>
                    <a:cubicBezTo>
                      <a:pt x="3790" y="15248"/>
                      <a:pt x="3607" y="15088"/>
                      <a:pt x="2740" y="16412"/>
                    </a:cubicBezTo>
                    <a:cubicBezTo>
                      <a:pt x="2512" y="16755"/>
                      <a:pt x="2078" y="17417"/>
                      <a:pt x="1644" y="18261"/>
                    </a:cubicBezTo>
                    <a:cubicBezTo>
                      <a:pt x="1211" y="19128"/>
                      <a:pt x="777" y="20156"/>
                      <a:pt x="594" y="21251"/>
                    </a:cubicBezTo>
                    <a:cubicBezTo>
                      <a:pt x="1" y="24607"/>
                      <a:pt x="1781" y="27482"/>
                      <a:pt x="2397" y="28487"/>
                    </a:cubicBezTo>
                    <a:cubicBezTo>
                      <a:pt x="4794" y="32344"/>
                      <a:pt x="8583" y="33805"/>
                      <a:pt x="11345" y="34878"/>
                    </a:cubicBezTo>
                    <a:cubicBezTo>
                      <a:pt x="14495" y="36088"/>
                      <a:pt x="17371" y="36339"/>
                      <a:pt x="18078" y="36384"/>
                    </a:cubicBezTo>
                    <a:cubicBezTo>
                      <a:pt x="18261" y="36407"/>
                      <a:pt x="18900" y="36453"/>
                      <a:pt x="19653" y="36453"/>
                    </a:cubicBezTo>
                    <a:cubicBezTo>
                      <a:pt x="19695" y="36453"/>
                      <a:pt x="19796" y="36454"/>
                      <a:pt x="19945" y="36454"/>
                    </a:cubicBezTo>
                    <a:cubicBezTo>
                      <a:pt x="21099" y="36454"/>
                      <a:pt x="25196" y="36365"/>
                      <a:pt x="28327" y="34809"/>
                    </a:cubicBezTo>
                    <a:cubicBezTo>
                      <a:pt x="33919" y="32002"/>
                      <a:pt x="36065" y="26387"/>
                      <a:pt x="36681" y="24401"/>
                    </a:cubicBezTo>
                    <a:cubicBezTo>
                      <a:pt x="39123" y="16663"/>
                      <a:pt x="35471" y="10135"/>
                      <a:pt x="34650" y="8766"/>
                    </a:cubicBezTo>
                    <a:cubicBezTo>
                      <a:pt x="33965" y="7625"/>
                      <a:pt x="31751" y="3950"/>
                      <a:pt x="27368" y="1758"/>
                    </a:cubicBezTo>
                    <a:cubicBezTo>
                      <a:pt x="27231" y="1690"/>
                      <a:pt x="27094" y="1621"/>
                      <a:pt x="27003" y="1576"/>
                    </a:cubicBezTo>
                    <a:cubicBezTo>
                      <a:pt x="24424" y="343"/>
                      <a:pt x="21913" y="1"/>
                      <a:pt x="19836" y="1"/>
                    </a:cubicBezTo>
                    <a:close/>
                  </a:path>
                </a:pathLst>
              </a:custGeom>
              <a:solidFill>
                <a:srgbClr val="A154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0" name="Google Shape;2620;p40"/>
              <p:cNvSpPr/>
              <p:nvPr/>
            </p:nvSpPr>
            <p:spPr>
              <a:xfrm>
                <a:off x="7358825" y="2077425"/>
                <a:ext cx="744125" cy="514000"/>
              </a:xfrm>
              <a:custGeom>
                <a:avLst/>
                <a:gdLst/>
                <a:ahLst/>
                <a:cxnLst/>
                <a:rect l="l" t="t" r="r" b="b"/>
                <a:pathLst>
                  <a:path w="29765" h="20560" extrusionOk="0">
                    <a:moveTo>
                      <a:pt x="8971" y="0"/>
                    </a:moveTo>
                    <a:cubicBezTo>
                      <a:pt x="8172" y="114"/>
                      <a:pt x="7556" y="251"/>
                      <a:pt x="7122" y="366"/>
                    </a:cubicBezTo>
                    <a:cubicBezTo>
                      <a:pt x="5593" y="708"/>
                      <a:pt x="3584" y="1210"/>
                      <a:pt x="1621" y="2853"/>
                    </a:cubicBezTo>
                    <a:cubicBezTo>
                      <a:pt x="982" y="3401"/>
                      <a:pt x="457" y="3972"/>
                      <a:pt x="1" y="4543"/>
                    </a:cubicBezTo>
                    <a:cubicBezTo>
                      <a:pt x="800" y="4406"/>
                      <a:pt x="1598" y="4269"/>
                      <a:pt x="2420" y="4132"/>
                    </a:cubicBezTo>
                    <a:cubicBezTo>
                      <a:pt x="2648" y="4565"/>
                      <a:pt x="3105" y="5227"/>
                      <a:pt x="3927" y="5638"/>
                    </a:cubicBezTo>
                    <a:cubicBezTo>
                      <a:pt x="4390" y="5870"/>
                      <a:pt x="4902" y="5981"/>
                      <a:pt x="5431" y="5981"/>
                    </a:cubicBezTo>
                    <a:cubicBezTo>
                      <a:pt x="6520" y="5981"/>
                      <a:pt x="7684" y="5509"/>
                      <a:pt x="8651" y="4634"/>
                    </a:cubicBezTo>
                    <a:cubicBezTo>
                      <a:pt x="8743" y="4794"/>
                      <a:pt x="9199" y="5592"/>
                      <a:pt x="10204" y="5889"/>
                    </a:cubicBezTo>
                    <a:cubicBezTo>
                      <a:pt x="10472" y="5975"/>
                      <a:pt x="10727" y="6008"/>
                      <a:pt x="10961" y="6008"/>
                    </a:cubicBezTo>
                    <a:cubicBezTo>
                      <a:pt x="11664" y="6008"/>
                      <a:pt x="12178" y="5712"/>
                      <a:pt x="12281" y="5661"/>
                    </a:cubicBezTo>
                    <a:cubicBezTo>
                      <a:pt x="12326" y="5866"/>
                      <a:pt x="12600" y="7373"/>
                      <a:pt x="14061" y="8172"/>
                    </a:cubicBezTo>
                    <a:cubicBezTo>
                      <a:pt x="14654" y="8503"/>
                      <a:pt x="15248" y="8594"/>
                      <a:pt x="15724" y="8594"/>
                    </a:cubicBezTo>
                    <a:cubicBezTo>
                      <a:pt x="16201" y="8594"/>
                      <a:pt x="16560" y="8503"/>
                      <a:pt x="16686" y="8468"/>
                    </a:cubicBezTo>
                    <a:cubicBezTo>
                      <a:pt x="16686" y="8742"/>
                      <a:pt x="16777" y="10477"/>
                      <a:pt x="18238" y="11687"/>
                    </a:cubicBezTo>
                    <a:cubicBezTo>
                      <a:pt x="19284" y="12543"/>
                      <a:pt x="20425" y="12654"/>
                      <a:pt x="20975" y="12654"/>
                    </a:cubicBezTo>
                    <a:cubicBezTo>
                      <a:pt x="21085" y="12654"/>
                      <a:pt x="21171" y="12649"/>
                      <a:pt x="21228" y="12645"/>
                    </a:cubicBezTo>
                    <a:lnTo>
                      <a:pt x="21228" y="12645"/>
                    </a:lnTo>
                    <a:cubicBezTo>
                      <a:pt x="21137" y="12942"/>
                      <a:pt x="20224" y="15795"/>
                      <a:pt x="21959" y="18192"/>
                    </a:cubicBezTo>
                    <a:cubicBezTo>
                      <a:pt x="23075" y="19697"/>
                      <a:pt x="24915" y="20560"/>
                      <a:pt x="26884" y="20560"/>
                    </a:cubicBezTo>
                    <a:cubicBezTo>
                      <a:pt x="27692" y="20560"/>
                      <a:pt x="28521" y="20415"/>
                      <a:pt x="29331" y="20109"/>
                    </a:cubicBezTo>
                    <a:cubicBezTo>
                      <a:pt x="29765" y="14243"/>
                      <a:pt x="27186" y="9678"/>
                      <a:pt x="26524" y="8560"/>
                    </a:cubicBezTo>
                    <a:cubicBezTo>
                      <a:pt x="25839" y="7419"/>
                      <a:pt x="23625" y="3744"/>
                      <a:pt x="19242" y="1552"/>
                    </a:cubicBezTo>
                    <a:cubicBezTo>
                      <a:pt x="19105" y="1484"/>
                      <a:pt x="18968" y="1415"/>
                      <a:pt x="18877" y="1370"/>
                    </a:cubicBezTo>
                    <a:cubicBezTo>
                      <a:pt x="18649" y="1256"/>
                      <a:pt x="18443" y="1164"/>
                      <a:pt x="18215" y="1073"/>
                    </a:cubicBezTo>
                    <a:lnTo>
                      <a:pt x="8971"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1" name="Google Shape;2621;p40"/>
              <p:cNvSpPr/>
              <p:nvPr/>
            </p:nvSpPr>
            <p:spPr>
              <a:xfrm>
                <a:off x="7293775" y="1813225"/>
                <a:ext cx="1081375" cy="1003825"/>
              </a:xfrm>
              <a:custGeom>
                <a:avLst/>
                <a:gdLst/>
                <a:ahLst/>
                <a:cxnLst/>
                <a:rect l="l" t="t" r="r" b="b"/>
                <a:pathLst>
                  <a:path w="43255" h="40153" extrusionOk="0">
                    <a:moveTo>
                      <a:pt x="19927" y="0"/>
                    </a:moveTo>
                    <a:cubicBezTo>
                      <a:pt x="19813" y="0"/>
                      <a:pt x="19676" y="0"/>
                      <a:pt x="19539" y="23"/>
                    </a:cubicBezTo>
                    <a:cubicBezTo>
                      <a:pt x="17644" y="251"/>
                      <a:pt x="16709" y="2032"/>
                      <a:pt x="16640" y="2191"/>
                    </a:cubicBezTo>
                    <a:cubicBezTo>
                      <a:pt x="16579" y="2110"/>
                      <a:pt x="15475" y="896"/>
                      <a:pt x="13807" y="896"/>
                    </a:cubicBezTo>
                    <a:cubicBezTo>
                      <a:pt x="13596" y="896"/>
                      <a:pt x="13376" y="915"/>
                      <a:pt x="13148" y="959"/>
                    </a:cubicBezTo>
                    <a:cubicBezTo>
                      <a:pt x="11322" y="1324"/>
                      <a:pt x="10546" y="2922"/>
                      <a:pt x="10477" y="3082"/>
                    </a:cubicBezTo>
                    <a:cubicBezTo>
                      <a:pt x="9907" y="2159"/>
                      <a:pt x="8929" y="1643"/>
                      <a:pt x="7944" y="1643"/>
                    </a:cubicBezTo>
                    <a:cubicBezTo>
                      <a:pt x="7589" y="1643"/>
                      <a:pt x="7232" y="1710"/>
                      <a:pt x="6894" y="1849"/>
                    </a:cubicBezTo>
                    <a:cubicBezTo>
                      <a:pt x="5775" y="2328"/>
                      <a:pt x="5068" y="3515"/>
                      <a:pt x="5182" y="4794"/>
                    </a:cubicBezTo>
                    <a:cubicBezTo>
                      <a:pt x="4690" y="4518"/>
                      <a:pt x="4167" y="4392"/>
                      <a:pt x="3668" y="4392"/>
                    </a:cubicBezTo>
                    <a:cubicBezTo>
                      <a:pt x="2800" y="4392"/>
                      <a:pt x="2002" y="4772"/>
                      <a:pt x="1553" y="5410"/>
                    </a:cubicBezTo>
                    <a:cubicBezTo>
                      <a:pt x="777" y="6528"/>
                      <a:pt x="1370" y="7921"/>
                      <a:pt x="1416" y="7989"/>
                    </a:cubicBezTo>
                    <a:cubicBezTo>
                      <a:pt x="343" y="8583"/>
                      <a:pt x="1" y="9884"/>
                      <a:pt x="526" y="10797"/>
                    </a:cubicBezTo>
                    <a:cubicBezTo>
                      <a:pt x="849" y="11387"/>
                      <a:pt x="1538" y="11754"/>
                      <a:pt x="2287" y="11754"/>
                    </a:cubicBezTo>
                    <a:cubicBezTo>
                      <a:pt x="2436" y="11754"/>
                      <a:pt x="2588" y="11740"/>
                      <a:pt x="2740" y="11710"/>
                    </a:cubicBezTo>
                    <a:lnTo>
                      <a:pt x="2740" y="11710"/>
                    </a:lnTo>
                    <a:cubicBezTo>
                      <a:pt x="2192" y="12668"/>
                      <a:pt x="2352" y="13741"/>
                      <a:pt x="2854" y="14106"/>
                    </a:cubicBezTo>
                    <a:cubicBezTo>
                      <a:pt x="3015" y="14222"/>
                      <a:pt x="3238" y="14284"/>
                      <a:pt x="3491" y="14284"/>
                    </a:cubicBezTo>
                    <a:cubicBezTo>
                      <a:pt x="4131" y="14284"/>
                      <a:pt x="4958" y="13888"/>
                      <a:pt x="5433" y="12988"/>
                    </a:cubicBezTo>
                    <a:cubicBezTo>
                      <a:pt x="5479" y="13170"/>
                      <a:pt x="5912" y="14768"/>
                      <a:pt x="7327" y="15316"/>
                    </a:cubicBezTo>
                    <a:cubicBezTo>
                      <a:pt x="7637" y="15430"/>
                      <a:pt x="7967" y="15486"/>
                      <a:pt x="8304" y="15486"/>
                    </a:cubicBezTo>
                    <a:cubicBezTo>
                      <a:pt x="9584" y="15486"/>
                      <a:pt x="10964" y="14684"/>
                      <a:pt x="11687" y="13239"/>
                    </a:cubicBezTo>
                    <a:cubicBezTo>
                      <a:pt x="11710" y="14380"/>
                      <a:pt x="12532" y="15270"/>
                      <a:pt x="13467" y="15384"/>
                    </a:cubicBezTo>
                    <a:cubicBezTo>
                      <a:pt x="13528" y="15391"/>
                      <a:pt x="13587" y="15394"/>
                      <a:pt x="13645" y="15394"/>
                    </a:cubicBezTo>
                    <a:cubicBezTo>
                      <a:pt x="14578" y="15394"/>
                      <a:pt x="15228" y="14583"/>
                      <a:pt x="15271" y="14540"/>
                    </a:cubicBezTo>
                    <a:cubicBezTo>
                      <a:pt x="15271" y="14654"/>
                      <a:pt x="15499" y="16845"/>
                      <a:pt x="17462" y="17781"/>
                    </a:cubicBezTo>
                    <a:cubicBezTo>
                      <a:pt x="18039" y="18065"/>
                      <a:pt x="18607" y="18158"/>
                      <a:pt x="19102" y="18158"/>
                    </a:cubicBezTo>
                    <a:cubicBezTo>
                      <a:pt x="19918" y="18158"/>
                      <a:pt x="20538" y="17906"/>
                      <a:pt x="20680" y="17850"/>
                    </a:cubicBezTo>
                    <a:lnTo>
                      <a:pt x="20680" y="17850"/>
                    </a:lnTo>
                    <a:cubicBezTo>
                      <a:pt x="20224" y="19036"/>
                      <a:pt x="20452" y="20360"/>
                      <a:pt x="21251" y="21228"/>
                    </a:cubicBezTo>
                    <a:cubicBezTo>
                      <a:pt x="21830" y="21820"/>
                      <a:pt x="22646" y="22141"/>
                      <a:pt x="23495" y="22141"/>
                    </a:cubicBezTo>
                    <a:cubicBezTo>
                      <a:pt x="24184" y="22141"/>
                      <a:pt x="24895" y="21929"/>
                      <a:pt x="25519" y="21479"/>
                    </a:cubicBezTo>
                    <a:lnTo>
                      <a:pt x="25519" y="21479"/>
                    </a:lnTo>
                    <a:cubicBezTo>
                      <a:pt x="24173" y="23305"/>
                      <a:pt x="23990" y="25701"/>
                      <a:pt x="25040" y="27642"/>
                    </a:cubicBezTo>
                    <a:cubicBezTo>
                      <a:pt x="26455" y="30267"/>
                      <a:pt x="29377" y="30563"/>
                      <a:pt x="29605" y="30586"/>
                    </a:cubicBezTo>
                    <a:cubicBezTo>
                      <a:pt x="29422" y="33211"/>
                      <a:pt x="29263" y="35836"/>
                      <a:pt x="29080" y="38461"/>
                    </a:cubicBezTo>
                    <a:cubicBezTo>
                      <a:pt x="29240" y="38666"/>
                      <a:pt x="30061" y="39922"/>
                      <a:pt x="31568" y="40127"/>
                    </a:cubicBezTo>
                    <a:cubicBezTo>
                      <a:pt x="31697" y="40144"/>
                      <a:pt x="31826" y="40152"/>
                      <a:pt x="31956" y="40152"/>
                    </a:cubicBezTo>
                    <a:cubicBezTo>
                      <a:pt x="33412" y="40152"/>
                      <a:pt x="34888" y="39110"/>
                      <a:pt x="35517" y="37434"/>
                    </a:cubicBezTo>
                    <a:cubicBezTo>
                      <a:pt x="36014" y="38105"/>
                      <a:pt x="36788" y="38453"/>
                      <a:pt x="37559" y="38453"/>
                    </a:cubicBezTo>
                    <a:cubicBezTo>
                      <a:pt x="38098" y="38453"/>
                      <a:pt x="38636" y="38283"/>
                      <a:pt x="39077" y="37936"/>
                    </a:cubicBezTo>
                    <a:cubicBezTo>
                      <a:pt x="40196" y="37068"/>
                      <a:pt x="40356" y="35357"/>
                      <a:pt x="39351" y="34261"/>
                    </a:cubicBezTo>
                    <a:lnTo>
                      <a:pt x="39351" y="34261"/>
                    </a:lnTo>
                    <a:cubicBezTo>
                      <a:pt x="39384" y="34262"/>
                      <a:pt x="39417" y="34262"/>
                      <a:pt x="39449" y="34262"/>
                    </a:cubicBezTo>
                    <a:cubicBezTo>
                      <a:pt x="41028" y="34262"/>
                      <a:pt x="42394" y="33180"/>
                      <a:pt x="42730" y="31659"/>
                    </a:cubicBezTo>
                    <a:cubicBezTo>
                      <a:pt x="43072" y="30084"/>
                      <a:pt x="42205" y="28440"/>
                      <a:pt x="40675" y="27870"/>
                    </a:cubicBezTo>
                    <a:cubicBezTo>
                      <a:pt x="42341" y="26934"/>
                      <a:pt x="43254" y="25040"/>
                      <a:pt x="42912" y="23191"/>
                    </a:cubicBezTo>
                    <a:cubicBezTo>
                      <a:pt x="42615" y="21479"/>
                      <a:pt x="41269" y="20064"/>
                      <a:pt x="39534" y="19653"/>
                    </a:cubicBezTo>
                    <a:cubicBezTo>
                      <a:pt x="39739" y="19059"/>
                      <a:pt x="40310" y="17165"/>
                      <a:pt x="39511" y="15042"/>
                    </a:cubicBezTo>
                    <a:cubicBezTo>
                      <a:pt x="38301" y="11824"/>
                      <a:pt x="35015" y="10934"/>
                      <a:pt x="34672" y="10842"/>
                    </a:cubicBezTo>
                    <a:cubicBezTo>
                      <a:pt x="35266" y="9769"/>
                      <a:pt x="35174" y="8446"/>
                      <a:pt x="34421" y="7510"/>
                    </a:cubicBezTo>
                    <a:cubicBezTo>
                      <a:pt x="33842" y="6763"/>
                      <a:pt x="32943" y="6352"/>
                      <a:pt x="32023" y="6352"/>
                    </a:cubicBezTo>
                    <a:cubicBezTo>
                      <a:pt x="31818" y="6352"/>
                      <a:pt x="31612" y="6373"/>
                      <a:pt x="31408" y="6414"/>
                    </a:cubicBezTo>
                    <a:cubicBezTo>
                      <a:pt x="31066" y="3789"/>
                      <a:pt x="29217" y="1849"/>
                      <a:pt x="27117" y="1644"/>
                    </a:cubicBezTo>
                    <a:cubicBezTo>
                      <a:pt x="26981" y="1630"/>
                      <a:pt x="26848" y="1623"/>
                      <a:pt x="26718" y="1623"/>
                    </a:cubicBezTo>
                    <a:cubicBezTo>
                      <a:pt x="25138" y="1623"/>
                      <a:pt x="23966" y="2579"/>
                      <a:pt x="23670" y="2853"/>
                    </a:cubicBezTo>
                    <a:cubicBezTo>
                      <a:pt x="23077" y="1119"/>
                      <a:pt x="21525" y="0"/>
                      <a:pt x="1992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2" name="Google Shape;2622;p40"/>
              <p:cNvSpPr/>
              <p:nvPr/>
            </p:nvSpPr>
            <p:spPr>
              <a:xfrm>
                <a:off x="7428450" y="2832375"/>
                <a:ext cx="49675" cy="27950"/>
              </a:xfrm>
              <a:custGeom>
                <a:avLst/>
                <a:gdLst/>
                <a:ahLst/>
                <a:cxnLst/>
                <a:rect l="l" t="t" r="r" b="b"/>
                <a:pathLst>
                  <a:path w="1987" h="1118" extrusionOk="0">
                    <a:moveTo>
                      <a:pt x="0" y="0"/>
                    </a:moveTo>
                    <a:lnTo>
                      <a:pt x="0" y="0"/>
                    </a:lnTo>
                    <a:cubicBezTo>
                      <a:pt x="85" y="659"/>
                      <a:pt x="719" y="1117"/>
                      <a:pt x="1348" y="1117"/>
                    </a:cubicBezTo>
                    <a:cubicBezTo>
                      <a:pt x="1569" y="1117"/>
                      <a:pt x="1790" y="1061"/>
                      <a:pt x="1986" y="936"/>
                    </a:cubicBezTo>
                    <a:lnTo>
                      <a:pt x="1986" y="936"/>
                    </a:lnTo>
                    <a:cubicBezTo>
                      <a:pt x="1882" y="950"/>
                      <a:pt x="1780" y="958"/>
                      <a:pt x="1680" y="958"/>
                    </a:cubicBezTo>
                    <a:cubicBezTo>
                      <a:pt x="989" y="958"/>
                      <a:pt x="399" y="618"/>
                      <a:pt x="0" y="0"/>
                    </a:cubicBezTo>
                    <a:close/>
                  </a:path>
                </a:pathLst>
              </a:custGeom>
              <a:solidFill>
                <a:srgbClr val="8A3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3" name="Google Shape;2623;p40"/>
              <p:cNvSpPr/>
              <p:nvPr/>
            </p:nvSpPr>
            <p:spPr>
              <a:xfrm>
                <a:off x="7277225" y="2355900"/>
                <a:ext cx="192325" cy="189475"/>
              </a:xfrm>
              <a:custGeom>
                <a:avLst/>
                <a:gdLst/>
                <a:ahLst/>
                <a:cxnLst/>
                <a:rect l="l" t="t" r="r" b="b"/>
                <a:pathLst>
                  <a:path w="7693" h="7579" extrusionOk="0">
                    <a:moveTo>
                      <a:pt x="229" y="3264"/>
                    </a:moveTo>
                    <a:cubicBezTo>
                      <a:pt x="1" y="5273"/>
                      <a:pt x="1416" y="7099"/>
                      <a:pt x="3424" y="7327"/>
                    </a:cubicBezTo>
                    <a:lnTo>
                      <a:pt x="3424" y="7327"/>
                    </a:lnTo>
                    <a:cubicBezTo>
                      <a:pt x="5410" y="7578"/>
                      <a:pt x="7213" y="6117"/>
                      <a:pt x="7464" y="4109"/>
                    </a:cubicBezTo>
                    <a:lnTo>
                      <a:pt x="7464" y="4109"/>
                    </a:lnTo>
                    <a:cubicBezTo>
                      <a:pt x="7693" y="2077"/>
                      <a:pt x="6278" y="251"/>
                      <a:pt x="4269" y="23"/>
                    </a:cubicBezTo>
                    <a:lnTo>
                      <a:pt x="4269" y="23"/>
                    </a:lnTo>
                    <a:cubicBezTo>
                      <a:pt x="4132" y="0"/>
                      <a:pt x="3995" y="0"/>
                      <a:pt x="3858" y="0"/>
                    </a:cubicBezTo>
                    <a:lnTo>
                      <a:pt x="3858" y="0"/>
                    </a:lnTo>
                    <a:cubicBezTo>
                      <a:pt x="2032" y="0"/>
                      <a:pt x="457" y="1392"/>
                      <a:pt x="229" y="3264"/>
                    </a:cubicBez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4" name="Google Shape;2624;p40"/>
              <p:cNvSpPr/>
              <p:nvPr/>
            </p:nvSpPr>
            <p:spPr>
              <a:xfrm>
                <a:off x="7292625" y="2350000"/>
                <a:ext cx="127850" cy="154425"/>
              </a:xfrm>
              <a:custGeom>
                <a:avLst/>
                <a:gdLst/>
                <a:ahLst/>
                <a:cxnLst/>
                <a:rect l="l" t="t" r="r" b="b"/>
                <a:pathLst>
                  <a:path w="5114" h="6177" extrusionOk="0">
                    <a:moveTo>
                      <a:pt x="3179" y="0"/>
                    </a:moveTo>
                    <a:cubicBezTo>
                      <a:pt x="2061" y="0"/>
                      <a:pt x="892" y="1160"/>
                      <a:pt x="480" y="2336"/>
                    </a:cubicBezTo>
                    <a:cubicBezTo>
                      <a:pt x="1" y="3728"/>
                      <a:pt x="435" y="5691"/>
                      <a:pt x="1644" y="6102"/>
                    </a:cubicBezTo>
                    <a:cubicBezTo>
                      <a:pt x="1799" y="6154"/>
                      <a:pt x="1960" y="6177"/>
                      <a:pt x="2123" y="6177"/>
                    </a:cubicBezTo>
                    <a:cubicBezTo>
                      <a:pt x="2898" y="6177"/>
                      <a:pt x="3725" y="5649"/>
                      <a:pt x="4178" y="5121"/>
                    </a:cubicBezTo>
                    <a:cubicBezTo>
                      <a:pt x="4612" y="4664"/>
                      <a:pt x="4794" y="4162"/>
                      <a:pt x="4886" y="3865"/>
                    </a:cubicBezTo>
                    <a:cubicBezTo>
                      <a:pt x="4383" y="3523"/>
                      <a:pt x="3881" y="3180"/>
                      <a:pt x="3379" y="2861"/>
                    </a:cubicBezTo>
                    <a:cubicBezTo>
                      <a:pt x="3950" y="2656"/>
                      <a:pt x="4520" y="2450"/>
                      <a:pt x="5114" y="2245"/>
                    </a:cubicBezTo>
                    <a:cubicBezTo>
                      <a:pt x="5091" y="2153"/>
                      <a:pt x="4863" y="510"/>
                      <a:pt x="3721" y="99"/>
                    </a:cubicBezTo>
                    <a:cubicBezTo>
                      <a:pt x="3544" y="31"/>
                      <a:pt x="3362" y="0"/>
                      <a:pt x="31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5" name="Google Shape;2625;p40"/>
              <p:cNvSpPr/>
              <p:nvPr/>
            </p:nvSpPr>
            <p:spPr>
              <a:xfrm>
                <a:off x="7314250" y="2398875"/>
                <a:ext cx="29775" cy="23625"/>
              </a:xfrm>
              <a:custGeom>
                <a:avLst/>
                <a:gdLst/>
                <a:ahLst/>
                <a:cxnLst/>
                <a:rect l="l" t="t" r="r" b="b"/>
                <a:pathLst>
                  <a:path w="1191" h="945" extrusionOk="0">
                    <a:moveTo>
                      <a:pt x="803" y="1"/>
                    </a:moveTo>
                    <a:cubicBezTo>
                      <a:pt x="575" y="1"/>
                      <a:pt x="297" y="106"/>
                      <a:pt x="186" y="244"/>
                    </a:cubicBezTo>
                    <a:cubicBezTo>
                      <a:pt x="0" y="492"/>
                      <a:pt x="206" y="945"/>
                      <a:pt x="501" y="945"/>
                    </a:cubicBezTo>
                    <a:cubicBezTo>
                      <a:pt x="532" y="945"/>
                      <a:pt x="564" y="940"/>
                      <a:pt x="597" y="929"/>
                    </a:cubicBezTo>
                    <a:cubicBezTo>
                      <a:pt x="871" y="837"/>
                      <a:pt x="1190" y="404"/>
                      <a:pt x="1122" y="153"/>
                    </a:cubicBezTo>
                    <a:cubicBezTo>
                      <a:pt x="1077" y="45"/>
                      <a:pt x="951" y="1"/>
                      <a:pt x="80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6" name="Google Shape;2626;p40"/>
              <p:cNvSpPr/>
              <p:nvPr/>
            </p:nvSpPr>
            <p:spPr>
              <a:xfrm>
                <a:off x="7591075" y="2446050"/>
                <a:ext cx="217425" cy="203175"/>
              </a:xfrm>
              <a:custGeom>
                <a:avLst/>
                <a:gdLst/>
                <a:ahLst/>
                <a:cxnLst/>
                <a:rect l="l" t="t" r="r" b="b"/>
                <a:pathLst>
                  <a:path w="8697" h="8127" extrusionOk="0">
                    <a:moveTo>
                      <a:pt x="274" y="3470"/>
                    </a:moveTo>
                    <a:cubicBezTo>
                      <a:pt x="1" y="5638"/>
                      <a:pt x="1644" y="7601"/>
                      <a:pt x="3904" y="7875"/>
                    </a:cubicBezTo>
                    <a:lnTo>
                      <a:pt x="3904" y="7875"/>
                    </a:lnTo>
                    <a:cubicBezTo>
                      <a:pt x="6163" y="8126"/>
                      <a:pt x="8195" y="6597"/>
                      <a:pt x="8446" y="4429"/>
                    </a:cubicBezTo>
                    <a:lnTo>
                      <a:pt x="8446" y="4429"/>
                    </a:lnTo>
                    <a:cubicBezTo>
                      <a:pt x="8697" y="2260"/>
                      <a:pt x="7076" y="297"/>
                      <a:pt x="4817" y="23"/>
                    </a:cubicBezTo>
                    <a:lnTo>
                      <a:pt x="4817" y="23"/>
                    </a:lnTo>
                    <a:cubicBezTo>
                      <a:pt x="4657" y="0"/>
                      <a:pt x="4474" y="0"/>
                      <a:pt x="4315" y="0"/>
                    </a:cubicBezTo>
                    <a:lnTo>
                      <a:pt x="4315" y="0"/>
                    </a:lnTo>
                    <a:cubicBezTo>
                      <a:pt x="2260" y="0"/>
                      <a:pt x="503" y="1461"/>
                      <a:pt x="274" y="3470"/>
                    </a:cubicBez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7" name="Google Shape;2627;p40"/>
              <p:cNvSpPr/>
              <p:nvPr/>
            </p:nvSpPr>
            <p:spPr>
              <a:xfrm>
                <a:off x="7607050" y="2433075"/>
                <a:ext cx="135850" cy="170175"/>
              </a:xfrm>
              <a:custGeom>
                <a:avLst/>
                <a:gdLst/>
                <a:ahLst/>
                <a:cxnLst/>
                <a:rect l="l" t="t" r="r" b="b"/>
                <a:pathLst>
                  <a:path w="5434" h="6807" extrusionOk="0">
                    <a:moveTo>
                      <a:pt x="2951" y="1"/>
                    </a:moveTo>
                    <a:cubicBezTo>
                      <a:pt x="1549" y="1"/>
                      <a:pt x="356" y="1631"/>
                      <a:pt x="183" y="3099"/>
                    </a:cubicBezTo>
                    <a:cubicBezTo>
                      <a:pt x="1" y="4628"/>
                      <a:pt x="868" y="6637"/>
                      <a:pt x="2397" y="6796"/>
                    </a:cubicBezTo>
                    <a:cubicBezTo>
                      <a:pt x="2462" y="6803"/>
                      <a:pt x="2528" y="6806"/>
                      <a:pt x="2593" y="6806"/>
                    </a:cubicBezTo>
                    <a:cubicBezTo>
                      <a:pt x="3870" y="6806"/>
                      <a:pt x="5281" y="5560"/>
                      <a:pt x="5433" y="3715"/>
                    </a:cubicBezTo>
                    <a:cubicBezTo>
                      <a:pt x="4794" y="3464"/>
                      <a:pt x="4155" y="3236"/>
                      <a:pt x="3516" y="2985"/>
                    </a:cubicBezTo>
                    <a:cubicBezTo>
                      <a:pt x="4086" y="2642"/>
                      <a:pt x="4680" y="2323"/>
                      <a:pt x="5273" y="1980"/>
                    </a:cubicBezTo>
                    <a:cubicBezTo>
                      <a:pt x="5228" y="1866"/>
                      <a:pt x="4566" y="200"/>
                      <a:pt x="3196" y="17"/>
                    </a:cubicBezTo>
                    <a:cubicBezTo>
                      <a:pt x="3114" y="6"/>
                      <a:pt x="3032" y="1"/>
                      <a:pt x="295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8" name="Google Shape;2628;p40"/>
              <p:cNvSpPr/>
              <p:nvPr/>
            </p:nvSpPr>
            <p:spPr>
              <a:xfrm>
                <a:off x="7633325" y="2482225"/>
                <a:ext cx="29675" cy="21525"/>
              </a:xfrm>
              <a:custGeom>
                <a:avLst/>
                <a:gdLst/>
                <a:ahLst/>
                <a:cxnLst/>
                <a:rect l="l" t="t" r="r" b="b"/>
                <a:pathLst>
                  <a:path w="1187" h="861" extrusionOk="0">
                    <a:moveTo>
                      <a:pt x="790" y="0"/>
                    </a:moveTo>
                    <a:cubicBezTo>
                      <a:pt x="484" y="0"/>
                      <a:pt x="39" y="172"/>
                      <a:pt x="22" y="402"/>
                    </a:cubicBezTo>
                    <a:cubicBezTo>
                      <a:pt x="0" y="600"/>
                      <a:pt x="252" y="860"/>
                      <a:pt x="535" y="860"/>
                    </a:cubicBezTo>
                    <a:cubicBezTo>
                      <a:pt x="547" y="860"/>
                      <a:pt x="559" y="860"/>
                      <a:pt x="570" y="859"/>
                    </a:cubicBezTo>
                    <a:cubicBezTo>
                      <a:pt x="981" y="836"/>
                      <a:pt x="1187" y="242"/>
                      <a:pt x="1050" y="83"/>
                    </a:cubicBezTo>
                    <a:cubicBezTo>
                      <a:pt x="1005" y="26"/>
                      <a:pt x="908" y="0"/>
                      <a:pt x="79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9" name="Google Shape;2629;p40"/>
              <p:cNvSpPr/>
              <p:nvPr/>
            </p:nvSpPr>
            <p:spPr>
              <a:xfrm>
                <a:off x="7165950" y="2194400"/>
                <a:ext cx="190050" cy="477075"/>
              </a:xfrm>
              <a:custGeom>
                <a:avLst/>
                <a:gdLst/>
                <a:ahLst/>
                <a:cxnLst/>
                <a:rect l="l" t="t" r="r" b="b"/>
                <a:pathLst>
                  <a:path w="7602" h="19083" extrusionOk="0">
                    <a:moveTo>
                      <a:pt x="5342" y="8263"/>
                    </a:moveTo>
                    <a:cubicBezTo>
                      <a:pt x="5730" y="6962"/>
                      <a:pt x="5547" y="6369"/>
                      <a:pt x="5821" y="4771"/>
                    </a:cubicBezTo>
                    <a:cubicBezTo>
                      <a:pt x="6027" y="3584"/>
                      <a:pt x="6483" y="1941"/>
                      <a:pt x="7601" y="0"/>
                    </a:cubicBezTo>
                    <a:cubicBezTo>
                      <a:pt x="6506" y="1438"/>
                      <a:pt x="5981" y="2740"/>
                      <a:pt x="5867" y="3105"/>
                    </a:cubicBezTo>
                    <a:cubicBezTo>
                      <a:pt x="4885" y="5707"/>
                      <a:pt x="5479" y="6985"/>
                      <a:pt x="4041" y="9313"/>
                    </a:cubicBezTo>
                    <a:cubicBezTo>
                      <a:pt x="3379" y="10363"/>
                      <a:pt x="3196" y="10203"/>
                      <a:pt x="2329" y="11527"/>
                    </a:cubicBezTo>
                    <a:cubicBezTo>
                      <a:pt x="2101" y="11870"/>
                      <a:pt x="1667" y="12532"/>
                      <a:pt x="1233" y="13376"/>
                    </a:cubicBezTo>
                    <a:cubicBezTo>
                      <a:pt x="800" y="14243"/>
                      <a:pt x="366" y="15271"/>
                      <a:pt x="183" y="16366"/>
                    </a:cubicBezTo>
                    <a:cubicBezTo>
                      <a:pt x="1" y="17325"/>
                      <a:pt x="46" y="18238"/>
                      <a:pt x="160" y="19082"/>
                    </a:cubicBezTo>
                    <a:cubicBezTo>
                      <a:pt x="480" y="15636"/>
                      <a:pt x="1576" y="13604"/>
                      <a:pt x="2648" y="12349"/>
                    </a:cubicBezTo>
                    <a:cubicBezTo>
                      <a:pt x="3447" y="11413"/>
                      <a:pt x="4703" y="10317"/>
                      <a:pt x="5342" y="826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0" name="Google Shape;2630;p40"/>
              <p:cNvSpPr/>
              <p:nvPr/>
            </p:nvSpPr>
            <p:spPr>
              <a:xfrm>
                <a:off x="7302325" y="2309100"/>
                <a:ext cx="179225" cy="136400"/>
              </a:xfrm>
              <a:custGeom>
                <a:avLst/>
                <a:gdLst/>
                <a:ahLst/>
                <a:cxnLst/>
                <a:rect l="l" t="t" r="r" b="b"/>
                <a:pathLst>
                  <a:path w="7169" h="5456" extrusionOk="0">
                    <a:moveTo>
                      <a:pt x="1" y="2990"/>
                    </a:moveTo>
                    <a:cubicBezTo>
                      <a:pt x="298" y="2717"/>
                      <a:pt x="1370" y="1804"/>
                      <a:pt x="2854" y="1872"/>
                    </a:cubicBezTo>
                    <a:cubicBezTo>
                      <a:pt x="4612" y="1963"/>
                      <a:pt x="6209" y="3401"/>
                      <a:pt x="6689" y="5456"/>
                    </a:cubicBezTo>
                    <a:cubicBezTo>
                      <a:pt x="6712" y="5341"/>
                      <a:pt x="7168" y="2831"/>
                      <a:pt x="5411" y="1347"/>
                    </a:cubicBezTo>
                    <a:cubicBezTo>
                      <a:pt x="3995" y="160"/>
                      <a:pt x="1553" y="0"/>
                      <a:pt x="526" y="1233"/>
                    </a:cubicBezTo>
                    <a:cubicBezTo>
                      <a:pt x="69" y="1781"/>
                      <a:pt x="1" y="2465"/>
                      <a:pt x="1" y="299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1" name="Google Shape;2631;p40"/>
              <p:cNvSpPr/>
              <p:nvPr/>
            </p:nvSpPr>
            <p:spPr>
              <a:xfrm>
                <a:off x="7618475" y="2403825"/>
                <a:ext cx="206025" cy="110725"/>
              </a:xfrm>
              <a:custGeom>
                <a:avLst/>
                <a:gdLst/>
                <a:ahLst/>
                <a:cxnLst/>
                <a:rect l="l" t="t" r="r" b="b"/>
                <a:pathLst>
                  <a:path w="8241" h="4429" extrusionOk="0">
                    <a:moveTo>
                      <a:pt x="7806" y="4428"/>
                    </a:moveTo>
                    <a:cubicBezTo>
                      <a:pt x="7578" y="3949"/>
                      <a:pt x="6939" y="2762"/>
                      <a:pt x="5615" y="2077"/>
                    </a:cubicBezTo>
                    <a:cubicBezTo>
                      <a:pt x="3903" y="1233"/>
                      <a:pt x="1712" y="1530"/>
                      <a:pt x="0" y="2831"/>
                    </a:cubicBezTo>
                    <a:cubicBezTo>
                      <a:pt x="183" y="2534"/>
                      <a:pt x="1301" y="617"/>
                      <a:pt x="3470" y="297"/>
                    </a:cubicBezTo>
                    <a:cubicBezTo>
                      <a:pt x="5524" y="0"/>
                      <a:pt x="7966" y="1233"/>
                      <a:pt x="8194" y="2876"/>
                    </a:cubicBezTo>
                    <a:cubicBezTo>
                      <a:pt x="8240" y="3196"/>
                      <a:pt x="8217" y="3744"/>
                      <a:pt x="7806" y="4428"/>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2" name="Google Shape;2632;p40"/>
              <p:cNvSpPr/>
              <p:nvPr/>
            </p:nvSpPr>
            <p:spPr>
              <a:xfrm>
                <a:off x="7612750" y="2418650"/>
                <a:ext cx="262525" cy="129000"/>
              </a:xfrm>
              <a:custGeom>
                <a:avLst/>
                <a:gdLst/>
                <a:ahLst/>
                <a:cxnLst/>
                <a:rect l="l" t="t" r="r" b="b"/>
                <a:pathLst>
                  <a:path w="10501" h="5160" extrusionOk="0">
                    <a:moveTo>
                      <a:pt x="183" y="2626"/>
                    </a:moveTo>
                    <a:cubicBezTo>
                      <a:pt x="115" y="2694"/>
                      <a:pt x="1" y="2603"/>
                      <a:pt x="47" y="2512"/>
                    </a:cubicBezTo>
                    <a:cubicBezTo>
                      <a:pt x="435" y="1872"/>
                      <a:pt x="1279" y="823"/>
                      <a:pt x="2717" y="434"/>
                    </a:cubicBezTo>
                    <a:cubicBezTo>
                      <a:pt x="3059" y="343"/>
                      <a:pt x="4475" y="1"/>
                      <a:pt x="5913" y="823"/>
                    </a:cubicBezTo>
                    <a:cubicBezTo>
                      <a:pt x="7442" y="1667"/>
                      <a:pt x="7876" y="3151"/>
                      <a:pt x="7967" y="3516"/>
                    </a:cubicBezTo>
                    <a:cubicBezTo>
                      <a:pt x="7990" y="3562"/>
                      <a:pt x="8013" y="3584"/>
                      <a:pt x="8035" y="3584"/>
                    </a:cubicBezTo>
                    <a:cubicBezTo>
                      <a:pt x="8834" y="3721"/>
                      <a:pt x="9610" y="3881"/>
                      <a:pt x="10386" y="4018"/>
                    </a:cubicBezTo>
                    <a:cubicBezTo>
                      <a:pt x="10478" y="4018"/>
                      <a:pt x="10501" y="4132"/>
                      <a:pt x="10432" y="4155"/>
                    </a:cubicBezTo>
                    <a:cubicBezTo>
                      <a:pt x="10135" y="4360"/>
                      <a:pt x="9747" y="4589"/>
                      <a:pt x="9291" y="4771"/>
                    </a:cubicBezTo>
                    <a:cubicBezTo>
                      <a:pt x="8629" y="5045"/>
                      <a:pt x="8058" y="5114"/>
                      <a:pt x="7625" y="5159"/>
                    </a:cubicBezTo>
                    <a:cubicBezTo>
                      <a:pt x="7579" y="5159"/>
                      <a:pt x="7556" y="5136"/>
                      <a:pt x="7533" y="5091"/>
                    </a:cubicBezTo>
                    <a:cubicBezTo>
                      <a:pt x="7214" y="3310"/>
                      <a:pt x="5867" y="1895"/>
                      <a:pt x="4132" y="1530"/>
                    </a:cubicBezTo>
                    <a:cubicBezTo>
                      <a:pt x="2717" y="1211"/>
                      <a:pt x="1256" y="1644"/>
                      <a:pt x="183" y="262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3" name="Google Shape;2633;p40"/>
              <p:cNvSpPr/>
              <p:nvPr/>
            </p:nvSpPr>
            <p:spPr>
              <a:xfrm>
                <a:off x="7657275" y="2285700"/>
                <a:ext cx="184325" cy="74775"/>
              </a:xfrm>
              <a:custGeom>
                <a:avLst/>
                <a:gdLst/>
                <a:ahLst/>
                <a:cxnLst/>
                <a:rect l="l" t="t" r="r" b="b"/>
                <a:pathLst>
                  <a:path w="7373" h="2991" extrusionOk="0">
                    <a:moveTo>
                      <a:pt x="3607" y="1667"/>
                    </a:moveTo>
                    <a:cubicBezTo>
                      <a:pt x="5067" y="1849"/>
                      <a:pt x="6186" y="2397"/>
                      <a:pt x="6916" y="2854"/>
                    </a:cubicBezTo>
                    <a:cubicBezTo>
                      <a:pt x="7145" y="2991"/>
                      <a:pt x="7373" y="2762"/>
                      <a:pt x="7282" y="2534"/>
                    </a:cubicBezTo>
                    <a:cubicBezTo>
                      <a:pt x="6642" y="1142"/>
                      <a:pt x="5319" y="160"/>
                      <a:pt x="3789" y="23"/>
                    </a:cubicBezTo>
                    <a:cubicBezTo>
                      <a:pt x="3652" y="1"/>
                      <a:pt x="3515" y="1"/>
                      <a:pt x="3401" y="1"/>
                    </a:cubicBezTo>
                    <a:cubicBezTo>
                      <a:pt x="2169" y="1"/>
                      <a:pt x="982" y="548"/>
                      <a:pt x="160" y="1484"/>
                    </a:cubicBezTo>
                    <a:cubicBezTo>
                      <a:pt x="0" y="1667"/>
                      <a:pt x="160" y="1963"/>
                      <a:pt x="411" y="1895"/>
                    </a:cubicBezTo>
                    <a:cubicBezTo>
                      <a:pt x="1187" y="1690"/>
                      <a:pt x="2283" y="1507"/>
                      <a:pt x="3607" y="1667"/>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4" name="Google Shape;2634;p40"/>
              <p:cNvSpPr/>
              <p:nvPr/>
            </p:nvSpPr>
            <p:spPr>
              <a:xfrm>
                <a:off x="7618475" y="2394700"/>
                <a:ext cx="43950" cy="36525"/>
              </a:xfrm>
              <a:custGeom>
                <a:avLst/>
                <a:gdLst/>
                <a:ahLst/>
                <a:cxnLst/>
                <a:rect l="l" t="t" r="r" b="b"/>
                <a:pathLst>
                  <a:path w="1758" h="1461" extrusionOk="0">
                    <a:moveTo>
                      <a:pt x="1758" y="320"/>
                    </a:moveTo>
                    <a:cubicBezTo>
                      <a:pt x="982" y="365"/>
                      <a:pt x="365" y="731"/>
                      <a:pt x="23" y="1461"/>
                    </a:cubicBezTo>
                    <a:cubicBezTo>
                      <a:pt x="0" y="616"/>
                      <a:pt x="1004" y="0"/>
                      <a:pt x="1758" y="32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5" name="Google Shape;2635;p40"/>
              <p:cNvSpPr/>
              <p:nvPr/>
            </p:nvSpPr>
            <p:spPr>
              <a:xfrm>
                <a:off x="7264675" y="2333625"/>
                <a:ext cx="208875" cy="118725"/>
              </a:xfrm>
              <a:custGeom>
                <a:avLst/>
                <a:gdLst/>
                <a:ahLst/>
                <a:cxnLst/>
                <a:rect l="l" t="t" r="r" b="b"/>
                <a:pathLst>
                  <a:path w="8355" h="4749" extrusionOk="0">
                    <a:moveTo>
                      <a:pt x="7989" y="4657"/>
                    </a:moveTo>
                    <a:cubicBezTo>
                      <a:pt x="8012" y="4748"/>
                      <a:pt x="8126" y="4748"/>
                      <a:pt x="8149" y="4657"/>
                    </a:cubicBezTo>
                    <a:cubicBezTo>
                      <a:pt x="8286" y="3950"/>
                      <a:pt x="8355" y="2694"/>
                      <a:pt x="7601" y="1621"/>
                    </a:cubicBezTo>
                    <a:cubicBezTo>
                      <a:pt x="7419" y="1370"/>
                      <a:pt x="6665" y="343"/>
                      <a:pt x="5159" y="183"/>
                    </a:cubicBezTo>
                    <a:cubicBezTo>
                      <a:pt x="3607" y="1"/>
                      <a:pt x="2397" y="891"/>
                      <a:pt x="2100" y="1142"/>
                    </a:cubicBezTo>
                    <a:cubicBezTo>
                      <a:pt x="2055" y="1165"/>
                      <a:pt x="2032" y="1165"/>
                      <a:pt x="2009" y="1142"/>
                    </a:cubicBezTo>
                    <a:cubicBezTo>
                      <a:pt x="1393" y="823"/>
                      <a:pt x="754" y="503"/>
                      <a:pt x="137" y="206"/>
                    </a:cubicBezTo>
                    <a:cubicBezTo>
                      <a:pt x="69" y="161"/>
                      <a:pt x="0" y="229"/>
                      <a:pt x="23" y="298"/>
                    </a:cubicBezTo>
                    <a:cubicBezTo>
                      <a:pt x="92" y="617"/>
                      <a:pt x="229" y="982"/>
                      <a:pt x="434" y="1370"/>
                    </a:cubicBezTo>
                    <a:cubicBezTo>
                      <a:pt x="708" y="1918"/>
                      <a:pt x="1073" y="2306"/>
                      <a:pt x="1347" y="2557"/>
                    </a:cubicBezTo>
                    <a:cubicBezTo>
                      <a:pt x="1370" y="2603"/>
                      <a:pt x="1416" y="2580"/>
                      <a:pt x="1438" y="2557"/>
                    </a:cubicBezTo>
                    <a:cubicBezTo>
                      <a:pt x="2739" y="1393"/>
                      <a:pt x="4543" y="1051"/>
                      <a:pt x="5958" y="1690"/>
                    </a:cubicBezTo>
                    <a:cubicBezTo>
                      <a:pt x="7099" y="2215"/>
                      <a:pt x="7875" y="3333"/>
                      <a:pt x="7989" y="4657"/>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6" name="Google Shape;2636;p40"/>
              <p:cNvSpPr/>
              <p:nvPr/>
            </p:nvSpPr>
            <p:spPr>
              <a:xfrm>
                <a:off x="7468950" y="2359300"/>
                <a:ext cx="26275" cy="37700"/>
              </a:xfrm>
              <a:custGeom>
                <a:avLst/>
                <a:gdLst/>
                <a:ahLst/>
                <a:cxnLst/>
                <a:rect l="l" t="t" r="r" b="b"/>
                <a:pathLst>
                  <a:path w="1051" h="1508" extrusionOk="0">
                    <a:moveTo>
                      <a:pt x="1" y="1"/>
                    </a:moveTo>
                    <a:cubicBezTo>
                      <a:pt x="663" y="115"/>
                      <a:pt x="1051" y="937"/>
                      <a:pt x="708" y="1507"/>
                    </a:cubicBezTo>
                    <a:cubicBezTo>
                      <a:pt x="800" y="868"/>
                      <a:pt x="526" y="343"/>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7" name="Google Shape;2637;p40"/>
              <p:cNvSpPr/>
              <p:nvPr/>
            </p:nvSpPr>
            <p:spPr>
              <a:xfrm>
                <a:off x="7333150" y="2201825"/>
                <a:ext cx="176350" cy="92450"/>
              </a:xfrm>
              <a:custGeom>
                <a:avLst/>
                <a:gdLst/>
                <a:ahLst/>
                <a:cxnLst/>
                <a:rect l="l" t="t" r="r" b="b"/>
                <a:pathLst>
                  <a:path w="7054" h="3698" extrusionOk="0">
                    <a:moveTo>
                      <a:pt x="6597" y="3515"/>
                    </a:moveTo>
                    <a:cubicBezTo>
                      <a:pt x="6780" y="3698"/>
                      <a:pt x="7054" y="3515"/>
                      <a:pt x="7008" y="3264"/>
                    </a:cubicBezTo>
                    <a:cubicBezTo>
                      <a:pt x="6688" y="1940"/>
                      <a:pt x="5730" y="822"/>
                      <a:pt x="4451" y="297"/>
                    </a:cubicBezTo>
                    <a:cubicBezTo>
                      <a:pt x="3949" y="92"/>
                      <a:pt x="3401" y="0"/>
                      <a:pt x="2876" y="0"/>
                    </a:cubicBezTo>
                    <a:cubicBezTo>
                      <a:pt x="1918" y="0"/>
                      <a:pt x="982" y="320"/>
                      <a:pt x="206" y="913"/>
                    </a:cubicBezTo>
                    <a:cubicBezTo>
                      <a:pt x="0" y="1073"/>
                      <a:pt x="115" y="1370"/>
                      <a:pt x="366" y="1370"/>
                    </a:cubicBezTo>
                    <a:cubicBezTo>
                      <a:pt x="1233" y="1301"/>
                      <a:pt x="2466" y="1347"/>
                      <a:pt x="3858" y="1849"/>
                    </a:cubicBezTo>
                    <a:cubicBezTo>
                      <a:pt x="5091" y="2306"/>
                      <a:pt x="6004" y="2967"/>
                      <a:pt x="6597" y="3515"/>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8" name="Google Shape;2638;p40"/>
              <p:cNvSpPr/>
              <p:nvPr/>
            </p:nvSpPr>
            <p:spPr>
              <a:xfrm>
                <a:off x="7338275" y="2624075"/>
                <a:ext cx="287075" cy="199750"/>
              </a:xfrm>
              <a:custGeom>
                <a:avLst/>
                <a:gdLst/>
                <a:ahLst/>
                <a:cxnLst/>
                <a:rect l="l" t="t" r="r" b="b"/>
                <a:pathLst>
                  <a:path w="11483" h="7990" extrusionOk="0">
                    <a:moveTo>
                      <a:pt x="5730" y="1987"/>
                    </a:moveTo>
                    <a:cubicBezTo>
                      <a:pt x="4178" y="1507"/>
                      <a:pt x="4064" y="1"/>
                      <a:pt x="2854" y="1"/>
                    </a:cubicBezTo>
                    <a:cubicBezTo>
                      <a:pt x="1895" y="1"/>
                      <a:pt x="1005" y="1005"/>
                      <a:pt x="686" y="1895"/>
                    </a:cubicBezTo>
                    <a:cubicBezTo>
                      <a:pt x="1" y="3721"/>
                      <a:pt x="1462" y="5776"/>
                      <a:pt x="2763" y="6780"/>
                    </a:cubicBezTo>
                    <a:cubicBezTo>
                      <a:pt x="4338" y="7990"/>
                      <a:pt x="6141" y="7921"/>
                      <a:pt x="6734" y="7876"/>
                    </a:cubicBezTo>
                    <a:cubicBezTo>
                      <a:pt x="7168" y="7830"/>
                      <a:pt x="8606" y="7693"/>
                      <a:pt x="9884" y="6597"/>
                    </a:cubicBezTo>
                    <a:cubicBezTo>
                      <a:pt x="10455" y="6095"/>
                      <a:pt x="11482" y="5205"/>
                      <a:pt x="11391" y="3950"/>
                    </a:cubicBezTo>
                    <a:cubicBezTo>
                      <a:pt x="11322" y="3037"/>
                      <a:pt x="10683" y="2169"/>
                      <a:pt x="9861" y="1781"/>
                    </a:cubicBezTo>
                    <a:cubicBezTo>
                      <a:pt x="8378" y="1097"/>
                      <a:pt x="7419" y="2535"/>
                      <a:pt x="5730" y="198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9" name="Google Shape;2639;p40"/>
              <p:cNvSpPr/>
              <p:nvPr/>
            </p:nvSpPr>
            <p:spPr>
              <a:xfrm>
                <a:off x="7357675" y="2844925"/>
                <a:ext cx="200900" cy="6875"/>
              </a:xfrm>
              <a:custGeom>
                <a:avLst/>
                <a:gdLst/>
                <a:ahLst/>
                <a:cxnLst/>
                <a:rect l="l" t="t" r="r" b="b"/>
                <a:pathLst>
                  <a:path w="8036" h="275" extrusionOk="0">
                    <a:moveTo>
                      <a:pt x="8035" y="274"/>
                    </a:moveTo>
                    <a:lnTo>
                      <a:pt x="1" y="0"/>
                    </a:lnTo>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0" name="Google Shape;2640;p40"/>
              <p:cNvSpPr/>
              <p:nvPr/>
            </p:nvSpPr>
            <p:spPr>
              <a:xfrm>
                <a:off x="7338275" y="2629800"/>
                <a:ext cx="287075" cy="199725"/>
              </a:xfrm>
              <a:custGeom>
                <a:avLst/>
                <a:gdLst/>
                <a:ahLst/>
                <a:cxnLst/>
                <a:rect l="l" t="t" r="r" b="b"/>
                <a:pathLst>
                  <a:path w="11483" h="7989" extrusionOk="0">
                    <a:moveTo>
                      <a:pt x="5707" y="1986"/>
                    </a:moveTo>
                    <a:cubicBezTo>
                      <a:pt x="4155" y="1507"/>
                      <a:pt x="4041" y="0"/>
                      <a:pt x="2854" y="0"/>
                    </a:cubicBezTo>
                    <a:cubicBezTo>
                      <a:pt x="1873" y="0"/>
                      <a:pt x="1005" y="1004"/>
                      <a:pt x="663" y="1895"/>
                    </a:cubicBezTo>
                    <a:cubicBezTo>
                      <a:pt x="1" y="3721"/>
                      <a:pt x="1462" y="5775"/>
                      <a:pt x="2740" y="6779"/>
                    </a:cubicBezTo>
                    <a:cubicBezTo>
                      <a:pt x="4338" y="7989"/>
                      <a:pt x="6118" y="7921"/>
                      <a:pt x="6734" y="7875"/>
                    </a:cubicBezTo>
                    <a:cubicBezTo>
                      <a:pt x="7168" y="7829"/>
                      <a:pt x="8606" y="7692"/>
                      <a:pt x="9861" y="6597"/>
                    </a:cubicBezTo>
                    <a:cubicBezTo>
                      <a:pt x="10432" y="6095"/>
                      <a:pt x="11482" y="5204"/>
                      <a:pt x="11391" y="3949"/>
                    </a:cubicBezTo>
                    <a:cubicBezTo>
                      <a:pt x="11322" y="3036"/>
                      <a:pt x="10683" y="2169"/>
                      <a:pt x="9861" y="1781"/>
                    </a:cubicBezTo>
                    <a:cubicBezTo>
                      <a:pt x="8378" y="1096"/>
                      <a:pt x="7396" y="2534"/>
                      <a:pt x="5707" y="198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1" name="Google Shape;2641;p40"/>
              <p:cNvSpPr/>
              <p:nvPr/>
            </p:nvSpPr>
            <p:spPr>
              <a:xfrm>
                <a:off x="7474675" y="2766175"/>
                <a:ext cx="20550" cy="20575"/>
              </a:xfrm>
              <a:custGeom>
                <a:avLst/>
                <a:gdLst/>
                <a:ahLst/>
                <a:cxnLst/>
                <a:rect l="l" t="t" r="r" b="b"/>
                <a:pathLst>
                  <a:path w="822" h="823" extrusionOk="0">
                    <a:moveTo>
                      <a:pt x="137" y="92"/>
                    </a:moveTo>
                    <a:cubicBezTo>
                      <a:pt x="23" y="137"/>
                      <a:pt x="0" y="525"/>
                      <a:pt x="228" y="708"/>
                    </a:cubicBezTo>
                    <a:cubicBezTo>
                      <a:pt x="411" y="822"/>
                      <a:pt x="685" y="776"/>
                      <a:pt x="731" y="685"/>
                    </a:cubicBezTo>
                    <a:cubicBezTo>
                      <a:pt x="822" y="503"/>
                      <a:pt x="297" y="0"/>
                      <a:pt x="137" y="92"/>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2" name="Google Shape;2642;p40"/>
              <p:cNvSpPr/>
              <p:nvPr/>
            </p:nvSpPr>
            <p:spPr>
              <a:xfrm>
                <a:off x="7835300" y="2592700"/>
                <a:ext cx="59950" cy="58800"/>
              </a:xfrm>
              <a:custGeom>
                <a:avLst/>
                <a:gdLst/>
                <a:ahLst/>
                <a:cxnLst/>
                <a:rect l="l" t="t" r="r" b="b"/>
                <a:pathLst>
                  <a:path w="2398" h="2352" extrusionOk="0">
                    <a:moveTo>
                      <a:pt x="1074" y="69"/>
                    </a:moveTo>
                    <a:cubicBezTo>
                      <a:pt x="457" y="160"/>
                      <a:pt x="1" y="1553"/>
                      <a:pt x="457" y="1986"/>
                    </a:cubicBezTo>
                    <a:cubicBezTo>
                      <a:pt x="822" y="2352"/>
                      <a:pt x="1918" y="2192"/>
                      <a:pt x="2169" y="1530"/>
                    </a:cubicBezTo>
                    <a:cubicBezTo>
                      <a:pt x="2397" y="822"/>
                      <a:pt x="1599" y="1"/>
                      <a:pt x="1074" y="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3" name="Google Shape;2643;p40"/>
              <p:cNvSpPr/>
              <p:nvPr/>
            </p:nvSpPr>
            <p:spPr>
              <a:xfrm>
                <a:off x="7900350" y="2672025"/>
                <a:ext cx="28575" cy="27975"/>
              </a:xfrm>
              <a:custGeom>
                <a:avLst/>
                <a:gdLst/>
                <a:ahLst/>
                <a:cxnLst/>
                <a:rect l="l" t="t" r="r" b="b"/>
                <a:pathLst>
                  <a:path w="1143" h="1119" extrusionOk="0">
                    <a:moveTo>
                      <a:pt x="526" y="23"/>
                    </a:moveTo>
                    <a:cubicBezTo>
                      <a:pt x="229" y="69"/>
                      <a:pt x="1" y="731"/>
                      <a:pt x="229" y="936"/>
                    </a:cubicBezTo>
                    <a:cubicBezTo>
                      <a:pt x="389" y="1119"/>
                      <a:pt x="914" y="1027"/>
                      <a:pt x="1028" y="708"/>
                    </a:cubicBezTo>
                    <a:cubicBezTo>
                      <a:pt x="1142" y="388"/>
                      <a:pt x="754" y="0"/>
                      <a:pt x="526" y="2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4" name="Google Shape;2644;p40"/>
              <p:cNvSpPr/>
              <p:nvPr/>
            </p:nvSpPr>
            <p:spPr>
              <a:xfrm>
                <a:off x="7238425" y="2478575"/>
                <a:ext cx="59950" cy="58800"/>
              </a:xfrm>
              <a:custGeom>
                <a:avLst/>
                <a:gdLst/>
                <a:ahLst/>
                <a:cxnLst/>
                <a:rect l="l" t="t" r="r" b="b"/>
                <a:pathLst>
                  <a:path w="2398" h="2352" extrusionOk="0">
                    <a:moveTo>
                      <a:pt x="1073" y="69"/>
                    </a:moveTo>
                    <a:cubicBezTo>
                      <a:pt x="457" y="160"/>
                      <a:pt x="0" y="1553"/>
                      <a:pt x="457" y="1986"/>
                    </a:cubicBezTo>
                    <a:cubicBezTo>
                      <a:pt x="822" y="2351"/>
                      <a:pt x="1918" y="2192"/>
                      <a:pt x="2169" y="1530"/>
                    </a:cubicBezTo>
                    <a:cubicBezTo>
                      <a:pt x="2397" y="845"/>
                      <a:pt x="1598" y="0"/>
                      <a:pt x="1073" y="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5" name="Google Shape;2645;p40"/>
              <p:cNvSpPr/>
              <p:nvPr/>
            </p:nvSpPr>
            <p:spPr>
              <a:xfrm>
                <a:off x="7405050" y="2425500"/>
                <a:ext cx="108450" cy="175225"/>
              </a:xfrm>
              <a:custGeom>
                <a:avLst/>
                <a:gdLst/>
                <a:ahLst/>
                <a:cxnLst/>
                <a:rect l="l" t="t" r="r" b="b"/>
                <a:pathLst>
                  <a:path w="4338" h="7009" extrusionOk="0">
                    <a:moveTo>
                      <a:pt x="4018" y="1"/>
                    </a:moveTo>
                    <a:cubicBezTo>
                      <a:pt x="4337" y="1872"/>
                      <a:pt x="3926" y="3881"/>
                      <a:pt x="2968" y="5547"/>
                    </a:cubicBezTo>
                    <a:cubicBezTo>
                      <a:pt x="2899" y="5639"/>
                      <a:pt x="2762" y="5684"/>
                      <a:pt x="2671" y="5616"/>
                    </a:cubicBezTo>
                    <a:cubicBezTo>
                      <a:pt x="2260" y="4954"/>
                      <a:pt x="1553" y="4657"/>
                      <a:pt x="913" y="5228"/>
                    </a:cubicBezTo>
                    <a:cubicBezTo>
                      <a:pt x="320" y="5776"/>
                      <a:pt x="594" y="6711"/>
                      <a:pt x="1324" y="7008"/>
                    </a:cubicBezTo>
                    <a:cubicBezTo>
                      <a:pt x="434" y="6848"/>
                      <a:pt x="0" y="5684"/>
                      <a:pt x="662" y="4999"/>
                    </a:cubicBezTo>
                    <a:cubicBezTo>
                      <a:pt x="1279" y="4246"/>
                      <a:pt x="2557" y="4474"/>
                      <a:pt x="2968" y="5319"/>
                    </a:cubicBezTo>
                    <a:lnTo>
                      <a:pt x="2580" y="5319"/>
                    </a:lnTo>
                    <a:cubicBezTo>
                      <a:pt x="3493" y="3698"/>
                      <a:pt x="3972" y="1850"/>
                      <a:pt x="401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6" name="Google Shape;2646;p40"/>
              <p:cNvSpPr/>
              <p:nvPr/>
            </p:nvSpPr>
            <p:spPr>
              <a:xfrm>
                <a:off x="7415325" y="2558450"/>
                <a:ext cx="43950" cy="49100"/>
              </a:xfrm>
              <a:custGeom>
                <a:avLst/>
                <a:gdLst/>
                <a:ahLst/>
                <a:cxnLst/>
                <a:rect l="l" t="t" r="r" b="b"/>
                <a:pathLst>
                  <a:path w="1758" h="1964" extrusionOk="0">
                    <a:moveTo>
                      <a:pt x="1758" y="1667"/>
                    </a:moveTo>
                    <a:cubicBezTo>
                      <a:pt x="1119" y="1964"/>
                      <a:pt x="411" y="1690"/>
                      <a:pt x="183" y="1188"/>
                    </a:cubicBezTo>
                    <a:cubicBezTo>
                      <a:pt x="0" y="823"/>
                      <a:pt x="114" y="343"/>
                      <a:pt x="411" y="1"/>
                    </a:cubicBezTo>
                    <a:cubicBezTo>
                      <a:pt x="434" y="161"/>
                      <a:pt x="480" y="640"/>
                      <a:pt x="868" y="1097"/>
                    </a:cubicBezTo>
                    <a:cubicBezTo>
                      <a:pt x="1187" y="1485"/>
                      <a:pt x="1598" y="1622"/>
                      <a:pt x="1758" y="1667"/>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7" name="Google Shape;2647;p40"/>
              <p:cNvSpPr/>
              <p:nvPr/>
            </p:nvSpPr>
            <p:spPr>
              <a:xfrm>
                <a:off x="7878675" y="2111650"/>
                <a:ext cx="281925" cy="238550"/>
              </a:xfrm>
              <a:custGeom>
                <a:avLst/>
                <a:gdLst/>
                <a:ahLst/>
                <a:cxnLst/>
                <a:rect l="l" t="t" r="r" b="b"/>
                <a:pathLst>
                  <a:path w="11277" h="9542" extrusionOk="0">
                    <a:moveTo>
                      <a:pt x="9336" y="9542"/>
                    </a:moveTo>
                    <a:cubicBezTo>
                      <a:pt x="10546" y="9177"/>
                      <a:pt x="11276" y="7647"/>
                      <a:pt x="10637" y="6460"/>
                    </a:cubicBezTo>
                    <a:cubicBezTo>
                      <a:pt x="9952" y="5205"/>
                      <a:pt x="8172" y="4931"/>
                      <a:pt x="7053" y="5753"/>
                    </a:cubicBezTo>
                    <a:lnTo>
                      <a:pt x="7670" y="6232"/>
                    </a:lnTo>
                    <a:cubicBezTo>
                      <a:pt x="9016" y="3128"/>
                      <a:pt x="5113" y="1"/>
                      <a:pt x="3013" y="3242"/>
                    </a:cubicBezTo>
                    <a:lnTo>
                      <a:pt x="3675" y="3425"/>
                    </a:lnTo>
                    <a:cubicBezTo>
                      <a:pt x="3653" y="2945"/>
                      <a:pt x="3470" y="2489"/>
                      <a:pt x="3150" y="2124"/>
                    </a:cubicBezTo>
                    <a:cubicBezTo>
                      <a:pt x="2237" y="982"/>
                      <a:pt x="297" y="1484"/>
                      <a:pt x="0" y="2877"/>
                    </a:cubicBezTo>
                    <a:cubicBezTo>
                      <a:pt x="777" y="1370"/>
                      <a:pt x="2991" y="1644"/>
                      <a:pt x="2968" y="3447"/>
                    </a:cubicBezTo>
                    <a:cubicBezTo>
                      <a:pt x="2945" y="3767"/>
                      <a:pt x="3401" y="3927"/>
                      <a:pt x="3584" y="3653"/>
                    </a:cubicBezTo>
                    <a:cubicBezTo>
                      <a:pt x="5250" y="1348"/>
                      <a:pt x="7784" y="3744"/>
                      <a:pt x="6894" y="5958"/>
                    </a:cubicBezTo>
                    <a:cubicBezTo>
                      <a:pt x="6734" y="6323"/>
                      <a:pt x="7236" y="6666"/>
                      <a:pt x="7533" y="6415"/>
                    </a:cubicBezTo>
                    <a:cubicBezTo>
                      <a:pt x="8286" y="5798"/>
                      <a:pt x="9587" y="5935"/>
                      <a:pt x="10158" y="6757"/>
                    </a:cubicBezTo>
                    <a:cubicBezTo>
                      <a:pt x="10774" y="7647"/>
                      <a:pt x="10295" y="8994"/>
                      <a:pt x="9336" y="954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8" name="Google Shape;2648;p40"/>
              <p:cNvSpPr/>
              <p:nvPr/>
            </p:nvSpPr>
            <p:spPr>
              <a:xfrm>
                <a:off x="8089800" y="2527075"/>
                <a:ext cx="30850" cy="25125"/>
              </a:xfrm>
              <a:custGeom>
                <a:avLst/>
                <a:gdLst/>
                <a:ahLst/>
                <a:cxnLst/>
                <a:rect l="l" t="t" r="r" b="b"/>
                <a:pathLst>
                  <a:path w="1234" h="1005" extrusionOk="0">
                    <a:moveTo>
                      <a:pt x="571" y="936"/>
                    </a:moveTo>
                    <a:cubicBezTo>
                      <a:pt x="1" y="868"/>
                      <a:pt x="115" y="1"/>
                      <a:pt x="663" y="46"/>
                    </a:cubicBezTo>
                    <a:cubicBezTo>
                      <a:pt x="1233" y="115"/>
                      <a:pt x="1119"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9" name="Google Shape;2649;p40"/>
              <p:cNvSpPr/>
              <p:nvPr/>
            </p:nvSpPr>
            <p:spPr>
              <a:xfrm>
                <a:off x="8041300" y="2424375"/>
                <a:ext cx="30850" cy="25125"/>
              </a:xfrm>
              <a:custGeom>
                <a:avLst/>
                <a:gdLst/>
                <a:ahLst/>
                <a:cxnLst/>
                <a:rect l="l" t="t" r="r" b="b"/>
                <a:pathLst>
                  <a:path w="1234" h="1005" extrusionOk="0">
                    <a:moveTo>
                      <a:pt x="571" y="936"/>
                    </a:moveTo>
                    <a:cubicBezTo>
                      <a:pt x="1" y="867"/>
                      <a:pt x="92" y="0"/>
                      <a:pt x="663" y="69"/>
                    </a:cubicBezTo>
                    <a:cubicBezTo>
                      <a:pt x="1233" y="137"/>
                      <a:pt x="1119" y="1004"/>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0" name="Google Shape;2650;p40"/>
              <p:cNvSpPr/>
              <p:nvPr/>
            </p:nvSpPr>
            <p:spPr>
              <a:xfrm>
                <a:off x="8130325" y="2476300"/>
                <a:ext cx="15425" cy="12575"/>
              </a:xfrm>
              <a:custGeom>
                <a:avLst/>
                <a:gdLst/>
                <a:ahLst/>
                <a:cxnLst/>
                <a:rect l="l" t="t" r="r" b="b"/>
                <a:pathLst>
                  <a:path w="617" h="503" extrusionOk="0">
                    <a:moveTo>
                      <a:pt x="297" y="479"/>
                    </a:moveTo>
                    <a:cubicBezTo>
                      <a:pt x="0" y="434"/>
                      <a:pt x="46" y="0"/>
                      <a:pt x="343" y="46"/>
                    </a:cubicBezTo>
                    <a:cubicBezTo>
                      <a:pt x="617" y="69"/>
                      <a:pt x="571" y="502"/>
                      <a:pt x="297" y="4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1" name="Google Shape;2651;p40"/>
              <p:cNvSpPr/>
              <p:nvPr/>
            </p:nvSpPr>
            <p:spPr>
              <a:xfrm>
                <a:off x="8031600" y="2491125"/>
                <a:ext cx="15425" cy="12575"/>
              </a:xfrm>
              <a:custGeom>
                <a:avLst/>
                <a:gdLst/>
                <a:ahLst/>
                <a:cxnLst/>
                <a:rect l="l" t="t" r="r" b="b"/>
                <a:pathLst>
                  <a:path w="617" h="503" extrusionOk="0">
                    <a:moveTo>
                      <a:pt x="297" y="480"/>
                    </a:moveTo>
                    <a:cubicBezTo>
                      <a:pt x="1" y="434"/>
                      <a:pt x="69" y="1"/>
                      <a:pt x="343" y="23"/>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2" name="Google Shape;2652;p40"/>
              <p:cNvSpPr/>
              <p:nvPr/>
            </p:nvSpPr>
            <p:spPr>
              <a:xfrm>
                <a:off x="7439850" y="1914800"/>
                <a:ext cx="273925" cy="158075"/>
              </a:xfrm>
              <a:custGeom>
                <a:avLst/>
                <a:gdLst/>
                <a:ahLst/>
                <a:cxnLst/>
                <a:rect l="l" t="t" r="r" b="b"/>
                <a:pathLst>
                  <a:path w="10957" h="6323" extrusionOk="0">
                    <a:moveTo>
                      <a:pt x="10957" y="2488"/>
                    </a:moveTo>
                    <a:cubicBezTo>
                      <a:pt x="9816" y="0"/>
                      <a:pt x="6415" y="685"/>
                      <a:pt x="6438" y="3492"/>
                    </a:cubicBezTo>
                    <a:lnTo>
                      <a:pt x="7259" y="3287"/>
                    </a:lnTo>
                    <a:cubicBezTo>
                      <a:pt x="6186" y="1096"/>
                      <a:pt x="3128" y="1187"/>
                      <a:pt x="2375" y="3561"/>
                    </a:cubicBezTo>
                    <a:lnTo>
                      <a:pt x="2694" y="3333"/>
                    </a:lnTo>
                    <a:cubicBezTo>
                      <a:pt x="1233" y="3401"/>
                      <a:pt x="1" y="4930"/>
                      <a:pt x="457" y="6323"/>
                    </a:cubicBezTo>
                    <a:cubicBezTo>
                      <a:pt x="480" y="5706"/>
                      <a:pt x="708" y="5067"/>
                      <a:pt x="1142" y="4634"/>
                    </a:cubicBezTo>
                    <a:cubicBezTo>
                      <a:pt x="1553" y="4246"/>
                      <a:pt x="2169" y="4017"/>
                      <a:pt x="2717" y="4040"/>
                    </a:cubicBezTo>
                    <a:cubicBezTo>
                      <a:pt x="2854" y="4040"/>
                      <a:pt x="2945" y="3972"/>
                      <a:pt x="3014" y="3858"/>
                    </a:cubicBezTo>
                    <a:cubicBezTo>
                      <a:pt x="3676" y="2214"/>
                      <a:pt x="5684" y="2146"/>
                      <a:pt x="6506" y="3698"/>
                    </a:cubicBezTo>
                    <a:cubicBezTo>
                      <a:pt x="6620" y="3903"/>
                      <a:pt x="6871" y="3995"/>
                      <a:pt x="7077" y="3880"/>
                    </a:cubicBezTo>
                    <a:cubicBezTo>
                      <a:pt x="7236" y="3789"/>
                      <a:pt x="7305" y="3629"/>
                      <a:pt x="7305" y="3470"/>
                    </a:cubicBezTo>
                    <a:cubicBezTo>
                      <a:pt x="7191" y="1187"/>
                      <a:pt x="9724" y="936"/>
                      <a:pt x="10957" y="248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3" name="Google Shape;2653;p40"/>
              <p:cNvSpPr/>
              <p:nvPr/>
            </p:nvSpPr>
            <p:spPr>
              <a:xfrm>
                <a:off x="7644150" y="2006100"/>
                <a:ext cx="30825" cy="25125"/>
              </a:xfrm>
              <a:custGeom>
                <a:avLst/>
                <a:gdLst/>
                <a:ahLst/>
                <a:cxnLst/>
                <a:rect l="l" t="t" r="r" b="b"/>
                <a:pathLst>
                  <a:path w="1233" h="1005" extrusionOk="0">
                    <a:moveTo>
                      <a:pt x="571" y="936"/>
                    </a:moveTo>
                    <a:cubicBezTo>
                      <a:pt x="0" y="868"/>
                      <a:pt x="92" y="0"/>
                      <a:pt x="662" y="69"/>
                    </a:cubicBezTo>
                    <a:cubicBezTo>
                      <a:pt x="1233" y="137"/>
                      <a:pt x="1119" y="1004"/>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4" name="Google Shape;2654;p40"/>
              <p:cNvSpPr/>
              <p:nvPr/>
            </p:nvSpPr>
            <p:spPr>
              <a:xfrm>
                <a:off x="7590500" y="2048325"/>
                <a:ext cx="30850" cy="25125"/>
              </a:xfrm>
              <a:custGeom>
                <a:avLst/>
                <a:gdLst/>
                <a:ahLst/>
                <a:cxnLst/>
                <a:rect l="l" t="t" r="r" b="b"/>
                <a:pathLst>
                  <a:path w="1234" h="1005" extrusionOk="0">
                    <a:moveTo>
                      <a:pt x="571" y="936"/>
                    </a:moveTo>
                    <a:cubicBezTo>
                      <a:pt x="1"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5" name="Google Shape;2655;p40"/>
              <p:cNvSpPr/>
              <p:nvPr/>
            </p:nvSpPr>
            <p:spPr>
              <a:xfrm>
                <a:off x="7558550" y="2028350"/>
                <a:ext cx="30850" cy="25125"/>
              </a:xfrm>
              <a:custGeom>
                <a:avLst/>
                <a:gdLst/>
                <a:ahLst/>
                <a:cxnLst/>
                <a:rect l="l" t="t" r="r" b="b"/>
                <a:pathLst>
                  <a:path w="1234" h="1005" extrusionOk="0">
                    <a:moveTo>
                      <a:pt x="571" y="936"/>
                    </a:moveTo>
                    <a:cubicBezTo>
                      <a:pt x="0"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6" name="Google Shape;2656;p40"/>
              <p:cNvSpPr/>
              <p:nvPr/>
            </p:nvSpPr>
            <p:spPr>
              <a:xfrm>
                <a:off x="7712050" y="2017500"/>
                <a:ext cx="15425" cy="12575"/>
              </a:xfrm>
              <a:custGeom>
                <a:avLst/>
                <a:gdLst/>
                <a:ahLst/>
                <a:cxnLst/>
                <a:rect l="l" t="t" r="r" b="b"/>
                <a:pathLst>
                  <a:path w="617" h="503" extrusionOk="0">
                    <a:moveTo>
                      <a:pt x="274" y="457"/>
                    </a:moveTo>
                    <a:cubicBezTo>
                      <a:pt x="0" y="434"/>
                      <a:pt x="46" y="1"/>
                      <a:pt x="320" y="23"/>
                    </a:cubicBezTo>
                    <a:cubicBezTo>
                      <a:pt x="617" y="69"/>
                      <a:pt x="548" y="503"/>
                      <a:pt x="274" y="45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7" name="Google Shape;2657;p40"/>
              <p:cNvSpPr/>
              <p:nvPr/>
            </p:nvSpPr>
            <p:spPr>
              <a:xfrm>
                <a:off x="7684650" y="2044325"/>
                <a:ext cx="15450" cy="12575"/>
              </a:xfrm>
              <a:custGeom>
                <a:avLst/>
                <a:gdLst/>
                <a:ahLst/>
                <a:cxnLst/>
                <a:rect l="l" t="t" r="r" b="b"/>
                <a:pathLst>
                  <a:path w="618" h="503" extrusionOk="0">
                    <a:moveTo>
                      <a:pt x="275" y="480"/>
                    </a:moveTo>
                    <a:cubicBezTo>
                      <a:pt x="1" y="434"/>
                      <a:pt x="47" y="0"/>
                      <a:pt x="320" y="46"/>
                    </a:cubicBezTo>
                    <a:cubicBezTo>
                      <a:pt x="617" y="69"/>
                      <a:pt x="549" y="503"/>
                      <a:pt x="275"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8" name="Google Shape;2658;p40"/>
              <p:cNvSpPr/>
              <p:nvPr/>
            </p:nvSpPr>
            <p:spPr>
              <a:xfrm>
                <a:off x="7975100" y="2559025"/>
                <a:ext cx="187200" cy="230575"/>
              </a:xfrm>
              <a:custGeom>
                <a:avLst/>
                <a:gdLst/>
                <a:ahLst/>
                <a:cxnLst/>
                <a:rect l="l" t="t" r="r" b="b"/>
                <a:pathLst>
                  <a:path w="7488" h="9223" extrusionOk="0">
                    <a:moveTo>
                      <a:pt x="7214" y="3174"/>
                    </a:moveTo>
                    <a:cubicBezTo>
                      <a:pt x="7168" y="2922"/>
                      <a:pt x="6803" y="686"/>
                      <a:pt x="5023" y="138"/>
                    </a:cubicBezTo>
                    <a:cubicBezTo>
                      <a:pt x="4771" y="46"/>
                      <a:pt x="4498" y="1"/>
                      <a:pt x="4224" y="1"/>
                    </a:cubicBezTo>
                    <a:cubicBezTo>
                      <a:pt x="2923" y="1"/>
                      <a:pt x="1507" y="868"/>
                      <a:pt x="754" y="2420"/>
                    </a:cubicBezTo>
                    <a:lnTo>
                      <a:pt x="1393" y="6255"/>
                    </a:lnTo>
                    <a:cubicBezTo>
                      <a:pt x="914" y="6803"/>
                      <a:pt x="457" y="7351"/>
                      <a:pt x="1" y="7898"/>
                    </a:cubicBezTo>
                    <a:cubicBezTo>
                      <a:pt x="92" y="7944"/>
                      <a:pt x="2626" y="9222"/>
                      <a:pt x="4977" y="7761"/>
                    </a:cubicBezTo>
                    <a:cubicBezTo>
                      <a:pt x="6461" y="6826"/>
                      <a:pt x="7488" y="5022"/>
                      <a:pt x="7214" y="3174"/>
                    </a:cubicBezTo>
                    <a:close/>
                  </a:path>
                </a:pathLst>
              </a:custGeom>
              <a:solidFill>
                <a:srgbClr val="A154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9" name="Google Shape;2659;p40"/>
              <p:cNvSpPr/>
              <p:nvPr/>
            </p:nvSpPr>
            <p:spPr>
              <a:xfrm>
                <a:off x="8011625" y="2602975"/>
                <a:ext cx="113575" cy="117000"/>
              </a:xfrm>
              <a:custGeom>
                <a:avLst/>
                <a:gdLst/>
                <a:ahLst/>
                <a:cxnLst/>
                <a:rect l="l" t="t" r="r" b="b"/>
                <a:pathLst>
                  <a:path w="4543" h="4680" extrusionOk="0">
                    <a:moveTo>
                      <a:pt x="4475" y="2123"/>
                    </a:moveTo>
                    <a:cubicBezTo>
                      <a:pt x="4429" y="1393"/>
                      <a:pt x="3858" y="662"/>
                      <a:pt x="3151" y="388"/>
                    </a:cubicBezTo>
                    <a:cubicBezTo>
                      <a:pt x="2078" y="0"/>
                      <a:pt x="640" y="617"/>
                      <a:pt x="1" y="2032"/>
                    </a:cubicBezTo>
                    <a:cubicBezTo>
                      <a:pt x="686" y="1804"/>
                      <a:pt x="1416" y="2077"/>
                      <a:pt x="1804" y="2671"/>
                    </a:cubicBezTo>
                    <a:cubicBezTo>
                      <a:pt x="2215" y="3287"/>
                      <a:pt x="2078" y="4155"/>
                      <a:pt x="1507" y="4680"/>
                    </a:cubicBezTo>
                    <a:cubicBezTo>
                      <a:pt x="3333" y="4588"/>
                      <a:pt x="4543" y="3287"/>
                      <a:pt x="4475" y="2123"/>
                    </a:cubicBezTo>
                    <a:close/>
                  </a:path>
                </a:pathLst>
              </a:custGeom>
              <a:solidFill>
                <a:srgbClr val="8A3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0" name="Google Shape;2660;p40"/>
              <p:cNvSpPr/>
              <p:nvPr/>
            </p:nvSpPr>
            <p:spPr>
              <a:xfrm>
                <a:off x="8006500" y="2588125"/>
                <a:ext cx="123850" cy="134700"/>
              </a:xfrm>
              <a:custGeom>
                <a:avLst/>
                <a:gdLst/>
                <a:ahLst/>
                <a:cxnLst/>
                <a:rect l="l" t="t" r="r" b="b"/>
                <a:pathLst>
                  <a:path w="4954" h="5388" extrusionOk="0">
                    <a:moveTo>
                      <a:pt x="4953" y="3333"/>
                    </a:moveTo>
                    <a:cubicBezTo>
                      <a:pt x="4565" y="663"/>
                      <a:pt x="1370" y="366"/>
                      <a:pt x="320" y="2786"/>
                    </a:cubicBezTo>
                    <a:lnTo>
                      <a:pt x="137" y="2580"/>
                    </a:lnTo>
                    <a:cubicBezTo>
                      <a:pt x="1872" y="2032"/>
                      <a:pt x="3105" y="4246"/>
                      <a:pt x="1689" y="5388"/>
                    </a:cubicBezTo>
                    <a:cubicBezTo>
                      <a:pt x="2785" y="4246"/>
                      <a:pt x="1758" y="2398"/>
                      <a:pt x="229" y="2877"/>
                    </a:cubicBezTo>
                    <a:cubicBezTo>
                      <a:pt x="114" y="2923"/>
                      <a:pt x="0" y="2786"/>
                      <a:pt x="46" y="2671"/>
                    </a:cubicBezTo>
                    <a:cubicBezTo>
                      <a:pt x="1073" y="1"/>
                      <a:pt x="4885" y="320"/>
                      <a:pt x="4953" y="3333"/>
                    </a:cubicBezTo>
                    <a:close/>
                  </a:path>
                </a:pathLst>
              </a:custGeom>
              <a:solidFill>
                <a:srgbClr val="8A3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1" name="Google Shape;2661;p40"/>
              <p:cNvSpPr/>
              <p:nvPr/>
            </p:nvSpPr>
            <p:spPr>
              <a:xfrm>
                <a:off x="7842725" y="1918775"/>
                <a:ext cx="175200" cy="84500"/>
              </a:xfrm>
              <a:custGeom>
                <a:avLst/>
                <a:gdLst/>
                <a:ahLst/>
                <a:cxnLst/>
                <a:rect l="l" t="t" r="r" b="b"/>
                <a:pathLst>
                  <a:path w="7008" h="3380" extrusionOk="0">
                    <a:moveTo>
                      <a:pt x="6802" y="3379"/>
                    </a:moveTo>
                    <a:cubicBezTo>
                      <a:pt x="7008" y="1895"/>
                      <a:pt x="5205" y="845"/>
                      <a:pt x="3926" y="1576"/>
                    </a:cubicBezTo>
                    <a:cubicBezTo>
                      <a:pt x="3493" y="1781"/>
                      <a:pt x="3128" y="2169"/>
                      <a:pt x="2922" y="2626"/>
                    </a:cubicBezTo>
                    <a:lnTo>
                      <a:pt x="3744" y="2717"/>
                    </a:lnTo>
                    <a:cubicBezTo>
                      <a:pt x="3561" y="1348"/>
                      <a:pt x="1827" y="1"/>
                      <a:pt x="594" y="1051"/>
                    </a:cubicBezTo>
                    <a:cubicBezTo>
                      <a:pt x="252" y="1370"/>
                      <a:pt x="69" y="1758"/>
                      <a:pt x="0" y="2169"/>
                    </a:cubicBezTo>
                    <a:cubicBezTo>
                      <a:pt x="252" y="1850"/>
                      <a:pt x="525" y="1553"/>
                      <a:pt x="845" y="1416"/>
                    </a:cubicBezTo>
                    <a:cubicBezTo>
                      <a:pt x="1827" y="960"/>
                      <a:pt x="2717" y="1987"/>
                      <a:pt x="2876" y="2900"/>
                    </a:cubicBezTo>
                    <a:cubicBezTo>
                      <a:pt x="2922" y="3128"/>
                      <a:pt x="3173" y="3288"/>
                      <a:pt x="3401" y="3242"/>
                    </a:cubicBezTo>
                    <a:cubicBezTo>
                      <a:pt x="3561" y="3219"/>
                      <a:pt x="3675" y="3105"/>
                      <a:pt x="3721" y="2991"/>
                    </a:cubicBezTo>
                    <a:cubicBezTo>
                      <a:pt x="3858" y="2717"/>
                      <a:pt x="4063" y="2466"/>
                      <a:pt x="4337" y="2306"/>
                    </a:cubicBezTo>
                    <a:cubicBezTo>
                      <a:pt x="5250" y="1736"/>
                      <a:pt x="6414" y="2261"/>
                      <a:pt x="6802" y="33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2" name="Google Shape;2662;p40"/>
              <p:cNvSpPr/>
              <p:nvPr/>
            </p:nvSpPr>
            <p:spPr>
              <a:xfrm>
                <a:off x="7884950" y="2019775"/>
                <a:ext cx="30850" cy="25150"/>
              </a:xfrm>
              <a:custGeom>
                <a:avLst/>
                <a:gdLst/>
                <a:ahLst/>
                <a:cxnLst/>
                <a:rect l="l" t="t" r="r" b="b"/>
                <a:pathLst>
                  <a:path w="1234" h="1006" extrusionOk="0">
                    <a:moveTo>
                      <a:pt x="571" y="937"/>
                    </a:moveTo>
                    <a:cubicBezTo>
                      <a:pt x="1" y="868"/>
                      <a:pt x="115" y="1"/>
                      <a:pt x="662" y="69"/>
                    </a:cubicBezTo>
                    <a:cubicBezTo>
                      <a:pt x="1233" y="138"/>
                      <a:pt x="1142" y="1005"/>
                      <a:pt x="571" y="93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3" name="Google Shape;2663;p40"/>
              <p:cNvSpPr/>
              <p:nvPr/>
            </p:nvSpPr>
            <p:spPr>
              <a:xfrm>
                <a:off x="7833600" y="1993525"/>
                <a:ext cx="30825" cy="25150"/>
              </a:xfrm>
              <a:custGeom>
                <a:avLst/>
                <a:gdLst/>
                <a:ahLst/>
                <a:cxnLst/>
                <a:rect l="l" t="t" r="r" b="b"/>
                <a:pathLst>
                  <a:path w="1233" h="1006" extrusionOk="0">
                    <a:moveTo>
                      <a:pt x="571" y="937"/>
                    </a:moveTo>
                    <a:cubicBezTo>
                      <a:pt x="0" y="868"/>
                      <a:pt x="92" y="1"/>
                      <a:pt x="662" y="69"/>
                    </a:cubicBezTo>
                    <a:cubicBezTo>
                      <a:pt x="1233" y="138"/>
                      <a:pt x="1119" y="1005"/>
                      <a:pt x="571" y="93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4" name="Google Shape;2664;p40"/>
              <p:cNvSpPr/>
              <p:nvPr/>
            </p:nvSpPr>
            <p:spPr>
              <a:xfrm>
                <a:off x="7958575" y="2015800"/>
                <a:ext cx="15425" cy="12575"/>
              </a:xfrm>
              <a:custGeom>
                <a:avLst/>
                <a:gdLst/>
                <a:ahLst/>
                <a:cxnLst/>
                <a:rect l="l" t="t" r="r" b="b"/>
                <a:pathLst>
                  <a:path w="617" h="503" extrusionOk="0">
                    <a:moveTo>
                      <a:pt x="274" y="457"/>
                    </a:moveTo>
                    <a:cubicBezTo>
                      <a:pt x="0" y="434"/>
                      <a:pt x="46" y="0"/>
                      <a:pt x="342" y="23"/>
                    </a:cubicBezTo>
                    <a:cubicBezTo>
                      <a:pt x="616" y="69"/>
                      <a:pt x="571" y="502"/>
                      <a:pt x="274" y="45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5" name="Google Shape;2665;p40"/>
              <p:cNvSpPr/>
              <p:nvPr/>
            </p:nvSpPr>
            <p:spPr>
              <a:xfrm>
                <a:off x="7924900" y="1922775"/>
                <a:ext cx="15425" cy="12575"/>
              </a:xfrm>
              <a:custGeom>
                <a:avLst/>
                <a:gdLst/>
                <a:ahLst/>
                <a:cxnLst/>
                <a:rect l="l" t="t" r="r" b="b"/>
                <a:pathLst>
                  <a:path w="617" h="503" extrusionOk="0">
                    <a:moveTo>
                      <a:pt x="297" y="480"/>
                    </a:moveTo>
                    <a:cubicBezTo>
                      <a:pt x="0" y="434"/>
                      <a:pt x="46" y="1"/>
                      <a:pt x="343" y="23"/>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6" name="Google Shape;2666;p40"/>
              <p:cNvSpPr/>
              <p:nvPr/>
            </p:nvSpPr>
            <p:spPr>
              <a:xfrm>
                <a:off x="7892375" y="1906800"/>
                <a:ext cx="15425" cy="12575"/>
              </a:xfrm>
              <a:custGeom>
                <a:avLst/>
                <a:gdLst/>
                <a:ahLst/>
                <a:cxnLst/>
                <a:rect l="l" t="t" r="r" b="b"/>
                <a:pathLst>
                  <a:path w="617" h="503" extrusionOk="0">
                    <a:moveTo>
                      <a:pt x="297" y="480"/>
                    </a:moveTo>
                    <a:cubicBezTo>
                      <a:pt x="0" y="434"/>
                      <a:pt x="69" y="1"/>
                      <a:pt x="343" y="46"/>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7" name="Google Shape;2667;p40"/>
              <p:cNvSpPr/>
              <p:nvPr/>
            </p:nvSpPr>
            <p:spPr>
              <a:xfrm>
                <a:off x="8242175" y="1856575"/>
                <a:ext cx="122125" cy="174650"/>
              </a:xfrm>
              <a:custGeom>
                <a:avLst/>
                <a:gdLst/>
                <a:ahLst/>
                <a:cxnLst/>
                <a:rect l="l" t="t" r="r" b="b"/>
                <a:pathLst>
                  <a:path w="4885" h="6986" extrusionOk="0">
                    <a:moveTo>
                      <a:pt x="0" y="982"/>
                    </a:moveTo>
                    <a:cubicBezTo>
                      <a:pt x="1872" y="1"/>
                      <a:pt x="3835" y="2238"/>
                      <a:pt x="1803" y="3493"/>
                    </a:cubicBezTo>
                    <a:cubicBezTo>
                      <a:pt x="1575" y="3607"/>
                      <a:pt x="1484" y="3881"/>
                      <a:pt x="1598" y="4109"/>
                    </a:cubicBezTo>
                    <a:cubicBezTo>
                      <a:pt x="1712" y="4269"/>
                      <a:pt x="1895" y="4361"/>
                      <a:pt x="2077" y="4315"/>
                    </a:cubicBezTo>
                    <a:cubicBezTo>
                      <a:pt x="2671" y="4201"/>
                      <a:pt x="3356" y="4498"/>
                      <a:pt x="3584" y="5091"/>
                    </a:cubicBezTo>
                    <a:cubicBezTo>
                      <a:pt x="3858" y="5753"/>
                      <a:pt x="3538" y="6552"/>
                      <a:pt x="2945" y="6985"/>
                    </a:cubicBezTo>
                    <a:cubicBezTo>
                      <a:pt x="3333" y="6894"/>
                      <a:pt x="3721" y="6643"/>
                      <a:pt x="3949" y="6255"/>
                    </a:cubicBezTo>
                    <a:cubicBezTo>
                      <a:pt x="4885" y="4886"/>
                      <a:pt x="3492" y="3174"/>
                      <a:pt x="1940" y="3448"/>
                    </a:cubicBezTo>
                    <a:lnTo>
                      <a:pt x="2214" y="4269"/>
                    </a:lnTo>
                    <a:cubicBezTo>
                      <a:pt x="3378" y="3767"/>
                      <a:pt x="3972" y="2078"/>
                      <a:pt x="3059" y="1074"/>
                    </a:cubicBezTo>
                    <a:cubicBezTo>
                      <a:pt x="2306" y="138"/>
                      <a:pt x="753" y="69"/>
                      <a:pt x="0" y="98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8" name="Google Shape;2668;p40"/>
              <p:cNvSpPr/>
              <p:nvPr/>
            </p:nvSpPr>
            <p:spPr>
              <a:xfrm>
                <a:off x="8165125" y="1830325"/>
                <a:ext cx="31425" cy="26275"/>
              </a:xfrm>
              <a:custGeom>
                <a:avLst/>
                <a:gdLst/>
                <a:ahLst/>
                <a:cxnLst/>
                <a:rect l="l" t="t" r="r" b="b"/>
                <a:pathLst>
                  <a:path w="1257" h="1051" extrusionOk="0">
                    <a:moveTo>
                      <a:pt x="708" y="960"/>
                    </a:moveTo>
                    <a:cubicBezTo>
                      <a:pt x="138" y="1051"/>
                      <a:pt x="1" y="184"/>
                      <a:pt x="571" y="92"/>
                    </a:cubicBezTo>
                    <a:cubicBezTo>
                      <a:pt x="1119" y="1"/>
                      <a:pt x="1256" y="868"/>
                      <a:pt x="708" y="96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9" name="Google Shape;2669;p40"/>
              <p:cNvSpPr/>
              <p:nvPr/>
            </p:nvSpPr>
            <p:spPr>
              <a:xfrm>
                <a:off x="8183975" y="1900525"/>
                <a:ext cx="31975" cy="26275"/>
              </a:xfrm>
              <a:custGeom>
                <a:avLst/>
                <a:gdLst/>
                <a:ahLst/>
                <a:cxnLst/>
                <a:rect l="l" t="t" r="r" b="b"/>
                <a:pathLst>
                  <a:path w="1279" h="1051" extrusionOk="0">
                    <a:moveTo>
                      <a:pt x="708" y="959"/>
                    </a:moveTo>
                    <a:cubicBezTo>
                      <a:pt x="137" y="1050"/>
                      <a:pt x="0" y="160"/>
                      <a:pt x="571" y="92"/>
                    </a:cubicBezTo>
                    <a:cubicBezTo>
                      <a:pt x="1141" y="0"/>
                      <a:pt x="1278" y="868"/>
                      <a:pt x="708"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0" name="Google Shape;2670;p40"/>
              <p:cNvSpPr/>
              <p:nvPr/>
            </p:nvSpPr>
            <p:spPr>
              <a:xfrm>
                <a:off x="8126900" y="1885125"/>
                <a:ext cx="31400" cy="26275"/>
              </a:xfrm>
              <a:custGeom>
                <a:avLst/>
                <a:gdLst/>
                <a:ahLst/>
                <a:cxnLst/>
                <a:rect l="l" t="t" r="r" b="b"/>
                <a:pathLst>
                  <a:path w="1256" h="1051" extrusionOk="0">
                    <a:moveTo>
                      <a:pt x="708" y="959"/>
                    </a:moveTo>
                    <a:cubicBezTo>
                      <a:pt x="137" y="1050"/>
                      <a:pt x="0" y="160"/>
                      <a:pt x="571" y="69"/>
                    </a:cubicBezTo>
                    <a:cubicBezTo>
                      <a:pt x="1119" y="0"/>
                      <a:pt x="1256" y="868"/>
                      <a:pt x="708"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1" name="Google Shape;2671;p40"/>
              <p:cNvSpPr/>
              <p:nvPr/>
            </p:nvSpPr>
            <p:spPr>
              <a:xfrm>
                <a:off x="8217625" y="1970150"/>
                <a:ext cx="31425" cy="26275"/>
              </a:xfrm>
              <a:custGeom>
                <a:avLst/>
                <a:gdLst/>
                <a:ahLst/>
                <a:cxnLst/>
                <a:rect l="l" t="t" r="r" b="b"/>
                <a:pathLst>
                  <a:path w="1257" h="1051" extrusionOk="0">
                    <a:moveTo>
                      <a:pt x="685" y="959"/>
                    </a:moveTo>
                    <a:cubicBezTo>
                      <a:pt x="138" y="1050"/>
                      <a:pt x="1" y="183"/>
                      <a:pt x="549" y="91"/>
                    </a:cubicBezTo>
                    <a:cubicBezTo>
                      <a:pt x="1119" y="0"/>
                      <a:pt x="1256" y="890"/>
                      <a:pt x="685"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2" name="Google Shape;2672;p40"/>
              <p:cNvSpPr/>
              <p:nvPr/>
            </p:nvSpPr>
            <p:spPr>
              <a:xfrm>
                <a:off x="8314650" y="2003800"/>
                <a:ext cx="16000" cy="13150"/>
              </a:xfrm>
              <a:custGeom>
                <a:avLst/>
                <a:gdLst/>
                <a:ahLst/>
                <a:cxnLst/>
                <a:rect l="l" t="t" r="r" b="b"/>
                <a:pathLst>
                  <a:path w="640" h="526" extrusionOk="0">
                    <a:moveTo>
                      <a:pt x="342" y="480"/>
                    </a:moveTo>
                    <a:cubicBezTo>
                      <a:pt x="68" y="526"/>
                      <a:pt x="0" y="69"/>
                      <a:pt x="274" y="46"/>
                    </a:cubicBezTo>
                    <a:cubicBezTo>
                      <a:pt x="571" y="1"/>
                      <a:pt x="639" y="435"/>
                      <a:pt x="342"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3" name="Google Shape;2673;p40"/>
              <p:cNvSpPr/>
              <p:nvPr/>
            </p:nvSpPr>
            <p:spPr>
              <a:xfrm>
                <a:off x="8253000" y="1919925"/>
                <a:ext cx="15450" cy="13150"/>
              </a:xfrm>
              <a:custGeom>
                <a:avLst/>
                <a:gdLst/>
                <a:ahLst/>
                <a:cxnLst/>
                <a:rect l="l" t="t" r="r" b="b"/>
                <a:pathLst>
                  <a:path w="618" h="526" extrusionOk="0">
                    <a:moveTo>
                      <a:pt x="343" y="480"/>
                    </a:moveTo>
                    <a:cubicBezTo>
                      <a:pt x="69" y="526"/>
                      <a:pt x="1" y="92"/>
                      <a:pt x="275" y="46"/>
                    </a:cubicBezTo>
                    <a:cubicBezTo>
                      <a:pt x="549" y="1"/>
                      <a:pt x="617" y="434"/>
                      <a:pt x="343"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4" name="Google Shape;2674;p40"/>
              <p:cNvSpPr/>
              <p:nvPr/>
            </p:nvSpPr>
            <p:spPr>
              <a:xfrm>
                <a:off x="8350600" y="1896525"/>
                <a:ext cx="16000" cy="13150"/>
              </a:xfrm>
              <a:custGeom>
                <a:avLst/>
                <a:gdLst/>
                <a:ahLst/>
                <a:cxnLst/>
                <a:rect l="l" t="t" r="r" b="b"/>
                <a:pathLst>
                  <a:path w="640" h="526" extrusionOk="0">
                    <a:moveTo>
                      <a:pt x="365" y="480"/>
                    </a:moveTo>
                    <a:cubicBezTo>
                      <a:pt x="68" y="526"/>
                      <a:pt x="0" y="92"/>
                      <a:pt x="297" y="46"/>
                    </a:cubicBezTo>
                    <a:cubicBezTo>
                      <a:pt x="571" y="1"/>
                      <a:pt x="639" y="434"/>
                      <a:pt x="365"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5" name="Google Shape;2675;p40"/>
              <p:cNvSpPr/>
              <p:nvPr/>
            </p:nvSpPr>
            <p:spPr>
              <a:xfrm>
                <a:off x="7322875" y="1813225"/>
                <a:ext cx="1052275" cy="856525"/>
              </a:xfrm>
              <a:custGeom>
                <a:avLst/>
                <a:gdLst/>
                <a:ahLst/>
                <a:cxnLst/>
                <a:rect l="l" t="t" r="r" b="b"/>
                <a:pathLst>
                  <a:path w="42091" h="34261" extrusionOk="0">
                    <a:moveTo>
                      <a:pt x="1324" y="5592"/>
                    </a:moveTo>
                    <a:cubicBezTo>
                      <a:pt x="2238" y="4999"/>
                      <a:pt x="3470" y="5067"/>
                      <a:pt x="4360" y="5798"/>
                    </a:cubicBezTo>
                    <a:cubicBezTo>
                      <a:pt x="3995" y="4154"/>
                      <a:pt x="4999" y="2625"/>
                      <a:pt x="6392" y="2328"/>
                    </a:cubicBezTo>
                    <a:cubicBezTo>
                      <a:pt x="7510" y="2077"/>
                      <a:pt x="8743" y="2671"/>
                      <a:pt x="9359" y="3789"/>
                    </a:cubicBezTo>
                    <a:cubicBezTo>
                      <a:pt x="9450" y="3607"/>
                      <a:pt x="10135" y="2214"/>
                      <a:pt x="11710" y="1803"/>
                    </a:cubicBezTo>
                    <a:cubicBezTo>
                      <a:pt x="12988" y="1484"/>
                      <a:pt x="14358" y="1918"/>
                      <a:pt x="15294" y="2967"/>
                    </a:cubicBezTo>
                    <a:cubicBezTo>
                      <a:pt x="15933" y="1461"/>
                      <a:pt x="17485" y="571"/>
                      <a:pt x="19105" y="731"/>
                    </a:cubicBezTo>
                    <a:cubicBezTo>
                      <a:pt x="20726" y="913"/>
                      <a:pt x="22073" y="2169"/>
                      <a:pt x="22369" y="3789"/>
                    </a:cubicBezTo>
                    <a:cubicBezTo>
                      <a:pt x="23488" y="2557"/>
                      <a:pt x="25223" y="2077"/>
                      <a:pt x="26706" y="2602"/>
                    </a:cubicBezTo>
                    <a:cubicBezTo>
                      <a:pt x="28464" y="3219"/>
                      <a:pt x="29605" y="5067"/>
                      <a:pt x="29354" y="7030"/>
                    </a:cubicBezTo>
                    <a:cubicBezTo>
                      <a:pt x="30860" y="6505"/>
                      <a:pt x="32435" y="7145"/>
                      <a:pt x="33075" y="8354"/>
                    </a:cubicBezTo>
                    <a:cubicBezTo>
                      <a:pt x="33531" y="9267"/>
                      <a:pt x="33417" y="10409"/>
                      <a:pt x="32801" y="11322"/>
                    </a:cubicBezTo>
                    <a:cubicBezTo>
                      <a:pt x="33143" y="11344"/>
                      <a:pt x="35859" y="11710"/>
                      <a:pt x="37388" y="14198"/>
                    </a:cubicBezTo>
                    <a:cubicBezTo>
                      <a:pt x="39169" y="17051"/>
                      <a:pt x="37731" y="20086"/>
                      <a:pt x="37640" y="20269"/>
                    </a:cubicBezTo>
                    <a:cubicBezTo>
                      <a:pt x="39237" y="20452"/>
                      <a:pt x="40584" y="21479"/>
                      <a:pt x="41063" y="22871"/>
                    </a:cubicBezTo>
                    <a:cubicBezTo>
                      <a:pt x="41680" y="24674"/>
                      <a:pt x="40721" y="26888"/>
                      <a:pt x="38690" y="27847"/>
                    </a:cubicBezTo>
                    <a:cubicBezTo>
                      <a:pt x="40356" y="28646"/>
                      <a:pt x="41155" y="30426"/>
                      <a:pt x="40721" y="31956"/>
                    </a:cubicBezTo>
                    <a:cubicBezTo>
                      <a:pt x="40196" y="33713"/>
                      <a:pt x="38279" y="34238"/>
                      <a:pt x="38187" y="34261"/>
                    </a:cubicBezTo>
                    <a:lnTo>
                      <a:pt x="38187" y="34261"/>
                    </a:lnTo>
                    <a:cubicBezTo>
                      <a:pt x="38370" y="34238"/>
                      <a:pt x="38530" y="34238"/>
                      <a:pt x="38690" y="34238"/>
                    </a:cubicBezTo>
                    <a:cubicBezTo>
                      <a:pt x="40082" y="34078"/>
                      <a:pt x="41269" y="33051"/>
                      <a:pt x="41566" y="31659"/>
                    </a:cubicBezTo>
                    <a:cubicBezTo>
                      <a:pt x="41908" y="30084"/>
                      <a:pt x="41041" y="28440"/>
                      <a:pt x="39511" y="27870"/>
                    </a:cubicBezTo>
                    <a:cubicBezTo>
                      <a:pt x="41177" y="26934"/>
                      <a:pt x="42090" y="25040"/>
                      <a:pt x="41748" y="23191"/>
                    </a:cubicBezTo>
                    <a:cubicBezTo>
                      <a:pt x="41451" y="21479"/>
                      <a:pt x="40105" y="20064"/>
                      <a:pt x="38370" y="19653"/>
                    </a:cubicBezTo>
                    <a:cubicBezTo>
                      <a:pt x="38575" y="19059"/>
                      <a:pt x="39146" y="17165"/>
                      <a:pt x="38347" y="15042"/>
                    </a:cubicBezTo>
                    <a:cubicBezTo>
                      <a:pt x="37137" y="11824"/>
                      <a:pt x="33851" y="10934"/>
                      <a:pt x="33508" y="10842"/>
                    </a:cubicBezTo>
                    <a:cubicBezTo>
                      <a:pt x="34102" y="9769"/>
                      <a:pt x="34010" y="8446"/>
                      <a:pt x="33257" y="7510"/>
                    </a:cubicBezTo>
                    <a:cubicBezTo>
                      <a:pt x="32550" y="6597"/>
                      <a:pt x="31363" y="6186"/>
                      <a:pt x="30244" y="6414"/>
                    </a:cubicBezTo>
                    <a:cubicBezTo>
                      <a:pt x="29902" y="3789"/>
                      <a:pt x="28053" y="1849"/>
                      <a:pt x="25953" y="1644"/>
                    </a:cubicBezTo>
                    <a:cubicBezTo>
                      <a:pt x="24173" y="1461"/>
                      <a:pt x="22826" y="2557"/>
                      <a:pt x="22506" y="2853"/>
                    </a:cubicBezTo>
                    <a:cubicBezTo>
                      <a:pt x="21913" y="1119"/>
                      <a:pt x="20361" y="0"/>
                      <a:pt x="18763" y="0"/>
                    </a:cubicBezTo>
                    <a:cubicBezTo>
                      <a:pt x="18649" y="0"/>
                      <a:pt x="18512" y="0"/>
                      <a:pt x="18375" y="23"/>
                    </a:cubicBezTo>
                    <a:cubicBezTo>
                      <a:pt x="16480" y="251"/>
                      <a:pt x="15545" y="2032"/>
                      <a:pt x="15476" y="2191"/>
                    </a:cubicBezTo>
                    <a:cubicBezTo>
                      <a:pt x="15408" y="2100"/>
                      <a:pt x="14015" y="571"/>
                      <a:pt x="11984" y="959"/>
                    </a:cubicBezTo>
                    <a:cubicBezTo>
                      <a:pt x="10158" y="1324"/>
                      <a:pt x="9382" y="2922"/>
                      <a:pt x="9313" y="3082"/>
                    </a:cubicBezTo>
                    <a:cubicBezTo>
                      <a:pt x="8537" y="1826"/>
                      <a:pt x="7008" y="1324"/>
                      <a:pt x="5730" y="1849"/>
                    </a:cubicBezTo>
                    <a:cubicBezTo>
                      <a:pt x="4611" y="2328"/>
                      <a:pt x="3904" y="3515"/>
                      <a:pt x="4018" y="4794"/>
                    </a:cubicBezTo>
                    <a:cubicBezTo>
                      <a:pt x="2671" y="4040"/>
                      <a:pt x="1096" y="4405"/>
                      <a:pt x="389" y="5410"/>
                    </a:cubicBezTo>
                    <a:cubicBezTo>
                      <a:pt x="115" y="5798"/>
                      <a:pt x="23" y="6232"/>
                      <a:pt x="1" y="6620"/>
                    </a:cubicBezTo>
                    <a:cubicBezTo>
                      <a:pt x="69" y="7076"/>
                      <a:pt x="160" y="7533"/>
                      <a:pt x="252" y="7989"/>
                    </a:cubicBezTo>
                    <a:cubicBezTo>
                      <a:pt x="138" y="7030"/>
                      <a:pt x="548" y="6117"/>
                      <a:pt x="1324" y="559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6" name="Google Shape;2676;p40"/>
              <p:cNvSpPr/>
              <p:nvPr/>
            </p:nvSpPr>
            <p:spPr>
              <a:xfrm>
                <a:off x="7173375" y="2688575"/>
                <a:ext cx="861675" cy="302450"/>
              </a:xfrm>
              <a:custGeom>
                <a:avLst/>
                <a:gdLst/>
                <a:ahLst/>
                <a:cxnLst/>
                <a:rect l="l" t="t" r="r" b="b"/>
                <a:pathLst>
                  <a:path w="34467" h="12098" extrusionOk="0">
                    <a:moveTo>
                      <a:pt x="22141" y="10933"/>
                    </a:moveTo>
                    <a:cubicBezTo>
                      <a:pt x="15499" y="12098"/>
                      <a:pt x="10386" y="9290"/>
                      <a:pt x="8332" y="8126"/>
                    </a:cubicBezTo>
                    <a:cubicBezTo>
                      <a:pt x="3881" y="5592"/>
                      <a:pt x="1301" y="2123"/>
                      <a:pt x="0" y="0"/>
                    </a:cubicBezTo>
                    <a:cubicBezTo>
                      <a:pt x="434" y="1803"/>
                      <a:pt x="1301" y="3196"/>
                      <a:pt x="1689" y="3835"/>
                    </a:cubicBezTo>
                    <a:cubicBezTo>
                      <a:pt x="4086" y="7692"/>
                      <a:pt x="7875" y="9153"/>
                      <a:pt x="10637" y="10226"/>
                    </a:cubicBezTo>
                    <a:cubicBezTo>
                      <a:pt x="13787" y="11436"/>
                      <a:pt x="16663" y="11687"/>
                      <a:pt x="17370" y="11732"/>
                    </a:cubicBezTo>
                    <a:cubicBezTo>
                      <a:pt x="17553" y="11755"/>
                      <a:pt x="18192" y="11801"/>
                      <a:pt x="18945" y="11801"/>
                    </a:cubicBezTo>
                    <a:cubicBezTo>
                      <a:pt x="19311" y="11801"/>
                      <a:pt x="24081" y="11915"/>
                      <a:pt x="27619" y="10157"/>
                    </a:cubicBezTo>
                    <a:cubicBezTo>
                      <a:pt x="31066" y="8423"/>
                      <a:pt x="33188" y="5638"/>
                      <a:pt x="34467" y="3287"/>
                    </a:cubicBezTo>
                    <a:cubicBezTo>
                      <a:pt x="33120" y="4999"/>
                      <a:pt x="28966" y="9747"/>
                      <a:pt x="22141" y="1093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7" name="Google Shape;2677;p40"/>
              <p:cNvSpPr/>
              <p:nvPr/>
            </p:nvSpPr>
            <p:spPr>
              <a:xfrm>
                <a:off x="7417025" y="2633225"/>
                <a:ext cx="184925" cy="82175"/>
              </a:xfrm>
              <a:custGeom>
                <a:avLst/>
                <a:gdLst/>
                <a:ahLst/>
                <a:cxnLst/>
                <a:rect l="l" t="t" r="r" b="b"/>
                <a:pathLst>
                  <a:path w="7397" h="3287" extrusionOk="0">
                    <a:moveTo>
                      <a:pt x="115" y="1141"/>
                    </a:moveTo>
                    <a:cubicBezTo>
                      <a:pt x="252" y="1803"/>
                      <a:pt x="800" y="2146"/>
                      <a:pt x="1233" y="2420"/>
                    </a:cubicBezTo>
                    <a:cubicBezTo>
                      <a:pt x="2603" y="3287"/>
                      <a:pt x="4109" y="3127"/>
                      <a:pt x="4703" y="3059"/>
                    </a:cubicBezTo>
                    <a:cubicBezTo>
                      <a:pt x="5890" y="2922"/>
                      <a:pt x="6803" y="2488"/>
                      <a:pt x="7396" y="2123"/>
                    </a:cubicBezTo>
                    <a:cubicBezTo>
                      <a:pt x="7191" y="1917"/>
                      <a:pt x="6963" y="1758"/>
                      <a:pt x="6711" y="1644"/>
                    </a:cubicBezTo>
                    <a:cubicBezTo>
                      <a:pt x="5228" y="959"/>
                      <a:pt x="4246" y="2397"/>
                      <a:pt x="2557" y="1849"/>
                    </a:cubicBezTo>
                    <a:cubicBezTo>
                      <a:pt x="1279" y="1438"/>
                      <a:pt x="982" y="365"/>
                      <a:pt x="252" y="0"/>
                    </a:cubicBezTo>
                    <a:cubicBezTo>
                      <a:pt x="115" y="274"/>
                      <a:pt x="1" y="685"/>
                      <a:pt x="115" y="1141"/>
                    </a:cubicBezTo>
                    <a:close/>
                  </a:path>
                </a:pathLst>
              </a:custGeom>
              <a:solidFill>
                <a:srgbClr val="F9D9E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8" name="Google Shape;2678;p40"/>
              <p:cNvSpPr/>
              <p:nvPr/>
            </p:nvSpPr>
            <p:spPr>
              <a:xfrm>
                <a:off x="7374800" y="2741075"/>
                <a:ext cx="172925" cy="88450"/>
              </a:xfrm>
              <a:custGeom>
                <a:avLst/>
                <a:gdLst/>
                <a:ahLst/>
                <a:cxnLst/>
                <a:rect l="l" t="t" r="r" b="b"/>
                <a:pathLst>
                  <a:path w="6917" h="3538" extrusionOk="0">
                    <a:moveTo>
                      <a:pt x="3676" y="274"/>
                    </a:moveTo>
                    <a:cubicBezTo>
                      <a:pt x="2466" y="0"/>
                      <a:pt x="1393" y="342"/>
                      <a:pt x="1142" y="411"/>
                    </a:cubicBezTo>
                    <a:cubicBezTo>
                      <a:pt x="685" y="571"/>
                      <a:pt x="297" y="776"/>
                      <a:pt x="1" y="982"/>
                    </a:cubicBezTo>
                    <a:cubicBezTo>
                      <a:pt x="389" y="1507"/>
                      <a:pt x="845" y="1986"/>
                      <a:pt x="1302" y="2328"/>
                    </a:cubicBezTo>
                    <a:cubicBezTo>
                      <a:pt x="2877" y="3538"/>
                      <a:pt x="4657" y="3470"/>
                      <a:pt x="5273" y="3424"/>
                    </a:cubicBezTo>
                    <a:cubicBezTo>
                      <a:pt x="5547" y="3401"/>
                      <a:pt x="6186" y="3333"/>
                      <a:pt x="6917" y="3036"/>
                    </a:cubicBezTo>
                    <a:cubicBezTo>
                      <a:pt x="6574" y="2305"/>
                      <a:pt x="5547" y="685"/>
                      <a:pt x="3676" y="274"/>
                    </a:cubicBezTo>
                    <a:close/>
                  </a:path>
                </a:pathLst>
              </a:custGeom>
              <a:solidFill>
                <a:srgbClr val="E333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9" name="Google Shape;2679;p40"/>
              <p:cNvSpPr/>
              <p:nvPr/>
            </p:nvSpPr>
            <p:spPr>
              <a:xfrm>
                <a:off x="7514050" y="3341950"/>
                <a:ext cx="114700" cy="222550"/>
              </a:xfrm>
              <a:custGeom>
                <a:avLst/>
                <a:gdLst/>
                <a:ahLst/>
                <a:cxnLst/>
                <a:rect l="l" t="t" r="r" b="b"/>
                <a:pathLst>
                  <a:path w="4588" h="8902" extrusionOk="0">
                    <a:moveTo>
                      <a:pt x="46" y="0"/>
                    </a:moveTo>
                    <a:cubicBezTo>
                      <a:pt x="23" y="0"/>
                      <a:pt x="23" y="0"/>
                      <a:pt x="0" y="0"/>
                    </a:cubicBezTo>
                    <a:cubicBezTo>
                      <a:pt x="2420" y="2237"/>
                      <a:pt x="4588" y="5752"/>
                      <a:pt x="2899" y="8902"/>
                    </a:cubicBezTo>
                    <a:cubicBezTo>
                      <a:pt x="2922" y="8902"/>
                      <a:pt x="2922" y="8902"/>
                      <a:pt x="2922" y="8902"/>
                    </a:cubicBezTo>
                    <a:cubicBezTo>
                      <a:pt x="3104" y="8628"/>
                      <a:pt x="3241" y="8331"/>
                      <a:pt x="3355" y="8035"/>
                    </a:cubicBezTo>
                    <a:cubicBezTo>
                      <a:pt x="4451" y="4953"/>
                      <a:pt x="2351" y="1917"/>
                      <a:pt x="4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0" name="Google Shape;2680;p40"/>
              <p:cNvSpPr/>
              <p:nvPr/>
            </p:nvSpPr>
            <p:spPr>
              <a:xfrm>
                <a:off x="7460400" y="3393300"/>
                <a:ext cx="71350" cy="148375"/>
              </a:xfrm>
              <a:custGeom>
                <a:avLst/>
                <a:gdLst/>
                <a:ahLst/>
                <a:cxnLst/>
                <a:rect l="l" t="t" r="r" b="b"/>
                <a:pathLst>
                  <a:path w="2854" h="5935" extrusionOk="0">
                    <a:moveTo>
                      <a:pt x="2671" y="3082"/>
                    </a:moveTo>
                    <a:cubicBezTo>
                      <a:pt x="2420" y="1416"/>
                      <a:pt x="1484" y="366"/>
                      <a:pt x="1142" y="0"/>
                    </a:cubicBezTo>
                    <a:lnTo>
                      <a:pt x="1" y="183"/>
                    </a:lnTo>
                    <a:cubicBezTo>
                      <a:pt x="868" y="845"/>
                      <a:pt x="1416" y="1849"/>
                      <a:pt x="1461" y="2945"/>
                    </a:cubicBezTo>
                    <a:cubicBezTo>
                      <a:pt x="1530" y="4474"/>
                      <a:pt x="571" y="5524"/>
                      <a:pt x="137" y="5935"/>
                    </a:cubicBezTo>
                    <a:cubicBezTo>
                      <a:pt x="845" y="5912"/>
                      <a:pt x="1575" y="5889"/>
                      <a:pt x="2374" y="5844"/>
                    </a:cubicBezTo>
                    <a:cubicBezTo>
                      <a:pt x="2557" y="5341"/>
                      <a:pt x="2854" y="4337"/>
                      <a:pt x="2671" y="308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1" name="Google Shape;2681;p40"/>
              <p:cNvSpPr/>
              <p:nvPr/>
            </p:nvSpPr>
            <p:spPr>
              <a:xfrm>
                <a:off x="7246425" y="3425250"/>
                <a:ext cx="64500" cy="25125"/>
              </a:xfrm>
              <a:custGeom>
                <a:avLst/>
                <a:gdLst/>
                <a:ahLst/>
                <a:cxnLst/>
                <a:rect l="l" t="t" r="r" b="b"/>
                <a:pathLst>
                  <a:path w="2580" h="1005" extrusionOk="0">
                    <a:moveTo>
                      <a:pt x="2579" y="936"/>
                    </a:moveTo>
                    <a:cubicBezTo>
                      <a:pt x="1666" y="754"/>
                      <a:pt x="822" y="457"/>
                      <a:pt x="0" y="1"/>
                    </a:cubicBezTo>
                    <a:cubicBezTo>
                      <a:pt x="69" y="69"/>
                      <a:pt x="137" y="138"/>
                      <a:pt x="228" y="206"/>
                    </a:cubicBezTo>
                    <a:cubicBezTo>
                      <a:pt x="205" y="206"/>
                      <a:pt x="183" y="206"/>
                      <a:pt x="183" y="229"/>
                    </a:cubicBezTo>
                    <a:cubicBezTo>
                      <a:pt x="867" y="731"/>
                      <a:pt x="1735" y="1005"/>
                      <a:pt x="2579" y="93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2" name="Google Shape;2682;p40"/>
              <p:cNvSpPr/>
              <p:nvPr/>
            </p:nvSpPr>
            <p:spPr>
              <a:xfrm>
                <a:off x="7246975" y="3459500"/>
                <a:ext cx="57675" cy="21125"/>
              </a:xfrm>
              <a:custGeom>
                <a:avLst/>
                <a:gdLst/>
                <a:ahLst/>
                <a:cxnLst/>
                <a:rect l="l" t="t" r="r" b="b"/>
                <a:pathLst>
                  <a:path w="2307" h="845" extrusionOk="0">
                    <a:moveTo>
                      <a:pt x="2306" y="799"/>
                    </a:moveTo>
                    <a:cubicBezTo>
                      <a:pt x="1485" y="639"/>
                      <a:pt x="731" y="365"/>
                      <a:pt x="1" y="0"/>
                    </a:cubicBezTo>
                    <a:cubicBezTo>
                      <a:pt x="92" y="91"/>
                      <a:pt x="183" y="206"/>
                      <a:pt x="298" y="297"/>
                    </a:cubicBezTo>
                    <a:cubicBezTo>
                      <a:pt x="275" y="297"/>
                      <a:pt x="252" y="274"/>
                      <a:pt x="206" y="274"/>
                    </a:cubicBezTo>
                    <a:cubicBezTo>
                      <a:pt x="845" y="662"/>
                      <a:pt x="1576" y="845"/>
                      <a:pt x="2306" y="79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83" name="Google Shape;2683;p40"/>
            <p:cNvGrpSpPr/>
            <p:nvPr/>
          </p:nvGrpSpPr>
          <p:grpSpPr>
            <a:xfrm>
              <a:off x="708077" y="1995024"/>
              <a:ext cx="1215367" cy="2064392"/>
              <a:chOff x="896725" y="2043175"/>
              <a:chExt cx="1085925" cy="1844525"/>
            </a:xfrm>
          </p:grpSpPr>
          <p:sp>
            <p:nvSpPr>
              <p:cNvPr id="2684" name="Google Shape;2684;p40"/>
              <p:cNvSpPr/>
              <p:nvPr/>
            </p:nvSpPr>
            <p:spPr>
              <a:xfrm>
                <a:off x="1475900" y="3146775"/>
                <a:ext cx="179200" cy="128050"/>
              </a:xfrm>
              <a:custGeom>
                <a:avLst/>
                <a:gdLst/>
                <a:ahLst/>
                <a:cxnLst/>
                <a:rect l="l" t="t" r="r" b="b"/>
                <a:pathLst>
                  <a:path w="7168" h="5122" extrusionOk="0">
                    <a:moveTo>
                      <a:pt x="7145" y="1"/>
                    </a:moveTo>
                    <a:cubicBezTo>
                      <a:pt x="4748" y="663"/>
                      <a:pt x="2375" y="1325"/>
                      <a:pt x="1" y="1987"/>
                    </a:cubicBezTo>
                    <a:lnTo>
                      <a:pt x="549" y="4497"/>
                    </a:lnTo>
                    <a:cubicBezTo>
                      <a:pt x="1336" y="4779"/>
                      <a:pt x="2569" y="5121"/>
                      <a:pt x="4071" y="5121"/>
                    </a:cubicBezTo>
                    <a:cubicBezTo>
                      <a:pt x="4399" y="5121"/>
                      <a:pt x="4739" y="5105"/>
                      <a:pt x="5091" y="5068"/>
                    </a:cubicBezTo>
                    <a:cubicBezTo>
                      <a:pt x="5890" y="4977"/>
                      <a:pt x="6597" y="4794"/>
                      <a:pt x="7168" y="4612"/>
                    </a:cubicBezTo>
                    <a:cubicBezTo>
                      <a:pt x="7168" y="3082"/>
                      <a:pt x="7145" y="1530"/>
                      <a:pt x="7145"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5" name="Google Shape;2685;p40"/>
              <p:cNvSpPr/>
              <p:nvPr/>
            </p:nvSpPr>
            <p:spPr>
              <a:xfrm>
                <a:off x="1475900" y="3146775"/>
                <a:ext cx="179200" cy="89250"/>
              </a:xfrm>
              <a:custGeom>
                <a:avLst/>
                <a:gdLst/>
                <a:ahLst/>
                <a:cxnLst/>
                <a:rect l="l" t="t" r="r" b="b"/>
                <a:pathLst>
                  <a:path w="7168" h="3570" extrusionOk="0">
                    <a:moveTo>
                      <a:pt x="7145" y="1"/>
                    </a:moveTo>
                    <a:cubicBezTo>
                      <a:pt x="4748" y="663"/>
                      <a:pt x="2375" y="1325"/>
                      <a:pt x="1" y="1987"/>
                    </a:cubicBezTo>
                    <a:lnTo>
                      <a:pt x="252" y="3174"/>
                    </a:lnTo>
                    <a:cubicBezTo>
                      <a:pt x="1049" y="3397"/>
                      <a:pt x="1984" y="3570"/>
                      <a:pt x="3020" y="3570"/>
                    </a:cubicBezTo>
                    <a:cubicBezTo>
                      <a:pt x="3673" y="3570"/>
                      <a:pt x="4367" y="3501"/>
                      <a:pt x="5091" y="3333"/>
                    </a:cubicBezTo>
                    <a:cubicBezTo>
                      <a:pt x="5890" y="3174"/>
                      <a:pt x="6574" y="2900"/>
                      <a:pt x="7168" y="2626"/>
                    </a:cubicBezTo>
                    <a:cubicBezTo>
                      <a:pt x="7145" y="1736"/>
                      <a:pt x="7145" y="868"/>
                      <a:pt x="714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6" name="Google Shape;2686;p40"/>
              <p:cNvSpPr/>
              <p:nvPr/>
            </p:nvSpPr>
            <p:spPr>
              <a:xfrm>
                <a:off x="972600" y="2248600"/>
                <a:ext cx="1010050" cy="954425"/>
              </a:xfrm>
              <a:custGeom>
                <a:avLst/>
                <a:gdLst/>
                <a:ahLst/>
                <a:cxnLst/>
                <a:rect l="l" t="t" r="r" b="b"/>
                <a:pathLst>
                  <a:path w="40402" h="38177" extrusionOk="0">
                    <a:moveTo>
                      <a:pt x="20087" y="1"/>
                    </a:moveTo>
                    <a:cubicBezTo>
                      <a:pt x="18170" y="1"/>
                      <a:pt x="15933" y="298"/>
                      <a:pt x="13605" y="1233"/>
                    </a:cubicBezTo>
                    <a:cubicBezTo>
                      <a:pt x="13513" y="1279"/>
                      <a:pt x="13376" y="1325"/>
                      <a:pt x="13217" y="1393"/>
                    </a:cubicBezTo>
                    <a:cubicBezTo>
                      <a:pt x="8515" y="3425"/>
                      <a:pt x="5981" y="7100"/>
                      <a:pt x="5182" y="8286"/>
                    </a:cubicBezTo>
                    <a:cubicBezTo>
                      <a:pt x="4246" y="9656"/>
                      <a:pt x="1" y="16230"/>
                      <a:pt x="2078" y="24492"/>
                    </a:cubicBezTo>
                    <a:cubicBezTo>
                      <a:pt x="2603" y="26592"/>
                      <a:pt x="4497" y="32595"/>
                      <a:pt x="10181" y="35882"/>
                    </a:cubicBezTo>
                    <a:cubicBezTo>
                      <a:pt x="13582" y="37845"/>
                      <a:pt x="16960" y="38028"/>
                      <a:pt x="19128" y="38142"/>
                    </a:cubicBezTo>
                    <a:cubicBezTo>
                      <a:pt x="19485" y="38161"/>
                      <a:pt x="19913" y="38177"/>
                      <a:pt x="20405" y="38177"/>
                    </a:cubicBezTo>
                    <a:cubicBezTo>
                      <a:pt x="22210" y="38177"/>
                      <a:pt x="24861" y="37970"/>
                      <a:pt x="27893" y="37001"/>
                    </a:cubicBezTo>
                    <a:cubicBezTo>
                      <a:pt x="30861" y="36065"/>
                      <a:pt x="34901" y="34764"/>
                      <a:pt x="37640" y="30883"/>
                    </a:cubicBezTo>
                    <a:cubicBezTo>
                      <a:pt x="38370" y="29879"/>
                      <a:pt x="40402" y="26980"/>
                      <a:pt x="39991" y="23442"/>
                    </a:cubicBezTo>
                    <a:cubicBezTo>
                      <a:pt x="39717" y="21137"/>
                      <a:pt x="38484" y="18991"/>
                      <a:pt x="38051" y="18261"/>
                    </a:cubicBezTo>
                    <a:cubicBezTo>
                      <a:pt x="37229" y="16800"/>
                      <a:pt x="37024" y="16960"/>
                      <a:pt x="36407" y="15819"/>
                    </a:cubicBezTo>
                    <a:cubicBezTo>
                      <a:pt x="35038" y="13285"/>
                      <a:pt x="35745" y="12007"/>
                      <a:pt x="34878" y="9222"/>
                    </a:cubicBezTo>
                    <a:cubicBezTo>
                      <a:pt x="34718" y="8674"/>
                      <a:pt x="33851" y="6027"/>
                      <a:pt x="31545" y="3858"/>
                    </a:cubicBezTo>
                    <a:cubicBezTo>
                      <a:pt x="29605" y="2032"/>
                      <a:pt x="27528" y="1370"/>
                      <a:pt x="25953" y="914"/>
                    </a:cubicBezTo>
                    <a:cubicBezTo>
                      <a:pt x="24972" y="617"/>
                      <a:pt x="22826" y="1"/>
                      <a:pt x="20087"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7" name="Google Shape;2687;p40"/>
              <p:cNvSpPr/>
              <p:nvPr/>
            </p:nvSpPr>
            <p:spPr>
              <a:xfrm>
                <a:off x="1649950" y="2548200"/>
                <a:ext cx="196325" cy="192525"/>
              </a:xfrm>
              <a:custGeom>
                <a:avLst/>
                <a:gdLst/>
                <a:ahLst/>
                <a:cxnLst/>
                <a:rect l="l" t="t" r="r" b="b"/>
                <a:pathLst>
                  <a:path w="7853" h="7701" extrusionOk="0">
                    <a:moveTo>
                      <a:pt x="2304" y="4494"/>
                    </a:moveTo>
                    <a:cubicBezTo>
                      <a:pt x="2590" y="4494"/>
                      <a:pt x="3042" y="4711"/>
                      <a:pt x="3059" y="4953"/>
                    </a:cubicBezTo>
                    <a:cubicBezTo>
                      <a:pt x="3059" y="5128"/>
                      <a:pt x="2808" y="5366"/>
                      <a:pt x="2546" y="5366"/>
                    </a:cubicBezTo>
                    <a:cubicBezTo>
                      <a:pt x="2535" y="5366"/>
                      <a:pt x="2523" y="5365"/>
                      <a:pt x="2511" y="5364"/>
                    </a:cubicBezTo>
                    <a:cubicBezTo>
                      <a:pt x="2123" y="5318"/>
                      <a:pt x="1986" y="4702"/>
                      <a:pt x="2100" y="4565"/>
                    </a:cubicBezTo>
                    <a:cubicBezTo>
                      <a:pt x="2139" y="4516"/>
                      <a:pt x="2213" y="4494"/>
                      <a:pt x="2304" y="4494"/>
                    </a:cubicBezTo>
                    <a:close/>
                    <a:moveTo>
                      <a:pt x="3698" y="0"/>
                    </a:moveTo>
                    <a:cubicBezTo>
                      <a:pt x="1598" y="137"/>
                      <a:pt x="0" y="1940"/>
                      <a:pt x="115" y="4063"/>
                    </a:cubicBezTo>
                    <a:cubicBezTo>
                      <a:pt x="246" y="6103"/>
                      <a:pt x="1917" y="7700"/>
                      <a:pt x="3910" y="7700"/>
                    </a:cubicBezTo>
                    <a:cubicBezTo>
                      <a:pt x="3991" y="7700"/>
                      <a:pt x="4073" y="7698"/>
                      <a:pt x="4155" y="7692"/>
                    </a:cubicBezTo>
                    <a:cubicBezTo>
                      <a:pt x="6255" y="7578"/>
                      <a:pt x="7852" y="5752"/>
                      <a:pt x="7715" y="3629"/>
                    </a:cubicBezTo>
                    <a:cubicBezTo>
                      <a:pt x="7601" y="1575"/>
                      <a:pt x="5935" y="0"/>
                      <a:pt x="392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8" name="Google Shape;2688;p40"/>
              <p:cNvSpPr/>
              <p:nvPr/>
            </p:nvSpPr>
            <p:spPr>
              <a:xfrm>
                <a:off x="1672200" y="2553275"/>
                <a:ext cx="127850" cy="166250"/>
              </a:xfrm>
              <a:custGeom>
                <a:avLst/>
                <a:gdLst/>
                <a:ahLst/>
                <a:cxnLst/>
                <a:rect l="l" t="t" r="r" b="b"/>
                <a:pathLst>
                  <a:path w="5114" h="6650" extrusionOk="0">
                    <a:moveTo>
                      <a:pt x="2412" y="0"/>
                    </a:moveTo>
                    <a:cubicBezTo>
                      <a:pt x="2384" y="0"/>
                      <a:pt x="2357" y="1"/>
                      <a:pt x="2329" y="3"/>
                    </a:cubicBezTo>
                    <a:cubicBezTo>
                      <a:pt x="914" y="48"/>
                      <a:pt x="1" y="1943"/>
                      <a:pt x="92" y="3449"/>
                    </a:cubicBezTo>
                    <a:cubicBezTo>
                      <a:pt x="158" y="4910"/>
                      <a:pt x="1212" y="6650"/>
                      <a:pt x="2587" y="6650"/>
                    </a:cubicBezTo>
                    <a:cubicBezTo>
                      <a:pt x="2630" y="6650"/>
                      <a:pt x="2673" y="6648"/>
                      <a:pt x="2717" y="6645"/>
                    </a:cubicBezTo>
                    <a:cubicBezTo>
                      <a:pt x="3927" y="6553"/>
                      <a:pt x="5114" y="5070"/>
                      <a:pt x="4954" y="3175"/>
                    </a:cubicBezTo>
                    <a:lnTo>
                      <a:pt x="3082" y="2810"/>
                    </a:lnTo>
                    <a:cubicBezTo>
                      <a:pt x="3561" y="2376"/>
                      <a:pt x="4041" y="1943"/>
                      <a:pt x="4520" y="1532"/>
                    </a:cubicBezTo>
                    <a:cubicBezTo>
                      <a:pt x="4475" y="1443"/>
                      <a:pt x="3623" y="0"/>
                      <a:pt x="241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9" name="Google Shape;2689;p40"/>
              <p:cNvSpPr/>
              <p:nvPr/>
            </p:nvSpPr>
            <p:spPr>
              <a:xfrm>
                <a:off x="1708150" y="2305675"/>
                <a:ext cx="272800" cy="699050"/>
              </a:xfrm>
              <a:custGeom>
                <a:avLst/>
                <a:gdLst/>
                <a:ahLst/>
                <a:cxnLst/>
                <a:rect l="l" t="t" r="r" b="b"/>
                <a:pathLst>
                  <a:path w="10912" h="27962" extrusionOk="0">
                    <a:moveTo>
                      <a:pt x="3858" y="4040"/>
                    </a:moveTo>
                    <a:cubicBezTo>
                      <a:pt x="5547" y="6871"/>
                      <a:pt x="4794" y="8263"/>
                      <a:pt x="6049" y="12121"/>
                    </a:cubicBezTo>
                    <a:cubicBezTo>
                      <a:pt x="7624" y="16937"/>
                      <a:pt x="9633" y="17279"/>
                      <a:pt x="10135" y="20817"/>
                    </a:cubicBezTo>
                    <a:cubicBezTo>
                      <a:pt x="10546" y="23739"/>
                      <a:pt x="9542" y="26295"/>
                      <a:pt x="8651" y="27961"/>
                    </a:cubicBezTo>
                    <a:cubicBezTo>
                      <a:pt x="9542" y="26637"/>
                      <a:pt x="10911" y="24127"/>
                      <a:pt x="10569" y="21159"/>
                    </a:cubicBezTo>
                    <a:cubicBezTo>
                      <a:pt x="10295" y="18854"/>
                      <a:pt x="9062" y="16708"/>
                      <a:pt x="8629" y="15978"/>
                    </a:cubicBezTo>
                    <a:cubicBezTo>
                      <a:pt x="7807" y="14517"/>
                      <a:pt x="7602" y="14677"/>
                      <a:pt x="6985" y="13536"/>
                    </a:cubicBezTo>
                    <a:cubicBezTo>
                      <a:pt x="5616" y="11002"/>
                      <a:pt x="6323" y="9724"/>
                      <a:pt x="5456" y="6939"/>
                    </a:cubicBezTo>
                    <a:cubicBezTo>
                      <a:pt x="5296" y="6391"/>
                      <a:pt x="4429" y="3744"/>
                      <a:pt x="2123" y="1575"/>
                    </a:cubicBezTo>
                    <a:cubicBezTo>
                      <a:pt x="1416" y="913"/>
                      <a:pt x="708" y="411"/>
                      <a:pt x="1" y="0"/>
                    </a:cubicBezTo>
                    <a:cubicBezTo>
                      <a:pt x="1096" y="754"/>
                      <a:pt x="2671" y="2032"/>
                      <a:pt x="3858" y="404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0" name="Google Shape;2690;p40"/>
              <p:cNvSpPr/>
              <p:nvPr/>
            </p:nvSpPr>
            <p:spPr>
              <a:xfrm>
                <a:off x="1699600" y="2660550"/>
                <a:ext cx="26850" cy="21800"/>
              </a:xfrm>
              <a:custGeom>
                <a:avLst/>
                <a:gdLst/>
                <a:ahLst/>
                <a:cxnLst/>
                <a:rect l="l" t="t" r="r" b="b"/>
                <a:pathLst>
                  <a:path w="1074" h="872" extrusionOk="0">
                    <a:moveTo>
                      <a:pt x="318" y="0"/>
                    </a:moveTo>
                    <a:cubicBezTo>
                      <a:pt x="227" y="0"/>
                      <a:pt x="153" y="22"/>
                      <a:pt x="114" y="71"/>
                    </a:cubicBezTo>
                    <a:cubicBezTo>
                      <a:pt x="0" y="208"/>
                      <a:pt x="137" y="824"/>
                      <a:pt x="525" y="870"/>
                    </a:cubicBezTo>
                    <a:cubicBezTo>
                      <a:pt x="537" y="871"/>
                      <a:pt x="549" y="872"/>
                      <a:pt x="560" y="872"/>
                    </a:cubicBezTo>
                    <a:cubicBezTo>
                      <a:pt x="822" y="872"/>
                      <a:pt x="1073" y="634"/>
                      <a:pt x="1073" y="459"/>
                    </a:cubicBezTo>
                    <a:cubicBezTo>
                      <a:pt x="1056" y="217"/>
                      <a:pt x="604" y="0"/>
                      <a:pt x="3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1" name="Google Shape;2691;p40"/>
              <p:cNvSpPr/>
              <p:nvPr/>
            </p:nvSpPr>
            <p:spPr>
              <a:xfrm>
                <a:off x="1289875" y="2621800"/>
                <a:ext cx="222000" cy="206775"/>
              </a:xfrm>
              <a:custGeom>
                <a:avLst/>
                <a:gdLst/>
                <a:ahLst/>
                <a:cxnLst/>
                <a:rect l="l" t="t" r="r" b="b"/>
                <a:pathLst>
                  <a:path w="8880" h="8271" extrusionOk="0">
                    <a:moveTo>
                      <a:pt x="2609" y="4828"/>
                    </a:moveTo>
                    <a:cubicBezTo>
                      <a:pt x="2931" y="4828"/>
                      <a:pt x="3430" y="5060"/>
                      <a:pt x="3447" y="5319"/>
                    </a:cubicBezTo>
                    <a:cubicBezTo>
                      <a:pt x="3447" y="5509"/>
                      <a:pt x="3174" y="5758"/>
                      <a:pt x="2898" y="5758"/>
                    </a:cubicBezTo>
                    <a:cubicBezTo>
                      <a:pt x="2876" y="5758"/>
                      <a:pt x="2853" y="5756"/>
                      <a:pt x="2831" y="5753"/>
                    </a:cubicBezTo>
                    <a:cubicBezTo>
                      <a:pt x="2397" y="5707"/>
                      <a:pt x="2238" y="5068"/>
                      <a:pt x="2375" y="4908"/>
                    </a:cubicBezTo>
                    <a:cubicBezTo>
                      <a:pt x="2419" y="4852"/>
                      <a:pt x="2505" y="4828"/>
                      <a:pt x="2609" y="4828"/>
                    </a:cubicBezTo>
                    <a:close/>
                    <a:moveTo>
                      <a:pt x="4201" y="1"/>
                    </a:moveTo>
                    <a:cubicBezTo>
                      <a:pt x="1827" y="138"/>
                      <a:pt x="1" y="2101"/>
                      <a:pt x="138" y="4383"/>
                    </a:cubicBezTo>
                    <a:cubicBezTo>
                      <a:pt x="248" y="6581"/>
                      <a:pt x="2135" y="8271"/>
                      <a:pt x="4415" y="8271"/>
                    </a:cubicBezTo>
                    <a:cubicBezTo>
                      <a:pt x="4503" y="8271"/>
                      <a:pt x="4591" y="8268"/>
                      <a:pt x="4680" y="8263"/>
                    </a:cubicBezTo>
                    <a:cubicBezTo>
                      <a:pt x="7054" y="8126"/>
                      <a:pt x="8880" y="6163"/>
                      <a:pt x="8743" y="3881"/>
                    </a:cubicBezTo>
                    <a:cubicBezTo>
                      <a:pt x="8606" y="1690"/>
                      <a:pt x="6734" y="1"/>
                      <a:pt x="445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2" name="Google Shape;2692;p40"/>
              <p:cNvSpPr/>
              <p:nvPr/>
            </p:nvSpPr>
            <p:spPr>
              <a:xfrm>
                <a:off x="1315000" y="2626925"/>
                <a:ext cx="144375" cy="178775"/>
              </a:xfrm>
              <a:custGeom>
                <a:avLst/>
                <a:gdLst/>
                <a:ahLst/>
                <a:cxnLst/>
                <a:rect l="l" t="t" r="r" b="b"/>
                <a:pathLst>
                  <a:path w="5775" h="7151" extrusionOk="0">
                    <a:moveTo>
                      <a:pt x="2708" y="0"/>
                    </a:moveTo>
                    <a:cubicBezTo>
                      <a:pt x="2688" y="0"/>
                      <a:pt x="2668" y="0"/>
                      <a:pt x="2648" y="1"/>
                    </a:cubicBezTo>
                    <a:cubicBezTo>
                      <a:pt x="1050" y="70"/>
                      <a:pt x="0" y="2101"/>
                      <a:pt x="91" y="3744"/>
                    </a:cubicBezTo>
                    <a:cubicBezTo>
                      <a:pt x="180" y="5297"/>
                      <a:pt x="1367" y="7150"/>
                      <a:pt x="2921" y="7150"/>
                    </a:cubicBezTo>
                    <a:cubicBezTo>
                      <a:pt x="2966" y="7150"/>
                      <a:pt x="3012" y="7149"/>
                      <a:pt x="3059" y="7145"/>
                    </a:cubicBezTo>
                    <a:cubicBezTo>
                      <a:pt x="4428" y="7031"/>
                      <a:pt x="5775" y="5456"/>
                      <a:pt x="5592" y="3425"/>
                    </a:cubicBezTo>
                    <a:cubicBezTo>
                      <a:pt x="4885" y="3288"/>
                      <a:pt x="4200" y="3151"/>
                      <a:pt x="3492" y="3014"/>
                    </a:cubicBezTo>
                    <a:cubicBezTo>
                      <a:pt x="4040" y="2557"/>
                      <a:pt x="4588" y="2101"/>
                      <a:pt x="5113" y="1644"/>
                    </a:cubicBezTo>
                    <a:cubicBezTo>
                      <a:pt x="5068" y="1554"/>
                      <a:pt x="4113" y="0"/>
                      <a:pt x="27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3" name="Google Shape;2693;p40"/>
              <p:cNvSpPr/>
              <p:nvPr/>
            </p:nvSpPr>
            <p:spPr>
              <a:xfrm>
                <a:off x="1345800" y="2742475"/>
                <a:ext cx="30275" cy="23275"/>
              </a:xfrm>
              <a:custGeom>
                <a:avLst/>
                <a:gdLst/>
                <a:ahLst/>
                <a:cxnLst/>
                <a:rect l="l" t="t" r="r" b="b"/>
                <a:pathLst>
                  <a:path w="1211" h="931" extrusionOk="0">
                    <a:moveTo>
                      <a:pt x="372" y="1"/>
                    </a:moveTo>
                    <a:cubicBezTo>
                      <a:pt x="268" y="1"/>
                      <a:pt x="182" y="25"/>
                      <a:pt x="138" y="81"/>
                    </a:cubicBezTo>
                    <a:cubicBezTo>
                      <a:pt x="1" y="241"/>
                      <a:pt x="160" y="880"/>
                      <a:pt x="594" y="926"/>
                    </a:cubicBezTo>
                    <a:cubicBezTo>
                      <a:pt x="616" y="929"/>
                      <a:pt x="639" y="931"/>
                      <a:pt x="661" y="931"/>
                    </a:cubicBezTo>
                    <a:cubicBezTo>
                      <a:pt x="937" y="931"/>
                      <a:pt x="1210" y="682"/>
                      <a:pt x="1210" y="492"/>
                    </a:cubicBezTo>
                    <a:cubicBezTo>
                      <a:pt x="1193" y="233"/>
                      <a:pt x="694" y="1"/>
                      <a:pt x="37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4" name="Google Shape;2694;p40"/>
              <p:cNvSpPr/>
              <p:nvPr/>
            </p:nvSpPr>
            <p:spPr>
              <a:xfrm>
                <a:off x="1219125" y="2600125"/>
                <a:ext cx="275875" cy="121575"/>
              </a:xfrm>
              <a:custGeom>
                <a:avLst/>
                <a:gdLst/>
                <a:ahLst/>
                <a:cxnLst/>
                <a:rect l="l" t="t" r="r" b="b"/>
                <a:pathLst>
                  <a:path w="11035" h="4863" extrusionOk="0">
                    <a:moveTo>
                      <a:pt x="6905" y="1"/>
                    </a:moveTo>
                    <a:cubicBezTo>
                      <a:pt x="6341" y="1"/>
                      <a:pt x="5670" y="102"/>
                      <a:pt x="4976" y="434"/>
                    </a:cubicBezTo>
                    <a:cubicBezTo>
                      <a:pt x="3356" y="1233"/>
                      <a:pt x="2785" y="2739"/>
                      <a:pt x="2671" y="3150"/>
                    </a:cubicBezTo>
                    <a:cubicBezTo>
                      <a:pt x="2648" y="3173"/>
                      <a:pt x="2625" y="3196"/>
                      <a:pt x="2602" y="3196"/>
                    </a:cubicBezTo>
                    <a:cubicBezTo>
                      <a:pt x="1758" y="3310"/>
                      <a:pt x="936" y="3401"/>
                      <a:pt x="115" y="3493"/>
                    </a:cubicBezTo>
                    <a:cubicBezTo>
                      <a:pt x="46" y="3515"/>
                      <a:pt x="0" y="3607"/>
                      <a:pt x="69" y="3652"/>
                    </a:cubicBezTo>
                    <a:cubicBezTo>
                      <a:pt x="366" y="3881"/>
                      <a:pt x="731" y="4154"/>
                      <a:pt x="1210" y="4360"/>
                    </a:cubicBezTo>
                    <a:cubicBezTo>
                      <a:pt x="1872" y="4679"/>
                      <a:pt x="2488" y="4816"/>
                      <a:pt x="2922" y="4862"/>
                    </a:cubicBezTo>
                    <a:cubicBezTo>
                      <a:pt x="2968" y="4862"/>
                      <a:pt x="3013" y="4839"/>
                      <a:pt x="3036" y="4794"/>
                    </a:cubicBezTo>
                    <a:cubicBezTo>
                      <a:pt x="3493" y="2968"/>
                      <a:pt x="4976" y="1575"/>
                      <a:pt x="6802" y="1301"/>
                    </a:cubicBezTo>
                    <a:cubicBezTo>
                      <a:pt x="7046" y="1261"/>
                      <a:pt x="7289" y="1241"/>
                      <a:pt x="7531" y="1241"/>
                    </a:cubicBezTo>
                    <a:cubicBezTo>
                      <a:pt x="8784" y="1241"/>
                      <a:pt x="9985" y="1771"/>
                      <a:pt x="10865" y="2671"/>
                    </a:cubicBezTo>
                    <a:cubicBezTo>
                      <a:pt x="10885" y="2698"/>
                      <a:pt x="10909" y="2709"/>
                      <a:pt x="10932" y="2709"/>
                    </a:cubicBezTo>
                    <a:cubicBezTo>
                      <a:pt x="10987" y="2709"/>
                      <a:pt x="11034" y="2644"/>
                      <a:pt x="11002" y="2579"/>
                    </a:cubicBezTo>
                    <a:cubicBezTo>
                      <a:pt x="10637" y="1872"/>
                      <a:pt x="9838" y="731"/>
                      <a:pt x="8354" y="228"/>
                    </a:cubicBezTo>
                    <a:cubicBezTo>
                      <a:pt x="8163" y="165"/>
                      <a:pt x="7621" y="1"/>
                      <a:pt x="690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5" name="Google Shape;2695;p40"/>
              <p:cNvSpPr/>
              <p:nvPr/>
            </p:nvSpPr>
            <p:spPr>
              <a:xfrm>
                <a:off x="1264875" y="2451750"/>
                <a:ext cx="193425" cy="70050"/>
              </a:xfrm>
              <a:custGeom>
                <a:avLst/>
                <a:gdLst/>
                <a:ahLst/>
                <a:cxnLst/>
                <a:rect l="l" t="t" r="r" b="b"/>
                <a:pathLst>
                  <a:path w="7737" h="2802" extrusionOk="0">
                    <a:moveTo>
                      <a:pt x="3900" y="1"/>
                    </a:moveTo>
                    <a:cubicBezTo>
                      <a:pt x="2302" y="69"/>
                      <a:pt x="864" y="1005"/>
                      <a:pt x="111" y="2420"/>
                    </a:cubicBezTo>
                    <a:cubicBezTo>
                      <a:pt x="1" y="2603"/>
                      <a:pt x="141" y="2801"/>
                      <a:pt x="318" y="2801"/>
                    </a:cubicBezTo>
                    <a:cubicBezTo>
                      <a:pt x="362" y="2801"/>
                      <a:pt x="408" y="2790"/>
                      <a:pt x="453" y="2763"/>
                    </a:cubicBezTo>
                    <a:cubicBezTo>
                      <a:pt x="1252" y="2352"/>
                      <a:pt x="2462" y="1850"/>
                      <a:pt x="3991" y="1735"/>
                    </a:cubicBezTo>
                    <a:cubicBezTo>
                      <a:pt x="4178" y="1723"/>
                      <a:pt x="4361" y="1717"/>
                      <a:pt x="4539" y="1717"/>
                    </a:cubicBezTo>
                    <a:cubicBezTo>
                      <a:pt x="5684" y="1717"/>
                      <a:pt x="6632" y="1952"/>
                      <a:pt x="7323" y="2169"/>
                    </a:cubicBezTo>
                    <a:cubicBezTo>
                      <a:pt x="7355" y="2181"/>
                      <a:pt x="7386" y="2186"/>
                      <a:pt x="7416" y="2186"/>
                    </a:cubicBezTo>
                    <a:cubicBezTo>
                      <a:pt x="7615" y="2186"/>
                      <a:pt x="7737" y="1937"/>
                      <a:pt x="7597" y="1758"/>
                    </a:cubicBezTo>
                    <a:cubicBezTo>
                      <a:pt x="6753" y="663"/>
                      <a:pt x="5452" y="1"/>
                      <a:pt x="405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6" name="Google Shape;2696;p40"/>
              <p:cNvSpPr/>
              <p:nvPr/>
            </p:nvSpPr>
            <p:spPr>
              <a:xfrm>
                <a:off x="1448525" y="2577675"/>
                <a:ext cx="45300" cy="33875"/>
              </a:xfrm>
              <a:custGeom>
                <a:avLst/>
                <a:gdLst/>
                <a:ahLst/>
                <a:cxnLst/>
                <a:rect l="l" t="t" r="r" b="b"/>
                <a:pathLst>
                  <a:path w="1812" h="1355" extrusionOk="0">
                    <a:moveTo>
                      <a:pt x="413" y="0"/>
                    </a:moveTo>
                    <a:cubicBezTo>
                      <a:pt x="274" y="0"/>
                      <a:pt x="135" y="24"/>
                      <a:pt x="0" y="77"/>
                    </a:cubicBezTo>
                    <a:cubicBezTo>
                      <a:pt x="822" y="145"/>
                      <a:pt x="1438" y="579"/>
                      <a:pt x="1735" y="1355"/>
                    </a:cubicBezTo>
                    <a:cubicBezTo>
                      <a:pt x="1811" y="629"/>
                      <a:pt x="1122" y="0"/>
                      <a:pt x="41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7" name="Google Shape;2697;p40"/>
              <p:cNvSpPr/>
              <p:nvPr/>
            </p:nvSpPr>
            <p:spPr>
              <a:xfrm>
                <a:off x="1645950" y="2528125"/>
                <a:ext cx="222500" cy="114550"/>
              </a:xfrm>
              <a:custGeom>
                <a:avLst/>
                <a:gdLst/>
                <a:ahLst/>
                <a:cxnLst/>
                <a:rect l="l" t="t" r="r" b="b"/>
                <a:pathLst>
                  <a:path w="8900" h="4582" extrusionOk="0">
                    <a:moveTo>
                      <a:pt x="3676" y="1"/>
                    </a:moveTo>
                    <a:cubicBezTo>
                      <a:pt x="3623" y="1"/>
                      <a:pt x="3570" y="2"/>
                      <a:pt x="3516" y="4"/>
                    </a:cubicBezTo>
                    <a:cubicBezTo>
                      <a:pt x="1941" y="96"/>
                      <a:pt x="1074" y="1123"/>
                      <a:pt x="868" y="1351"/>
                    </a:cubicBezTo>
                    <a:cubicBezTo>
                      <a:pt x="24" y="2447"/>
                      <a:pt x="1" y="3748"/>
                      <a:pt x="92" y="4501"/>
                    </a:cubicBezTo>
                    <a:cubicBezTo>
                      <a:pt x="105" y="4552"/>
                      <a:pt x="154" y="4582"/>
                      <a:pt x="198" y="4582"/>
                    </a:cubicBezTo>
                    <a:cubicBezTo>
                      <a:pt x="233" y="4582"/>
                      <a:pt x="265" y="4564"/>
                      <a:pt x="275" y="4524"/>
                    </a:cubicBezTo>
                    <a:cubicBezTo>
                      <a:pt x="480" y="3131"/>
                      <a:pt x="1347" y="2013"/>
                      <a:pt x="2580" y="1534"/>
                    </a:cubicBezTo>
                    <a:cubicBezTo>
                      <a:pt x="3018" y="1364"/>
                      <a:pt x="3481" y="1282"/>
                      <a:pt x="3951" y="1282"/>
                    </a:cubicBezTo>
                    <a:cubicBezTo>
                      <a:pt x="5121" y="1282"/>
                      <a:pt x="6324" y="1792"/>
                      <a:pt x="7236" y="2720"/>
                    </a:cubicBezTo>
                    <a:cubicBezTo>
                      <a:pt x="7263" y="2747"/>
                      <a:pt x="7290" y="2758"/>
                      <a:pt x="7312" y="2758"/>
                    </a:cubicBezTo>
                    <a:cubicBezTo>
                      <a:pt x="7328" y="2758"/>
                      <a:pt x="7341" y="2753"/>
                      <a:pt x="7350" y="2743"/>
                    </a:cubicBezTo>
                    <a:cubicBezTo>
                      <a:pt x="7647" y="2492"/>
                      <a:pt x="8035" y="2104"/>
                      <a:pt x="8378" y="1556"/>
                    </a:cubicBezTo>
                    <a:cubicBezTo>
                      <a:pt x="8629" y="1168"/>
                      <a:pt x="8766" y="780"/>
                      <a:pt x="8880" y="461"/>
                    </a:cubicBezTo>
                    <a:cubicBezTo>
                      <a:pt x="8900" y="401"/>
                      <a:pt x="8834" y="342"/>
                      <a:pt x="8786" y="342"/>
                    </a:cubicBezTo>
                    <a:cubicBezTo>
                      <a:pt x="8779" y="342"/>
                      <a:pt x="8772" y="344"/>
                      <a:pt x="8766" y="347"/>
                    </a:cubicBezTo>
                    <a:cubicBezTo>
                      <a:pt x="8081" y="643"/>
                      <a:pt x="7419" y="917"/>
                      <a:pt x="6757" y="1214"/>
                    </a:cubicBezTo>
                    <a:cubicBezTo>
                      <a:pt x="6744" y="1221"/>
                      <a:pt x="6732" y="1223"/>
                      <a:pt x="6722" y="1223"/>
                    </a:cubicBezTo>
                    <a:cubicBezTo>
                      <a:pt x="6698" y="1223"/>
                      <a:pt x="6682" y="1207"/>
                      <a:pt x="6666" y="1191"/>
                    </a:cubicBezTo>
                    <a:cubicBezTo>
                      <a:pt x="6379" y="948"/>
                      <a:pt x="5238" y="1"/>
                      <a:pt x="367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8" name="Google Shape;2698;p40"/>
              <p:cNvSpPr/>
              <p:nvPr/>
            </p:nvSpPr>
            <p:spPr>
              <a:xfrm>
                <a:off x="1624850" y="2546475"/>
                <a:ext cx="28550" cy="37700"/>
              </a:xfrm>
              <a:custGeom>
                <a:avLst/>
                <a:gdLst/>
                <a:ahLst/>
                <a:cxnLst/>
                <a:rect l="l" t="t" r="r" b="b"/>
                <a:pathLst>
                  <a:path w="1142" h="1508" extrusionOk="0">
                    <a:moveTo>
                      <a:pt x="1141" y="1"/>
                    </a:moveTo>
                    <a:lnTo>
                      <a:pt x="1141" y="1"/>
                    </a:lnTo>
                    <a:cubicBezTo>
                      <a:pt x="457" y="46"/>
                      <a:pt x="0" y="891"/>
                      <a:pt x="320" y="1507"/>
                    </a:cubicBezTo>
                    <a:cubicBezTo>
                      <a:pt x="274" y="845"/>
                      <a:pt x="571" y="320"/>
                      <a:pt x="114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9" name="Google Shape;2699;p40"/>
              <p:cNvSpPr/>
              <p:nvPr/>
            </p:nvSpPr>
            <p:spPr>
              <a:xfrm>
                <a:off x="1615700" y="2385000"/>
                <a:ext cx="187625" cy="88150"/>
              </a:xfrm>
              <a:custGeom>
                <a:avLst/>
                <a:gdLst/>
                <a:ahLst/>
                <a:cxnLst/>
                <a:rect l="l" t="t" r="r" b="b"/>
                <a:pathLst>
                  <a:path w="7505" h="3526" extrusionOk="0">
                    <a:moveTo>
                      <a:pt x="4315" y="0"/>
                    </a:moveTo>
                    <a:cubicBezTo>
                      <a:pt x="3836" y="0"/>
                      <a:pt x="3379" y="69"/>
                      <a:pt x="2923" y="228"/>
                    </a:cubicBezTo>
                    <a:cubicBezTo>
                      <a:pt x="1553" y="685"/>
                      <a:pt x="480" y="1803"/>
                      <a:pt x="69" y="3173"/>
                    </a:cubicBezTo>
                    <a:cubicBezTo>
                      <a:pt x="1" y="3362"/>
                      <a:pt x="153" y="3526"/>
                      <a:pt x="320" y="3526"/>
                    </a:cubicBezTo>
                    <a:cubicBezTo>
                      <a:pt x="374" y="3526"/>
                      <a:pt x="430" y="3509"/>
                      <a:pt x="480" y="3470"/>
                    </a:cubicBezTo>
                    <a:cubicBezTo>
                      <a:pt x="1119" y="2922"/>
                      <a:pt x="2124" y="2283"/>
                      <a:pt x="3448" y="1895"/>
                    </a:cubicBezTo>
                    <a:cubicBezTo>
                      <a:pt x="4361" y="1609"/>
                      <a:pt x="5220" y="1511"/>
                      <a:pt x="5954" y="1511"/>
                    </a:cubicBezTo>
                    <a:cubicBezTo>
                      <a:pt x="6394" y="1511"/>
                      <a:pt x="6789" y="1547"/>
                      <a:pt x="7122" y="1598"/>
                    </a:cubicBezTo>
                    <a:cubicBezTo>
                      <a:pt x="7131" y="1599"/>
                      <a:pt x="7140" y="1599"/>
                      <a:pt x="7148" y="1599"/>
                    </a:cubicBezTo>
                    <a:cubicBezTo>
                      <a:pt x="7383" y="1599"/>
                      <a:pt x="7504" y="1296"/>
                      <a:pt x="7328" y="1141"/>
                    </a:cubicBezTo>
                    <a:cubicBezTo>
                      <a:pt x="6483" y="388"/>
                      <a:pt x="5411" y="0"/>
                      <a:pt x="431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0" name="Google Shape;2700;p40"/>
              <p:cNvSpPr/>
              <p:nvPr/>
            </p:nvSpPr>
            <p:spPr>
              <a:xfrm>
                <a:off x="1465625" y="2832300"/>
                <a:ext cx="301900" cy="201400"/>
              </a:xfrm>
              <a:custGeom>
                <a:avLst/>
                <a:gdLst/>
                <a:ahLst/>
                <a:cxnLst/>
                <a:rect l="l" t="t" r="r" b="b"/>
                <a:pathLst>
                  <a:path w="12076" h="8056" extrusionOk="0">
                    <a:moveTo>
                      <a:pt x="9257" y="1"/>
                    </a:moveTo>
                    <a:cubicBezTo>
                      <a:pt x="8072" y="1"/>
                      <a:pt x="7840" y="1496"/>
                      <a:pt x="6209" y="1898"/>
                    </a:cubicBezTo>
                    <a:cubicBezTo>
                      <a:pt x="5972" y="1958"/>
                      <a:pt x="5750" y="1983"/>
                      <a:pt x="5540" y="1983"/>
                    </a:cubicBezTo>
                    <a:cubicBezTo>
                      <a:pt x="4425" y="1983"/>
                      <a:pt x="3643" y="1271"/>
                      <a:pt x="2658" y="1271"/>
                    </a:cubicBezTo>
                    <a:cubicBezTo>
                      <a:pt x="2419" y="1271"/>
                      <a:pt x="2167" y="1314"/>
                      <a:pt x="1895" y="1418"/>
                    </a:cubicBezTo>
                    <a:cubicBezTo>
                      <a:pt x="1028" y="1761"/>
                      <a:pt x="298" y="2651"/>
                      <a:pt x="161" y="3587"/>
                    </a:cubicBezTo>
                    <a:cubicBezTo>
                      <a:pt x="1" y="4911"/>
                      <a:pt x="1028" y="5915"/>
                      <a:pt x="1599" y="6463"/>
                    </a:cubicBezTo>
                    <a:cubicBezTo>
                      <a:pt x="2831" y="7672"/>
                      <a:pt x="4338" y="7923"/>
                      <a:pt x="4794" y="7992"/>
                    </a:cubicBezTo>
                    <a:cubicBezTo>
                      <a:pt x="4985" y="8020"/>
                      <a:pt x="5297" y="8055"/>
                      <a:pt x="5688" y="8055"/>
                    </a:cubicBezTo>
                    <a:cubicBezTo>
                      <a:pt x="6558" y="8055"/>
                      <a:pt x="7820" y="7882"/>
                      <a:pt x="9017" y="7079"/>
                    </a:cubicBezTo>
                    <a:cubicBezTo>
                      <a:pt x="10432" y="6120"/>
                      <a:pt x="12076" y="4066"/>
                      <a:pt x="11482" y="2103"/>
                    </a:cubicBezTo>
                    <a:cubicBezTo>
                      <a:pt x="11208" y="1167"/>
                      <a:pt x="10341" y="72"/>
                      <a:pt x="9336" y="3"/>
                    </a:cubicBezTo>
                    <a:cubicBezTo>
                      <a:pt x="9309" y="2"/>
                      <a:pt x="9283" y="1"/>
                      <a:pt x="9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1" name="Google Shape;2701;p40"/>
              <p:cNvSpPr/>
              <p:nvPr/>
            </p:nvSpPr>
            <p:spPr>
              <a:xfrm>
                <a:off x="1600450" y="2972450"/>
                <a:ext cx="21000" cy="17900"/>
              </a:xfrm>
              <a:custGeom>
                <a:avLst/>
                <a:gdLst/>
                <a:ahLst/>
                <a:cxnLst/>
                <a:rect l="l" t="t" r="r" b="b"/>
                <a:pathLst>
                  <a:path w="840" h="716" extrusionOk="0">
                    <a:moveTo>
                      <a:pt x="676" y="1"/>
                    </a:moveTo>
                    <a:cubicBezTo>
                      <a:pt x="472" y="1"/>
                      <a:pt x="1" y="416"/>
                      <a:pt x="63" y="583"/>
                    </a:cubicBezTo>
                    <a:cubicBezTo>
                      <a:pt x="91" y="666"/>
                      <a:pt x="204" y="716"/>
                      <a:pt x="334" y="716"/>
                    </a:cubicBezTo>
                    <a:cubicBezTo>
                      <a:pt x="418" y="716"/>
                      <a:pt x="508" y="696"/>
                      <a:pt x="588" y="651"/>
                    </a:cubicBezTo>
                    <a:cubicBezTo>
                      <a:pt x="839" y="491"/>
                      <a:pt x="839" y="81"/>
                      <a:pt x="725" y="12"/>
                    </a:cubicBezTo>
                    <a:cubicBezTo>
                      <a:pt x="711" y="4"/>
                      <a:pt x="695" y="1"/>
                      <a:pt x="67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2" name="Google Shape;2702;p40"/>
              <p:cNvSpPr/>
              <p:nvPr/>
            </p:nvSpPr>
            <p:spPr>
              <a:xfrm>
                <a:off x="1192625" y="2767050"/>
                <a:ext cx="61325" cy="55250"/>
              </a:xfrm>
              <a:custGeom>
                <a:avLst/>
                <a:gdLst/>
                <a:ahLst/>
                <a:cxnLst/>
                <a:rect l="l" t="t" r="r" b="b"/>
                <a:pathLst>
                  <a:path w="2453" h="2210" extrusionOk="0">
                    <a:moveTo>
                      <a:pt x="1318" y="0"/>
                    </a:moveTo>
                    <a:cubicBezTo>
                      <a:pt x="770" y="0"/>
                      <a:pt x="1" y="765"/>
                      <a:pt x="193" y="1449"/>
                    </a:cubicBezTo>
                    <a:cubicBezTo>
                      <a:pt x="335" y="1938"/>
                      <a:pt x="924" y="2209"/>
                      <a:pt x="1410" y="2209"/>
                    </a:cubicBezTo>
                    <a:cubicBezTo>
                      <a:pt x="1627" y="2209"/>
                      <a:pt x="1824" y="2155"/>
                      <a:pt x="1951" y="2042"/>
                    </a:cubicBezTo>
                    <a:cubicBezTo>
                      <a:pt x="2453" y="1609"/>
                      <a:pt x="2065" y="125"/>
                      <a:pt x="1426" y="11"/>
                    </a:cubicBezTo>
                    <a:cubicBezTo>
                      <a:pt x="1391" y="4"/>
                      <a:pt x="1355" y="0"/>
                      <a:pt x="1318"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3" name="Google Shape;2703;p40"/>
              <p:cNvSpPr/>
              <p:nvPr/>
            </p:nvSpPr>
            <p:spPr>
              <a:xfrm>
                <a:off x="1153050" y="2845400"/>
                <a:ext cx="29000" cy="26425"/>
              </a:xfrm>
              <a:custGeom>
                <a:avLst/>
                <a:gdLst/>
                <a:ahLst/>
                <a:cxnLst/>
                <a:rect l="l" t="t" r="r" b="b"/>
                <a:pathLst>
                  <a:path w="1160" h="1057" extrusionOk="0">
                    <a:moveTo>
                      <a:pt x="635" y="0"/>
                    </a:moveTo>
                    <a:cubicBezTo>
                      <a:pt x="363" y="0"/>
                      <a:pt x="1" y="365"/>
                      <a:pt x="87" y="689"/>
                    </a:cubicBezTo>
                    <a:cubicBezTo>
                      <a:pt x="151" y="929"/>
                      <a:pt x="439" y="1057"/>
                      <a:pt x="677" y="1057"/>
                    </a:cubicBezTo>
                    <a:cubicBezTo>
                      <a:pt x="778" y="1057"/>
                      <a:pt x="870" y="1033"/>
                      <a:pt x="931" y="986"/>
                    </a:cubicBezTo>
                    <a:cubicBezTo>
                      <a:pt x="1160" y="780"/>
                      <a:pt x="977" y="73"/>
                      <a:pt x="680" y="4"/>
                    </a:cubicBezTo>
                    <a:cubicBezTo>
                      <a:pt x="666" y="2"/>
                      <a:pt x="650" y="0"/>
                      <a:pt x="63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4" name="Google Shape;2704;p40"/>
              <p:cNvSpPr/>
              <p:nvPr/>
            </p:nvSpPr>
            <p:spPr>
              <a:xfrm>
                <a:off x="1823175" y="2684875"/>
                <a:ext cx="61900" cy="55550"/>
              </a:xfrm>
              <a:custGeom>
                <a:avLst/>
                <a:gdLst/>
                <a:ahLst/>
                <a:cxnLst/>
                <a:rect l="l" t="t" r="r" b="b"/>
                <a:pathLst>
                  <a:path w="2476" h="2222" extrusionOk="0">
                    <a:moveTo>
                      <a:pt x="1322" y="1"/>
                    </a:moveTo>
                    <a:cubicBezTo>
                      <a:pt x="790" y="1"/>
                      <a:pt x="1" y="765"/>
                      <a:pt x="193" y="1449"/>
                    </a:cubicBezTo>
                    <a:cubicBezTo>
                      <a:pt x="336" y="1956"/>
                      <a:pt x="930" y="2221"/>
                      <a:pt x="1424" y="2221"/>
                    </a:cubicBezTo>
                    <a:cubicBezTo>
                      <a:pt x="1642" y="2221"/>
                      <a:pt x="1841" y="2170"/>
                      <a:pt x="1973" y="2065"/>
                    </a:cubicBezTo>
                    <a:cubicBezTo>
                      <a:pt x="2476" y="1632"/>
                      <a:pt x="2065" y="125"/>
                      <a:pt x="1426" y="11"/>
                    </a:cubicBezTo>
                    <a:cubicBezTo>
                      <a:pt x="1392" y="4"/>
                      <a:pt x="1358" y="1"/>
                      <a:pt x="1322"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5" name="Google Shape;2705;p40"/>
              <p:cNvSpPr/>
              <p:nvPr/>
            </p:nvSpPr>
            <p:spPr>
              <a:xfrm>
                <a:off x="1599725" y="2612675"/>
                <a:ext cx="107325" cy="187750"/>
              </a:xfrm>
              <a:custGeom>
                <a:avLst/>
                <a:gdLst/>
                <a:ahLst/>
                <a:cxnLst/>
                <a:rect l="l" t="t" r="r" b="b"/>
                <a:pathLst>
                  <a:path w="4293" h="7510" extrusionOk="0">
                    <a:moveTo>
                      <a:pt x="457" y="0"/>
                    </a:moveTo>
                    <a:lnTo>
                      <a:pt x="457" y="0"/>
                    </a:lnTo>
                    <a:cubicBezTo>
                      <a:pt x="1" y="1941"/>
                      <a:pt x="320" y="4063"/>
                      <a:pt x="1211" y="5866"/>
                    </a:cubicBezTo>
                    <a:cubicBezTo>
                      <a:pt x="1257" y="5944"/>
                      <a:pt x="1335" y="5990"/>
                      <a:pt x="1416" y="5990"/>
                    </a:cubicBezTo>
                    <a:cubicBezTo>
                      <a:pt x="1455" y="5990"/>
                      <a:pt x="1494" y="5980"/>
                      <a:pt x="1530" y="5958"/>
                    </a:cubicBezTo>
                    <a:cubicBezTo>
                      <a:pt x="1806" y="5557"/>
                      <a:pt x="2200" y="5299"/>
                      <a:pt x="2604" y="5299"/>
                    </a:cubicBezTo>
                    <a:cubicBezTo>
                      <a:pt x="2867" y="5299"/>
                      <a:pt x="3136" y="5409"/>
                      <a:pt x="3379" y="5661"/>
                    </a:cubicBezTo>
                    <a:cubicBezTo>
                      <a:pt x="3972" y="6255"/>
                      <a:pt x="3630" y="7236"/>
                      <a:pt x="2854" y="7510"/>
                    </a:cubicBezTo>
                    <a:cubicBezTo>
                      <a:pt x="3790" y="7396"/>
                      <a:pt x="4292" y="6209"/>
                      <a:pt x="3653" y="5456"/>
                    </a:cubicBezTo>
                    <a:cubicBezTo>
                      <a:pt x="3396" y="5075"/>
                      <a:pt x="2977" y="4899"/>
                      <a:pt x="2550" y="4899"/>
                    </a:cubicBezTo>
                    <a:cubicBezTo>
                      <a:pt x="2156" y="4899"/>
                      <a:pt x="1755" y="5049"/>
                      <a:pt x="1469" y="5330"/>
                    </a:cubicBezTo>
                    <a:lnTo>
                      <a:pt x="1469" y="5330"/>
                    </a:lnTo>
                    <a:cubicBezTo>
                      <a:pt x="733" y="3658"/>
                      <a:pt x="415" y="1819"/>
                      <a:pt x="45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6" name="Google Shape;2706;p40"/>
              <p:cNvSpPr/>
              <p:nvPr/>
            </p:nvSpPr>
            <p:spPr>
              <a:xfrm>
                <a:off x="1648800" y="2756475"/>
                <a:ext cx="46825" cy="45725"/>
              </a:xfrm>
              <a:custGeom>
                <a:avLst/>
                <a:gdLst/>
                <a:ahLst/>
                <a:cxnLst/>
                <a:rect l="l" t="t" r="r" b="b"/>
                <a:pathLst>
                  <a:path w="1873" h="1829" extrusionOk="0">
                    <a:moveTo>
                      <a:pt x="1507" y="0"/>
                    </a:moveTo>
                    <a:cubicBezTo>
                      <a:pt x="1484" y="160"/>
                      <a:pt x="1393" y="685"/>
                      <a:pt x="982" y="1119"/>
                    </a:cubicBezTo>
                    <a:cubicBezTo>
                      <a:pt x="594" y="1507"/>
                      <a:pt x="161" y="1621"/>
                      <a:pt x="1" y="1667"/>
                    </a:cubicBezTo>
                    <a:cubicBezTo>
                      <a:pt x="209" y="1778"/>
                      <a:pt x="431" y="1829"/>
                      <a:pt x="646" y="1829"/>
                    </a:cubicBezTo>
                    <a:cubicBezTo>
                      <a:pt x="1092" y="1829"/>
                      <a:pt x="1505" y="1610"/>
                      <a:pt x="1690" y="1256"/>
                    </a:cubicBezTo>
                    <a:cubicBezTo>
                      <a:pt x="1873" y="891"/>
                      <a:pt x="1804" y="388"/>
                      <a:pt x="1507" y="0"/>
                    </a:cubicBezTo>
                    <a:close/>
                  </a:path>
                </a:pathLst>
              </a:custGeom>
              <a:solidFill>
                <a:srgbClr val="D74C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7" name="Google Shape;2707;p40"/>
              <p:cNvSpPr/>
              <p:nvPr/>
            </p:nvSpPr>
            <p:spPr>
              <a:xfrm>
                <a:off x="900150" y="2722800"/>
                <a:ext cx="191750" cy="224075"/>
              </a:xfrm>
              <a:custGeom>
                <a:avLst/>
                <a:gdLst/>
                <a:ahLst/>
                <a:cxnLst/>
                <a:rect l="l" t="t" r="r" b="b"/>
                <a:pathLst>
                  <a:path w="7670" h="8963" extrusionOk="0">
                    <a:moveTo>
                      <a:pt x="3561" y="1"/>
                    </a:moveTo>
                    <a:cubicBezTo>
                      <a:pt x="3333" y="1"/>
                      <a:pt x="3104" y="23"/>
                      <a:pt x="2899" y="92"/>
                    </a:cubicBezTo>
                    <a:cubicBezTo>
                      <a:pt x="1004" y="548"/>
                      <a:pt x="479" y="2877"/>
                      <a:pt x="411" y="3128"/>
                    </a:cubicBezTo>
                    <a:cubicBezTo>
                      <a:pt x="0" y="5045"/>
                      <a:pt x="982" y="6985"/>
                      <a:pt x="2465" y="8058"/>
                    </a:cubicBezTo>
                    <a:cubicBezTo>
                      <a:pt x="3435" y="8755"/>
                      <a:pt x="4471" y="8962"/>
                      <a:pt x="5361" y="8962"/>
                    </a:cubicBezTo>
                    <a:cubicBezTo>
                      <a:pt x="6629" y="8962"/>
                      <a:pt x="7602" y="8541"/>
                      <a:pt x="7669" y="8514"/>
                    </a:cubicBezTo>
                    <a:lnTo>
                      <a:pt x="7213" y="2740"/>
                    </a:lnTo>
                    <a:cubicBezTo>
                      <a:pt x="6482" y="1005"/>
                      <a:pt x="4976" y="1"/>
                      <a:pt x="356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8" name="Google Shape;2708;p40"/>
              <p:cNvSpPr/>
              <p:nvPr/>
            </p:nvSpPr>
            <p:spPr>
              <a:xfrm>
                <a:off x="921825" y="2087125"/>
                <a:ext cx="827450" cy="729825"/>
              </a:xfrm>
              <a:custGeom>
                <a:avLst/>
                <a:gdLst/>
                <a:ahLst/>
                <a:cxnLst/>
                <a:rect l="l" t="t" r="r" b="b"/>
                <a:pathLst>
                  <a:path w="33098" h="29193" extrusionOk="0">
                    <a:moveTo>
                      <a:pt x="18215" y="0"/>
                    </a:moveTo>
                    <a:cubicBezTo>
                      <a:pt x="14837" y="0"/>
                      <a:pt x="11345" y="776"/>
                      <a:pt x="8354" y="2694"/>
                    </a:cubicBezTo>
                    <a:cubicBezTo>
                      <a:pt x="731" y="7601"/>
                      <a:pt x="0" y="17667"/>
                      <a:pt x="3173" y="23739"/>
                    </a:cubicBezTo>
                    <a:cubicBezTo>
                      <a:pt x="4178" y="25640"/>
                      <a:pt x="6647" y="29193"/>
                      <a:pt x="9079" y="29193"/>
                    </a:cubicBezTo>
                    <a:cubicBezTo>
                      <a:pt x="9188" y="29193"/>
                      <a:pt x="9296" y="29186"/>
                      <a:pt x="9404" y="29171"/>
                    </a:cubicBezTo>
                    <a:cubicBezTo>
                      <a:pt x="13741" y="28532"/>
                      <a:pt x="14540" y="16092"/>
                      <a:pt x="14563" y="15453"/>
                    </a:cubicBezTo>
                    <a:cubicBezTo>
                      <a:pt x="15157" y="16487"/>
                      <a:pt x="16810" y="19300"/>
                      <a:pt x="18216" y="19300"/>
                    </a:cubicBezTo>
                    <a:cubicBezTo>
                      <a:pt x="18269" y="19300"/>
                      <a:pt x="18322" y="19296"/>
                      <a:pt x="18375" y="19288"/>
                    </a:cubicBezTo>
                    <a:cubicBezTo>
                      <a:pt x="19744" y="19037"/>
                      <a:pt x="20520" y="15841"/>
                      <a:pt x="20452" y="11299"/>
                    </a:cubicBezTo>
                    <a:lnTo>
                      <a:pt x="20452" y="11299"/>
                    </a:lnTo>
                    <a:cubicBezTo>
                      <a:pt x="20741" y="14522"/>
                      <a:pt x="22740" y="16576"/>
                      <a:pt x="24130" y="16576"/>
                    </a:cubicBezTo>
                    <a:cubicBezTo>
                      <a:pt x="24167" y="16576"/>
                      <a:pt x="24204" y="16574"/>
                      <a:pt x="24241" y="16571"/>
                    </a:cubicBezTo>
                    <a:cubicBezTo>
                      <a:pt x="25633" y="16457"/>
                      <a:pt x="27391" y="14038"/>
                      <a:pt x="27003" y="10660"/>
                    </a:cubicBezTo>
                    <a:lnTo>
                      <a:pt x="27003" y="10660"/>
                    </a:lnTo>
                    <a:cubicBezTo>
                      <a:pt x="27276" y="10913"/>
                      <a:pt x="29066" y="12400"/>
                      <a:pt x="30578" y="12400"/>
                    </a:cubicBezTo>
                    <a:cubicBezTo>
                      <a:pt x="30835" y="12400"/>
                      <a:pt x="31084" y="12357"/>
                      <a:pt x="31317" y="12257"/>
                    </a:cubicBezTo>
                    <a:cubicBezTo>
                      <a:pt x="32960" y="11550"/>
                      <a:pt x="33097" y="8217"/>
                      <a:pt x="32184" y="6209"/>
                    </a:cubicBezTo>
                    <a:cubicBezTo>
                      <a:pt x="30632" y="2785"/>
                      <a:pt x="24606" y="0"/>
                      <a:pt x="1821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9" name="Google Shape;2709;p40"/>
              <p:cNvSpPr/>
              <p:nvPr/>
            </p:nvSpPr>
            <p:spPr>
              <a:xfrm>
                <a:off x="896725" y="2074000"/>
                <a:ext cx="827425" cy="729900"/>
              </a:xfrm>
              <a:custGeom>
                <a:avLst/>
                <a:gdLst/>
                <a:ahLst/>
                <a:cxnLst/>
                <a:rect l="l" t="t" r="r" b="b"/>
                <a:pathLst>
                  <a:path w="33097" h="29196" extrusionOk="0">
                    <a:moveTo>
                      <a:pt x="18238" y="0"/>
                    </a:moveTo>
                    <a:cubicBezTo>
                      <a:pt x="14837" y="0"/>
                      <a:pt x="11344" y="799"/>
                      <a:pt x="8377" y="2717"/>
                    </a:cubicBezTo>
                    <a:cubicBezTo>
                      <a:pt x="753" y="7624"/>
                      <a:pt x="0" y="17690"/>
                      <a:pt x="3196" y="23739"/>
                    </a:cubicBezTo>
                    <a:cubicBezTo>
                      <a:pt x="4198" y="25656"/>
                      <a:pt x="6635" y="29196"/>
                      <a:pt x="9058" y="29196"/>
                    </a:cubicBezTo>
                    <a:cubicBezTo>
                      <a:pt x="9174" y="29196"/>
                      <a:pt x="9289" y="29188"/>
                      <a:pt x="9404" y="29171"/>
                    </a:cubicBezTo>
                    <a:cubicBezTo>
                      <a:pt x="13764" y="28555"/>
                      <a:pt x="14540" y="16092"/>
                      <a:pt x="14585" y="15453"/>
                    </a:cubicBezTo>
                    <a:cubicBezTo>
                      <a:pt x="15155" y="16505"/>
                      <a:pt x="16819" y="19303"/>
                      <a:pt x="18203" y="19303"/>
                    </a:cubicBezTo>
                    <a:cubicBezTo>
                      <a:pt x="18261" y="19303"/>
                      <a:pt x="18318" y="19298"/>
                      <a:pt x="18374" y="19288"/>
                    </a:cubicBezTo>
                    <a:cubicBezTo>
                      <a:pt x="19767" y="19037"/>
                      <a:pt x="20520" y="15841"/>
                      <a:pt x="20452" y="11322"/>
                    </a:cubicBezTo>
                    <a:lnTo>
                      <a:pt x="20452" y="11322"/>
                    </a:lnTo>
                    <a:cubicBezTo>
                      <a:pt x="20741" y="14522"/>
                      <a:pt x="22739" y="16576"/>
                      <a:pt x="24130" y="16576"/>
                    </a:cubicBezTo>
                    <a:cubicBezTo>
                      <a:pt x="24167" y="16576"/>
                      <a:pt x="24204" y="16574"/>
                      <a:pt x="24241" y="16571"/>
                    </a:cubicBezTo>
                    <a:cubicBezTo>
                      <a:pt x="25656" y="16457"/>
                      <a:pt x="27390" y="14038"/>
                      <a:pt x="27002" y="10683"/>
                    </a:cubicBezTo>
                    <a:lnTo>
                      <a:pt x="27002" y="10683"/>
                    </a:lnTo>
                    <a:cubicBezTo>
                      <a:pt x="27296" y="10918"/>
                      <a:pt x="29104" y="12415"/>
                      <a:pt x="30607" y="12415"/>
                    </a:cubicBezTo>
                    <a:cubicBezTo>
                      <a:pt x="30854" y="12415"/>
                      <a:pt x="31094" y="12374"/>
                      <a:pt x="31316" y="12280"/>
                    </a:cubicBezTo>
                    <a:cubicBezTo>
                      <a:pt x="32983" y="11573"/>
                      <a:pt x="33097" y="8217"/>
                      <a:pt x="32184" y="6209"/>
                    </a:cubicBezTo>
                    <a:cubicBezTo>
                      <a:pt x="30632" y="2785"/>
                      <a:pt x="24606" y="0"/>
                      <a:pt x="1823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0" name="Google Shape;2710;p40"/>
              <p:cNvSpPr/>
              <p:nvPr/>
            </p:nvSpPr>
            <p:spPr>
              <a:xfrm>
                <a:off x="939500" y="2776400"/>
                <a:ext cx="120450" cy="116475"/>
              </a:xfrm>
              <a:custGeom>
                <a:avLst/>
                <a:gdLst/>
                <a:ahLst/>
                <a:cxnLst/>
                <a:rect l="l" t="t" r="r" b="b"/>
                <a:pathLst>
                  <a:path w="4818" h="4659" extrusionOk="0">
                    <a:moveTo>
                      <a:pt x="2229" y="1"/>
                    </a:moveTo>
                    <a:cubicBezTo>
                      <a:pt x="2021" y="1"/>
                      <a:pt x="1816" y="31"/>
                      <a:pt x="1622" y="94"/>
                    </a:cubicBezTo>
                    <a:cubicBezTo>
                      <a:pt x="846" y="322"/>
                      <a:pt x="229" y="1052"/>
                      <a:pt x="138" y="1805"/>
                    </a:cubicBezTo>
                    <a:cubicBezTo>
                      <a:pt x="1" y="3015"/>
                      <a:pt x="1165" y="4453"/>
                      <a:pt x="3082" y="4659"/>
                    </a:cubicBezTo>
                    <a:cubicBezTo>
                      <a:pt x="2489" y="4088"/>
                      <a:pt x="2420" y="3175"/>
                      <a:pt x="2900" y="2536"/>
                    </a:cubicBezTo>
                    <a:cubicBezTo>
                      <a:pt x="3194" y="2111"/>
                      <a:pt x="3687" y="1873"/>
                      <a:pt x="4204" y="1873"/>
                    </a:cubicBezTo>
                    <a:cubicBezTo>
                      <a:pt x="4408" y="1873"/>
                      <a:pt x="4616" y="1910"/>
                      <a:pt x="4817" y="1988"/>
                    </a:cubicBezTo>
                    <a:cubicBezTo>
                      <a:pt x="4344" y="720"/>
                      <a:pt x="3243" y="1"/>
                      <a:pt x="222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1" name="Google Shape;2711;p40"/>
              <p:cNvSpPr/>
              <p:nvPr/>
            </p:nvSpPr>
            <p:spPr>
              <a:xfrm>
                <a:off x="934375" y="2775975"/>
                <a:ext cx="130525" cy="119750"/>
              </a:xfrm>
              <a:custGeom>
                <a:avLst/>
                <a:gdLst/>
                <a:ahLst/>
                <a:cxnLst/>
                <a:rect l="l" t="t" r="r" b="b"/>
                <a:pathLst>
                  <a:path w="5221" h="4790" extrusionOk="0">
                    <a:moveTo>
                      <a:pt x="2502" y="1"/>
                    </a:moveTo>
                    <a:cubicBezTo>
                      <a:pt x="1300" y="1"/>
                      <a:pt x="144" y="818"/>
                      <a:pt x="1" y="2462"/>
                    </a:cubicBezTo>
                    <a:cubicBezTo>
                      <a:pt x="296" y="1019"/>
                      <a:pt x="1345" y="299"/>
                      <a:pt x="2418" y="299"/>
                    </a:cubicBezTo>
                    <a:cubicBezTo>
                      <a:pt x="3333" y="299"/>
                      <a:pt x="4265" y="823"/>
                      <a:pt x="4761" y="1868"/>
                    </a:cubicBezTo>
                    <a:lnTo>
                      <a:pt x="4761" y="1868"/>
                    </a:lnTo>
                    <a:cubicBezTo>
                      <a:pt x="4653" y="1848"/>
                      <a:pt x="4546" y="1839"/>
                      <a:pt x="4441" y="1839"/>
                    </a:cubicBezTo>
                    <a:cubicBezTo>
                      <a:pt x="2994" y="1839"/>
                      <a:pt x="2050" y="3672"/>
                      <a:pt x="3287" y="4790"/>
                    </a:cubicBezTo>
                    <a:cubicBezTo>
                      <a:pt x="2354" y="3717"/>
                      <a:pt x="3131" y="2144"/>
                      <a:pt x="4386" y="2144"/>
                    </a:cubicBezTo>
                    <a:cubicBezTo>
                      <a:pt x="4574" y="2144"/>
                      <a:pt x="4772" y="2179"/>
                      <a:pt x="4976" y="2256"/>
                    </a:cubicBezTo>
                    <a:cubicBezTo>
                      <a:pt x="4994" y="2263"/>
                      <a:pt x="5012" y="2266"/>
                      <a:pt x="5030" y="2266"/>
                    </a:cubicBezTo>
                    <a:cubicBezTo>
                      <a:pt x="5128" y="2266"/>
                      <a:pt x="5221" y="2167"/>
                      <a:pt x="5182" y="2051"/>
                    </a:cubicBezTo>
                    <a:cubicBezTo>
                      <a:pt x="4745" y="687"/>
                      <a:pt x="3604" y="1"/>
                      <a:pt x="250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2" name="Google Shape;2712;p40"/>
              <p:cNvSpPr/>
              <p:nvPr/>
            </p:nvSpPr>
            <p:spPr>
              <a:xfrm>
                <a:off x="1024875" y="2162975"/>
                <a:ext cx="338075" cy="433775"/>
              </a:xfrm>
              <a:custGeom>
                <a:avLst/>
                <a:gdLst/>
                <a:ahLst/>
                <a:cxnLst/>
                <a:rect l="l" t="t" r="r" b="b"/>
                <a:pathLst>
                  <a:path w="13523" h="17351" extrusionOk="0">
                    <a:moveTo>
                      <a:pt x="12385" y="1"/>
                    </a:moveTo>
                    <a:cubicBezTo>
                      <a:pt x="11779" y="1"/>
                      <a:pt x="11359" y="4318"/>
                      <a:pt x="9619" y="4521"/>
                    </a:cubicBezTo>
                    <a:cubicBezTo>
                      <a:pt x="9578" y="4526"/>
                      <a:pt x="9537" y="4529"/>
                      <a:pt x="9497" y="4529"/>
                    </a:cubicBezTo>
                    <a:cubicBezTo>
                      <a:pt x="8042" y="4529"/>
                      <a:pt x="6754" y="1579"/>
                      <a:pt x="5944" y="1579"/>
                    </a:cubicBezTo>
                    <a:cubicBezTo>
                      <a:pt x="5905" y="1579"/>
                      <a:pt x="5867" y="1586"/>
                      <a:pt x="5830" y="1600"/>
                    </a:cubicBezTo>
                    <a:cubicBezTo>
                      <a:pt x="4894" y="1965"/>
                      <a:pt x="6424" y="6393"/>
                      <a:pt x="4803" y="7420"/>
                    </a:cubicBezTo>
                    <a:cubicBezTo>
                      <a:pt x="4594" y="7556"/>
                      <a:pt x="4381" y="7605"/>
                      <a:pt x="4166" y="7605"/>
                    </a:cubicBezTo>
                    <a:cubicBezTo>
                      <a:pt x="3621" y="7605"/>
                      <a:pt x="3065" y="7293"/>
                      <a:pt x="2546" y="7293"/>
                    </a:cubicBezTo>
                    <a:cubicBezTo>
                      <a:pt x="2373" y="7293"/>
                      <a:pt x="2204" y="7328"/>
                      <a:pt x="2041" y="7420"/>
                    </a:cubicBezTo>
                    <a:cubicBezTo>
                      <a:pt x="0" y="8645"/>
                      <a:pt x="2466" y="17350"/>
                      <a:pt x="3617" y="17350"/>
                    </a:cubicBezTo>
                    <a:cubicBezTo>
                      <a:pt x="3624" y="17350"/>
                      <a:pt x="3632" y="17350"/>
                      <a:pt x="3639" y="17349"/>
                    </a:cubicBezTo>
                    <a:cubicBezTo>
                      <a:pt x="4666" y="17235"/>
                      <a:pt x="4575" y="10251"/>
                      <a:pt x="5693" y="10205"/>
                    </a:cubicBezTo>
                    <a:cubicBezTo>
                      <a:pt x="5696" y="10205"/>
                      <a:pt x="5700" y="10205"/>
                      <a:pt x="5703" y="10205"/>
                    </a:cubicBezTo>
                    <a:cubicBezTo>
                      <a:pt x="6328" y="10205"/>
                      <a:pt x="6822" y="12398"/>
                      <a:pt x="7271" y="12398"/>
                    </a:cubicBezTo>
                    <a:cubicBezTo>
                      <a:pt x="7278" y="12398"/>
                      <a:pt x="7284" y="12397"/>
                      <a:pt x="7291" y="12396"/>
                    </a:cubicBezTo>
                    <a:cubicBezTo>
                      <a:pt x="7862" y="12282"/>
                      <a:pt x="7200" y="8539"/>
                      <a:pt x="8158" y="8151"/>
                    </a:cubicBezTo>
                    <a:cubicBezTo>
                      <a:pt x="8208" y="8133"/>
                      <a:pt x="8259" y="8124"/>
                      <a:pt x="8310" y="8124"/>
                    </a:cubicBezTo>
                    <a:cubicBezTo>
                      <a:pt x="9195" y="8124"/>
                      <a:pt x="10342" y="10651"/>
                      <a:pt x="11390" y="10651"/>
                    </a:cubicBezTo>
                    <a:cubicBezTo>
                      <a:pt x="11431" y="10651"/>
                      <a:pt x="11473" y="10647"/>
                      <a:pt x="11514" y="10639"/>
                    </a:cubicBezTo>
                    <a:cubicBezTo>
                      <a:pt x="13522" y="10251"/>
                      <a:pt x="13317" y="93"/>
                      <a:pt x="12404" y="2"/>
                    </a:cubicBezTo>
                    <a:cubicBezTo>
                      <a:pt x="12398" y="1"/>
                      <a:pt x="12391" y="1"/>
                      <a:pt x="12385"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3" name="Google Shape;2713;p40"/>
              <p:cNvSpPr/>
              <p:nvPr/>
            </p:nvSpPr>
            <p:spPr>
              <a:xfrm>
                <a:off x="1192300" y="3227100"/>
                <a:ext cx="509600" cy="660600"/>
              </a:xfrm>
              <a:custGeom>
                <a:avLst/>
                <a:gdLst/>
                <a:ahLst/>
                <a:cxnLst/>
                <a:rect l="l" t="t" r="r" b="b"/>
                <a:pathLst>
                  <a:path w="20384" h="26424" extrusionOk="0">
                    <a:moveTo>
                      <a:pt x="6666" y="1"/>
                    </a:moveTo>
                    <a:cubicBezTo>
                      <a:pt x="5693" y="1"/>
                      <a:pt x="4667" y="263"/>
                      <a:pt x="3835" y="759"/>
                    </a:cubicBezTo>
                    <a:cubicBezTo>
                      <a:pt x="3424" y="1011"/>
                      <a:pt x="2352" y="1764"/>
                      <a:pt x="1461" y="4160"/>
                    </a:cubicBezTo>
                    <a:cubicBezTo>
                      <a:pt x="1" y="8086"/>
                      <a:pt x="799" y="11807"/>
                      <a:pt x="1119" y="13199"/>
                    </a:cubicBezTo>
                    <a:cubicBezTo>
                      <a:pt x="2626" y="19431"/>
                      <a:pt x="7259" y="22695"/>
                      <a:pt x="8766" y="23676"/>
                    </a:cubicBezTo>
                    <a:cubicBezTo>
                      <a:pt x="10504" y="24777"/>
                      <a:pt x="13085" y="26424"/>
                      <a:pt x="15385" y="26424"/>
                    </a:cubicBezTo>
                    <a:cubicBezTo>
                      <a:pt x="16136" y="26424"/>
                      <a:pt x="16856" y="26248"/>
                      <a:pt x="17508" y="25822"/>
                    </a:cubicBezTo>
                    <a:cubicBezTo>
                      <a:pt x="20110" y="24110"/>
                      <a:pt x="20384" y="19134"/>
                      <a:pt x="18443" y="17034"/>
                    </a:cubicBezTo>
                    <a:cubicBezTo>
                      <a:pt x="17462" y="15984"/>
                      <a:pt x="16709" y="16486"/>
                      <a:pt x="14883" y="15482"/>
                    </a:cubicBezTo>
                    <a:cubicBezTo>
                      <a:pt x="11915" y="13861"/>
                      <a:pt x="9952" y="10300"/>
                      <a:pt x="9542" y="7082"/>
                    </a:cubicBezTo>
                    <a:cubicBezTo>
                      <a:pt x="9131" y="3772"/>
                      <a:pt x="10546" y="2312"/>
                      <a:pt x="9382" y="1011"/>
                    </a:cubicBezTo>
                    <a:cubicBezTo>
                      <a:pt x="8769" y="325"/>
                      <a:pt x="7750" y="1"/>
                      <a:pt x="666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4" name="Google Shape;2714;p40"/>
              <p:cNvSpPr/>
              <p:nvPr/>
            </p:nvSpPr>
            <p:spPr>
              <a:xfrm>
                <a:off x="1621425" y="3663000"/>
                <a:ext cx="42250" cy="192625"/>
              </a:xfrm>
              <a:custGeom>
                <a:avLst/>
                <a:gdLst/>
                <a:ahLst/>
                <a:cxnLst/>
                <a:rect l="l" t="t" r="r" b="b"/>
                <a:pathLst>
                  <a:path w="1690" h="7705" extrusionOk="0">
                    <a:moveTo>
                      <a:pt x="1156" y="1"/>
                    </a:moveTo>
                    <a:cubicBezTo>
                      <a:pt x="939" y="1"/>
                      <a:pt x="690" y="355"/>
                      <a:pt x="480" y="671"/>
                    </a:cubicBezTo>
                    <a:cubicBezTo>
                      <a:pt x="320" y="1584"/>
                      <a:pt x="160" y="2611"/>
                      <a:pt x="92" y="3729"/>
                    </a:cubicBezTo>
                    <a:cubicBezTo>
                      <a:pt x="0" y="5076"/>
                      <a:pt x="46" y="6286"/>
                      <a:pt x="137" y="7336"/>
                    </a:cubicBezTo>
                    <a:cubicBezTo>
                      <a:pt x="380" y="7619"/>
                      <a:pt x="569" y="7705"/>
                      <a:pt x="704" y="7705"/>
                    </a:cubicBezTo>
                    <a:cubicBezTo>
                      <a:pt x="721" y="7705"/>
                      <a:pt x="738" y="7703"/>
                      <a:pt x="753" y="7701"/>
                    </a:cubicBezTo>
                    <a:cubicBezTo>
                      <a:pt x="1507" y="7541"/>
                      <a:pt x="1575" y="4825"/>
                      <a:pt x="1598" y="3273"/>
                    </a:cubicBezTo>
                    <a:cubicBezTo>
                      <a:pt x="1644" y="1972"/>
                      <a:pt x="1689" y="100"/>
                      <a:pt x="1210" y="9"/>
                    </a:cubicBezTo>
                    <a:cubicBezTo>
                      <a:pt x="1192" y="3"/>
                      <a:pt x="1174" y="1"/>
                      <a:pt x="1156" y="1"/>
                    </a:cubicBezTo>
                    <a:close/>
                  </a:path>
                </a:pathLst>
              </a:custGeom>
              <a:solidFill>
                <a:srgbClr val="4C44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5" name="Google Shape;2715;p40"/>
              <p:cNvSpPr/>
              <p:nvPr/>
            </p:nvSpPr>
            <p:spPr>
              <a:xfrm>
                <a:off x="1604300" y="3587300"/>
                <a:ext cx="323575" cy="259100"/>
              </a:xfrm>
              <a:custGeom>
                <a:avLst/>
                <a:gdLst/>
                <a:ahLst/>
                <a:cxnLst/>
                <a:rect l="l" t="t" r="r" b="b"/>
                <a:pathLst>
                  <a:path w="12943" h="10364" extrusionOk="0">
                    <a:moveTo>
                      <a:pt x="6300" y="1"/>
                    </a:moveTo>
                    <a:cubicBezTo>
                      <a:pt x="5844" y="1"/>
                      <a:pt x="5136" y="845"/>
                      <a:pt x="4839" y="1188"/>
                    </a:cubicBezTo>
                    <a:cubicBezTo>
                      <a:pt x="4063" y="2124"/>
                      <a:pt x="3653" y="3082"/>
                      <a:pt x="3447" y="3744"/>
                    </a:cubicBezTo>
                    <a:cubicBezTo>
                      <a:pt x="2694" y="3721"/>
                      <a:pt x="1941" y="3721"/>
                      <a:pt x="1165" y="3699"/>
                    </a:cubicBezTo>
                    <a:cubicBezTo>
                      <a:pt x="845" y="4178"/>
                      <a:pt x="0" y="5502"/>
                      <a:pt x="0" y="7374"/>
                    </a:cubicBezTo>
                    <a:cubicBezTo>
                      <a:pt x="23" y="8789"/>
                      <a:pt x="525" y="9861"/>
                      <a:pt x="822" y="10364"/>
                    </a:cubicBezTo>
                    <a:cubicBezTo>
                      <a:pt x="5227" y="9953"/>
                      <a:pt x="8537" y="9131"/>
                      <a:pt x="9975" y="8401"/>
                    </a:cubicBezTo>
                    <a:cubicBezTo>
                      <a:pt x="11048" y="7853"/>
                      <a:pt x="11824" y="6963"/>
                      <a:pt x="11961" y="6826"/>
                    </a:cubicBezTo>
                    <a:cubicBezTo>
                      <a:pt x="12121" y="6620"/>
                      <a:pt x="12942" y="5707"/>
                      <a:pt x="12714" y="5388"/>
                    </a:cubicBezTo>
                    <a:cubicBezTo>
                      <a:pt x="12660" y="5312"/>
                      <a:pt x="12555" y="5288"/>
                      <a:pt x="12433" y="5288"/>
                    </a:cubicBezTo>
                    <a:cubicBezTo>
                      <a:pt x="12297" y="5288"/>
                      <a:pt x="12139" y="5318"/>
                      <a:pt x="12007" y="5342"/>
                    </a:cubicBezTo>
                    <a:cubicBezTo>
                      <a:pt x="12554" y="4771"/>
                      <a:pt x="12669" y="4132"/>
                      <a:pt x="12440" y="3881"/>
                    </a:cubicBezTo>
                    <a:cubicBezTo>
                      <a:pt x="12421" y="3842"/>
                      <a:pt x="12300" y="3735"/>
                      <a:pt x="12019" y="3735"/>
                    </a:cubicBezTo>
                    <a:cubicBezTo>
                      <a:pt x="11974" y="3735"/>
                      <a:pt x="11924" y="3738"/>
                      <a:pt x="11870" y="3744"/>
                    </a:cubicBezTo>
                    <a:cubicBezTo>
                      <a:pt x="12440" y="3128"/>
                      <a:pt x="12463" y="2420"/>
                      <a:pt x="12166" y="2169"/>
                    </a:cubicBezTo>
                    <a:cubicBezTo>
                      <a:pt x="12078" y="2101"/>
                      <a:pt x="11960" y="2070"/>
                      <a:pt x="11825" y="2070"/>
                    </a:cubicBezTo>
                    <a:cubicBezTo>
                      <a:pt x="11647" y="2070"/>
                      <a:pt x="11439" y="2124"/>
                      <a:pt x="11231" y="2215"/>
                    </a:cubicBezTo>
                    <a:cubicBezTo>
                      <a:pt x="11299" y="2055"/>
                      <a:pt x="11733" y="914"/>
                      <a:pt x="11276" y="526"/>
                    </a:cubicBezTo>
                    <a:cubicBezTo>
                      <a:pt x="11170" y="426"/>
                      <a:pt x="11029" y="384"/>
                      <a:pt x="10863" y="384"/>
                    </a:cubicBezTo>
                    <a:cubicBezTo>
                      <a:pt x="10424" y="384"/>
                      <a:pt x="9806" y="678"/>
                      <a:pt x="9176" y="960"/>
                    </a:cubicBezTo>
                    <a:cubicBezTo>
                      <a:pt x="8491" y="1279"/>
                      <a:pt x="7510" y="1827"/>
                      <a:pt x="6460" y="2763"/>
                    </a:cubicBezTo>
                    <a:cubicBezTo>
                      <a:pt x="6551" y="2238"/>
                      <a:pt x="6939" y="275"/>
                      <a:pt x="6414" y="24"/>
                    </a:cubicBezTo>
                    <a:cubicBezTo>
                      <a:pt x="6369" y="24"/>
                      <a:pt x="6323" y="1"/>
                      <a:pt x="6300"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6" name="Google Shape;2716;p40"/>
              <p:cNvSpPr/>
              <p:nvPr/>
            </p:nvSpPr>
            <p:spPr>
              <a:xfrm>
                <a:off x="1815425" y="3639250"/>
                <a:ext cx="71925" cy="40525"/>
              </a:xfrm>
              <a:custGeom>
                <a:avLst/>
                <a:gdLst/>
                <a:ahLst/>
                <a:cxnLst/>
                <a:rect l="l" t="t" r="r" b="b"/>
                <a:pathLst>
                  <a:path w="2877" h="1621" extrusionOk="0">
                    <a:moveTo>
                      <a:pt x="2877" y="0"/>
                    </a:moveTo>
                    <a:lnTo>
                      <a:pt x="2877" y="0"/>
                    </a:lnTo>
                    <a:cubicBezTo>
                      <a:pt x="2009" y="708"/>
                      <a:pt x="1074" y="1233"/>
                      <a:pt x="1" y="1621"/>
                    </a:cubicBezTo>
                    <a:cubicBezTo>
                      <a:pt x="1119" y="1507"/>
                      <a:pt x="2192" y="890"/>
                      <a:pt x="287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7" name="Google Shape;2717;p40"/>
              <p:cNvSpPr/>
              <p:nvPr/>
            </p:nvSpPr>
            <p:spPr>
              <a:xfrm>
                <a:off x="1839400" y="3670625"/>
                <a:ext cx="71350" cy="40550"/>
              </a:xfrm>
              <a:custGeom>
                <a:avLst/>
                <a:gdLst/>
                <a:ahLst/>
                <a:cxnLst/>
                <a:rect l="l" t="t" r="r" b="b"/>
                <a:pathLst>
                  <a:path w="2854" h="1622" extrusionOk="0">
                    <a:moveTo>
                      <a:pt x="2854" y="0"/>
                    </a:moveTo>
                    <a:lnTo>
                      <a:pt x="2854" y="0"/>
                    </a:lnTo>
                    <a:cubicBezTo>
                      <a:pt x="1986" y="708"/>
                      <a:pt x="1050" y="1233"/>
                      <a:pt x="0" y="1621"/>
                    </a:cubicBezTo>
                    <a:cubicBezTo>
                      <a:pt x="1096" y="1507"/>
                      <a:pt x="2192" y="891"/>
                      <a:pt x="285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8" name="Google Shape;2718;p40"/>
              <p:cNvSpPr/>
              <p:nvPr/>
            </p:nvSpPr>
            <p:spPr>
              <a:xfrm>
                <a:off x="1196875" y="2043175"/>
                <a:ext cx="63925" cy="18300"/>
              </a:xfrm>
              <a:custGeom>
                <a:avLst/>
                <a:gdLst/>
                <a:ahLst/>
                <a:cxnLst/>
                <a:rect l="l" t="t" r="r" b="b"/>
                <a:pathLst>
                  <a:path w="2557" h="732" extrusionOk="0">
                    <a:moveTo>
                      <a:pt x="2214" y="1"/>
                    </a:moveTo>
                    <a:cubicBezTo>
                      <a:pt x="2077" y="46"/>
                      <a:pt x="1940" y="69"/>
                      <a:pt x="1826" y="115"/>
                    </a:cubicBezTo>
                    <a:cubicBezTo>
                      <a:pt x="1187" y="298"/>
                      <a:pt x="594" y="503"/>
                      <a:pt x="0" y="731"/>
                    </a:cubicBezTo>
                    <a:cubicBezTo>
                      <a:pt x="959" y="389"/>
                      <a:pt x="1849" y="161"/>
                      <a:pt x="2557" y="1"/>
                    </a:cubicBezTo>
                    <a:close/>
                  </a:path>
                </a:pathLst>
              </a:custGeom>
              <a:solidFill>
                <a:srgbClr val="F8CDD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9" name="Google Shape;2719;p40"/>
              <p:cNvSpPr/>
              <p:nvPr/>
            </p:nvSpPr>
            <p:spPr>
              <a:xfrm>
                <a:off x="1078175" y="2981875"/>
                <a:ext cx="860550" cy="222575"/>
              </a:xfrm>
              <a:custGeom>
                <a:avLst/>
                <a:gdLst/>
                <a:ahLst/>
                <a:cxnLst/>
                <a:rect l="l" t="t" r="r" b="b"/>
                <a:pathLst>
                  <a:path w="34422" h="8903" extrusionOk="0">
                    <a:moveTo>
                      <a:pt x="19425" y="7761"/>
                    </a:moveTo>
                    <a:cubicBezTo>
                      <a:pt x="8880" y="8857"/>
                      <a:pt x="1690" y="2214"/>
                      <a:pt x="1" y="480"/>
                    </a:cubicBezTo>
                    <a:cubicBezTo>
                      <a:pt x="1256" y="2625"/>
                      <a:pt x="3128" y="4931"/>
                      <a:pt x="5958" y="6551"/>
                    </a:cubicBezTo>
                    <a:cubicBezTo>
                      <a:pt x="9359" y="8514"/>
                      <a:pt x="12737" y="8697"/>
                      <a:pt x="14905" y="8811"/>
                    </a:cubicBezTo>
                    <a:cubicBezTo>
                      <a:pt x="16572" y="8902"/>
                      <a:pt x="19813" y="8902"/>
                      <a:pt x="23670" y="7670"/>
                    </a:cubicBezTo>
                    <a:cubicBezTo>
                      <a:pt x="26638" y="6734"/>
                      <a:pt x="30678" y="5433"/>
                      <a:pt x="33417" y="1552"/>
                    </a:cubicBezTo>
                    <a:cubicBezTo>
                      <a:pt x="33668" y="1233"/>
                      <a:pt x="34033" y="685"/>
                      <a:pt x="34421" y="0"/>
                    </a:cubicBezTo>
                    <a:cubicBezTo>
                      <a:pt x="32002" y="2648"/>
                      <a:pt x="27003" y="6985"/>
                      <a:pt x="19425" y="776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0" name="Google Shape;2720;p40"/>
              <p:cNvSpPr/>
              <p:nvPr/>
            </p:nvSpPr>
            <p:spPr>
              <a:xfrm>
                <a:off x="1494750" y="2834650"/>
                <a:ext cx="195175" cy="82200"/>
              </a:xfrm>
              <a:custGeom>
                <a:avLst/>
                <a:gdLst/>
                <a:ahLst/>
                <a:cxnLst/>
                <a:rect l="l" t="t" r="r" b="b"/>
                <a:pathLst>
                  <a:path w="7807" h="3288" extrusionOk="0">
                    <a:moveTo>
                      <a:pt x="6414" y="2488"/>
                    </a:moveTo>
                    <a:cubicBezTo>
                      <a:pt x="6870" y="2237"/>
                      <a:pt x="7464" y="1895"/>
                      <a:pt x="7669" y="1210"/>
                    </a:cubicBezTo>
                    <a:cubicBezTo>
                      <a:pt x="7806" y="731"/>
                      <a:pt x="7692" y="297"/>
                      <a:pt x="7578" y="0"/>
                    </a:cubicBezTo>
                    <a:cubicBezTo>
                      <a:pt x="6802" y="343"/>
                      <a:pt x="6414" y="1461"/>
                      <a:pt x="5044" y="1804"/>
                    </a:cubicBezTo>
                    <a:cubicBezTo>
                      <a:pt x="3241" y="2260"/>
                      <a:pt x="2328" y="708"/>
                      <a:pt x="730" y="1324"/>
                    </a:cubicBezTo>
                    <a:cubicBezTo>
                      <a:pt x="479" y="1438"/>
                      <a:pt x="228" y="1598"/>
                      <a:pt x="0" y="1781"/>
                    </a:cubicBezTo>
                    <a:cubicBezTo>
                      <a:pt x="593" y="2192"/>
                      <a:pt x="1506" y="2717"/>
                      <a:pt x="2739" y="2922"/>
                    </a:cubicBezTo>
                    <a:cubicBezTo>
                      <a:pt x="3355" y="3036"/>
                      <a:pt x="4930" y="3287"/>
                      <a:pt x="6414" y="248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1" name="Google Shape;2721;p40"/>
              <p:cNvSpPr/>
              <p:nvPr/>
            </p:nvSpPr>
            <p:spPr>
              <a:xfrm>
                <a:off x="1542675" y="2947075"/>
                <a:ext cx="183775" cy="91325"/>
              </a:xfrm>
              <a:custGeom>
                <a:avLst/>
                <a:gdLst/>
                <a:ahLst/>
                <a:cxnLst/>
                <a:rect l="l" t="t" r="r" b="b"/>
                <a:pathLst>
                  <a:path w="7351" h="3653" extrusionOk="0">
                    <a:moveTo>
                      <a:pt x="3561" y="205"/>
                    </a:moveTo>
                    <a:cubicBezTo>
                      <a:pt x="1575" y="525"/>
                      <a:pt x="411" y="2146"/>
                      <a:pt x="0" y="2876"/>
                    </a:cubicBezTo>
                    <a:cubicBezTo>
                      <a:pt x="754" y="3241"/>
                      <a:pt x="1416" y="3355"/>
                      <a:pt x="1712" y="3401"/>
                    </a:cubicBezTo>
                    <a:cubicBezTo>
                      <a:pt x="2329" y="3492"/>
                      <a:pt x="4200" y="3652"/>
                      <a:pt x="5935" y="2488"/>
                    </a:cubicBezTo>
                    <a:cubicBezTo>
                      <a:pt x="6414" y="2168"/>
                      <a:pt x="6916" y="1712"/>
                      <a:pt x="7350" y="1164"/>
                    </a:cubicBezTo>
                    <a:cubicBezTo>
                      <a:pt x="7053" y="936"/>
                      <a:pt x="6665" y="708"/>
                      <a:pt x="6186" y="502"/>
                    </a:cubicBezTo>
                    <a:cubicBezTo>
                      <a:pt x="5935" y="411"/>
                      <a:pt x="4839" y="0"/>
                      <a:pt x="3561" y="205"/>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2" name="Google Shape;2722;p40"/>
              <p:cNvSpPr/>
              <p:nvPr/>
            </p:nvSpPr>
            <p:spPr>
              <a:xfrm>
                <a:off x="1538675" y="2921375"/>
                <a:ext cx="203750" cy="98175"/>
              </a:xfrm>
              <a:custGeom>
                <a:avLst/>
                <a:gdLst/>
                <a:ahLst/>
                <a:cxnLst/>
                <a:rect l="l" t="t" r="r" b="b"/>
                <a:pathLst>
                  <a:path w="8150" h="3927" extrusionOk="0">
                    <a:moveTo>
                      <a:pt x="3356" y="1507"/>
                    </a:moveTo>
                    <a:cubicBezTo>
                      <a:pt x="5547" y="937"/>
                      <a:pt x="7259" y="2009"/>
                      <a:pt x="7510" y="2192"/>
                    </a:cubicBezTo>
                    <a:lnTo>
                      <a:pt x="7533" y="2192"/>
                    </a:lnTo>
                    <a:cubicBezTo>
                      <a:pt x="7738" y="1895"/>
                      <a:pt x="7944" y="1599"/>
                      <a:pt x="8149" y="1302"/>
                    </a:cubicBezTo>
                    <a:cubicBezTo>
                      <a:pt x="8149" y="1279"/>
                      <a:pt x="8149" y="1279"/>
                      <a:pt x="8149" y="1279"/>
                    </a:cubicBezTo>
                    <a:cubicBezTo>
                      <a:pt x="4931" y="1"/>
                      <a:pt x="1872" y="457"/>
                      <a:pt x="617" y="2192"/>
                    </a:cubicBezTo>
                    <a:cubicBezTo>
                      <a:pt x="411" y="2489"/>
                      <a:pt x="115" y="3014"/>
                      <a:pt x="1" y="3836"/>
                    </a:cubicBezTo>
                    <a:cubicBezTo>
                      <a:pt x="69" y="3858"/>
                      <a:pt x="115" y="3904"/>
                      <a:pt x="160" y="3927"/>
                    </a:cubicBezTo>
                    <a:cubicBezTo>
                      <a:pt x="548" y="3265"/>
                      <a:pt x="1530" y="1964"/>
                      <a:pt x="3356" y="150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3" name="Google Shape;2723;p40"/>
              <p:cNvSpPr/>
              <p:nvPr/>
            </p:nvSpPr>
            <p:spPr>
              <a:xfrm>
                <a:off x="1851375" y="3712275"/>
                <a:ext cx="59950" cy="31425"/>
              </a:xfrm>
              <a:custGeom>
                <a:avLst/>
                <a:gdLst/>
                <a:ahLst/>
                <a:cxnLst/>
                <a:rect l="l" t="t" r="r" b="b"/>
                <a:pathLst>
                  <a:path w="2398" h="1257" extrusionOk="0">
                    <a:moveTo>
                      <a:pt x="2192" y="343"/>
                    </a:moveTo>
                    <a:cubicBezTo>
                      <a:pt x="2169" y="343"/>
                      <a:pt x="2146" y="343"/>
                      <a:pt x="2124" y="343"/>
                    </a:cubicBezTo>
                    <a:cubicBezTo>
                      <a:pt x="2238" y="229"/>
                      <a:pt x="2329" y="115"/>
                      <a:pt x="2397" y="1"/>
                    </a:cubicBezTo>
                    <a:cubicBezTo>
                      <a:pt x="1667" y="526"/>
                      <a:pt x="868" y="937"/>
                      <a:pt x="1" y="1256"/>
                    </a:cubicBezTo>
                    <a:cubicBezTo>
                      <a:pt x="800" y="1165"/>
                      <a:pt x="1576" y="845"/>
                      <a:pt x="2192" y="343"/>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4" name="Google Shape;2724;p40"/>
              <p:cNvSpPr/>
              <p:nvPr/>
            </p:nvSpPr>
            <p:spPr>
              <a:xfrm>
                <a:off x="1604300" y="3679750"/>
                <a:ext cx="82200" cy="166650"/>
              </a:xfrm>
              <a:custGeom>
                <a:avLst/>
                <a:gdLst/>
                <a:ahLst/>
                <a:cxnLst/>
                <a:rect l="l" t="t" r="r" b="b"/>
                <a:pathLst>
                  <a:path w="3288" h="6666" extrusionOk="0">
                    <a:moveTo>
                      <a:pt x="1302" y="3310"/>
                    </a:moveTo>
                    <a:cubicBezTo>
                      <a:pt x="1187" y="2101"/>
                      <a:pt x="1621" y="914"/>
                      <a:pt x="2466" y="23"/>
                    </a:cubicBezTo>
                    <a:cubicBezTo>
                      <a:pt x="2032" y="23"/>
                      <a:pt x="1598" y="23"/>
                      <a:pt x="1165" y="1"/>
                    </a:cubicBezTo>
                    <a:cubicBezTo>
                      <a:pt x="845" y="480"/>
                      <a:pt x="0" y="1804"/>
                      <a:pt x="0" y="3676"/>
                    </a:cubicBezTo>
                    <a:cubicBezTo>
                      <a:pt x="23" y="5091"/>
                      <a:pt x="525" y="6163"/>
                      <a:pt x="822" y="6666"/>
                    </a:cubicBezTo>
                    <a:cubicBezTo>
                      <a:pt x="1690" y="6574"/>
                      <a:pt x="2511" y="6483"/>
                      <a:pt x="3287" y="6369"/>
                    </a:cubicBezTo>
                    <a:cubicBezTo>
                      <a:pt x="2740" y="6027"/>
                      <a:pt x="1484" y="5022"/>
                      <a:pt x="1302" y="331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5" name="Google Shape;2725;p40"/>
              <p:cNvSpPr/>
              <p:nvPr/>
            </p:nvSpPr>
            <p:spPr>
              <a:xfrm>
                <a:off x="1494750" y="3627825"/>
                <a:ext cx="102150" cy="257950"/>
              </a:xfrm>
              <a:custGeom>
                <a:avLst/>
                <a:gdLst/>
                <a:ahLst/>
                <a:cxnLst/>
                <a:rect l="l" t="t" r="r" b="b"/>
                <a:pathLst>
                  <a:path w="4086" h="10318" extrusionOk="0">
                    <a:moveTo>
                      <a:pt x="4086" y="1"/>
                    </a:moveTo>
                    <a:cubicBezTo>
                      <a:pt x="4063" y="1"/>
                      <a:pt x="4063" y="1"/>
                      <a:pt x="4040" y="1"/>
                    </a:cubicBezTo>
                    <a:cubicBezTo>
                      <a:pt x="1826" y="2511"/>
                      <a:pt x="68" y="6232"/>
                      <a:pt x="1758" y="9427"/>
                    </a:cubicBezTo>
                    <a:cubicBezTo>
                      <a:pt x="1940" y="9747"/>
                      <a:pt x="2146" y="10044"/>
                      <a:pt x="2374" y="10318"/>
                    </a:cubicBezTo>
                    <a:cubicBezTo>
                      <a:pt x="2397" y="10318"/>
                      <a:pt x="2397" y="10318"/>
                      <a:pt x="2419" y="10318"/>
                    </a:cubicBezTo>
                    <a:cubicBezTo>
                      <a:pt x="0" y="7122"/>
                      <a:pt x="1803" y="2877"/>
                      <a:pt x="40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726" name="Google Shape;2726;p40"/>
          <p:cNvSpPr txBox="1">
            <a:spLocks noGrp="1"/>
          </p:cNvSpPr>
          <p:nvPr>
            <p:ph type="title"/>
          </p:nvPr>
        </p:nvSpPr>
        <p:spPr>
          <a:xfrm>
            <a:off x="3178281" y="1921933"/>
            <a:ext cx="5806400" cy="1846400"/>
          </a:xfrm>
          <a:prstGeom prst="rect">
            <a:avLst/>
          </a:prstGeom>
        </p:spPr>
        <p:txBody>
          <a:bodyPr spcFirstLastPara="1" wrap="square" lIns="121900" tIns="121900" rIns="121900" bIns="121900" anchor="t" anchorCtr="0">
            <a:noAutofit/>
          </a:bodyPr>
          <a:lstStyle/>
          <a:p>
            <a:r>
              <a:rPr lang="en" sz="8000" b="1">
                <a:latin typeface="Times New Roman" panose="02020603050405020304" pitchFamily="18" charset="0"/>
                <a:cs typeface="Times New Roman" panose="02020603050405020304" pitchFamily="18" charset="0"/>
              </a:rPr>
              <a:t>Hoạt động luyện tập</a:t>
            </a:r>
            <a:endParaRPr sz="8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599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90"/>
                                        </p:tgtEl>
                                        <p:attrNameLst>
                                          <p:attrName>style.visibility</p:attrName>
                                        </p:attrNameLst>
                                      </p:cBhvr>
                                      <p:to>
                                        <p:strVal val="visible"/>
                                      </p:to>
                                    </p:set>
                                    <p:anim calcmode="lin" valueType="num">
                                      <p:cBhvr>
                                        <p:cTn id="7" dur="500" fill="hold"/>
                                        <p:tgtEl>
                                          <p:spTgt spid="2490"/>
                                        </p:tgtEl>
                                        <p:attrNameLst>
                                          <p:attrName>ppt_w</p:attrName>
                                        </p:attrNameLst>
                                      </p:cBhvr>
                                      <p:tavLst>
                                        <p:tav tm="0">
                                          <p:val>
                                            <p:fltVal val="0"/>
                                          </p:val>
                                        </p:tav>
                                        <p:tav tm="100000">
                                          <p:val>
                                            <p:strVal val="#ppt_w"/>
                                          </p:val>
                                        </p:tav>
                                      </p:tavLst>
                                    </p:anim>
                                    <p:anim calcmode="lin" valueType="num">
                                      <p:cBhvr>
                                        <p:cTn id="8" dur="500" fill="hold"/>
                                        <p:tgtEl>
                                          <p:spTgt spid="2490"/>
                                        </p:tgtEl>
                                        <p:attrNameLst>
                                          <p:attrName>ppt_h</p:attrName>
                                        </p:attrNameLst>
                                      </p:cBhvr>
                                      <p:tavLst>
                                        <p:tav tm="0">
                                          <p:val>
                                            <p:fltVal val="0"/>
                                          </p:val>
                                        </p:tav>
                                        <p:tav tm="100000">
                                          <p:val>
                                            <p:strVal val="#ppt_h"/>
                                          </p:val>
                                        </p:tav>
                                      </p:tavLst>
                                    </p:anim>
                                    <p:animEffect transition="in" filter="fade">
                                      <p:cBhvr>
                                        <p:cTn id="9" dur="500"/>
                                        <p:tgtEl>
                                          <p:spTgt spid="2490"/>
                                        </p:tgtEl>
                                      </p:cBhvr>
                                    </p:animEffect>
                                  </p:childTnLst>
                                </p:cTn>
                              </p:par>
                              <p:par>
                                <p:cTn id="10" presetID="53" presetClass="entr" presetSubtype="16" fill="hold" nodeType="withEffect">
                                  <p:stCondLst>
                                    <p:cond delay="0"/>
                                  </p:stCondLst>
                                  <p:childTnLst>
                                    <p:set>
                                      <p:cBhvr>
                                        <p:cTn id="11" dur="1" fill="hold">
                                          <p:stCondLst>
                                            <p:cond delay="0"/>
                                          </p:stCondLst>
                                        </p:cTn>
                                        <p:tgtEl>
                                          <p:spTgt spid="2512"/>
                                        </p:tgtEl>
                                        <p:attrNameLst>
                                          <p:attrName>style.visibility</p:attrName>
                                        </p:attrNameLst>
                                      </p:cBhvr>
                                      <p:to>
                                        <p:strVal val="visible"/>
                                      </p:to>
                                    </p:set>
                                    <p:anim calcmode="lin" valueType="num">
                                      <p:cBhvr>
                                        <p:cTn id="12" dur="500" fill="hold"/>
                                        <p:tgtEl>
                                          <p:spTgt spid="2512"/>
                                        </p:tgtEl>
                                        <p:attrNameLst>
                                          <p:attrName>ppt_w</p:attrName>
                                        </p:attrNameLst>
                                      </p:cBhvr>
                                      <p:tavLst>
                                        <p:tav tm="0">
                                          <p:val>
                                            <p:fltVal val="0"/>
                                          </p:val>
                                        </p:tav>
                                        <p:tav tm="100000">
                                          <p:val>
                                            <p:strVal val="#ppt_w"/>
                                          </p:val>
                                        </p:tav>
                                      </p:tavLst>
                                    </p:anim>
                                    <p:anim calcmode="lin" valueType="num">
                                      <p:cBhvr>
                                        <p:cTn id="13" dur="500" fill="hold"/>
                                        <p:tgtEl>
                                          <p:spTgt spid="2512"/>
                                        </p:tgtEl>
                                        <p:attrNameLst>
                                          <p:attrName>ppt_h</p:attrName>
                                        </p:attrNameLst>
                                      </p:cBhvr>
                                      <p:tavLst>
                                        <p:tav tm="0">
                                          <p:val>
                                            <p:fltVal val="0"/>
                                          </p:val>
                                        </p:tav>
                                        <p:tav tm="100000">
                                          <p:val>
                                            <p:strVal val="#ppt_h"/>
                                          </p:val>
                                        </p:tav>
                                      </p:tavLst>
                                    </p:anim>
                                    <p:animEffect transition="in" filter="fade">
                                      <p:cBhvr>
                                        <p:cTn id="14" dur="500"/>
                                        <p:tgtEl>
                                          <p:spTgt spid="2512"/>
                                        </p:tgtEl>
                                      </p:cBhvr>
                                    </p:animEffect>
                                  </p:childTnLst>
                                </p:cTn>
                              </p:par>
                              <p:par>
                                <p:cTn id="15" presetID="53" presetClass="entr" presetSubtype="16" fill="hold" nodeType="withEffect">
                                  <p:stCondLst>
                                    <p:cond delay="0"/>
                                  </p:stCondLst>
                                  <p:childTnLst>
                                    <p:set>
                                      <p:cBhvr>
                                        <p:cTn id="16" dur="1" fill="hold">
                                          <p:stCondLst>
                                            <p:cond delay="0"/>
                                          </p:stCondLst>
                                        </p:cTn>
                                        <p:tgtEl>
                                          <p:spTgt spid="2535"/>
                                        </p:tgtEl>
                                        <p:attrNameLst>
                                          <p:attrName>style.visibility</p:attrName>
                                        </p:attrNameLst>
                                      </p:cBhvr>
                                      <p:to>
                                        <p:strVal val="visible"/>
                                      </p:to>
                                    </p:set>
                                    <p:anim calcmode="lin" valueType="num">
                                      <p:cBhvr>
                                        <p:cTn id="17" dur="500" fill="hold"/>
                                        <p:tgtEl>
                                          <p:spTgt spid="2535"/>
                                        </p:tgtEl>
                                        <p:attrNameLst>
                                          <p:attrName>ppt_w</p:attrName>
                                        </p:attrNameLst>
                                      </p:cBhvr>
                                      <p:tavLst>
                                        <p:tav tm="0">
                                          <p:val>
                                            <p:fltVal val="0"/>
                                          </p:val>
                                        </p:tav>
                                        <p:tav tm="100000">
                                          <p:val>
                                            <p:strVal val="#ppt_w"/>
                                          </p:val>
                                        </p:tav>
                                      </p:tavLst>
                                    </p:anim>
                                    <p:anim calcmode="lin" valueType="num">
                                      <p:cBhvr>
                                        <p:cTn id="18" dur="500" fill="hold"/>
                                        <p:tgtEl>
                                          <p:spTgt spid="2535"/>
                                        </p:tgtEl>
                                        <p:attrNameLst>
                                          <p:attrName>ppt_h</p:attrName>
                                        </p:attrNameLst>
                                      </p:cBhvr>
                                      <p:tavLst>
                                        <p:tav tm="0">
                                          <p:val>
                                            <p:fltVal val="0"/>
                                          </p:val>
                                        </p:tav>
                                        <p:tav tm="100000">
                                          <p:val>
                                            <p:strVal val="#ppt_h"/>
                                          </p:val>
                                        </p:tav>
                                      </p:tavLst>
                                    </p:anim>
                                    <p:animEffect transition="in" filter="fade">
                                      <p:cBhvr>
                                        <p:cTn id="19" dur="500"/>
                                        <p:tgtEl>
                                          <p:spTgt spid="2535"/>
                                        </p:tgtEl>
                                      </p:cBhvr>
                                    </p:animEffect>
                                  </p:childTnLst>
                                </p:cTn>
                              </p:par>
                              <p:par>
                                <p:cTn id="20" presetID="53" presetClass="entr" presetSubtype="16" fill="hold" nodeType="withEffect">
                                  <p:stCondLst>
                                    <p:cond delay="0"/>
                                  </p:stCondLst>
                                  <p:childTnLst>
                                    <p:set>
                                      <p:cBhvr>
                                        <p:cTn id="21" dur="1" fill="hold">
                                          <p:stCondLst>
                                            <p:cond delay="0"/>
                                          </p:stCondLst>
                                        </p:cTn>
                                        <p:tgtEl>
                                          <p:spTgt spid="2559"/>
                                        </p:tgtEl>
                                        <p:attrNameLst>
                                          <p:attrName>style.visibility</p:attrName>
                                        </p:attrNameLst>
                                      </p:cBhvr>
                                      <p:to>
                                        <p:strVal val="visible"/>
                                      </p:to>
                                    </p:set>
                                    <p:anim calcmode="lin" valueType="num">
                                      <p:cBhvr>
                                        <p:cTn id="22" dur="500" fill="hold"/>
                                        <p:tgtEl>
                                          <p:spTgt spid="2559"/>
                                        </p:tgtEl>
                                        <p:attrNameLst>
                                          <p:attrName>ppt_w</p:attrName>
                                        </p:attrNameLst>
                                      </p:cBhvr>
                                      <p:tavLst>
                                        <p:tav tm="0">
                                          <p:val>
                                            <p:fltVal val="0"/>
                                          </p:val>
                                        </p:tav>
                                        <p:tav tm="100000">
                                          <p:val>
                                            <p:strVal val="#ppt_w"/>
                                          </p:val>
                                        </p:tav>
                                      </p:tavLst>
                                    </p:anim>
                                    <p:anim calcmode="lin" valueType="num">
                                      <p:cBhvr>
                                        <p:cTn id="23" dur="500" fill="hold"/>
                                        <p:tgtEl>
                                          <p:spTgt spid="2559"/>
                                        </p:tgtEl>
                                        <p:attrNameLst>
                                          <p:attrName>ppt_h</p:attrName>
                                        </p:attrNameLst>
                                      </p:cBhvr>
                                      <p:tavLst>
                                        <p:tav tm="0">
                                          <p:val>
                                            <p:fltVal val="0"/>
                                          </p:val>
                                        </p:tav>
                                        <p:tav tm="100000">
                                          <p:val>
                                            <p:strVal val="#ppt_h"/>
                                          </p:val>
                                        </p:tav>
                                      </p:tavLst>
                                    </p:anim>
                                    <p:animEffect transition="in" filter="fade">
                                      <p:cBhvr>
                                        <p:cTn id="24" dur="500"/>
                                        <p:tgtEl>
                                          <p:spTgt spid="2559"/>
                                        </p:tgtEl>
                                      </p:cBhvr>
                                    </p:animEffect>
                                  </p:childTnLst>
                                </p:cTn>
                              </p:par>
                              <p:par>
                                <p:cTn id="25" presetID="53" presetClass="entr" presetSubtype="16" fill="hold" nodeType="withEffect">
                                  <p:stCondLst>
                                    <p:cond delay="0"/>
                                  </p:stCondLst>
                                  <p:childTnLst>
                                    <p:set>
                                      <p:cBhvr>
                                        <p:cTn id="26" dur="1" fill="hold">
                                          <p:stCondLst>
                                            <p:cond delay="0"/>
                                          </p:stCondLst>
                                        </p:cTn>
                                        <p:tgtEl>
                                          <p:spTgt spid="2575"/>
                                        </p:tgtEl>
                                        <p:attrNameLst>
                                          <p:attrName>style.visibility</p:attrName>
                                        </p:attrNameLst>
                                      </p:cBhvr>
                                      <p:to>
                                        <p:strVal val="visible"/>
                                      </p:to>
                                    </p:set>
                                    <p:anim calcmode="lin" valueType="num">
                                      <p:cBhvr>
                                        <p:cTn id="27" dur="500" fill="hold"/>
                                        <p:tgtEl>
                                          <p:spTgt spid="2575"/>
                                        </p:tgtEl>
                                        <p:attrNameLst>
                                          <p:attrName>ppt_w</p:attrName>
                                        </p:attrNameLst>
                                      </p:cBhvr>
                                      <p:tavLst>
                                        <p:tav tm="0">
                                          <p:val>
                                            <p:fltVal val="0"/>
                                          </p:val>
                                        </p:tav>
                                        <p:tav tm="100000">
                                          <p:val>
                                            <p:strVal val="#ppt_w"/>
                                          </p:val>
                                        </p:tav>
                                      </p:tavLst>
                                    </p:anim>
                                    <p:anim calcmode="lin" valueType="num">
                                      <p:cBhvr>
                                        <p:cTn id="28" dur="500" fill="hold"/>
                                        <p:tgtEl>
                                          <p:spTgt spid="2575"/>
                                        </p:tgtEl>
                                        <p:attrNameLst>
                                          <p:attrName>ppt_h</p:attrName>
                                        </p:attrNameLst>
                                      </p:cBhvr>
                                      <p:tavLst>
                                        <p:tav tm="0">
                                          <p:val>
                                            <p:fltVal val="0"/>
                                          </p:val>
                                        </p:tav>
                                        <p:tav tm="100000">
                                          <p:val>
                                            <p:strVal val="#ppt_h"/>
                                          </p:val>
                                        </p:tav>
                                      </p:tavLst>
                                    </p:anim>
                                    <p:animEffect transition="in" filter="fade">
                                      <p:cBhvr>
                                        <p:cTn id="29" dur="500"/>
                                        <p:tgtEl>
                                          <p:spTgt spid="25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26"/>
                                        </p:tgtEl>
                                        <p:attrNameLst>
                                          <p:attrName>style.visibility</p:attrName>
                                        </p:attrNameLst>
                                      </p:cBhvr>
                                      <p:to>
                                        <p:strVal val="visible"/>
                                      </p:to>
                                    </p:set>
                                    <p:animEffect transition="in" filter="wipe(down)">
                                      <p:cBhvr>
                                        <p:cTn id="34" dur="500"/>
                                        <p:tgtEl>
                                          <p:spTgt spid="2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7"/>
        <p:cNvGrpSpPr/>
        <p:nvPr/>
      </p:nvGrpSpPr>
      <p:grpSpPr>
        <a:xfrm>
          <a:off x="0" y="0"/>
          <a:ext cx="0" cy="0"/>
          <a:chOff x="0" y="0"/>
          <a:chExt cx="0" cy="0"/>
        </a:xfrm>
      </p:grpSpPr>
      <p:grpSp>
        <p:nvGrpSpPr>
          <p:cNvPr id="4" name="组合 4">
            <a:extLst>
              <a:ext uri="{FF2B5EF4-FFF2-40B4-BE49-F238E27FC236}">
                <a16:creationId xmlns:a16="http://schemas.microsoft.com/office/drawing/2014/main" id="{C78440CC-C4ED-061E-BE2B-8D4242291050}"/>
              </a:ext>
            </a:extLst>
          </p:cNvPr>
          <p:cNvGrpSpPr/>
          <p:nvPr/>
        </p:nvGrpSpPr>
        <p:grpSpPr>
          <a:xfrm>
            <a:off x="-1697297" y="655577"/>
            <a:ext cx="11514103" cy="701390"/>
            <a:chOff x="-2805865" y="618839"/>
            <a:chExt cx="14505123" cy="893382"/>
          </a:xfrm>
        </p:grpSpPr>
        <p:sp>
          <p:nvSpPr>
            <p:cNvPr id="5" name="TextBox 8">
              <a:extLst>
                <a:ext uri="{FF2B5EF4-FFF2-40B4-BE49-F238E27FC236}">
                  <a16:creationId xmlns:a16="http://schemas.microsoft.com/office/drawing/2014/main" id="{409572D5-2A3E-4CA9-907E-53556DB3E93B}"/>
                </a:ext>
              </a:extLst>
            </p:cNvPr>
            <p:cNvSpPr txBox="1">
              <a:spLocks noChangeArrowheads="1"/>
            </p:cNvSpPr>
            <p:nvPr/>
          </p:nvSpPr>
          <p:spPr bwMode="auto">
            <a:xfrm>
              <a:off x="-2805865" y="618839"/>
              <a:ext cx="14505123" cy="73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377"/>
              <a:r>
                <a:rPr lang="en-US" altLang="zh-CN" sz="3733" b="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Hoạt động luyện tập</a:t>
              </a:r>
              <a:endParaRPr lang="zh-CN" altLang="en-US" sz="3733"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endParaRPr>
            </a:p>
          </p:txBody>
        </p:sp>
        <p:sp>
          <p:nvSpPr>
            <p:cNvPr id="6" name="矩形 9">
              <a:extLst>
                <a:ext uri="{FF2B5EF4-FFF2-40B4-BE49-F238E27FC236}">
                  <a16:creationId xmlns:a16="http://schemas.microsoft.com/office/drawing/2014/main" id="{650CC70A-07B3-BB35-717A-A250DCA144C3}"/>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3200">
                <a:solidFill>
                  <a:srgbClr val="2F583C"/>
                </a:solidFill>
                <a:latin typeface="华文新魏" panose="02010800040101010101" pitchFamily="2" charset="-122"/>
                <a:ea typeface="华文新魏" panose="02010800040101010101" pitchFamily="2" charset="-122"/>
                <a:sym typeface="Arial"/>
              </a:endParaRPr>
            </a:p>
          </p:txBody>
        </p:sp>
      </p:grpSp>
      <p:grpSp>
        <p:nvGrpSpPr>
          <p:cNvPr id="7" name="Google Shape;4475;p36">
            <a:extLst>
              <a:ext uri="{FF2B5EF4-FFF2-40B4-BE49-F238E27FC236}">
                <a16:creationId xmlns:a16="http://schemas.microsoft.com/office/drawing/2014/main" id="{696EAB0F-4B10-4C84-C39A-E30B07E31ED3}"/>
              </a:ext>
            </a:extLst>
          </p:cNvPr>
          <p:cNvGrpSpPr/>
          <p:nvPr/>
        </p:nvGrpSpPr>
        <p:grpSpPr>
          <a:xfrm>
            <a:off x="960000" y="723690"/>
            <a:ext cx="619784" cy="611109"/>
            <a:chOff x="7368700" y="3304200"/>
            <a:chExt cx="1161401" cy="1257678"/>
          </a:xfrm>
        </p:grpSpPr>
        <p:sp>
          <p:nvSpPr>
            <p:cNvPr id="8" name="Google Shape;4476;p36">
              <a:extLst>
                <a:ext uri="{FF2B5EF4-FFF2-40B4-BE49-F238E27FC236}">
                  <a16:creationId xmlns:a16="http://schemas.microsoft.com/office/drawing/2014/main" id="{232024A3-6585-6775-57E5-3602ADA76BA9}"/>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4477;p36">
              <a:extLst>
                <a:ext uri="{FF2B5EF4-FFF2-40B4-BE49-F238E27FC236}">
                  <a16:creationId xmlns:a16="http://schemas.microsoft.com/office/drawing/2014/main" id="{A0111DF1-66F3-6A58-AA6C-DF0535F2F4B5}"/>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 name="Google Shape;4478;p36">
              <a:extLst>
                <a:ext uri="{FF2B5EF4-FFF2-40B4-BE49-F238E27FC236}">
                  <a16:creationId xmlns:a16="http://schemas.microsoft.com/office/drawing/2014/main" id="{3D24D42F-5713-C934-AF5D-B5CFBF60E77C}"/>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1" name="Google Shape;4479;p36">
              <a:extLst>
                <a:ext uri="{FF2B5EF4-FFF2-40B4-BE49-F238E27FC236}">
                  <a16:creationId xmlns:a16="http://schemas.microsoft.com/office/drawing/2014/main" id="{82781E29-C13A-6C77-0C75-587681AA6F5D}"/>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 name="Google Shape;4480;p36">
              <a:extLst>
                <a:ext uri="{FF2B5EF4-FFF2-40B4-BE49-F238E27FC236}">
                  <a16:creationId xmlns:a16="http://schemas.microsoft.com/office/drawing/2014/main" id="{77BFBE4C-E763-13A9-CDE3-67EDE8A3C81C}"/>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 name="Google Shape;4481;p36">
              <a:extLst>
                <a:ext uri="{FF2B5EF4-FFF2-40B4-BE49-F238E27FC236}">
                  <a16:creationId xmlns:a16="http://schemas.microsoft.com/office/drawing/2014/main" id="{046668C7-3AD0-EA28-A7E9-4612B0EF3237}"/>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4482;p36">
              <a:extLst>
                <a:ext uri="{FF2B5EF4-FFF2-40B4-BE49-F238E27FC236}">
                  <a16:creationId xmlns:a16="http://schemas.microsoft.com/office/drawing/2014/main" id="{47198095-D5C8-06E4-7713-DA206BB697D9}"/>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4483;p36">
              <a:extLst>
                <a:ext uri="{FF2B5EF4-FFF2-40B4-BE49-F238E27FC236}">
                  <a16:creationId xmlns:a16="http://schemas.microsoft.com/office/drawing/2014/main" id="{6068108B-F46F-DD39-FA14-BE875CE92473}"/>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4484;p36">
              <a:extLst>
                <a:ext uri="{FF2B5EF4-FFF2-40B4-BE49-F238E27FC236}">
                  <a16:creationId xmlns:a16="http://schemas.microsoft.com/office/drawing/2014/main" id="{C77D37FA-F7E1-D4DD-ABC2-9E81A629817A}"/>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4485;p36">
              <a:extLst>
                <a:ext uri="{FF2B5EF4-FFF2-40B4-BE49-F238E27FC236}">
                  <a16:creationId xmlns:a16="http://schemas.microsoft.com/office/drawing/2014/main" id="{C2BF6148-0E12-F47A-CB56-95FA11FE4B8A}"/>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4486;p36">
              <a:extLst>
                <a:ext uri="{FF2B5EF4-FFF2-40B4-BE49-F238E27FC236}">
                  <a16:creationId xmlns:a16="http://schemas.microsoft.com/office/drawing/2014/main" id="{7052746E-5762-37A3-7139-15338C767AD8}"/>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4487;p36">
              <a:extLst>
                <a:ext uri="{FF2B5EF4-FFF2-40B4-BE49-F238E27FC236}">
                  <a16:creationId xmlns:a16="http://schemas.microsoft.com/office/drawing/2014/main" id="{93CE6A2C-E863-8A8B-DBB3-63359214B40B}"/>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4488;p36">
              <a:extLst>
                <a:ext uri="{FF2B5EF4-FFF2-40B4-BE49-F238E27FC236}">
                  <a16:creationId xmlns:a16="http://schemas.microsoft.com/office/drawing/2014/main" id="{52EFB6AB-2D57-CDC8-6F4C-A0182877BB84}"/>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4489;p36">
              <a:extLst>
                <a:ext uri="{FF2B5EF4-FFF2-40B4-BE49-F238E27FC236}">
                  <a16:creationId xmlns:a16="http://schemas.microsoft.com/office/drawing/2014/main" id="{828DF586-0096-38B7-5846-485FE9A6B273}"/>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4490;p36">
              <a:extLst>
                <a:ext uri="{FF2B5EF4-FFF2-40B4-BE49-F238E27FC236}">
                  <a16:creationId xmlns:a16="http://schemas.microsoft.com/office/drawing/2014/main" id="{BB7507D8-10E4-C399-8A87-3A5809819A0C}"/>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4491;p36">
              <a:extLst>
                <a:ext uri="{FF2B5EF4-FFF2-40B4-BE49-F238E27FC236}">
                  <a16:creationId xmlns:a16="http://schemas.microsoft.com/office/drawing/2014/main" id="{BAD9259A-8A70-8291-ADD0-03DCAD59E77E}"/>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4492;p36">
              <a:extLst>
                <a:ext uri="{FF2B5EF4-FFF2-40B4-BE49-F238E27FC236}">
                  <a16:creationId xmlns:a16="http://schemas.microsoft.com/office/drawing/2014/main" id="{7DD2313B-7E6B-2EDD-774B-9B9884BF7FA4}"/>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4493;p36">
              <a:extLst>
                <a:ext uri="{FF2B5EF4-FFF2-40B4-BE49-F238E27FC236}">
                  <a16:creationId xmlns:a16="http://schemas.microsoft.com/office/drawing/2014/main" id="{C8A7E1DD-B831-909A-EB42-0D6CA054FC12}"/>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4494;p36">
              <a:extLst>
                <a:ext uri="{FF2B5EF4-FFF2-40B4-BE49-F238E27FC236}">
                  <a16:creationId xmlns:a16="http://schemas.microsoft.com/office/drawing/2014/main" id="{893C485F-F0D3-91F4-A2D2-E7C5A333D6C8}"/>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4495;p36">
              <a:extLst>
                <a:ext uri="{FF2B5EF4-FFF2-40B4-BE49-F238E27FC236}">
                  <a16:creationId xmlns:a16="http://schemas.microsoft.com/office/drawing/2014/main" id="{515B1CDA-E450-4F50-0618-4CA9406AD657}"/>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4496;p36">
              <a:extLst>
                <a:ext uri="{FF2B5EF4-FFF2-40B4-BE49-F238E27FC236}">
                  <a16:creationId xmlns:a16="http://schemas.microsoft.com/office/drawing/2014/main" id="{3324D6FA-A63D-9904-D33A-AD5431BF4D1C}"/>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4497;p36">
              <a:extLst>
                <a:ext uri="{FF2B5EF4-FFF2-40B4-BE49-F238E27FC236}">
                  <a16:creationId xmlns:a16="http://schemas.microsoft.com/office/drawing/2014/main" id="{90627B56-AA7A-0057-A30E-DBB3665C0EC5}"/>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4498;p36">
              <a:extLst>
                <a:ext uri="{FF2B5EF4-FFF2-40B4-BE49-F238E27FC236}">
                  <a16:creationId xmlns:a16="http://schemas.microsoft.com/office/drawing/2014/main" id="{2CDE2F18-71A9-2B0E-E870-4A8A7C58F820}"/>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4499;p36">
              <a:extLst>
                <a:ext uri="{FF2B5EF4-FFF2-40B4-BE49-F238E27FC236}">
                  <a16:creationId xmlns:a16="http://schemas.microsoft.com/office/drawing/2014/main" id="{E2916169-8628-0E19-9A3C-1625DFE75FC2}"/>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4500;p36">
              <a:extLst>
                <a:ext uri="{FF2B5EF4-FFF2-40B4-BE49-F238E27FC236}">
                  <a16:creationId xmlns:a16="http://schemas.microsoft.com/office/drawing/2014/main" id="{C312C686-8805-207A-9067-1DF6CCB6C160}"/>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3" name="Google Shape;4501;p36">
              <a:extLst>
                <a:ext uri="{FF2B5EF4-FFF2-40B4-BE49-F238E27FC236}">
                  <a16:creationId xmlns:a16="http://schemas.microsoft.com/office/drawing/2014/main" id="{5DB4FD24-B5D0-E6DB-8D49-8A178985F982}"/>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4502;p36">
              <a:extLst>
                <a:ext uri="{FF2B5EF4-FFF2-40B4-BE49-F238E27FC236}">
                  <a16:creationId xmlns:a16="http://schemas.microsoft.com/office/drawing/2014/main" id="{0EACBB78-EAB8-97D5-2D5E-7BC5C209C05C}"/>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4503;p36">
              <a:extLst>
                <a:ext uri="{FF2B5EF4-FFF2-40B4-BE49-F238E27FC236}">
                  <a16:creationId xmlns:a16="http://schemas.microsoft.com/office/drawing/2014/main" id="{33DFCF83-5C21-4889-5257-4F806426ADB0}"/>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4504;p36">
              <a:extLst>
                <a:ext uri="{FF2B5EF4-FFF2-40B4-BE49-F238E27FC236}">
                  <a16:creationId xmlns:a16="http://schemas.microsoft.com/office/drawing/2014/main" id="{40BF2B8E-41AA-148C-4260-1722D05F8F58}"/>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4505;p36">
              <a:extLst>
                <a:ext uri="{FF2B5EF4-FFF2-40B4-BE49-F238E27FC236}">
                  <a16:creationId xmlns:a16="http://schemas.microsoft.com/office/drawing/2014/main" id="{1928644E-FF5C-9CD1-FBF8-B3AF79004250}"/>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4506;p36">
              <a:extLst>
                <a:ext uri="{FF2B5EF4-FFF2-40B4-BE49-F238E27FC236}">
                  <a16:creationId xmlns:a16="http://schemas.microsoft.com/office/drawing/2014/main" id="{AC3A9E81-150D-AA84-342E-C409F189C05A}"/>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4507;p36">
              <a:extLst>
                <a:ext uri="{FF2B5EF4-FFF2-40B4-BE49-F238E27FC236}">
                  <a16:creationId xmlns:a16="http://schemas.microsoft.com/office/drawing/2014/main" id="{3ED1BF24-1469-49DB-4745-29B64597431E}"/>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4508;p36">
              <a:extLst>
                <a:ext uri="{FF2B5EF4-FFF2-40B4-BE49-F238E27FC236}">
                  <a16:creationId xmlns:a16="http://schemas.microsoft.com/office/drawing/2014/main" id="{08CC22A8-FED9-7509-0CAD-2A6CE0C22980}"/>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4509;p36">
              <a:extLst>
                <a:ext uri="{FF2B5EF4-FFF2-40B4-BE49-F238E27FC236}">
                  <a16:creationId xmlns:a16="http://schemas.microsoft.com/office/drawing/2014/main" id="{F37EB1AD-59A2-797E-847E-1701EE01A543}"/>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4510;p36">
              <a:extLst>
                <a:ext uri="{FF2B5EF4-FFF2-40B4-BE49-F238E27FC236}">
                  <a16:creationId xmlns:a16="http://schemas.microsoft.com/office/drawing/2014/main" id="{74A34B0C-C5F6-AAA2-B520-C195AC38948D}"/>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4511;p36">
              <a:extLst>
                <a:ext uri="{FF2B5EF4-FFF2-40B4-BE49-F238E27FC236}">
                  <a16:creationId xmlns:a16="http://schemas.microsoft.com/office/drawing/2014/main" id="{8F67E338-C5AF-9A19-013C-38C3E4C0829B}"/>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4512;p36">
              <a:extLst>
                <a:ext uri="{FF2B5EF4-FFF2-40B4-BE49-F238E27FC236}">
                  <a16:creationId xmlns:a16="http://schemas.microsoft.com/office/drawing/2014/main" id="{BA5E677F-B01F-B1D1-A8B4-87E0911BEE4F}"/>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4513;p36">
              <a:extLst>
                <a:ext uri="{FF2B5EF4-FFF2-40B4-BE49-F238E27FC236}">
                  <a16:creationId xmlns:a16="http://schemas.microsoft.com/office/drawing/2014/main" id="{ADC558CB-D890-E92A-41E6-80F1FDEF5244}"/>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4514;p36">
              <a:extLst>
                <a:ext uri="{FF2B5EF4-FFF2-40B4-BE49-F238E27FC236}">
                  <a16:creationId xmlns:a16="http://schemas.microsoft.com/office/drawing/2014/main" id="{90D55D8E-0CBB-035A-2C11-CA2608B0CEC7}"/>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4515;p36">
              <a:extLst>
                <a:ext uri="{FF2B5EF4-FFF2-40B4-BE49-F238E27FC236}">
                  <a16:creationId xmlns:a16="http://schemas.microsoft.com/office/drawing/2014/main" id="{6A8F3732-83AB-EB7F-C189-04B5A6EC000A}"/>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4516;p36">
              <a:extLst>
                <a:ext uri="{FF2B5EF4-FFF2-40B4-BE49-F238E27FC236}">
                  <a16:creationId xmlns:a16="http://schemas.microsoft.com/office/drawing/2014/main" id="{3458BE56-2868-2213-F260-BEA47702B14E}"/>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4517;p36">
              <a:extLst>
                <a:ext uri="{FF2B5EF4-FFF2-40B4-BE49-F238E27FC236}">
                  <a16:creationId xmlns:a16="http://schemas.microsoft.com/office/drawing/2014/main" id="{F2CF36F7-4639-830C-99E9-42D07A2D24FB}"/>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4518;p36">
              <a:extLst>
                <a:ext uri="{FF2B5EF4-FFF2-40B4-BE49-F238E27FC236}">
                  <a16:creationId xmlns:a16="http://schemas.microsoft.com/office/drawing/2014/main" id="{6DF76BA8-AAEA-00FA-E3A5-70A2156F4F4C}"/>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4519;p36">
              <a:extLst>
                <a:ext uri="{FF2B5EF4-FFF2-40B4-BE49-F238E27FC236}">
                  <a16:creationId xmlns:a16="http://schemas.microsoft.com/office/drawing/2014/main" id="{892AECC4-D1F4-74D0-3A43-AA7A298F399D}"/>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4520;p36">
              <a:extLst>
                <a:ext uri="{FF2B5EF4-FFF2-40B4-BE49-F238E27FC236}">
                  <a16:creationId xmlns:a16="http://schemas.microsoft.com/office/drawing/2014/main" id="{91BB82F0-1CE8-11D6-4CC6-0CBF640A49A6}"/>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4521;p36">
              <a:extLst>
                <a:ext uri="{FF2B5EF4-FFF2-40B4-BE49-F238E27FC236}">
                  <a16:creationId xmlns:a16="http://schemas.microsoft.com/office/drawing/2014/main" id="{CA23F8AE-2176-E223-0FEB-FD132D642F32}"/>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4522;p36">
              <a:extLst>
                <a:ext uri="{FF2B5EF4-FFF2-40B4-BE49-F238E27FC236}">
                  <a16:creationId xmlns:a16="http://schemas.microsoft.com/office/drawing/2014/main" id="{80B36148-5FD8-D10E-4422-6F3ADC320979}"/>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4523;p36">
              <a:extLst>
                <a:ext uri="{FF2B5EF4-FFF2-40B4-BE49-F238E27FC236}">
                  <a16:creationId xmlns:a16="http://schemas.microsoft.com/office/drawing/2014/main" id="{9CF3D0DE-5757-48DD-651C-297D54B5B5AE}"/>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4524;p36">
              <a:extLst>
                <a:ext uri="{FF2B5EF4-FFF2-40B4-BE49-F238E27FC236}">
                  <a16:creationId xmlns:a16="http://schemas.microsoft.com/office/drawing/2014/main" id="{96CF4462-4EB8-6D10-8027-4CC346D9D36D}"/>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4525;p36">
              <a:extLst>
                <a:ext uri="{FF2B5EF4-FFF2-40B4-BE49-F238E27FC236}">
                  <a16:creationId xmlns:a16="http://schemas.microsoft.com/office/drawing/2014/main" id="{66161382-5DAD-3570-D1ED-1D572785DCC5}"/>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4526;p36">
              <a:extLst>
                <a:ext uri="{FF2B5EF4-FFF2-40B4-BE49-F238E27FC236}">
                  <a16:creationId xmlns:a16="http://schemas.microsoft.com/office/drawing/2014/main" id="{67A4173D-6089-D065-2C9E-4E5609D4CD6D}"/>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4527;p36">
              <a:extLst>
                <a:ext uri="{FF2B5EF4-FFF2-40B4-BE49-F238E27FC236}">
                  <a16:creationId xmlns:a16="http://schemas.microsoft.com/office/drawing/2014/main" id="{E8097BC2-FCB7-C5DD-E40D-32FC3032C2C5}"/>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4528;p36">
              <a:extLst>
                <a:ext uri="{FF2B5EF4-FFF2-40B4-BE49-F238E27FC236}">
                  <a16:creationId xmlns:a16="http://schemas.microsoft.com/office/drawing/2014/main" id="{65869F1A-20CE-14DF-6418-C94CE8838447}"/>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4529;p36">
              <a:extLst>
                <a:ext uri="{FF2B5EF4-FFF2-40B4-BE49-F238E27FC236}">
                  <a16:creationId xmlns:a16="http://schemas.microsoft.com/office/drawing/2014/main" id="{ABCC3541-C64C-B56D-E0D9-4D760FD5C5F2}"/>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4530;p36">
              <a:extLst>
                <a:ext uri="{FF2B5EF4-FFF2-40B4-BE49-F238E27FC236}">
                  <a16:creationId xmlns:a16="http://schemas.microsoft.com/office/drawing/2014/main" id="{58F5E3D9-0249-0AFC-3022-529353B0FF5D}"/>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4531;p36">
              <a:extLst>
                <a:ext uri="{FF2B5EF4-FFF2-40B4-BE49-F238E27FC236}">
                  <a16:creationId xmlns:a16="http://schemas.microsoft.com/office/drawing/2014/main" id="{53914CB5-861A-9567-97C7-0582A2BFEB5A}"/>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2" name="Google Shape;4532;p36">
              <a:extLst>
                <a:ext uri="{FF2B5EF4-FFF2-40B4-BE49-F238E27FC236}">
                  <a16:creationId xmlns:a16="http://schemas.microsoft.com/office/drawing/2014/main" id="{9388D8D9-F75C-7C0C-2245-DBF8F6CA81C8}"/>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3" name="Google Shape;4533;p36">
              <a:extLst>
                <a:ext uri="{FF2B5EF4-FFF2-40B4-BE49-F238E27FC236}">
                  <a16:creationId xmlns:a16="http://schemas.microsoft.com/office/drawing/2014/main" id="{A2BD9560-199A-17DB-495B-E5FCF9FB61D2}"/>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4" name="Google Shape;4534;p36">
              <a:extLst>
                <a:ext uri="{FF2B5EF4-FFF2-40B4-BE49-F238E27FC236}">
                  <a16:creationId xmlns:a16="http://schemas.microsoft.com/office/drawing/2014/main" id="{62EDA596-69B6-2CFC-C682-119E7D5B0092}"/>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5" name="Google Shape;4535;p36">
              <a:extLst>
                <a:ext uri="{FF2B5EF4-FFF2-40B4-BE49-F238E27FC236}">
                  <a16:creationId xmlns:a16="http://schemas.microsoft.com/office/drawing/2014/main" id="{E576E835-1048-D46C-0B28-B84210445DF3}"/>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6" name="Google Shape;4536;p36">
              <a:extLst>
                <a:ext uri="{FF2B5EF4-FFF2-40B4-BE49-F238E27FC236}">
                  <a16:creationId xmlns:a16="http://schemas.microsoft.com/office/drawing/2014/main" id="{E9AC3C83-7F84-4866-DD2A-6129D8D406F7}"/>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
        <p:nvSpPr>
          <p:cNvPr id="2" name="Google Shape;1056;p32">
            <a:extLst>
              <a:ext uri="{FF2B5EF4-FFF2-40B4-BE49-F238E27FC236}">
                <a16:creationId xmlns:a16="http://schemas.microsoft.com/office/drawing/2014/main" id="{050BEC2F-F26B-40AB-1713-F8BFD1282555}"/>
              </a:ext>
            </a:extLst>
          </p:cNvPr>
          <p:cNvSpPr/>
          <p:nvPr/>
        </p:nvSpPr>
        <p:spPr>
          <a:xfrm>
            <a:off x="7926556" y="2634940"/>
            <a:ext cx="2682800" cy="2197200"/>
          </a:xfrm>
          <a:prstGeom prst="rect">
            <a:avLst/>
          </a:pr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4" name="Google Shape;1058;p32">
            <a:extLst>
              <a:ext uri="{FF2B5EF4-FFF2-40B4-BE49-F238E27FC236}">
                <a16:creationId xmlns:a16="http://schemas.microsoft.com/office/drawing/2014/main" id="{5BC3CF61-42D8-403F-5D0B-4625C644FE3E}"/>
              </a:ext>
            </a:extLst>
          </p:cNvPr>
          <p:cNvSpPr txBox="1"/>
          <p:nvPr/>
        </p:nvSpPr>
        <p:spPr>
          <a:xfrm>
            <a:off x="8206951" y="3235607"/>
            <a:ext cx="2402400" cy="57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a:solidFill>
                  <a:schemeClr val="tx1"/>
                </a:solidFill>
                <a:latin typeface="Times New Roman" panose="02020603050405020304" pitchFamily="18" charset="0"/>
                <a:cs typeface="Times New Roman" panose="02020603050405020304" pitchFamily="18" charset="0"/>
              </a:rPr>
              <a:t>Nhóm 5,6: làm bài tập 3/SGK.Tr.42</a:t>
            </a:r>
          </a:p>
        </p:txBody>
      </p:sp>
      <p:sp>
        <p:nvSpPr>
          <p:cNvPr id="2437" name="Google Shape;1060;p32">
            <a:extLst>
              <a:ext uri="{FF2B5EF4-FFF2-40B4-BE49-F238E27FC236}">
                <a16:creationId xmlns:a16="http://schemas.microsoft.com/office/drawing/2014/main" id="{2A766238-C911-8303-D4A3-9DE410E66C00}"/>
              </a:ext>
            </a:extLst>
          </p:cNvPr>
          <p:cNvSpPr/>
          <p:nvPr/>
        </p:nvSpPr>
        <p:spPr>
          <a:xfrm>
            <a:off x="1376955" y="2634940"/>
            <a:ext cx="2682800" cy="2197200"/>
          </a:xfrm>
          <a:prstGeom prst="rect">
            <a:avLst/>
          </a:prstGeom>
          <a:solidFill>
            <a:srgbClr val="C075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2" name="Google Shape;1062;p32">
            <a:extLst>
              <a:ext uri="{FF2B5EF4-FFF2-40B4-BE49-F238E27FC236}">
                <a16:creationId xmlns:a16="http://schemas.microsoft.com/office/drawing/2014/main" id="{50D6DED5-40E0-C969-F069-AC428EDC4ED2}"/>
              </a:ext>
            </a:extLst>
          </p:cNvPr>
          <p:cNvSpPr txBox="1"/>
          <p:nvPr/>
        </p:nvSpPr>
        <p:spPr>
          <a:xfrm flipH="1">
            <a:off x="1620070" y="3174863"/>
            <a:ext cx="2402400" cy="57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a:solidFill>
                  <a:schemeClr val="tx1"/>
                </a:solidFill>
                <a:latin typeface="Times New Roman" panose="02020603050405020304" pitchFamily="18" charset="0"/>
                <a:cs typeface="Times New Roman" panose="02020603050405020304" pitchFamily="18" charset="0"/>
              </a:rPr>
              <a:t>Nhóm 1,2: làm bài tập 1/SGK.Tr.41</a:t>
            </a:r>
          </a:p>
        </p:txBody>
      </p:sp>
      <p:sp>
        <p:nvSpPr>
          <p:cNvPr id="2439" name="Google Shape;1064;p32">
            <a:extLst>
              <a:ext uri="{FF2B5EF4-FFF2-40B4-BE49-F238E27FC236}">
                <a16:creationId xmlns:a16="http://schemas.microsoft.com/office/drawing/2014/main" id="{9B094BE6-DA63-5014-0AE7-AC4BE151C8AC}"/>
              </a:ext>
            </a:extLst>
          </p:cNvPr>
          <p:cNvSpPr/>
          <p:nvPr/>
        </p:nvSpPr>
        <p:spPr>
          <a:xfrm>
            <a:off x="4651753" y="2634940"/>
            <a:ext cx="2682800" cy="2197200"/>
          </a:xfrm>
          <a:prstGeom prst="rect">
            <a:avLst/>
          </a:prstGeom>
          <a:solidFill>
            <a:srgbClr val="C254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0" name="Google Shape;1066;p32">
            <a:extLst>
              <a:ext uri="{FF2B5EF4-FFF2-40B4-BE49-F238E27FC236}">
                <a16:creationId xmlns:a16="http://schemas.microsoft.com/office/drawing/2014/main" id="{0F666C5E-87D0-F995-3B80-C0506CC4E4E0}"/>
              </a:ext>
            </a:extLst>
          </p:cNvPr>
          <p:cNvSpPr txBox="1"/>
          <p:nvPr/>
        </p:nvSpPr>
        <p:spPr>
          <a:xfrm>
            <a:off x="4791953" y="3137991"/>
            <a:ext cx="2402400" cy="57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a:solidFill>
                  <a:schemeClr val="tx1"/>
                </a:solidFill>
                <a:latin typeface="Times New Roman" panose="02020603050405020304" pitchFamily="18" charset="0"/>
                <a:cs typeface="Times New Roman" panose="02020603050405020304" pitchFamily="18" charset="0"/>
              </a:rPr>
              <a:t>Nhóm 3,4: làm bài tập 2/SGK.Tr.42</a:t>
            </a:r>
          </a:p>
        </p:txBody>
      </p:sp>
      <p:grpSp>
        <p:nvGrpSpPr>
          <p:cNvPr id="2441" name="Google Shape;1068;p32">
            <a:extLst>
              <a:ext uri="{FF2B5EF4-FFF2-40B4-BE49-F238E27FC236}">
                <a16:creationId xmlns:a16="http://schemas.microsoft.com/office/drawing/2014/main" id="{C11B789A-2518-4C4E-79AA-BF9AF9FBCF58}"/>
              </a:ext>
            </a:extLst>
          </p:cNvPr>
          <p:cNvGrpSpPr/>
          <p:nvPr/>
        </p:nvGrpSpPr>
        <p:grpSpPr>
          <a:xfrm>
            <a:off x="2399057" y="1641215"/>
            <a:ext cx="638595" cy="737383"/>
            <a:chOff x="-39783425" y="2337925"/>
            <a:chExt cx="275700" cy="318350"/>
          </a:xfrm>
        </p:grpSpPr>
        <p:sp>
          <p:nvSpPr>
            <p:cNvPr id="2458" name="Google Shape;1069;p32">
              <a:extLst>
                <a:ext uri="{FF2B5EF4-FFF2-40B4-BE49-F238E27FC236}">
                  <a16:creationId xmlns:a16="http://schemas.microsoft.com/office/drawing/2014/main" id="{22C704AF-AC51-4451-E7F4-30CF32466657}"/>
                </a:ext>
              </a:extLst>
            </p:cNvPr>
            <p:cNvSpPr/>
            <p:nvPr/>
          </p:nvSpPr>
          <p:spPr>
            <a:xfrm>
              <a:off x="-39739325" y="2468600"/>
              <a:ext cx="194575" cy="148500"/>
            </a:xfrm>
            <a:custGeom>
              <a:avLst/>
              <a:gdLst/>
              <a:ahLst/>
              <a:cxnLst/>
              <a:rect l="l" t="t" r="r" b="b"/>
              <a:pathLst>
                <a:path w="7783" h="5940" extrusionOk="0">
                  <a:moveTo>
                    <a:pt x="6349" y="772"/>
                  </a:moveTo>
                  <a:cubicBezTo>
                    <a:pt x="6459" y="772"/>
                    <a:pt x="6570" y="812"/>
                    <a:pt x="6648" y="891"/>
                  </a:cubicBezTo>
                  <a:cubicBezTo>
                    <a:pt x="6711" y="954"/>
                    <a:pt x="6743" y="1017"/>
                    <a:pt x="6806" y="1080"/>
                  </a:cubicBezTo>
                  <a:cubicBezTo>
                    <a:pt x="6837" y="1300"/>
                    <a:pt x="6837" y="1458"/>
                    <a:pt x="6711" y="1552"/>
                  </a:cubicBezTo>
                  <a:lnTo>
                    <a:pt x="3340" y="4955"/>
                  </a:lnTo>
                  <a:cubicBezTo>
                    <a:pt x="3261" y="5033"/>
                    <a:pt x="3151" y="5073"/>
                    <a:pt x="3041" y="5073"/>
                  </a:cubicBezTo>
                  <a:cubicBezTo>
                    <a:pt x="2931" y="5073"/>
                    <a:pt x="2820" y="5033"/>
                    <a:pt x="2742" y="4955"/>
                  </a:cubicBezTo>
                  <a:lnTo>
                    <a:pt x="1040" y="3253"/>
                  </a:lnTo>
                  <a:cubicBezTo>
                    <a:pt x="883" y="3096"/>
                    <a:pt x="883" y="2812"/>
                    <a:pt x="1040" y="2655"/>
                  </a:cubicBezTo>
                  <a:lnTo>
                    <a:pt x="1135" y="2592"/>
                  </a:lnTo>
                  <a:cubicBezTo>
                    <a:pt x="1214" y="2513"/>
                    <a:pt x="1316" y="2474"/>
                    <a:pt x="1418" y="2474"/>
                  </a:cubicBezTo>
                  <a:cubicBezTo>
                    <a:pt x="1521" y="2474"/>
                    <a:pt x="1623" y="2513"/>
                    <a:pt x="1702" y="2592"/>
                  </a:cubicBezTo>
                  <a:lnTo>
                    <a:pt x="2742" y="3600"/>
                  </a:lnTo>
                  <a:cubicBezTo>
                    <a:pt x="2820" y="3679"/>
                    <a:pt x="2931" y="3718"/>
                    <a:pt x="3041" y="3718"/>
                  </a:cubicBezTo>
                  <a:cubicBezTo>
                    <a:pt x="3151" y="3718"/>
                    <a:pt x="3261" y="3679"/>
                    <a:pt x="3340" y="3600"/>
                  </a:cubicBezTo>
                  <a:lnTo>
                    <a:pt x="6050" y="891"/>
                  </a:lnTo>
                  <a:cubicBezTo>
                    <a:pt x="6128" y="812"/>
                    <a:pt x="6239" y="772"/>
                    <a:pt x="6349" y="772"/>
                  </a:cubicBezTo>
                  <a:close/>
                  <a:moveTo>
                    <a:pt x="6369" y="1"/>
                  </a:moveTo>
                  <a:cubicBezTo>
                    <a:pt x="6050" y="1"/>
                    <a:pt x="5719" y="119"/>
                    <a:pt x="5451" y="355"/>
                  </a:cubicBezTo>
                  <a:lnTo>
                    <a:pt x="3025" y="2781"/>
                  </a:lnTo>
                  <a:lnTo>
                    <a:pt x="2269" y="2025"/>
                  </a:lnTo>
                  <a:cubicBezTo>
                    <a:pt x="2040" y="1796"/>
                    <a:pt x="1742" y="1663"/>
                    <a:pt x="1421" y="1663"/>
                  </a:cubicBezTo>
                  <a:cubicBezTo>
                    <a:pt x="1256" y="1663"/>
                    <a:pt x="1085" y="1698"/>
                    <a:pt x="914" y="1773"/>
                  </a:cubicBezTo>
                  <a:cubicBezTo>
                    <a:pt x="694" y="1867"/>
                    <a:pt x="536" y="1993"/>
                    <a:pt x="473" y="2119"/>
                  </a:cubicBezTo>
                  <a:cubicBezTo>
                    <a:pt x="1" y="2592"/>
                    <a:pt x="1" y="3379"/>
                    <a:pt x="473" y="3883"/>
                  </a:cubicBezTo>
                  <a:lnTo>
                    <a:pt x="2143" y="5585"/>
                  </a:lnTo>
                  <a:cubicBezTo>
                    <a:pt x="2379" y="5821"/>
                    <a:pt x="2694" y="5939"/>
                    <a:pt x="3017" y="5939"/>
                  </a:cubicBezTo>
                  <a:cubicBezTo>
                    <a:pt x="3340" y="5939"/>
                    <a:pt x="3671" y="5821"/>
                    <a:pt x="3939" y="5585"/>
                  </a:cubicBezTo>
                  <a:lnTo>
                    <a:pt x="7310" y="2182"/>
                  </a:lnTo>
                  <a:cubicBezTo>
                    <a:pt x="7656" y="1836"/>
                    <a:pt x="7782" y="1300"/>
                    <a:pt x="7593" y="859"/>
                  </a:cubicBezTo>
                  <a:cubicBezTo>
                    <a:pt x="7467" y="575"/>
                    <a:pt x="7310" y="418"/>
                    <a:pt x="7215" y="355"/>
                  </a:cubicBezTo>
                  <a:cubicBezTo>
                    <a:pt x="6995" y="119"/>
                    <a:pt x="6688" y="1"/>
                    <a:pt x="6369" y="1"/>
                  </a:cubicBezTo>
                  <a:close/>
                </a:path>
              </a:pathLst>
            </a:custGeom>
            <a:solidFill>
              <a:srgbClr val="C075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9" name="Google Shape;1070;p32">
              <a:extLst>
                <a:ext uri="{FF2B5EF4-FFF2-40B4-BE49-F238E27FC236}">
                  <a16:creationId xmlns:a16="http://schemas.microsoft.com/office/drawing/2014/main" id="{CAB9B60D-F04F-7E7B-4FFD-BE3D2F3F1C2D}"/>
                </a:ext>
              </a:extLst>
            </p:cNvPr>
            <p:cNvSpPr/>
            <p:nvPr/>
          </p:nvSpPr>
          <p:spPr>
            <a:xfrm>
              <a:off x="-39783425" y="2337925"/>
              <a:ext cx="275700" cy="318350"/>
            </a:xfrm>
            <a:custGeom>
              <a:avLst/>
              <a:gdLst/>
              <a:ahLst/>
              <a:cxnLst/>
              <a:rect l="l" t="t" r="r" b="b"/>
              <a:pathLst>
                <a:path w="11028" h="12734" extrusionOk="0">
                  <a:moveTo>
                    <a:pt x="5608" y="793"/>
                  </a:moveTo>
                  <a:cubicBezTo>
                    <a:pt x="5829" y="793"/>
                    <a:pt x="5986" y="1014"/>
                    <a:pt x="6049" y="1234"/>
                  </a:cubicBezTo>
                  <a:cubicBezTo>
                    <a:pt x="6049" y="1486"/>
                    <a:pt x="6238" y="1644"/>
                    <a:pt x="6459" y="1644"/>
                  </a:cubicBezTo>
                  <a:lnTo>
                    <a:pt x="8129" y="1644"/>
                  </a:lnTo>
                  <a:cubicBezTo>
                    <a:pt x="8349" y="1644"/>
                    <a:pt x="8507" y="1833"/>
                    <a:pt x="8570" y="2053"/>
                  </a:cubicBezTo>
                  <a:lnTo>
                    <a:pt x="8570" y="2494"/>
                  </a:lnTo>
                  <a:lnTo>
                    <a:pt x="2773" y="2494"/>
                  </a:lnTo>
                  <a:lnTo>
                    <a:pt x="2773" y="2116"/>
                  </a:lnTo>
                  <a:lnTo>
                    <a:pt x="2741" y="2116"/>
                  </a:lnTo>
                  <a:cubicBezTo>
                    <a:pt x="2741" y="1864"/>
                    <a:pt x="2930" y="1707"/>
                    <a:pt x="3119" y="1675"/>
                  </a:cubicBezTo>
                  <a:lnTo>
                    <a:pt x="4789" y="1675"/>
                  </a:lnTo>
                  <a:cubicBezTo>
                    <a:pt x="5010" y="1675"/>
                    <a:pt x="5167" y="1486"/>
                    <a:pt x="5167" y="1234"/>
                  </a:cubicBezTo>
                  <a:cubicBezTo>
                    <a:pt x="5167" y="1014"/>
                    <a:pt x="5356" y="856"/>
                    <a:pt x="5608" y="793"/>
                  </a:cubicBezTo>
                  <a:close/>
                  <a:moveTo>
                    <a:pt x="10177" y="2494"/>
                  </a:moveTo>
                  <a:lnTo>
                    <a:pt x="10177" y="11883"/>
                  </a:lnTo>
                  <a:lnTo>
                    <a:pt x="788" y="11883"/>
                  </a:lnTo>
                  <a:lnTo>
                    <a:pt x="788" y="2494"/>
                  </a:lnTo>
                  <a:lnTo>
                    <a:pt x="1891" y="2494"/>
                  </a:lnTo>
                  <a:lnTo>
                    <a:pt x="1891" y="2904"/>
                  </a:lnTo>
                  <a:cubicBezTo>
                    <a:pt x="1891" y="3125"/>
                    <a:pt x="2111" y="3314"/>
                    <a:pt x="2332" y="3314"/>
                  </a:cubicBezTo>
                  <a:lnTo>
                    <a:pt x="8948" y="3314"/>
                  </a:lnTo>
                  <a:cubicBezTo>
                    <a:pt x="9200" y="3314"/>
                    <a:pt x="9357" y="3125"/>
                    <a:pt x="9357" y="2904"/>
                  </a:cubicBezTo>
                  <a:lnTo>
                    <a:pt x="9357" y="2494"/>
                  </a:lnTo>
                  <a:close/>
                  <a:moveTo>
                    <a:pt x="5615" y="1"/>
                  </a:moveTo>
                  <a:cubicBezTo>
                    <a:pt x="5456" y="1"/>
                    <a:pt x="5293" y="33"/>
                    <a:pt x="5136" y="100"/>
                  </a:cubicBezTo>
                  <a:cubicBezTo>
                    <a:pt x="4821" y="226"/>
                    <a:pt x="4537" y="478"/>
                    <a:pt x="4474" y="856"/>
                  </a:cubicBezTo>
                  <a:lnTo>
                    <a:pt x="3151" y="856"/>
                  </a:lnTo>
                  <a:cubicBezTo>
                    <a:pt x="2647" y="856"/>
                    <a:pt x="2174" y="1203"/>
                    <a:pt x="1985" y="1675"/>
                  </a:cubicBezTo>
                  <a:lnTo>
                    <a:pt x="410" y="1675"/>
                  </a:lnTo>
                  <a:cubicBezTo>
                    <a:pt x="158" y="1675"/>
                    <a:pt x="0" y="1864"/>
                    <a:pt x="0" y="2116"/>
                  </a:cubicBezTo>
                  <a:lnTo>
                    <a:pt x="0" y="12292"/>
                  </a:lnTo>
                  <a:cubicBezTo>
                    <a:pt x="0" y="12544"/>
                    <a:pt x="221" y="12734"/>
                    <a:pt x="410" y="12734"/>
                  </a:cubicBezTo>
                  <a:lnTo>
                    <a:pt x="10618" y="12734"/>
                  </a:lnTo>
                  <a:cubicBezTo>
                    <a:pt x="10838" y="12734"/>
                    <a:pt x="11027" y="12544"/>
                    <a:pt x="11027" y="12292"/>
                  </a:cubicBezTo>
                  <a:lnTo>
                    <a:pt x="11027" y="2116"/>
                  </a:lnTo>
                  <a:cubicBezTo>
                    <a:pt x="10996" y="1864"/>
                    <a:pt x="10807" y="1675"/>
                    <a:pt x="10555" y="1675"/>
                  </a:cubicBezTo>
                  <a:lnTo>
                    <a:pt x="9263" y="1675"/>
                  </a:lnTo>
                  <a:cubicBezTo>
                    <a:pt x="9105" y="1203"/>
                    <a:pt x="8633" y="856"/>
                    <a:pt x="8097" y="856"/>
                  </a:cubicBezTo>
                  <a:lnTo>
                    <a:pt x="6774" y="856"/>
                  </a:lnTo>
                  <a:cubicBezTo>
                    <a:pt x="6606" y="328"/>
                    <a:pt x="6127" y="1"/>
                    <a:pt x="5615" y="1"/>
                  </a:cubicBezTo>
                  <a:close/>
                </a:path>
              </a:pathLst>
            </a:custGeom>
            <a:solidFill>
              <a:srgbClr val="C075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grpSp>
      <p:grpSp>
        <p:nvGrpSpPr>
          <p:cNvPr id="2442" name="Google Shape;1071;p32">
            <a:extLst>
              <a:ext uri="{FF2B5EF4-FFF2-40B4-BE49-F238E27FC236}">
                <a16:creationId xmlns:a16="http://schemas.microsoft.com/office/drawing/2014/main" id="{AD5840AB-4F4A-843B-CE58-54842459AB27}"/>
              </a:ext>
            </a:extLst>
          </p:cNvPr>
          <p:cNvGrpSpPr/>
          <p:nvPr/>
        </p:nvGrpSpPr>
        <p:grpSpPr>
          <a:xfrm>
            <a:off x="5627403" y="1644149"/>
            <a:ext cx="731504" cy="731540"/>
            <a:chOff x="-61784125" y="1931250"/>
            <a:chExt cx="316650" cy="317050"/>
          </a:xfrm>
        </p:grpSpPr>
        <p:sp>
          <p:nvSpPr>
            <p:cNvPr id="2454" name="Google Shape;1072;p32">
              <a:extLst>
                <a:ext uri="{FF2B5EF4-FFF2-40B4-BE49-F238E27FC236}">
                  <a16:creationId xmlns:a16="http://schemas.microsoft.com/office/drawing/2014/main" id="{97325111-6CAE-0987-9D18-92274A1A6732}"/>
                </a:ext>
              </a:extLst>
            </p:cNvPr>
            <p:cNvSpPr/>
            <p:nvPr/>
          </p:nvSpPr>
          <p:spPr>
            <a:xfrm>
              <a:off x="-61688025" y="1931250"/>
              <a:ext cx="124450" cy="134300"/>
            </a:xfrm>
            <a:custGeom>
              <a:avLst/>
              <a:gdLst/>
              <a:ahLst/>
              <a:cxnLst/>
              <a:rect l="l" t="t" r="r" b="b"/>
              <a:pathLst>
                <a:path w="4978" h="5372" extrusionOk="0">
                  <a:moveTo>
                    <a:pt x="2497" y="845"/>
                  </a:moveTo>
                  <a:cubicBezTo>
                    <a:pt x="2709" y="845"/>
                    <a:pt x="2922" y="922"/>
                    <a:pt x="3088" y="1087"/>
                  </a:cubicBezTo>
                  <a:cubicBezTo>
                    <a:pt x="3277" y="1276"/>
                    <a:pt x="3340" y="1591"/>
                    <a:pt x="3277" y="1906"/>
                  </a:cubicBezTo>
                  <a:cubicBezTo>
                    <a:pt x="3182" y="2190"/>
                    <a:pt x="2993" y="2410"/>
                    <a:pt x="2709" y="2442"/>
                  </a:cubicBezTo>
                  <a:cubicBezTo>
                    <a:pt x="2625" y="2467"/>
                    <a:pt x="2545" y="2479"/>
                    <a:pt x="2469" y="2479"/>
                  </a:cubicBezTo>
                  <a:cubicBezTo>
                    <a:pt x="2259" y="2479"/>
                    <a:pt x="2075" y="2391"/>
                    <a:pt x="1890" y="2253"/>
                  </a:cubicBezTo>
                  <a:cubicBezTo>
                    <a:pt x="1701" y="2032"/>
                    <a:pt x="1607" y="1717"/>
                    <a:pt x="1701" y="1434"/>
                  </a:cubicBezTo>
                  <a:cubicBezTo>
                    <a:pt x="1800" y="1059"/>
                    <a:pt x="2145" y="845"/>
                    <a:pt x="2497" y="845"/>
                  </a:cubicBezTo>
                  <a:close/>
                  <a:moveTo>
                    <a:pt x="2520" y="3324"/>
                  </a:moveTo>
                  <a:cubicBezTo>
                    <a:pt x="3277" y="3324"/>
                    <a:pt x="3907" y="3828"/>
                    <a:pt x="4096" y="4553"/>
                  </a:cubicBezTo>
                  <a:lnTo>
                    <a:pt x="914" y="4553"/>
                  </a:lnTo>
                  <a:cubicBezTo>
                    <a:pt x="1103" y="3828"/>
                    <a:pt x="1733" y="3324"/>
                    <a:pt x="2520" y="3324"/>
                  </a:cubicBezTo>
                  <a:close/>
                  <a:moveTo>
                    <a:pt x="2510" y="1"/>
                  </a:moveTo>
                  <a:cubicBezTo>
                    <a:pt x="1805" y="1"/>
                    <a:pt x="1113" y="455"/>
                    <a:pt x="914" y="1213"/>
                  </a:cubicBezTo>
                  <a:cubicBezTo>
                    <a:pt x="756" y="1780"/>
                    <a:pt x="914" y="2347"/>
                    <a:pt x="1292" y="2789"/>
                  </a:cubicBezTo>
                  <a:cubicBezTo>
                    <a:pt x="567" y="3198"/>
                    <a:pt x="0" y="3986"/>
                    <a:pt x="0" y="4931"/>
                  </a:cubicBezTo>
                  <a:cubicBezTo>
                    <a:pt x="0" y="5183"/>
                    <a:pt x="189" y="5372"/>
                    <a:pt x="441" y="5372"/>
                  </a:cubicBezTo>
                  <a:lnTo>
                    <a:pt x="4568" y="5372"/>
                  </a:lnTo>
                  <a:cubicBezTo>
                    <a:pt x="4820" y="5372"/>
                    <a:pt x="4978" y="5183"/>
                    <a:pt x="4978" y="4931"/>
                  </a:cubicBezTo>
                  <a:cubicBezTo>
                    <a:pt x="4978" y="3986"/>
                    <a:pt x="4442" y="3198"/>
                    <a:pt x="3718" y="2789"/>
                  </a:cubicBezTo>
                  <a:cubicBezTo>
                    <a:pt x="3907" y="2568"/>
                    <a:pt x="4033" y="2347"/>
                    <a:pt x="4096" y="2064"/>
                  </a:cubicBezTo>
                  <a:cubicBezTo>
                    <a:pt x="4253" y="1528"/>
                    <a:pt x="4096" y="930"/>
                    <a:pt x="3655" y="489"/>
                  </a:cubicBezTo>
                  <a:cubicBezTo>
                    <a:pt x="3331" y="153"/>
                    <a:pt x="2918" y="1"/>
                    <a:pt x="2510" y="1"/>
                  </a:cubicBezTo>
                  <a:close/>
                </a:path>
              </a:pathLst>
            </a:custGeom>
            <a:solidFill>
              <a:srgbClr val="C254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5" name="Google Shape;1073;p32">
              <a:extLst>
                <a:ext uri="{FF2B5EF4-FFF2-40B4-BE49-F238E27FC236}">
                  <a16:creationId xmlns:a16="http://schemas.microsoft.com/office/drawing/2014/main" id="{9CC895A8-49E5-7351-A93F-D31BD1CD6F4E}"/>
                </a:ext>
              </a:extLst>
            </p:cNvPr>
            <p:cNvSpPr/>
            <p:nvPr/>
          </p:nvSpPr>
          <p:spPr>
            <a:xfrm>
              <a:off x="-61784125" y="2113325"/>
              <a:ext cx="124450" cy="134975"/>
            </a:xfrm>
            <a:custGeom>
              <a:avLst/>
              <a:gdLst/>
              <a:ahLst/>
              <a:cxnLst/>
              <a:rect l="l" t="t" r="r" b="b"/>
              <a:pathLst>
                <a:path w="4978" h="5399"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7" y="2491"/>
                  </a:cubicBezTo>
                  <a:cubicBezTo>
                    <a:pt x="2261" y="2491"/>
                    <a:pt x="2058" y="2415"/>
                    <a:pt x="1891" y="2248"/>
                  </a:cubicBezTo>
                  <a:cubicBezTo>
                    <a:pt x="1670" y="2059"/>
                    <a:pt x="1607" y="1743"/>
                    <a:pt x="1670" y="1428"/>
                  </a:cubicBezTo>
                  <a:cubicBezTo>
                    <a:pt x="1770" y="1068"/>
                    <a:pt x="2124" y="848"/>
                    <a:pt x="2482" y="848"/>
                  </a:cubicBezTo>
                  <a:close/>
                  <a:moveTo>
                    <a:pt x="2458" y="3319"/>
                  </a:moveTo>
                  <a:cubicBezTo>
                    <a:pt x="3245" y="3319"/>
                    <a:pt x="3907" y="3854"/>
                    <a:pt x="4096" y="4547"/>
                  </a:cubicBezTo>
                  <a:lnTo>
                    <a:pt x="883" y="4547"/>
                  </a:lnTo>
                  <a:cubicBezTo>
                    <a:pt x="1040" y="3886"/>
                    <a:pt x="1733" y="3319"/>
                    <a:pt x="2458" y="3319"/>
                  </a:cubicBezTo>
                  <a:close/>
                  <a:moveTo>
                    <a:pt x="2509" y="1"/>
                  </a:moveTo>
                  <a:cubicBezTo>
                    <a:pt x="1812" y="1"/>
                    <a:pt x="1143" y="437"/>
                    <a:pt x="946" y="1208"/>
                  </a:cubicBezTo>
                  <a:cubicBezTo>
                    <a:pt x="788" y="1806"/>
                    <a:pt x="946" y="2342"/>
                    <a:pt x="1324" y="2783"/>
                  </a:cubicBezTo>
                  <a:cubicBezTo>
                    <a:pt x="568" y="3224"/>
                    <a:pt x="32" y="4012"/>
                    <a:pt x="32" y="4957"/>
                  </a:cubicBezTo>
                  <a:cubicBezTo>
                    <a:pt x="0" y="5209"/>
                    <a:pt x="189" y="5398"/>
                    <a:pt x="410" y="5398"/>
                  </a:cubicBezTo>
                  <a:lnTo>
                    <a:pt x="4569" y="5398"/>
                  </a:lnTo>
                  <a:cubicBezTo>
                    <a:pt x="4789" y="5398"/>
                    <a:pt x="4978" y="5209"/>
                    <a:pt x="4978" y="4988"/>
                  </a:cubicBezTo>
                  <a:cubicBezTo>
                    <a:pt x="4978" y="4043"/>
                    <a:pt x="4474" y="3256"/>
                    <a:pt x="3718" y="2815"/>
                  </a:cubicBezTo>
                  <a:cubicBezTo>
                    <a:pt x="3939" y="2626"/>
                    <a:pt x="4033" y="2374"/>
                    <a:pt x="4128" y="2090"/>
                  </a:cubicBezTo>
                  <a:cubicBezTo>
                    <a:pt x="4285" y="1523"/>
                    <a:pt x="4128" y="924"/>
                    <a:pt x="3687" y="483"/>
                  </a:cubicBezTo>
                  <a:cubicBezTo>
                    <a:pt x="3346" y="155"/>
                    <a:pt x="2923" y="1"/>
                    <a:pt x="2509" y="1"/>
                  </a:cubicBezTo>
                  <a:close/>
                </a:path>
              </a:pathLst>
            </a:custGeom>
            <a:solidFill>
              <a:srgbClr val="C254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6" name="Google Shape;1074;p32">
              <a:extLst>
                <a:ext uri="{FF2B5EF4-FFF2-40B4-BE49-F238E27FC236}">
                  <a16:creationId xmlns:a16="http://schemas.microsoft.com/office/drawing/2014/main" id="{2508BF49-00E6-1407-6C25-3A1982F7B883}"/>
                </a:ext>
              </a:extLst>
            </p:cNvPr>
            <p:cNvSpPr/>
            <p:nvPr/>
          </p:nvSpPr>
          <p:spPr>
            <a:xfrm>
              <a:off x="-61591150" y="2113325"/>
              <a:ext cx="123675" cy="134175"/>
            </a:xfrm>
            <a:custGeom>
              <a:avLst/>
              <a:gdLst/>
              <a:ahLst/>
              <a:cxnLst/>
              <a:rect l="l" t="t" r="r" b="b"/>
              <a:pathLst>
                <a:path w="4947" h="5367"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6" y="2491"/>
                  </a:cubicBezTo>
                  <a:cubicBezTo>
                    <a:pt x="2261" y="2491"/>
                    <a:pt x="2057" y="2415"/>
                    <a:pt x="1890" y="2248"/>
                  </a:cubicBezTo>
                  <a:cubicBezTo>
                    <a:pt x="1670" y="2059"/>
                    <a:pt x="1607" y="1743"/>
                    <a:pt x="1670" y="1428"/>
                  </a:cubicBezTo>
                  <a:cubicBezTo>
                    <a:pt x="1770" y="1068"/>
                    <a:pt x="2124" y="848"/>
                    <a:pt x="2482" y="848"/>
                  </a:cubicBezTo>
                  <a:close/>
                  <a:moveTo>
                    <a:pt x="2521" y="3382"/>
                  </a:moveTo>
                  <a:cubicBezTo>
                    <a:pt x="3308" y="3382"/>
                    <a:pt x="3938" y="3886"/>
                    <a:pt x="4127" y="4579"/>
                  </a:cubicBezTo>
                  <a:lnTo>
                    <a:pt x="882" y="4579"/>
                  </a:lnTo>
                  <a:cubicBezTo>
                    <a:pt x="1103" y="3886"/>
                    <a:pt x="1733" y="3382"/>
                    <a:pt x="2521" y="3382"/>
                  </a:cubicBezTo>
                  <a:close/>
                  <a:moveTo>
                    <a:pt x="2467" y="1"/>
                  </a:moveTo>
                  <a:cubicBezTo>
                    <a:pt x="1761" y="1"/>
                    <a:pt x="1080" y="437"/>
                    <a:pt x="882" y="1208"/>
                  </a:cubicBezTo>
                  <a:cubicBezTo>
                    <a:pt x="725" y="1806"/>
                    <a:pt x="882" y="2342"/>
                    <a:pt x="1292" y="2783"/>
                  </a:cubicBezTo>
                  <a:cubicBezTo>
                    <a:pt x="536" y="3224"/>
                    <a:pt x="0" y="4012"/>
                    <a:pt x="0" y="4957"/>
                  </a:cubicBezTo>
                  <a:cubicBezTo>
                    <a:pt x="0" y="5178"/>
                    <a:pt x="189" y="5367"/>
                    <a:pt x="378" y="5367"/>
                  </a:cubicBezTo>
                  <a:lnTo>
                    <a:pt x="4505" y="5367"/>
                  </a:lnTo>
                  <a:cubicBezTo>
                    <a:pt x="4757" y="5367"/>
                    <a:pt x="4946" y="5178"/>
                    <a:pt x="4946" y="4957"/>
                  </a:cubicBezTo>
                  <a:cubicBezTo>
                    <a:pt x="4946" y="4075"/>
                    <a:pt x="4442" y="3256"/>
                    <a:pt x="3686" y="2815"/>
                  </a:cubicBezTo>
                  <a:cubicBezTo>
                    <a:pt x="3875" y="2626"/>
                    <a:pt x="4001" y="2374"/>
                    <a:pt x="4096" y="2090"/>
                  </a:cubicBezTo>
                  <a:cubicBezTo>
                    <a:pt x="4253" y="1523"/>
                    <a:pt x="4096" y="924"/>
                    <a:pt x="3655" y="483"/>
                  </a:cubicBezTo>
                  <a:cubicBezTo>
                    <a:pt x="3314" y="155"/>
                    <a:pt x="2887" y="1"/>
                    <a:pt x="2467" y="1"/>
                  </a:cubicBezTo>
                  <a:close/>
                </a:path>
              </a:pathLst>
            </a:custGeom>
            <a:solidFill>
              <a:srgbClr val="C254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7" name="Google Shape;1075;p32">
              <a:extLst>
                <a:ext uri="{FF2B5EF4-FFF2-40B4-BE49-F238E27FC236}">
                  <a16:creationId xmlns:a16="http://schemas.microsoft.com/office/drawing/2014/main" id="{0514B89B-3778-EA6C-AC19-5D773192B4BE}"/>
                </a:ext>
              </a:extLst>
            </p:cNvPr>
            <p:cNvSpPr/>
            <p:nvPr/>
          </p:nvSpPr>
          <p:spPr>
            <a:xfrm>
              <a:off x="-61677800" y="2072225"/>
              <a:ext cx="106350" cy="62450"/>
            </a:xfrm>
            <a:custGeom>
              <a:avLst/>
              <a:gdLst/>
              <a:ahLst/>
              <a:cxnLst/>
              <a:rect l="l" t="t" r="r" b="b"/>
              <a:pathLst>
                <a:path w="4254" h="2498" extrusionOk="0">
                  <a:moveTo>
                    <a:pt x="2096" y="1"/>
                  </a:moveTo>
                  <a:cubicBezTo>
                    <a:pt x="1985" y="1"/>
                    <a:pt x="1875" y="48"/>
                    <a:pt x="1796" y="142"/>
                  </a:cubicBezTo>
                  <a:lnTo>
                    <a:pt x="158" y="1781"/>
                  </a:lnTo>
                  <a:cubicBezTo>
                    <a:pt x="1" y="1938"/>
                    <a:pt x="1" y="2222"/>
                    <a:pt x="158" y="2379"/>
                  </a:cubicBezTo>
                  <a:cubicBezTo>
                    <a:pt x="237" y="2458"/>
                    <a:pt x="339" y="2497"/>
                    <a:pt x="442" y="2497"/>
                  </a:cubicBezTo>
                  <a:cubicBezTo>
                    <a:pt x="544" y="2497"/>
                    <a:pt x="646" y="2458"/>
                    <a:pt x="725" y="2379"/>
                  </a:cubicBezTo>
                  <a:lnTo>
                    <a:pt x="2111" y="993"/>
                  </a:lnTo>
                  <a:lnTo>
                    <a:pt x="3498" y="2379"/>
                  </a:lnTo>
                  <a:cubicBezTo>
                    <a:pt x="3576" y="2458"/>
                    <a:pt x="3687" y="2497"/>
                    <a:pt x="3797" y="2497"/>
                  </a:cubicBezTo>
                  <a:cubicBezTo>
                    <a:pt x="3907" y="2497"/>
                    <a:pt x="4017" y="2458"/>
                    <a:pt x="4096" y="2379"/>
                  </a:cubicBezTo>
                  <a:cubicBezTo>
                    <a:pt x="4254" y="2222"/>
                    <a:pt x="4254" y="1938"/>
                    <a:pt x="4096" y="1781"/>
                  </a:cubicBezTo>
                  <a:lnTo>
                    <a:pt x="2395" y="142"/>
                  </a:lnTo>
                  <a:cubicBezTo>
                    <a:pt x="2316" y="48"/>
                    <a:pt x="2206" y="1"/>
                    <a:pt x="2096" y="1"/>
                  </a:cubicBezTo>
                  <a:close/>
                </a:path>
              </a:pathLst>
            </a:custGeom>
            <a:solidFill>
              <a:srgbClr val="C254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grpSp>
      <p:grpSp>
        <p:nvGrpSpPr>
          <p:cNvPr id="2443" name="Google Shape;1076;p32">
            <a:extLst>
              <a:ext uri="{FF2B5EF4-FFF2-40B4-BE49-F238E27FC236}">
                <a16:creationId xmlns:a16="http://schemas.microsoft.com/office/drawing/2014/main" id="{880FF5F5-EFAB-1321-DFCF-EE46B050456A}"/>
              </a:ext>
            </a:extLst>
          </p:cNvPr>
          <p:cNvGrpSpPr/>
          <p:nvPr/>
        </p:nvGrpSpPr>
        <p:grpSpPr>
          <a:xfrm>
            <a:off x="8892810" y="1644151"/>
            <a:ext cx="750292" cy="731535"/>
            <a:chOff x="-60988625" y="2310475"/>
            <a:chExt cx="316650" cy="311150"/>
          </a:xfrm>
        </p:grpSpPr>
        <p:sp>
          <p:nvSpPr>
            <p:cNvPr id="2448" name="Google Shape;1077;p32">
              <a:extLst>
                <a:ext uri="{FF2B5EF4-FFF2-40B4-BE49-F238E27FC236}">
                  <a16:creationId xmlns:a16="http://schemas.microsoft.com/office/drawing/2014/main" id="{5867EAC4-9B30-E82A-6778-1F0C68D7B50F}"/>
                </a:ext>
              </a:extLst>
            </p:cNvPr>
            <p:cNvSpPr/>
            <p:nvPr/>
          </p:nvSpPr>
          <p:spPr>
            <a:xfrm>
              <a:off x="-60988625" y="2310475"/>
              <a:ext cx="311125" cy="311150"/>
            </a:xfrm>
            <a:custGeom>
              <a:avLst/>
              <a:gdLst/>
              <a:ahLst/>
              <a:cxnLst/>
              <a:rect l="l" t="t" r="r" b="b"/>
              <a:pathLst>
                <a:path w="12445" h="12446" extrusionOk="0">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49" name="Google Shape;1078;p32">
              <a:extLst>
                <a:ext uri="{FF2B5EF4-FFF2-40B4-BE49-F238E27FC236}">
                  <a16:creationId xmlns:a16="http://schemas.microsoft.com/office/drawing/2014/main" id="{CD25B8F5-0FE1-BB24-95B3-3AA15DC57EE2}"/>
                </a:ext>
              </a:extLst>
            </p:cNvPr>
            <p:cNvSpPr/>
            <p:nvPr/>
          </p:nvSpPr>
          <p:spPr>
            <a:xfrm>
              <a:off x="-60947675" y="2353025"/>
              <a:ext cx="145725" cy="20500"/>
            </a:xfrm>
            <a:custGeom>
              <a:avLst/>
              <a:gdLst/>
              <a:ahLst/>
              <a:cxnLst/>
              <a:rect l="l" t="t" r="r" b="b"/>
              <a:pathLst>
                <a:path w="5829" h="820" extrusionOk="0">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0" name="Google Shape;1079;p32">
              <a:extLst>
                <a:ext uri="{FF2B5EF4-FFF2-40B4-BE49-F238E27FC236}">
                  <a16:creationId xmlns:a16="http://schemas.microsoft.com/office/drawing/2014/main" id="{ED1720F7-9C24-5679-3F1B-9431461CCF1E}"/>
                </a:ext>
              </a:extLst>
            </p:cNvPr>
            <p:cNvSpPr/>
            <p:nvPr/>
          </p:nvSpPr>
          <p:spPr>
            <a:xfrm>
              <a:off x="-60947675" y="2415250"/>
              <a:ext cx="145725" cy="20500"/>
            </a:xfrm>
            <a:custGeom>
              <a:avLst/>
              <a:gdLst/>
              <a:ahLst/>
              <a:cxnLst/>
              <a:rect l="l" t="t" r="r" b="b"/>
              <a:pathLst>
                <a:path w="5829" h="820" extrusionOk="0">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1" name="Google Shape;1080;p32">
              <a:extLst>
                <a:ext uri="{FF2B5EF4-FFF2-40B4-BE49-F238E27FC236}">
                  <a16:creationId xmlns:a16="http://schemas.microsoft.com/office/drawing/2014/main" id="{185C989B-27E4-4C5A-6246-093CF9846D88}"/>
                </a:ext>
              </a:extLst>
            </p:cNvPr>
            <p:cNvSpPr/>
            <p:nvPr/>
          </p:nvSpPr>
          <p:spPr>
            <a:xfrm>
              <a:off x="-60947675" y="2475875"/>
              <a:ext cx="145725" cy="22100"/>
            </a:xfrm>
            <a:custGeom>
              <a:avLst/>
              <a:gdLst/>
              <a:ahLst/>
              <a:cxnLst/>
              <a:rect l="l" t="t" r="r" b="b"/>
              <a:pathLst>
                <a:path w="5829" h="884" extrusionOk="0">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2" name="Google Shape;1081;p32">
              <a:extLst>
                <a:ext uri="{FF2B5EF4-FFF2-40B4-BE49-F238E27FC236}">
                  <a16:creationId xmlns:a16="http://schemas.microsoft.com/office/drawing/2014/main" id="{D0803EF5-A5A7-A253-A440-3BFD960CF7B8}"/>
                </a:ext>
              </a:extLst>
            </p:cNvPr>
            <p:cNvSpPr/>
            <p:nvPr/>
          </p:nvSpPr>
          <p:spPr>
            <a:xfrm>
              <a:off x="-60947675" y="2538100"/>
              <a:ext cx="145725" cy="22075"/>
            </a:xfrm>
            <a:custGeom>
              <a:avLst/>
              <a:gdLst/>
              <a:ahLst/>
              <a:cxnLst/>
              <a:rect l="l" t="t" r="r" b="b"/>
              <a:pathLst>
                <a:path w="5829" h="883" extrusionOk="0">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3" name="Google Shape;1082;p32">
              <a:extLst>
                <a:ext uri="{FF2B5EF4-FFF2-40B4-BE49-F238E27FC236}">
                  <a16:creationId xmlns:a16="http://schemas.microsoft.com/office/drawing/2014/main" id="{1EFB1BB8-F4CD-353D-8B6D-17E3F9969CAE}"/>
                </a:ext>
              </a:extLst>
            </p:cNvPr>
            <p:cNvSpPr/>
            <p:nvPr/>
          </p:nvSpPr>
          <p:spPr>
            <a:xfrm>
              <a:off x="-60740525" y="2312050"/>
              <a:ext cx="68550" cy="233950"/>
            </a:xfrm>
            <a:custGeom>
              <a:avLst/>
              <a:gdLst/>
              <a:ahLst/>
              <a:cxnLst/>
              <a:rect l="l" t="t" r="r" b="b"/>
              <a:pathLst>
                <a:path w="2742" h="9358" extrusionOk="0">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grpSp>
      <p:sp>
        <p:nvSpPr>
          <p:cNvPr id="2444" name="Google Shape;1083;p32">
            <a:extLst>
              <a:ext uri="{FF2B5EF4-FFF2-40B4-BE49-F238E27FC236}">
                <a16:creationId xmlns:a16="http://schemas.microsoft.com/office/drawing/2014/main" id="{924F902E-C8D2-9AAC-7505-F4A09710C5A1}"/>
              </a:ext>
            </a:extLst>
          </p:cNvPr>
          <p:cNvSpPr/>
          <p:nvPr/>
        </p:nvSpPr>
        <p:spPr>
          <a:xfrm>
            <a:off x="1376950" y="5193007"/>
            <a:ext cx="9360823" cy="1136800"/>
          </a:xfrm>
          <a:prstGeom prst="rightArrow">
            <a:avLst>
              <a:gd name="adj1" fmla="val 50000"/>
              <a:gd name="adj2" fmla="val 48611"/>
            </a:avLst>
          </a:prstGeom>
          <a:solidFill>
            <a:srgbClr val="62B0B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en-US" sz="3200" b="1" kern="0">
                <a:latin typeface="Times New Roman" panose="02020603050405020304" pitchFamily="18" charset="0"/>
                <a:cs typeface="Times New Roman" panose="02020603050405020304" pitchFamily="18" charset="0"/>
              </a:rPr>
              <a:t>Nhiệm vụ</a:t>
            </a:r>
            <a:endParaRPr sz="3200" b="1" kern="0">
              <a:solidFill>
                <a:srgbClr val="CFCDE8">
                  <a:lumMod val="10000"/>
                </a:srgbClr>
              </a:solidFill>
              <a:latin typeface="Times New Roman" panose="02020603050405020304" pitchFamily="18" charset="0"/>
              <a:cs typeface="Times New Roman" panose="02020603050405020304" pitchFamily="18" charset="0"/>
            </a:endParaRPr>
          </a:p>
        </p:txBody>
      </p:sp>
      <p:sp>
        <p:nvSpPr>
          <p:cNvPr id="2445" name="Google Shape;1084;p32">
            <a:extLst>
              <a:ext uri="{FF2B5EF4-FFF2-40B4-BE49-F238E27FC236}">
                <a16:creationId xmlns:a16="http://schemas.microsoft.com/office/drawing/2014/main" id="{D327FC84-0877-184F-0AB9-8F565E1C4756}"/>
              </a:ext>
            </a:extLst>
          </p:cNvPr>
          <p:cNvSpPr/>
          <p:nvPr/>
        </p:nvSpPr>
        <p:spPr>
          <a:xfrm>
            <a:off x="2387955" y="4508265"/>
            <a:ext cx="660800" cy="660800"/>
          </a:xfrm>
          <a:prstGeom prst="ellipse">
            <a:avLst/>
          </a:prstGeom>
          <a:solidFill>
            <a:srgbClr val="FFFFFF"/>
          </a:solidFill>
          <a:ln w="38100" cap="flat" cmpd="sng">
            <a:solidFill>
              <a:srgbClr val="C07546"/>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en" sz="2400" b="1" kern="0">
                <a:solidFill>
                  <a:srgbClr val="E4AA6E"/>
                </a:solidFill>
                <a:latin typeface="Fira Sans Extra Condensed"/>
                <a:ea typeface="Fira Sans Extra Condensed"/>
                <a:cs typeface="Fira Sans Extra Condensed"/>
                <a:sym typeface="Fira Sans Extra Condensed"/>
              </a:rPr>
              <a:t>1</a:t>
            </a:r>
            <a:endParaRPr sz="2400" b="1" kern="0">
              <a:solidFill>
                <a:srgbClr val="E4AA6E"/>
              </a:solidFill>
              <a:latin typeface="Fira Sans Extra Condensed"/>
              <a:ea typeface="Fira Sans Extra Condensed"/>
              <a:cs typeface="Fira Sans Extra Condensed"/>
              <a:sym typeface="Fira Sans Extra Condensed"/>
            </a:endParaRPr>
          </a:p>
        </p:txBody>
      </p:sp>
      <p:sp>
        <p:nvSpPr>
          <p:cNvPr id="2446" name="Google Shape;1085;p32">
            <a:extLst>
              <a:ext uri="{FF2B5EF4-FFF2-40B4-BE49-F238E27FC236}">
                <a16:creationId xmlns:a16="http://schemas.microsoft.com/office/drawing/2014/main" id="{6FAD9456-D472-F083-F318-64AC85411A13}"/>
              </a:ext>
            </a:extLst>
          </p:cNvPr>
          <p:cNvSpPr/>
          <p:nvPr/>
        </p:nvSpPr>
        <p:spPr>
          <a:xfrm>
            <a:off x="5662753" y="4508265"/>
            <a:ext cx="660800" cy="660800"/>
          </a:xfrm>
          <a:prstGeom prst="ellipse">
            <a:avLst/>
          </a:prstGeom>
          <a:solidFill>
            <a:srgbClr val="FFFFFF"/>
          </a:solidFill>
          <a:ln w="38100" cap="flat" cmpd="sng">
            <a:solidFill>
              <a:srgbClr val="C2540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en" sz="2400" b="1" kern="0">
                <a:solidFill>
                  <a:srgbClr val="C07546"/>
                </a:solidFill>
                <a:latin typeface="Fira Sans Extra Condensed"/>
                <a:ea typeface="Fira Sans Extra Condensed"/>
                <a:cs typeface="Fira Sans Extra Condensed"/>
                <a:sym typeface="Fira Sans Extra Condensed"/>
              </a:rPr>
              <a:t>2</a:t>
            </a:r>
            <a:endParaRPr sz="2400" b="1" kern="0">
              <a:solidFill>
                <a:srgbClr val="C07546"/>
              </a:solidFill>
              <a:latin typeface="Fira Sans Extra Condensed"/>
              <a:ea typeface="Fira Sans Extra Condensed"/>
              <a:cs typeface="Fira Sans Extra Condensed"/>
              <a:sym typeface="Fira Sans Extra Condensed"/>
            </a:endParaRPr>
          </a:p>
        </p:txBody>
      </p:sp>
      <p:sp>
        <p:nvSpPr>
          <p:cNvPr id="2447" name="Google Shape;1086;p32">
            <a:extLst>
              <a:ext uri="{FF2B5EF4-FFF2-40B4-BE49-F238E27FC236}">
                <a16:creationId xmlns:a16="http://schemas.microsoft.com/office/drawing/2014/main" id="{57C45012-8572-AFF6-FE4C-DB5E3D0E17AE}"/>
              </a:ext>
            </a:extLst>
          </p:cNvPr>
          <p:cNvSpPr/>
          <p:nvPr/>
        </p:nvSpPr>
        <p:spPr>
          <a:xfrm>
            <a:off x="8937556" y="4508265"/>
            <a:ext cx="660800" cy="660800"/>
          </a:xfrm>
          <a:prstGeom prst="ellipse">
            <a:avLst/>
          </a:prstGeom>
          <a:solidFill>
            <a:srgbClr val="FFFFFF"/>
          </a:solidFill>
          <a:ln w="38100" cap="flat" cmpd="sng">
            <a:solidFill>
              <a:srgbClr val="83360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en" sz="2400" b="1" kern="0">
                <a:solidFill>
                  <a:srgbClr val="C2540E"/>
                </a:solidFill>
                <a:latin typeface="Fira Sans Extra Condensed"/>
                <a:ea typeface="Fira Sans Extra Condensed"/>
                <a:cs typeface="Fira Sans Extra Condensed"/>
                <a:sym typeface="Fira Sans Extra Condensed"/>
              </a:rPr>
              <a:t>3</a:t>
            </a:r>
            <a:endParaRPr sz="2400" b="1" kern="0">
              <a:solidFill>
                <a:srgbClr val="C2540E"/>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2423566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444"/>
                                        </p:tgtEl>
                                        <p:attrNameLst>
                                          <p:attrName>style.visibility</p:attrName>
                                        </p:attrNameLst>
                                      </p:cBhvr>
                                      <p:to>
                                        <p:strVal val="visible"/>
                                      </p:to>
                                    </p:set>
                                    <p:animEffect transition="in" filter="barn(inVertical)">
                                      <p:cBhvr>
                                        <p:cTn id="13" dur="500"/>
                                        <p:tgtEl>
                                          <p:spTgt spid="244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437"/>
                                        </p:tgtEl>
                                        <p:attrNameLst>
                                          <p:attrName>style.visibility</p:attrName>
                                        </p:attrNameLst>
                                      </p:cBhvr>
                                      <p:to>
                                        <p:strVal val="visible"/>
                                      </p:to>
                                    </p:set>
                                    <p:animEffect transition="in" filter="barn(inVertical)">
                                      <p:cBhvr>
                                        <p:cTn id="18" dur="500"/>
                                        <p:tgtEl>
                                          <p:spTgt spid="243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62"/>
                                        </p:tgtEl>
                                        <p:attrNameLst>
                                          <p:attrName>style.visibility</p:attrName>
                                        </p:attrNameLst>
                                      </p:cBhvr>
                                      <p:to>
                                        <p:strVal val="visible"/>
                                      </p:to>
                                    </p:set>
                                    <p:animEffect transition="in" filter="barn(inVertical)">
                                      <p:cBhvr>
                                        <p:cTn id="21" dur="500"/>
                                        <p:tgtEl>
                                          <p:spTgt spid="2462"/>
                                        </p:tgtEl>
                                      </p:cBhvr>
                                    </p:animEffect>
                                  </p:childTnLst>
                                </p:cTn>
                              </p:par>
                              <p:par>
                                <p:cTn id="22" presetID="16" presetClass="entr" presetSubtype="21" fill="hold" nodeType="withEffect">
                                  <p:stCondLst>
                                    <p:cond delay="0"/>
                                  </p:stCondLst>
                                  <p:childTnLst>
                                    <p:set>
                                      <p:cBhvr>
                                        <p:cTn id="23" dur="1" fill="hold">
                                          <p:stCondLst>
                                            <p:cond delay="0"/>
                                          </p:stCondLst>
                                        </p:cTn>
                                        <p:tgtEl>
                                          <p:spTgt spid="2441"/>
                                        </p:tgtEl>
                                        <p:attrNameLst>
                                          <p:attrName>style.visibility</p:attrName>
                                        </p:attrNameLst>
                                      </p:cBhvr>
                                      <p:to>
                                        <p:strVal val="visible"/>
                                      </p:to>
                                    </p:set>
                                    <p:animEffect transition="in" filter="barn(inVertical)">
                                      <p:cBhvr>
                                        <p:cTn id="24" dur="500"/>
                                        <p:tgtEl>
                                          <p:spTgt spid="244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445"/>
                                        </p:tgtEl>
                                        <p:attrNameLst>
                                          <p:attrName>style.visibility</p:attrName>
                                        </p:attrNameLst>
                                      </p:cBhvr>
                                      <p:to>
                                        <p:strVal val="visible"/>
                                      </p:to>
                                    </p:set>
                                    <p:animEffect transition="in" filter="barn(inVertical)">
                                      <p:cBhvr>
                                        <p:cTn id="27" dur="500"/>
                                        <p:tgtEl>
                                          <p:spTgt spid="244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39"/>
                                        </p:tgtEl>
                                        <p:attrNameLst>
                                          <p:attrName>style.visibility</p:attrName>
                                        </p:attrNameLst>
                                      </p:cBhvr>
                                      <p:to>
                                        <p:strVal val="visible"/>
                                      </p:to>
                                    </p:set>
                                    <p:animEffect transition="in" filter="barn(inVertical)">
                                      <p:cBhvr>
                                        <p:cTn id="32" dur="500"/>
                                        <p:tgtEl>
                                          <p:spTgt spid="2439"/>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460"/>
                                        </p:tgtEl>
                                        <p:attrNameLst>
                                          <p:attrName>style.visibility</p:attrName>
                                        </p:attrNameLst>
                                      </p:cBhvr>
                                      <p:to>
                                        <p:strVal val="visible"/>
                                      </p:to>
                                    </p:set>
                                    <p:animEffect transition="in" filter="barn(inVertical)">
                                      <p:cBhvr>
                                        <p:cTn id="35" dur="500"/>
                                        <p:tgtEl>
                                          <p:spTgt spid="2460"/>
                                        </p:tgtEl>
                                      </p:cBhvr>
                                    </p:animEffect>
                                  </p:childTnLst>
                                </p:cTn>
                              </p:par>
                              <p:par>
                                <p:cTn id="36" presetID="16" presetClass="entr" presetSubtype="21" fill="hold" nodeType="withEffect">
                                  <p:stCondLst>
                                    <p:cond delay="0"/>
                                  </p:stCondLst>
                                  <p:childTnLst>
                                    <p:set>
                                      <p:cBhvr>
                                        <p:cTn id="37" dur="1" fill="hold">
                                          <p:stCondLst>
                                            <p:cond delay="0"/>
                                          </p:stCondLst>
                                        </p:cTn>
                                        <p:tgtEl>
                                          <p:spTgt spid="2442"/>
                                        </p:tgtEl>
                                        <p:attrNameLst>
                                          <p:attrName>style.visibility</p:attrName>
                                        </p:attrNameLst>
                                      </p:cBhvr>
                                      <p:to>
                                        <p:strVal val="visible"/>
                                      </p:to>
                                    </p:set>
                                    <p:animEffect transition="in" filter="barn(inVertical)">
                                      <p:cBhvr>
                                        <p:cTn id="38" dur="500"/>
                                        <p:tgtEl>
                                          <p:spTgt spid="244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446"/>
                                        </p:tgtEl>
                                        <p:attrNameLst>
                                          <p:attrName>style.visibility</p:attrName>
                                        </p:attrNameLst>
                                      </p:cBhvr>
                                      <p:to>
                                        <p:strVal val="visible"/>
                                      </p:to>
                                    </p:set>
                                    <p:animEffect transition="in" filter="barn(inVertical)">
                                      <p:cBhvr>
                                        <p:cTn id="41" dur="500"/>
                                        <p:tgtEl>
                                          <p:spTgt spid="24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down)">
                                      <p:cBhvr>
                                        <p:cTn id="46" dur="500"/>
                                        <p:tgtEl>
                                          <p:spTgt spid="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464"/>
                                        </p:tgtEl>
                                        <p:attrNameLst>
                                          <p:attrName>style.visibility</p:attrName>
                                        </p:attrNameLst>
                                      </p:cBhvr>
                                      <p:to>
                                        <p:strVal val="visible"/>
                                      </p:to>
                                    </p:set>
                                    <p:animEffect transition="in" filter="wipe(down)">
                                      <p:cBhvr>
                                        <p:cTn id="49" dur="500"/>
                                        <p:tgtEl>
                                          <p:spTgt spid="2464"/>
                                        </p:tgtEl>
                                      </p:cBhvr>
                                    </p:animEffect>
                                  </p:childTnLst>
                                </p:cTn>
                              </p:par>
                              <p:par>
                                <p:cTn id="50" presetID="22" presetClass="entr" presetSubtype="4" fill="hold" nodeType="withEffect">
                                  <p:stCondLst>
                                    <p:cond delay="0"/>
                                  </p:stCondLst>
                                  <p:childTnLst>
                                    <p:set>
                                      <p:cBhvr>
                                        <p:cTn id="51" dur="1" fill="hold">
                                          <p:stCondLst>
                                            <p:cond delay="0"/>
                                          </p:stCondLst>
                                        </p:cTn>
                                        <p:tgtEl>
                                          <p:spTgt spid="2443"/>
                                        </p:tgtEl>
                                        <p:attrNameLst>
                                          <p:attrName>style.visibility</p:attrName>
                                        </p:attrNameLst>
                                      </p:cBhvr>
                                      <p:to>
                                        <p:strVal val="visible"/>
                                      </p:to>
                                    </p:set>
                                    <p:animEffect transition="in" filter="wipe(down)">
                                      <p:cBhvr>
                                        <p:cTn id="52" dur="500"/>
                                        <p:tgtEl>
                                          <p:spTgt spid="244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447"/>
                                        </p:tgtEl>
                                        <p:attrNameLst>
                                          <p:attrName>style.visibility</p:attrName>
                                        </p:attrNameLst>
                                      </p:cBhvr>
                                      <p:to>
                                        <p:strVal val="visible"/>
                                      </p:to>
                                    </p:set>
                                    <p:animEffect transition="in" filter="wipe(down)">
                                      <p:cBhvr>
                                        <p:cTn id="55" dur="500"/>
                                        <p:tgtEl>
                                          <p:spTgt spid="2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64" grpId="0"/>
      <p:bldP spid="2437" grpId="0" animBg="1"/>
      <p:bldP spid="2462" grpId="0"/>
      <p:bldP spid="2439" grpId="0" animBg="1"/>
      <p:bldP spid="2460" grpId="0"/>
      <p:bldP spid="2444" grpId="0" animBg="1"/>
      <p:bldP spid="2445" grpId="0" animBg="1"/>
      <p:bldP spid="2446" grpId="0" animBg="1"/>
      <p:bldP spid="24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7"/>
        <p:cNvGrpSpPr/>
        <p:nvPr/>
      </p:nvGrpSpPr>
      <p:grpSpPr>
        <a:xfrm>
          <a:off x="0" y="0"/>
          <a:ext cx="0" cy="0"/>
          <a:chOff x="0" y="0"/>
          <a:chExt cx="0" cy="0"/>
        </a:xfrm>
      </p:grpSpPr>
      <p:grpSp>
        <p:nvGrpSpPr>
          <p:cNvPr id="3018" name="Google Shape;3018;p42"/>
          <p:cNvGrpSpPr/>
          <p:nvPr/>
        </p:nvGrpSpPr>
        <p:grpSpPr>
          <a:xfrm rot="1063801">
            <a:off x="6242468" y="397274"/>
            <a:ext cx="2093957" cy="2401316"/>
            <a:chOff x="3056825" y="-2290075"/>
            <a:chExt cx="1465250" cy="1680325"/>
          </a:xfrm>
        </p:grpSpPr>
        <p:sp>
          <p:nvSpPr>
            <p:cNvPr id="3019" name="Google Shape;3019;p42"/>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0" name="Google Shape;3020;p42"/>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1" name="Google Shape;3021;p42"/>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2" name="Google Shape;3022;p42"/>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3" name="Google Shape;3023;p42"/>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4" name="Google Shape;3024;p42"/>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5" name="Google Shape;3025;p42"/>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6" name="Google Shape;3026;p42"/>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7" name="Google Shape;3027;p42"/>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8" name="Google Shape;3028;p42"/>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9" name="Google Shape;3029;p42"/>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0" name="Google Shape;3030;p42"/>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1" name="Google Shape;3031;p42"/>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2" name="Google Shape;3032;p42"/>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3" name="Google Shape;3033;p42"/>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34" name="Google Shape;3034;p42"/>
          <p:cNvGrpSpPr/>
          <p:nvPr/>
        </p:nvGrpSpPr>
        <p:grpSpPr>
          <a:xfrm>
            <a:off x="8529401" y="886957"/>
            <a:ext cx="1121995" cy="1140255"/>
            <a:chOff x="5967275" y="1212450"/>
            <a:chExt cx="1139775" cy="1158325"/>
          </a:xfrm>
        </p:grpSpPr>
        <p:sp>
          <p:nvSpPr>
            <p:cNvPr id="3035" name="Google Shape;3035;p42"/>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6" name="Google Shape;3036;p42"/>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7" name="Google Shape;3037;p42"/>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8" name="Google Shape;3038;p42"/>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9" name="Google Shape;3039;p42"/>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0" name="Google Shape;3040;p42"/>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1" name="Google Shape;3041;p42"/>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42" name="Google Shape;3042;p42"/>
          <p:cNvGrpSpPr/>
          <p:nvPr/>
        </p:nvGrpSpPr>
        <p:grpSpPr>
          <a:xfrm rot="8538506">
            <a:off x="4683600" y="674093"/>
            <a:ext cx="1855301" cy="2313393"/>
            <a:chOff x="2386975" y="3180875"/>
            <a:chExt cx="1391500" cy="1735075"/>
          </a:xfrm>
        </p:grpSpPr>
        <p:sp>
          <p:nvSpPr>
            <p:cNvPr id="3043" name="Google Shape;3043;p42"/>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4" name="Google Shape;3044;p42"/>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5" name="Google Shape;3045;p42"/>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6" name="Google Shape;3046;p42"/>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7" name="Google Shape;3047;p42"/>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8" name="Google Shape;3048;p42"/>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9" name="Google Shape;3049;p42"/>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0" name="Google Shape;3050;p42"/>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1" name="Google Shape;3051;p42"/>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2" name="Google Shape;3052;p42"/>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3" name="Google Shape;3053;p42"/>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4" name="Google Shape;3054;p42"/>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5" name="Google Shape;3055;p42"/>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6" name="Google Shape;3056;p42"/>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7" name="Google Shape;3057;p42"/>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8" name="Google Shape;3058;p42"/>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9" name="Google Shape;3059;p42"/>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0" name="Google Shape;3060;p42"/>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1" name="Google Shape;3061;p42"/>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2" name="Google Shape;3062;p42"/>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3" name="Google Shape;3063;p42"/>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4" name="Google Shape;3064;p42"/>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65" name="Google Shape;3065;p42"/>
          <p:cNvGrpSpPr/>
          <p:nvPr/>
        </p:nvGrpSpPr>
        <p:grpSpPr>
          <a:xfrm rot="-5400000" flipH="1">
            <a:off x="847112" y="2524416"/>
            <a:ext cx="2298293" cy="2878681"/>
            <a:chOff x="610625" y="938625"/>
            <a:chExt cx="1230350" cy="1541050"/>
          </a:xfrm>
        </p:grpSpPr>
        <p:sp>
          <p:nvSpPr>
            <p:cNvPr id="3066" name="Google Shape;3066;p42"/>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7" name="Google Shape;3067;p42"/>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8" name="Google Shape;3068;p42"/>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9" name="Google Shape;3069;p42"/>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0" name="Google Shape;3070;p42"/>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1" name="Google Shape;3071;p42"/>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2" name="Google Shape;3072;p42"/>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3" name="Google Shape;3073;p42"/>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4" name="Google Shape;3074;p42"/>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5" name="Google Shape;3075;p42"/>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6" name="Google Shape;3076;p42"/>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7" name="Google Shape;3077;p42"/>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8" name="Google Shape;3078;p42"/>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9" name="Google Shape;3079;p42"/>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0" name="Google Shape;3080;p42"/>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1" name="Google Shape;3081;p42"/>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2" name="Google Shape;3082;p42"/>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3" name="Google Shape;3083;p42"/>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84" name="Google Shape;3084;p42"/>
          <p:cNvGrpSpPr/>
          <p:nvPr/>
        </p:nvGrpSpPr>
        <p:grpSpPr>
          <a:xfrm rot="-9044330">
            <a:off x="2264846" y="317634"/>
            <a:ext cx="1436705" cy="3026289"/>
            <a:chOff x="4458800" y="2953350"/>
            <a:chExt cx="842025" cy="1773650"/>
          </a:xfrm>
        </p:grpSpPr>
        <p:sp>
          <p:nvSpPr>
            <p:cNvPr id="3085" name="Google Shape;3085;p42"/>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6" name="Google Shape;3086;p42"/>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7" name="Google Shape;3087;p42"/>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8" name="Google Shape;3088;p42"/>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9" name="Google Shape;3089;p42"/>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0" name="Google Shape;3090;p42"/>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1" name="Google Shape;3091;p42"/>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2" name="Google Shape;3092;p42"/>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3" name="Google Shape;3093;p42"/>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4" name="Google Shape;3094;p42"/>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5" name="Google Shape;3095;p42"/>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6" name="Google Shape;3096;p42"/>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7" name="Google Shape;3097;p42"/>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8" name="Google Shape;3098;p42"/>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9" name="Google Shape;3099;p42"/>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0" name="Google Shape;3100;p42"/>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1" name="Google Shape;3101;p42"/>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2" name="Google Shape;3102;p42"/>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3" name="Google Shape;3103;p42"/>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4" name="Google Shape;3104;p42"/>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5" name="Google Shape;3105;p42"/>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06" name="Google Shape;3106;p42"/>
          <p:cNvGrpSpPr/>
          <p:nvPr/>
        </p:nvGrpSpPr>
        <p:grpSpPr>
          <a:xfrm>
            <a:off x="9024619" y="3838123"/>
            <a:ext cx="1815461" cy="2906447"/>
            <a:chOff x="6073364" y="2878592"/>
            <a:chExt cx="1361596" cy="2179835"/>
          </a:xfrm>
        </p:grpSpPr>
        <p:sp>
          <p:nvSpPr>
            <p:cNvPr id="3107" name="Google Shape;3107;p42"/>
            <p:cNvSpPr/>
            <p:nvPr/>
          </p:nvSpPr>
          <p:spPr>
            <a:xfrm flipH="1">
              <a:off x="6073364" y="4741576"/>
              <a:ext cx="1294985" cy="316851"/>
            </a:xfrm>
            <a:custGeom>
              <a:avLst/>
              <a:gdLst/>
              <a:ahLst/>
              <a:cxnLst/>
              <a:rect l="l" t="t" r="r" b="b"/>
              <a:pathLst>
                <a:path w="53617" h="17074" extrusionOk="0">
                  <a:moveTo>
                    <a:pt x="26820" y="0"/>
                  </a:moveTo>
                  <a:cubicBezTo>
                    <a:pt x="12006" y="0"/>
                    <a:pt x="0" y="3835"/>
                    <a:pt x="0" y="8537"/>
                  </a:cubicBezTo>
                  <a:cubicBezTo>
                    <a:pt x="0" y="13239"/>
                    <a:pt x="12006" y="17073"/>
                    <a:pt x="26820" y="17073"/>
                  </a:cubicBezTo>
                  <a:cubicBezTo>
                    <a:pt x="41611" y="17073"/>
                    <a:pt x="53617" y="13239"/>
                    <a:pt x="53617" y="8537"/>
                  </a:cubicBezTo>
                  <a:cubicBezTo>
                    <a:pt x="53617" y="3835"/>
                    <a:pt x="41611" y="0"/>
                    <a:pt x="2682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8" name="Google Shape;3108;p42"/>
            <p:cNvSpPr/>
            <p:nvPr/>
          </p:nvSpPr>
          <p:spPr>
            <a:xfrm flipH="1">
              <a:off x="6331915" y="2999306"/>
              <a:ext cx="251959" cy="42948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9" name="Google Shape;3109;p42"/>
            <p:cNvSpPr/>
            <p:nvPr/>
          </p:nvSpPr>
          <p:spPr>
            <a:xfrm flipH="1">
              <a:off x="6331915" y="2999306"/>
              <a:ext cx="251959" cy="42948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0" name="Google Shape;3110;p42"/>
            <p:cNvSpPr/>
            <p:nvPr/>
          </p:nvSpPr>
          <p:spPr>
            <a:xfrm flipH="1">
              <a:off x="6470285" y="2907840"/>
              <a:ext cx="964675" cy="956318"/>
            </a:xfrm>
            <a:custGeom>
              <a:avLst/>
              <a:gdLst/>
              <a:ahLst/>
              <a:cxnLst/>
              <a:rect l="l" t="t" r="r" b="b"/>
              <a:pathLst>
                <a:path w="39941" h="39595" extrusionOk="0">
                  <a:moveTo>
                    <a:pt x="24607" y="1"/>
                  </a:moveTo>
                  <a:cubicBezTo>
                    <a:pt x="23871" y="1"/>
                    <a:pt x="23087" y="36"/>
                    <a:pt x="22251" y="113"/>
                  </a:cubicBezTo>
                  <a:cubicBezTo>
                    <a:pt x="12345" y="1049"/>
                    <a:pt x="9948" y="2510"/>
                    <a:pt x="8213" y="4153"/>
                  </a:cubicBezTo>
                  <a:cubicBezTo>
                    <a:pt x="6456" y="5797"/>
                    <a:pt x="4904" y="12210"/>
                    <a:pt x="3169" y="14242"/>
                  </a:cubicBezTo>
                  <a:cubicBezTo>
                    <a:pt x="1491" y="16160"/>
                    <a:pt x="0" y="18182"/>
                    <a:pt x="4260" y="18182"/>
                  </a:cubicBezTo>
                  <a:cubicBezTo>
                    <a:pt x="4461" y="18182"/>
                    <a:pt x="4676" y="18177"/>
                    <a:pt x="4904" y="18168"/>
                  </a:cubicBezTo>
                  <a:lnTo>
                    <a:pt x="4904" y="18168"/>
                  </a:lnTo>
                  <a:cubicBezTo>
                    <a:pt x="4904" y="18168"/>
                    <a:pt x="2462" y="32388"/>
                    <a:pt x="6798" y="35926"/>
                  </a:cubicBezTo>
                  <a:cubicBezTo>
                    <a:pt x="10017" y="38553"/>
                    <a:pt x="16044" y="39595"/>
                    <a:pt x="21862" y="39595"/>
                  </a:cubicBezTo>
                  <a:cubicBezTo>
                    <a:pt x="28173" y="39595"/>
                    <a:pt x="34237" y="38369"/>
                    <a:pt x="36197" y="36611"/>
                  </a:cubicBezTo>
                  <a:cubicBezTo>
                    <a:pt x="39941" y="33210"/>
                    <a:pt x="37110" y="7189"/>
                    <a:pt x="34805" y="4153"/>
                  </a:cubicBezTo>
                  <a:cubicBezTo>
                    <a:pt x="34805" y="4153"/>
                    <a:pt x="32585" y="1"/>
                    <a:pt x="2460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1" name="Google Shape;3111;p42"/>
            <p:cNvSpPr/>
            <p:nvPr/>
          </p:nvSpPr>
          <p:spPr>
            <a:xfrm flipH="1">
              <a:off x="6470285" y="2959889"/>
              <a:ext cx="844033" cy="904463"/>
            </a:xfrm>
            <a:custGeom>
              <a:avLst/>
              <a:gdLst/>
              <a:ahLst/>
              <a:cxnLst/>
              <a:rect l="l" t="t" r="r" b="b"/>
              <a:pathLst>
                <a:path w="34946" h="37448" extrusionOk="0">
                  <a:moveTo>
                    <a:pt x="21449" y="1"/>
                  </a:moveTo>
                  <a:cubicBezTo>
                    <a:pt x="18911" y="1"/>
                    <a:pt x="16266" y="203"/>
                    <a:pt x="14038" y="811"/>
                  </a:cubicBezTo>
                  <a:cubicBezTo>
                    <a:pt x="7350" y="2637"/>
                    <a:pt x="5045" y="3276"/>
                    <a:pt x="4314" y="8503"/>
                  </a:cubicBezTo>
                  <a:cubicBezTo>
                    <a:pt x="3652" y="13228"/>
                    <a:pt x="0" y="30005"/>
                    <a:pt x="2922" y="34250"/>
                  </a:cubicBezTo>
                  <a:cubicBezTo>
                    <a:pt x="3059" y="34456"/>
                    <a:pt x="3196" y="34638"/>
                    <a:pt x="3355" y="34798"/>
                  </a:cubicBezTo>
                  <a:cubicBezTo>
                    <a:pt x="6758" y="36680"/>
                    <a:pt x="11892" y="37448"/>
                    <a:pt x="16869" y="37448"/>
                  </a:cubicBezTo>
                  <a:cubicBezTo>
                    <a:pt x="20706" y="37448"/>
                    <a:pt x="24448" y="36991"/>
                    <a:pt x="27231" y="36236"/>
                  </a:cubicBezTo>
                  <a:cubicBezTo>
                    <a:pt x="28075" y="35802"/>
                    <a:pt x="28897" y="35460"/>
                    <a:pt x="29673" y="35277"/>
                  </a:cubicBezTo>
                  <a:cubicBezTo>
                    <a:pt x="30312" y="35049"/>
                    <a:pt x="30837" y="34775"/>
                    <a:pt x="31202" y="34456"/>
                  </a:cubicBezTo>
                  <a:cubicBezTo>
                    <a:pt x="34946" y="31055"/>
                    <a:pt x="32115" y="5034"/>
                    <a:pt x="29810" y="1998"/>
                  </a:cubicBezTo>
                  <a:cubicBezTo>
                    <a:pt x="29810" y="1998"/>
                    <a:pt x="29810" y="1998"/>
                    <a:pt x="29810" y="1975"/>
                  </a:cubicBezTo>
                  <a:lnTo>
                    <a:pt x="29787" y="1975"/>
                  </a:lnTo>
                  <a:cubicBezTo>
                    <a:pt x="29696" y="1816"/>
                    <a:pt x="29285" y="1154"/>
                    <a:pt x="28372" y="423"/>
                  </a:cubicBezTo>
                  <a:cubicBezTo>
                    <a:pt x="26555" y="215"/>
                    <a:pt x="24059" y="1"/>
                    <a:pt x="2144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2" name="Google Shape;3112;p42"/>
            <p:cNvSpPr/>
            <p:nvPr/>
          </p:nvSpPr>
          <p:spPr>
            <a:xfrm flipH="1">
              <a:off x="6887616" y="3016188"/>
              <a:ext cx="501696" cy="848260"/>
            </a:xfrm>
            <a:custGeom>
              <a:avLst/>
              <a:gdLst/>
              <a:ahLst/>
              <a:cxnLst/>
              <a:rect l="l" t="t" r="r" b="b"/>
              <a:pathLst>
                <a:path w="20772" h="35121" extrusionOk="0">
                  <a:moveTo>
                    <a:pt x="9842" y="1"/>
                  </a:moveTo>
                  <a:cubicBezTo>
                    <a:pt x="9062" y="1"/>
                    <a:pt x="8250" y="240"/>
                    <a:pt x="7442" y="649"/>
                  </a:cubicBezTo>
                  <a:cubicBezTo>
                    <a:pt x="4087" y="2315"/>
                    <a:pt x="4406" y="6423"/>
                    <a:pt x="3037" y="9322"/>
                  </a:cubicBezTo>
                  <a:cubicBezTo>
                    <a:pt x="2557" y="10372"/>
                    <a:pt x="1827" y="11262"/>
                    <a:pt x="1097" y="12130"/>
                  </a:cubicBezTo>
                  <a:cubicBezTo>
                    <a:pt x="868" y="12404"/>
                    <a:pt x="366" y="12815"/>
                    <a:pt x="1" y="13248"/>
                  </a:cubicBezTo>
                  <a:cubicBezTo>
                    <a:pt x="115" y="13317"/>
                    <a:pt x="252" y="13385"/>
                    <a:pt x="435" y="13454"/>
                  </a:cubicBezTo>
                  <a:cubicBezTo>
                    <a:pt x="435" y="13454"/>
                    <a:pt x="435" y="13454"/>
                    <a:pt x="457" y="13476"/>
                  </a:cubicBezTo>
                  <a:cubicBezTo>
                    <a:pt x="526" y="13499"/>
                    <a:pt x="617" y="13522"/>
                    <a:pt x="708" y="13545"/>
                  </a:cubicBezTo>
                  <a:lnTo>
                    <a:pt x="754" y="13545"/>
                  </a:lnTo>
                  <a:cubicBezTo>
                    <a:pt x="845" y="13568"/>
                    <a:pt x="960" y="13591"/>
                    <a:pt x="1051" y="13613"/>
                  </a:cubicBezTo>
                  <a:lnTo>
                    <a:pt x="1074" y="13613"/>
                  </a:lnTo>
                  <a:cubicBezTo>
                    <a:pt x="1188" y="13636"/>
                    <a:pt x="1325" y="13659"/>
                    <a:pt x="1462" y="13659"/>
                  </a:cubicBezTo>
                  <a:lnTo>
                    <a:pt x="1530" y="13659"/>
                  </a:lnTo>
                  <a:cubicBezTo>
                    <a:pt x="1621" y="13682"/>
                    <a:pt x="1758" y="13682"/>
                    <a:pt x="1873" y="13682"/>
                  </a:cubicBezTo>
                  <a:cubicBezTo>
                    <a:pt x="1918" y="13682"/>
                    <a:pt x="1964" y="13705"/>
                    <a:pt x="2010" y="13705"/>
                  </a:cubicBezTo>
                  <a:lnTo>
                    <a:pt x="2489" y="13705"/>
                  </a:lnTo>
                  <a:cubicBezTo>
                    <a:pt x="2649" y="13705"/>
                    <a:pt x="2831" y="13705"/>
                    <a:pt x="3014" y="13682"/>
                  </a:cubicBezTo>
                  <a:lnTo>
                    <a:pt x="3014" y="13682"/>
                  </a:lnTo>
                  <a:cubicBezTo>
                    <a:pt x="3014" y="13682"/>
                    <a:pt x="2740" y="15325"/>
                    <a:pt x="2534" y="17585"/>
                  </a:cubicBezTo>
                  <a:cubicBezTo>
                    <a:pt x="2534" y="17882"/>
                    <a:pt x="2512" y="18156"/>
                    <a:pt x="2466" y="18452"/>
                  </a:cubicBezTo>
                  <a:cubicBezTo>
                    <a:pt x="2146" y="22926"/>
                    <a:pt x="2215" y="29226"/>
                    <a:pt x="4908" y="31440"/>
                  </a:cubicBezTo>
                  <a:cubicBezTo>
                    <a:pt x="8150" y="34068"/>
                    <a:pt x="14208" y="35120"/>
                    <a:pt x="20037" y="35120"/>
                  </a:cubicBezTo>
                  <a:cubicBezTo>
                    <a:pt x="20283" y="35120"/>
                    <a:pt x="20528" y="35119"/>
                    <a:pt x="20772" y="35115"/>
                  </a:cubicBezTo>
                  <a:cubicBezTo>
                    <a:pt x="20475" y="34179"/>
                    <a:pt x="19653" y="33243"/>
                    <a:pt x="19288" y="32536"/>
                  </a:cubicBezTo>
                  <a:cubicBezTo>
                    <a:pt x="18489" y="30938"/>
                    <a:pt x="17964" y="29157"/>
                    <a:pt x="17394" y="27468"/>
                  </a:cubicBezTo>
                  <a:cubicBezTo>
                    <a:pt x="16389" y="24547"/>
                    <a:pt x="16595" y="21465"/>
                    <a:pt x="16321" y="18452"/>
                  </a:cubicBezTo>
                  <a:cubicBezTo>
                    <a:pt x="16001" y="14960"/>
                    <a:pt x="15499" y="11468"/>
                    <a:pt x="14815" y="8021"/>
                  </a:cubicBezTo>
                  <a:cubicBezTo>
                    <a:pt x="14426" y="6172"/>
                    <a:pt x="14198" y="3684"/>
                    <a:pt x="13148" y="2041"/>
                  </a:cubicBezTo>
                  <a:cubicBezTo>
                    <a:pt x="12214" y="591"/>
                    <a:pt x="11067" y="1"/>
                    <a:pt x="98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3" name="Google Shape;3113;p42"/>
            <p:cNvSpPr/>
            <p:nvPr/>
          </p:nvSpPr>
          <p:spPr>
            <a:xfrm flipH="1">
              <a:off x="7231620" y="3046186"/>
              <a:ext cx="157692" cy="301182"/>
            </a:xfrm>
            <a:custGeom>
              <a:avLst/>
              <a:gdLst/>
              <a:ahLst/>
              <a:cxnLst/>
              <a:rect l="l" t="t" r="r" b="b"/>
              <a:pathLst>
                <a:path w="6529" h="12470" extrusionOk="0">
                  <a:moveTo>
                    <a:pt x="6529" y="0"/>
                  </a:moveTo>
                  <a:cubicBezTo>
                    <a:pt x="4132" y="1917"/>
                    <a:pt x="4269" y="5478"/>
                    <a:pt x="3037" y="8080"/>
                  </a:cubicBezTo>
                  <a:cubicBezTo>
                    <a:pt x="2557" y="9130"/>
                    <a:pt x="1827" y="10020"/>
                    <a:pt x="1097" y="10888"/>
                  </a:cubicBezTo>
                  <a:cubicBezTo>
                    <a:pt x="868" y="11162"/>
                    <a:pt x="366" y="11573"/>
                    <a:pt x="1" y="12006"/>
                  </a:cubicBezTo>
                  <a:cubicBezTo>
                    <a:pt x="411" y="12293"/>
                    <a:pt x="1189" y="12470"/>
                    <a:pt x="2467" y="12470"/>
                  </a:cubicBezTo>
                  <a:cubicBezTo>
                    <a:pt x="2612" y="12470"/>
                    <a:pt x="2764" y="12467"/>
                    <a:pt x="2923" y="12463"/>
                  </a:cubicBezTo>
                  <a:cubicBezTo>
                    <a:pt x="3265" y="11641"/>
                    <a:pt x="3721" y="10294"/>
                    <a:pt x="3836" y="8948"/>
                  </a:cubicBezTo>
                  <a:cubicBezTo>
                    <a:pt x="4018" y="6893"/>
                    <a:pt x="5296" y="1644"/>
                    <a:pt x="652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4" name="Google Shape;3114;p42"/>
            <p:cNvSpPr/>
            <p:nvPr/>
          </p:nvSpPr>
          <p:spPr>
            <a:xfrm flipH="1">
              <a:off x="7114746" y="3016816"/>
              <a:ext cx="264083" cy="316084"/>
            </a:xfrm>
            <a:custGeom>
              <a:avLst/>
              <a:gdLst/>
              <a:ahLst/>
              <a:cxnLst/>
              <a:rect l="l" t="t" r="r" b="b"/>
              <a:pathLst>
                <a:path w="10934" h="13087" extrusionOk="0">
                  <a:moveTo>
                    <a:pt x="10890" y="1"/>
                  </a:moveTo>
                  <a:cubicBezTo>
                    <a:pt x="10741" y="1"/>
                    <a:pt x="10223" y="51"/>
                    <a:pt x="9496" y="166"/>
                  </a:cubicBezTo>
                  <a:cubicBezTo>
                    <a:pt x="8651" y="280"/>
                    <a:pt x="7487" y="463"/>
                    <a:pt x="6460" y="1102"/>
                  </a:cubicBezTo>
                  <a:cubicBezTo>
                    <a:pt x="5935" y="1399"/>
                    <a:pt x="5501" y="1832"/>
                    <a:pt x="5182" y="2289"/>
                  </a:cubicBezTo>
                  <a:cubicBezTo>
                    <a:pt x="4862" y="2745"/>
                    <a:pt x="4634" y="3225"/>
                    <a:pt x="4497" y="3636"/>
                  </a:cubicBezTo>
                  <a:cubicBezTo>
                    <a:pt x="4178" y="4434"/>
                    <a:pt x="4018" y="4982"/>
                    <a:pt x="4018" y="4982"/>
                  </a:cubicBezTo>
                  <a:cubicBezTo>
                    <a:pt x="4018" y="4982"/>
                    <a:pt x="3972" y="5142"/>
                    <a:pt x="3904" y="5370"/>
                  </a:cubicBezTo>
                  <a:cubicBezTo>
                    <a:pt x="3835" y="5621"/>
                    <a:pt x="3744" y="5964"/>
                    <a:pt x="3630" y="6375"/>
                  </a:cubicBezTo>
                  <a:cubicBezTo>
                    <a:pt x="3402" y="7219"/>
                    <a:pt x="3128" y="8315"/>
                    <a:pt x="2694" y="9365"/>
                  </a:cubicBezTo>
                  <a:cubicBezTo>
                    <a:pt x="1804" y="11465"/>
                    <a:pt x="1" y="13017"/>
                    <a:pt x="115" y="13085"/>
                  </a:cubicBezTo>
                  <a:cubicBezTo>
                    <a:pt x="115" y="13086"/>
                    <a:pt x="116" y="13086"/>
                    <a:pt x="118" y="13086"/>
                  </a:cubicBezTo>
                  <a:cubicBezTo>
                    <a:pt x="161" y="13086"/>
                    <a:pt x="566" y="12703"/>
                    <a:pt x="1165" y="12104"/>
                  </a:cubicBezTo>
                  <a:cubicBezTo>
                    <a:pt x="1302" y="11944"/>
                    <a:pt x="1461" y="11784"/>
                    <a:pt x="1621" y="11579"/>
                  </a:cubicBezTo>
                  <a:cubicBezTo>
                    <a:pt x="1804" y="11396"/>
                    <a:pt x="1941" y="11191"/>
                    <a:pt x="2100" y="10963"/>
                  </a:cubicBezTo>
                  <a:cubicBezTo>
                    <a:pt x="2192" y="10848"/>
                    <a:pt x="2260" y="10734"/>
                    <a:pt x="2352" y="10620"/>
                  </a:cubicBezTo>
                  <a:lnTo>
                    <a:pt x="2466" y="10460"/>
                  </a:lnTo>
                  <a:lnTo>
                    <a:pt x="2580" y="10255"/>
                  </a:lnTo>
                  <a:cubicBezTo>
                    <a:pt x="2717" y="10004"/>
                    <a:pt x="2854" y="9753"/>
                    <a:pt x="2991" y="9502"/>
                  </a:cubicBezTo>
                  <a:cubicBezTo>
                    <a:pt x="3470" y="8429"/>
                    <a:pt x="3790" y="7310"/>
                    <a:pt x="4041" y="6489"/>
                  </a:cubicBezTo>
                  <a:cubicBezTo>
                    <a:pt x="4155" y="6078"/>
                    <a:pt x="4246" y="5736"/>
                    <a:pt x="4315" y="5484"/>
                  </a:cubicBezTo>
                  <a:cubicBezTo>
                    <a:pt x="4406" y="5256"/>
                    <a:pt x="4452" y="5119"/>
                    <a:pt x="4452" y="5119"/>
                  </a:cubicBezTo>
                  <a:cubicBezTo>
                    <a:pt x="4452" y="5119"/>
                    <a:pt x="4588" y="4571"/>
                    <a:pt x="4862" y="3773"/>
                  </a:cubicBezTo>
                  <a:cubicBezTo>
                    <a:pt x="5136" y="2974"/>
                    <a:pt x="5684" y="1969"/>
                    <a:pt x="6620" y="1353"/>
                  </a:cubicBezTo>
                  <a:cubicBezTo>
                    <a:pt x="7556" y="737"/>
                    <a:pt x="8697" y="509"/>
                    <a:pt x="9519" y="326"/>
                  </a:cubicBezTo>
                  <a:cubicBezTo>
                    <a:pt x="10363" y="166"/>
                    <a:pt x="10934" y="52"/>
                    <a:pt x="10934" y="6"/>
                  </a:cubicBezTo>
                  <a:cubicBezTo>
                    <a:pt x="10934" y="3"/>
                    <a:pt x="10919" y="1"/>
                    <a:pt x="1089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5" name="Google Shape;3115;p42"/>
            <p:cNvSpPr/>
            <p:nvPr/>
          </p:nvSpPr>
          <p:spPr>
            <a:xfrm flipH="1">
              <a:off x="7253115" y="3223683"/>
              <a:ext cx="95934" cy="572269"/>
            </a:xfrm>
            <a:custGeom>
              <a:avLst/>
              <a:gdLst/>
              <a:ahLst/>
              <a:cxnLst/>
              <a:rect l="l" t="t" r="r" b="b"/>
              <a:pathLst>
                <a:path w="3972" h="23694" extrusionOk="0">
                  <a:moveTo>
                    <a:pt x="2054" y="1"/>
                  </a:moveTo>
                  <a:cubicBezTo>
                    <a:pt x="2032" y="1"/>
                    <a:pt x="2054" y="69"/>
                    <a:pt x="2054" y="161"/>
                  </a:cubicBezTo>
                  <a:cubicBezTo>
                    <a:pt x="2077" y="252"/>
                    <a:pt x="2123" y="389"/>
                    <a:pt x="2123" y="571"/>
                  </a:cubicBezTo>
                  <a:cubicBezTo>
                    <a:pt x="2169" y="937"/>
                    <a:pt x="2100" y="1439"/>
                    <a:pt x="1986" y="2055"/>
                  </a:cubicBezTo>
                  <a:cubicBezTo>
                    <a:pt x="1872" y="2671"/>
                    <a:pt x="1666" y="3402"/>
                    <a:pt x="1529" y="4178"/>
                  </a:cubicBezTo>
                  <a:cubicBezTo>
                    <a:pt x="1392" y="4954"/>
                    <a:pt x="1256" y="5776"/>
                    <a:pt x="1050" y="6597"/>
                  </a:cubicBezTo>
                  <a:cubicBezTo>
                    <a:pt x="845" y="7396"/>
                    <a:pt x="685" y="8241"/>
                    <a:pt x="525" y="9017"/>
                  </a:cubicBezTo>
                  <a:cubicBezTo>
                    <a:pt x="434" y="9405"/>
                    <a:pt x="365" y="9793"/>
                    <a:pt x="320" y="10158"/>
                  </a:cubicBezTo>
                  <a:cubicBezTo>
                    <a:pt x="274" y="10523"/>
                    <a:pt x="228" y="10866"/>
                    <a:pt x="183" y="11185"/>
                  </a:cubicBezTo>
                  <a:cubicBezTo>
                    <a:pt x="91" y="11824"/>
                    <a:pt x="91" y="12349"/>
                    <a:pt x="46" y="12715"/>
                  </a:cubicBezTo>
                  <a:cubicBezTo>
                    <a:pt x="23" y="13103"/>
                    <a:pt x="0" y="13308"/>
                    <a:pt x="0" y="13308"/>
                  </a:cubicBezTo>
                  <a:cubicBezTo>
                    <a:pt x="0" y="13308"/>
                    <a:pt x="0" y="13354"/>
                    <a:pt x="0" y="13468"/>
                  </a:cubicBezTo>
                  <a:cubicBezTo>
                    <a:pt x="23" y="13559"/>
                    <a:pt x="23" y="13719"/>
                    <a:pt x="23" y="13901"/>
                  </a:cubicBezTo>
                  <a:cubicBezTo>
                    <a:pt x="46" y="14267"/>
                    <a:pt x="46" y="14814"/>
                    <a:pt x="91" y="15454"/>
                  </a:cubicBezTo>
                  <a:cubicBezTo>
                    <a:pt x="206" y="16709"/>
                    <a:pt x="365" y="18444"/>
                    <a:pt x="1027" y="20064"/>
                  </a:cubicBezTo>
                  <a:cubicBezTo>
                    <a:pt x="1347" y="20886"/>
                    <a:pt x="1826" y="21616"/>
                    <a:pt x="2305" y="22255"/>
                  </a:cubicBezTo>
                  <a:cubicBezTo>
                    <a:pt x="2671" y="22735"/>
                    <a:pt x="3036" y="23146"/>
                    <a:pt x="3378" y="23511"/>
                  </a:cubicBezTo>
                  <a:cubicBezTo>
                    <a:pt x="3584" y="23557"/>
                    <a:pt x="3766" y="23625"/>
                    <a:pt x="3972" y="23693"/>
                  </a:cubicBezTo>
                  <a:cubicBezTo>
                    <a:pt x="3538" y="23237"/>
                    <a:pt x="3059" y="22666"/>
                    <a:pt x="2625" y="22027"/>
                  </a:cubicBezTo>
                  <a:cubicBezTo>
                    <a:pt x="2191" y="21388"/>
                    <a:pt x="1758" y="20681"/>
                    <a:pt x="1484" y="19882"/>
                  </a:cubicBezTo>
                  <a:cubicBezTo>
                    <a:pt x="913" y="18352"/>
                    <a:pt x="822" y="16663"/>
                    <a:pt x="731" y="15408"/>
                  </a:cubicBezTo>
                  <a:cubicBezTo>
                    <a:pt x="708" y="14769"/>
                    <a:pt x="708" y="14267"/>
                    <a:pt x="708" y="13901"/>
                  </a:cubicBezTo>
                  <a:cubicBezTo>
                    <a:pt x="708" y="13719"/>
                    <a:pt x="708" y="13559"/>
                    <a:pt x="685" y="13468"/>
                  </a:cubicBezTo>
                  <a:cubicBezTo>
                    <a:pt x="685" y="13376"/>
                    <a:pt x="708" y="13331"/>
                    <a:pt x="708" y="13331"/>
                  </a:cubicBezTo>
                  <a:cubicBezTo>
                    <a:pt x="708" y="13331"/>
                    <a:pt x="708" y="13103"/>
                    <a:pt x="731" y="12760"/>
                  </a:cubicBezTo>
                  <a:cubicBezTo>
                    <a:pt x="753" y="12395"/>
                    <a:pt x="753" y="11870"/>
                    <a:pt x="799" y="11254"/>
                  </a:cubicBezTo>
                  <a:cubicBezTo>
                    <a:pt x="845" y="10934"/>
                    <a:pt x="890" y="10592"/>
                    <a:pt x="936" y="10249"/>
                  </a:cubicBezTo>
                  <a:cubicBezTo>
                    <a:pt x="959" y="9884"/>
                    <a:pt x="1004" y="9496"/>
                    <a:pt x="1073" y="9131"/>
                  </a:cubicBezTo>
                  <a:cubicBezTo>
                    <a:pt x="1210" y="8355"/>
                    <a:pt x="1347" y="7533"/>
                    <a:pt x="1529" y="6689"/>
                  </a:cubicBezTo>
                  <a:cubicBezTo>
                    <a:pt x="1712" y="5867"/>
                    <a:pt x="1803" y="5022"/>
                    <a:pt x="1917" y="4246"/>
                  </a:cubicBezTo>
                  <a:cubicBezTo>
                    <a:pt x="2009" y="3447"/>
                    <a:pt x="2169" y="2740"/>
                    <a:pt x="2260" y="2101"/>
                  </a:cubicBezTo>
                  <a:cubicBezTo>
                    <a:pt x="2328" y="1462"/>
                    <a:pt x="2351" y="914"/>
                    <a:pt x="2260" y="549"/>
                  </a:cubicBezTo>
                  <a:cubicBezTo>
                    <a:pt x="2237" y="366"/>
                    <a:pt x="2169" y="229"/>
                    <a:pt x="2123" y="138"/>
                  </a:cubicBezTo>
                  <a:cubicBezTo>
                    <a:pt x="2077" y="47"/>
                    <a:pt x="2054" y="1"/>
                    <a:pt x="205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6" name="Google Shape;3116;p42"/>
            <p:cNvSpPr/>
            <p:nvPr/>
          </p:nvSpPr>
          <p:spPr>
            <a:xfrm flipH="1">
              <a:off x="6792237" y="4135560"/>
              <a:ext cx="311495" cy="642505"/>
            </a:xfrm>
            <a:custGeom>
              <a:avLst/>
              <a:gdLst/>
              <a:ahLst/>
              <a:cxnLst/>
              <a:rect l="l" t="t" r="r" b="b"/>
              <a:pathLst>
                <a:path w="12897" h="26602" extrusionOk="0">
                  <a:moveTo>
                    <a:pt x="9414" y="0"/>
                  </a:moveTo>
                  <a:cubicBezTo>
                    <a:pt x="6047" y="0"/>
                    <a:pt x="688" y="797"/>
                    <a:pt x="411" y="1756"/>
                  </a:cubicBezTo>
                  <a:cubicBezTo>
                    <a:pt x="0" y="3103"/>
                    <a:pt x="959" y="25677"/>
                    <a:pt x="959" y="25677"/>
                  </a:cubicBezTo>
                  <a:cubicBezTo>
                    <a:pt x="1290" y="26399"/>
                    <a:pt x="2126" y="26601"/>
                    <a:pt x="2961" y="26601"/>
                  </a:cubicBezTo>
                  <a:cubicBezTo>
                    <a:pt x="4027" y="26601"/>
                    <a:pt x="5090" y="26271"/>
                    <a:pt x="5090" y="26271"/>
                  </a:cubicBezTo>
                  <a:cubicBezTo>
                    <a:pt x="7419" y="20975"/>
                    <a:pt x="12897" y="1482"/>
                    <a:pt x="12052" y="433"/>
                  </a:cubicBezTo>
                  <a:cubicBezTo>
                    <a:pt x="11809" y="130"/>
                    <a:pt x="10774" y="0"/>
                    <a:pt x="9414"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7" name="Google Shape;3117;p42"/>
            <p:cNvSpPr/>
            <p:nvPr/>
          </p:nvSpPr>
          <p:spPr>
            <a:xfrm flipH="1">
              <a:off x="6918483" y="4362980"/>
              <a:ext cx="11593" cy="33330"/>
            </a:xfrm>
            <a:custGeom>
              <a:avLst/>
              <a:gdLst/>
              <a:ahLst/>
              <a:cxnLst/>
              <a:rect l="l" t="t" r="r" b="b"/>
              <a:pathLst>
                <a:path w="480" h="1380" extrusionOk="0">
                  <a:moveTo>
                    <a:pt x="411" y="1"/>
                  </a:moveTo>
                  <a:cubicBezTo>
                    <a:pt x="348" y="1"/>
                    <a:pt x="217" y="125"/>
                    <a:pt x="137" y="284"/>
                  </a:cubicBezTo>
                  <a:cubicBezTo>
                    <a:pt x="23" y="466"/>
                    <a:pt x="0" y="649"/>
                    <a:pt x="0" y="649"/>
                  </a:cubicBezTo>
                  <a:cubicBezTo>
                    <a:pt x="0" y="649"/>
                    <a:pt x="0" y="854"/>
                    <a:pt x="69" y="1037"/>
                  </a:cubicBezTo>
                  <a:cubicBezTo>
                    <a:pt x="137" y="1219"/>
                    <a:pt x="229" y="1379"/>
                    <a:pt x="297" y="1379"/>
                  </a:cubicBezTo>
                  <a:cubicBezTo>
                    <a:pt x="343" y="1356"/>
                    <a:pt x="366" y="1174"/>
                    <a:pt x="388" y="1014"/>
                  </a:cubicBezTo>
                  <a:cubicBezTo>
                    <a:pt x="411" y="831"/>
                    <a:pt x="457" y="694"/>
                    <a:pt x="457" y="694"/>
                  </a:cubicBezTo>
                  <a:cubicBezTo>
                    <a:pt x="457" y="694"/>
                    <a:pt x="434" y="535"/>
                    <a:pt x="434" y="375"/>
                  </a:cubicBezTo>
                  <a:cubicBezTo>
                    <a:pt x="434" y="215"/>
                    <a:pt x="480" y="55"/>
                    <a:pt x="434" y="10"/>
                  </a:cubicBezTo>
                  <a:cubicBezTo>
                    <a:pt x="428" y="4"/>
                    <a:pt x="420" y="1"/>
                    <a:pt x="411" y="1"/>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8" name="Google Shape;3118;p42"/>
            <p:cNvSpPr/>
            <p:nvPr/>
          </p:nvSpPr>
          <p:spPr>
            <a:xfrm flipH="1">
              <a:off x="6828611" y="4256250"/>
              <a:ext cx="72240" cy="176482"/>
            </a:xfrm>
            <a:custGeom>
              <a:avLst/>
              <a:gdLst/>
              <a:ahLst/>
              <a:cxnLst/>
              <a:rect l="l" t="t" r="r" b="b"/>
              <a:pathLst>
                <a:path w="2991" h="7307" extrusionOk="0">
                  <a:moveTo>
                    <a:pt x="2830" y="1"/>
                  </a:moveTo>
                  <a:cubicBezTo>
                    <a:pt x="2808" y="1"/>
                    <a:pt x="2808" y="69"/>
                    <a:pt x="2808" y="183"/>
                  </a:cubicBezTo>
                  <a:cubicBezTo>
                    <a:pt x="2808" y="297"/>
                    <a:pt x="2808" y="434"/>
                    <a:pt x="2785" y="617"/>
                  </a:cubicBezTo>
                  <a:cubicBezTo>
                    <a:pt x="2762" y="982"/>
                    <a:pt x="2648" y="1461"/>
                    <a:pt x="2511" y="1918"/>
                  </a:cubicBezTo>
                  <a:cubicBezTo>
                    <a:pt x="2397" y="2397"/>
                    <a:pt x="2191" y="2854"/>
                    <a:pt x="2054" y="3196"/>
                  </a:cubicBezTo>
                  <a:cubicBezTo>
                    <a:pt x="1917" y="3538"/>
                    <a:pt x="1826" y="3767"/>
                    <a:pt x="1826" y="3767"/>
                  </a:cubicBezTo>
                  <a:cubicBezTo>
                    <a:pt x="1826" y="3767"/>
                    <a:pt x="1461" y="4680"/>
                    <a:pt x="1004" y="5547"/>
                  </a:cubicBezTo>
                  <a:cubicBezTo>
                    <a:pt x="571" y="6437"/>
                    <a:pt x="0" y="7282"/>
                    <a:pt x="69" y="7305"/>
                  </a:cubicBezTo>
                  <a:cubicBezTo>
                    <a:pt x="70" y="7306"/>
                    <a:pt x="72" y="7307"/>
                    <a:pt x="74" y="7307"/>
                  </a:cubicBezTo>
                  <a:cubicBezTo>
                    <a:pt x="150" y="7307"/>
                    <a:pt x="790" y="6528"/>
                    <a:pt x="1278" y="5684"/>
                  </a:cubicBezTo>
                  <a:cubicBezTo>
                    <a:pt x="1826" y="4840"/>
                    <a:pt x="2237" y="3927"/>
                    <a:pt x="2237" y="3927"/>
                  </a:cubicBezTo>
                  <a:cubicBezTo>
                    <a:pt x="2237" y="3927"/>
                    <a:pt x="2328" y="3675"/>
                    <a:pt x="2465" y="3333"/>
                  </a:cubicBezTo>
                  <a:cubicBezTo>
                    <a:pt x="2579" y="2968"/>
                    <a:pt x="2739" y="2489"/>
                    <a:pt x="2830" y="2009"/>
                  </a:cubicBezTo>
                  <a:cubicBezTo>
                    <a:pt x="2945" y="1507"/>
                    <a:pt x="2990" y="1005"/>
                    <a:pt x="2967" y="617"/>
                  </a:cubicBezTo>
                  <a:cubicBezTo>
                    <a:pt x="2945" y="434"/>
                    <a:pt x="2922" y="274"/>
                    <a:pt x="2899" y="183"/>
                  </a:cubicBezTo>
                  <a:cubicBezTo>
                    <a:pt x="2876" y="69"/>
                    <a:pt x="2853" y="1"/>
                    <a:pt x="2830" y="1"/>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9" name="Google Shape;3119;p42"/>
            <p:cNvSpPr/>
            <p:nvPr/>
          </p:nvSpPr>
          <p:spPr>
            <a:xfrm flipH="1">
              <a:off x="6863898" y="4329408"/>
              <a:ext cx="24829" cy="35118"/>
            </a:xfrm>
            <a:custGeom>
              <a:avLst/>
              <a:gdLst/>
              <a:ahLst/>
              <a:cxnLst/>
              <a:rect l="l" t="t" r="r" b="b"/>
              <a:pathLst>
                <a:path w="1028" h="1454" extrusionOk="0">
                  <a:moveTo>
                    <a:pt x="730" y="1"/>
                  </a:moveTo>
                  <a:cubicBezTo>
                    <a:pt x="539" y="1"/>
                    <a:pt x="311" y="212"/>
                    <a:pt x="160" y="532"/>
                  </a:cubicBezTo>
                  <a:cubicBezTo>
                    <a:pt x="0" y="920"/>
                    <a:pt x="0" y="1308"/>
                    <a:pt x="206" y="1422"/>
                  </a:cubicBezTo>
                  <a:cubicBezTo>
                    <a:pt x="240" y="1444"/>
                    <a:pt x="278" y="1454"/>
                    <a:pt x="318" y="1454"/>
                  </a:cubicBezTo>
                  <a:cubicBezTo>
                    <a:pt x="495" y="1454"/>
                    <a:pt x="719" y="1259"/>
                    <a:pt x="868" y="943"/>
                  </a:cubicBezTo>
                  <a:cubicBezTo>
                    <a:pt x="1027" y="555"/>
                    <a:pt x="1027" y="144"/>
                    <a:pt x="845" y="30"/>
                  </a:cubicBezTo>
                  <a:cubicBezTo>
                    <a:pt x="809" y="10"/>
                    <a:pt x="770" y="1"/>
                    <a:pt x="730"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0" name="Google Shape;3120;p42"/>
            <p:cNvSpPr/>
            <p:nvPr/>
          </p:nvSpPr>
          <p:spPr>
            <a:xfrm flipH="1">
              <a:off x="6820351" y="4135584"/>
              <a:ext cx="283381" cy="642481"/>
            </a:xfrm>
            <a:custGeom>
              <a:avLst/>
              <a:gdLst/>
              <a:ahLst/>
              <a:cxnLst/>
              <a:rect l="l" t="t" r="r" b="b"/>
              <a:pathLst>
                <a:path w="11733" h="26601" extrusionOk="0">
                  <a:moveTo>
                    <a:pt x="9416" y="1"/>
                  </a:moveTo>
                  <a:cubicBezTo>
                    <a:pt x="6059" y="1"/>
                    <a:pt x="686" y="794"/>
                    <a:pt x="411" y="1755"/>
                  </a:cubicBezTo>
                  <a:cubicBezTo>
                    <a:pt x="0" y="3102"/>
                    <a:pt x="959" y="25676"/>
                    <a:pt x="959" y="25676"/>
                  </a:cubicBezTo>
                  <a:cubicBezTo>
                    <a:pt x="1290" y="26398"/>
                    <a:pt x="2126" y="26600"/>
                    <a:pt x="2961" y="26600"/>
                  </a:cubicBezTo>
                  <a:cubicBezTo>
                    <a:pt x="4027" y="26600"/>
                    <a:pt x="5090" y="26270"/>
                    <a:pt x="5090" y="26270"/>
                  </a:cubicBezTo>
                  <a:cubicBezTo>
                    <a:pt x="5684" y="24923"/>
                    <a:pt x="6460" y="22663"/>
                    <a:pt x="7304" y="20038"/>
                  </a:cubicBezTo>
                  <a:lnTo>
                    <a:pt x="7304" y="20038"/>
                  </a:lnTo>
                  <a:cubicBezTo>
                    <a:pt x="6871" y="20312"/>
                    <a:pt x="6414" y="20563"/>
                    <a:pt x="5935" y="20814"/>
                  </a:cubicBezTo>
                  <a:cubicBezTo>
                    <a:pt x="5819" y="20869"/>
                    <a:pt x="5707" y="20895"/>
                    <a:pt x="5600" y="20895"/>
                  </a:cubicBezTo>
                  <a:cubicBezTo>
                    <a:pt x="3406" y="20895"/>
                    <a:pt x="3006" y="10045"/>
                    <a:pt x="3333" y="8261"/>
                  </a:cubicBezTo>
                  <a:cubicBezTo>
                    <a:pt x="3550" y="7129"/>
                    <a:pt x="6421" y="6903"/>
                    <a:pt x="8641" y="6903"/>
                  </a:cubicBezTo>
                  <a:cubicBezTo>
                    <a:pt x="9689" y="6903"/>
                    <a:pt x="10592" y="6953"/>
                    <a:pt x="11002" y="6982"/>
                  </a:cubicBezTo>
                  <a:cubicBezTo>
                    <a:pt x="11299" y="5795"/>
                    <a:pt x="11527" y="4700"/>
                    <a:pt x="11733" y="3787"/>
                  </a:cubicBezTo>
                  <a:cubicBezTo>
                    <a:pt x="11573" y="2600"/>
                    <a:pt x="11253" y="1276"/>
                    <a:pt x="10865" y="66"/>
                  </a:cubicBezTo>
                  <a:cubicBezTo>
                    <a:pt x="10456" y="22"/>
                    <a:pt x="9963" y="1"/>
                    <a:pt x="94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1" name="Google Shape;3121;p42"/>
            <p:cNvSpPr/>
            <p:nvPr/>
          </p:nvSpPr>
          <p:spPr>
            <a:xfrm flipH="1">
              <a:off x="6774582" y="4747440"/>
              <a:ext cx="304901" cy="153223"/>
            </a:xfrm>
            <a:custGeom>
              <a:avLst/>
              <a:gdLst/>
              <a:ahLst/>
              <a:cxnLst/>
              <a:rect l="l" t="t" r="r" b="b"/>
              <a:pathLst>
                <a:path w="12624" h="6344" extrusionOk="0">
                  <a:moveTo>
                    <a:pt x="1" y="1"/>
                  </a:moveTo>
                  <a:lnTo>
                    <a:pt x="1" y="1"/>
                  </a:lnTo>
                  <a:cubicBezTo>
                    <a:pt x="46" y="914"/>
                    <a:pt x="115" y="1827"/>
                    <a:pt x="183" y="2740"/>
                  </a:cubicBezTo>
                  <a:cubicBezTo>
                    <a:pt x="1266" y="5131"/>
                    <a:pt x="6036" y="6343"/>
                    <a:pt x="9255" y="6343"/>
                  </a:cubicBezTo>
                  <a:cubicBezTo>
                    <a:pt x="10921" y="6343"/>
                    <a:pt x="12172" y="6019"/>
                    <a:pt x="12281" y="5365"/>
                  </a:cubicBezTo>
                  <a:cubicBezTo>
                    <a:pt x="12623" y="3425"/>
                    <a:pt x="4132" y="617"/>
                    <a:pt x="4132" y="617"/>
                  </a:cubicBezTo>
                  <a:cubicBezTo>
                    <a:pt x="4132" y="617"/>
                    <a:pt x="4132" y="549"/>
                    <a:pt x="4132" y="412"/>
                  </a:cubicBezTo>
                  <a:cubicBezTo>
                    <a:pt x="3638" y="630"/>
                    <a:pt x="2965" y="848"/>
                    <a:pt x="2232" y="848"/>
                  </a:cubicBezTo>
                  <a:cubicBezTo>
                    <a:pt x="1508" y="848"/>
                    <a:pt x="726" y="636"/>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2" name="Google Shape;3122;p42"/>
            <p:cNvSpPr/>
            <p:nvPr/>
          </p:nvSpPr>
          <p:spPr>
            <a:xfrm flipH="1">
              <a:off x="6780113" y="4747440"/>
              <a:ext cx="299370" cy="153223"/>
            </a:xfrm>
            <a:custGeom>
              <a:avLst/>
              <a:gdLst/>
              <a:ahLst/>
              <a:cxnLst/>
              <a:rect l="l" t="t" r="r" b="b"/>
              <a:pathLst>
                <a:path w="12395" h="6344" extrusionOk="0">
                  <a:moveTo>
                    <a:pt x="1" y="1"/>
                  </a:moveTo>
                  <a:cubicBezTo>
                    <a:pt x="46" y="914"/>
                    <a:pt x="115" y="1827"/>
                    <a:pt x="183" y="2740"/>
                  </a:cubicBezTo>
                  <a:cubicBezTo>
                    <a:pt x="1266" y="5131"/>
                    <a:pt x="6036" y="6343"/>
                    <a:pt x="9255" y="6343"/>
                  </a:cubicBezTo>
                  <a:cubicBezTo>
                    <a:pt x="10921" y="6343"/>
                    <a:pt x="12172" y="6019"/>
                    <a:pt x="12281" y="5365"/>
                  </a:cubicBezTo>
                  <a:cubicBezTo>
                    <a:pt x="12395" y="4749"/>
                    <a:pt x="11642" y="4064"/>
                    <a:pt x="10546" y="3402"/>
                  </a:cubicBezTo>
                  <a:cubicBezTo>
                    <a:pt x="10256" y="3711"/>
                    <a:pt x="9624" y="4003"/>
                    <a:pt x="8317" y="4003"/>
                  </a:cubicBezTo>
                  <a:cubicBezTo>
                    <a:pt x="8079" y="4003"/>
                    <a:pt x="7818" y="3994"/>
                    <a:pt x="7533" y="3972"/>
                  </a:cubicBezTo>
                  <a:cubicBezTo>
                    <a:pt x="3949" y="3699"/>
                    <a:pt x="1210" y="2055"/>
                    <a:pt x="868" y="572"/>
                  </a:cubicBezTo>
                  <a:cubicBezTo>
                    <a:pt x="571" y="435"/>
                    <a:pt x="275" y="252"/>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3" name="Google Shape;3123;p42"/>
            <p:cNvSpPr/>
            <p:nvPr/>
          </p:nvSpPr>
          <p:spPr>
            <a:xfrm flipH="1">
              <a:off x="6781755" y="4804778"/>
              <a:ext cx="293863" cy="95885"/>
            </a:xfrm>
            <a:custGeom>
              <a:avLst/>
              <a:gdLst/>
              <a:ahLst/>
              <a:cxnLst/>
              <a:rect l="l" t="t" r="r" b="b"/>
              <a:pathLst>
                <a:path w="12167" h="3970" extrusionOk="0">
                  <a:moveTo>
                    <a:pt x="0" y="1"/>
                  </a:moveTo>
                  <a:cubicBezTo>
                    <a:pt x="0" y="115"/>
                    <a:pt x="23" y="252"/>
                    <a:pt x="23" y="366"/>
                  </a:cubicBezTo>
                  <a:cubicBezTo>
                    <a:pt x="1106" y="2757"/>
                    <a:pt x="5876" y="3969"/>
                    <a:pt x="9095" y="3969"/>
                  </a:cubicBezTo>
                  <a:cubicBezTo>
                    <a:pt x="10761" y="3969"/>
                    <a:pt x="12012" y="3645"/>
                    <a:pt x="12121" y="2991"/>
                  </a:cubicBezTo>
                  <a:cubicBezTo>
                    <a:pt x="12166" y="2740"/>
                    <a:pt x="12075" y="246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4" name="Google Shape;3124;p42"/>
            <p:cNvSpPr/>
            <p:nvPr/>
          </p:nvSpPr>
          <p:spPr>
            <a:xfrm flipH="1">
              <a:off x="6785064" y="4804778"/>
              <a:ext cx="290555" cy="95837"/>
            </a:xfrm>
            <a:custGeom>
              <a:avLst/>
              <a:gdLst/>
              <a:ahLst/>
              <a:cxnLst/>
              <a:rect l="l" t="t" r="r" b="b"/>
              <a:pathLst>
                <a:path w="12030" h="3968" extrusionOk="0">
                  <a:moveTo>
                    <a:pt x="0" y="1"/>
                  </a:moveTo>
                  <a:cubicBezTo>
                    <a:pt x="0" y="115"/>
                    <a:pt x="23" y="252"/>
                    <a:pt x="23" y="366"/>
                  </a:cubicBezTo>
                  <a:cubicBezTo>
                    <a:pt x="1091" y="2757"/>
                    <a:pt x="5844" y="3968"/>
                    <a:pt x="9065" y="3968"/>
                  </a:cubicBezTo>
                  <a:cubicBezTo>
                    <a:pt x="10456" y="3968"/>
                    <a:pt x="11562" y="3742"/>
                    <a:pt x="11961" y="3288"/>
                  </a:cubicBezTo>
                  <a:lnTo>
                    <a:pt x="11961" y="3288"/>
                  </a:lnTo>
                  <a:cubicBezTo>
                    <a:pt x="11264" y="3543"/>
                    <a:pt x="10417" y="3643"/>
                    <a:pt x="9530" y="3643"/>
                  </a:cubicBezTo>
                  <a:cubicBezTo>
                    <a:pt x="6698" y="3643"/>
                    <a:pt x="3464" y="2623"/>
                    <a:pt x="3447" y="2397"/>
                  </a:cubicBezTo>
                  <a:cubicBezTo>
                    <a:pt x="3442" y="2322"/>
                    <a:pt x="3507" y="2290"/>
                    <a:pt x="3654" y="2290"/>
                  </a:cubicBezTo>
                  <a:cubicBezTo>
                    <a:pt x="4132" y="2290"/>
                    <a:pt x="5474" y="2631"/>
                    <a:pt x="8058" y="2945"/>
                  </a:cubicBezTo>
                  <a:cubicBezTo>
                    <a:pt x="8613" y="3018"/>
                    <a:pt x="9101" y="3048"/>
                    <a:pt x="9526" y="3048"/>
                  </a:cubicBezTo>
                  <a:cubicBezTo>
                    <a:pt x="10972" y="3048"/>
                    <a:pt x="11712" y="2700"/>
                    <a:pt x="12029" y="2489"/>
                  </a:cubicBezTo>
                  <a:cubicBezTo>
                    <a:pt x="11984" y="2397"/>
                    <a:pt x="11938" y="230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5" name="Google Shape;3125;p42"/>
            <p:cNvSpPr/>
            <p:nvPr/>
          </p:nvSpPr>
          <p:spPr>
            <a:xfrm flipH="1">
              <a:off x="6418453" y="4127469"/>
              <a:ext cx="303790" cy="660160"/>
            </a:xfrm>
            <a:custGeom>
              <a:avLst/>
              <a:gdLst/>
              <a:ahLst/>
              <a:cxnLst/>
              <a:rect l="l" t="t" r="r" b="b"/>
              <a:pathLst>
                <a:path w="12578" h="27333" extrusionOk="0">
                  <a:moveTo>
                    <a:pt x="10511" y="1"/>
                  </a:moveTo>
                  <a:cubicBezTo>
                    <a:pt x="7627" y="1"/>
                    <a:pt x="420" y="1789"/>
                    <a:pt x="229" y="2936"/>
                  </a:cubicBezTo>
                  <a:cubicBezTo>
                    <a:pt x="1" y="4351"/>
                    <a:pt x="3675" y="26629"/>
                    <a:pt x="3675" y="26629"/>
                  </a:cubicBezTo>
                  <a:cubicBezTo>
                    <a:pt x="4008" y="27159"/>
                    <a:pt x="4611" y="27333"/>
                    <a:pt x="5255" y="27333"/>
                  </a:cubicBezTo>
                  <a:cubicBezTo>
                    <a:pt x="6468" y="27333"/>
                    <a:pt x="7830" y="26720"/>
                    <a:pt x="7830" y="26720"/>
                  </a:cubicBezTo>
                  <a:cubicBezTo>
                    <a:pt x="9519" y="21173"/>
                    <a:pt x="12577" y="1156"/>
                    <a:pt x="11619" y="220"/>
                  </a:cubicBezTo>
                  <a:cubicBezTo>
                    <a:pt x="11467" y="68"/>
                    <a:pt x="11070" y="1"/>
                    <a:pt x="10511"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6" name="Google Shape;3126;p42"/>
            <p:cNvSpPr/>
            <p:nvPr/>
          </p:nvSpPr>
          <p:spPr>
            <a:xfrm flipH="1">
              <a:off x="6518783" y="4361362"/>
              <a:ext cx="11062" cy="33330"/>
            </a:xfrm>
            <a:custGeom>
              <a:avLst/>
              <a:gdLst/>
              <a:ahLst/>
              <a:cxnLst/>
              <a:rect l="l" t="t" r="r" b="b"/>
              <a:pathLst>
                <a:path w="458" h="1380" extrusionOk="0">
                  <a:moveTo>
                    <a:pt x="339" y="0"/>
                  </a:moveTo>
                  <a:cubicBezTo>
                    <a:pt x="266" y="0"/>
                    <a:pt x="152" y="144"/>
                    <a:pt x="92" y="305"/>
                  </a:cubicBezTo>
                  <a:cubicBezTo>
                    <a:pt x="1" y="510"/>
                    <a:pt x="1" y="693"/>
                    <a:pt x="1" y="693"/>
                  </a:cubicBezTo>
                  <a:cubicBezTo>
                    <a:pt x="1" y="693"/>
                    <a:pt x="46" y="898"/>
                    <a:pt x="115" y="1058"/>
                  </a:cubicBezTo>
                  <a:cubicBezTo>
                    <a:pt x="200" y="1229"/>
                    <a:pt x="306" y="1380"/>
                    <a:pt x="356" y="1380"/>
                  </a:cubicBezTo>
                  <a:cubicBezTo>
                    <a:pt x="360" y="1380"/>
                    <a:pt x="363" y="1379"/>
                    <a:pt x="366" y="1378"/>
                  </a:cubicBezTo>
                  <a:cubicBezTo>
                    <a:pt x="434" y="1355"/>
                    <a:pt x="434" y="1172"/>
                    <a:pt x="434" y="1013"/>
                  </a:cubicBezTo>
                  <a:cubicBezTo>
                    <a:pt x="434" y="830"/>
                    <a:pt x="457" y="670"/>
                    <a:pt x="457" y="670"/>
                  </a:cubicBezTo>
                  <a:cubicBezTo>
                    <a:pt x="457" y="670"/>
                    <a:pt x="411" y="510"/>
                    <a:pt x="411" y="351"/>
                  </a:cubicBezTo>
                  <a:cubicBezTo>
                    <a:pt x="389" y="191"/>
                    <a:pt x="411" y="31"/>
                    <a:pt x="366" y="8"/>
                  </a:cubicBezTo>
                  <a:cubicBezTo>
                    <a:pt x="358" y="3"/>
                    <a:pt x="349" y="0"/>
                    <a:pt x="339" y="0"/>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7" name="Google Shape;3127;p42"/>
            <p:cNvSpPr/>
            <p:nvPr/>
          </p:nvSpPr>
          <p:spPr>
            <a:xfrm flipH="1">
              <a:off x="6440505" y="4245116"/>
              <a:ext cx="53498" cy="183173"/>
            </a:xfrm>
            <a:custGeom>
              <a:avLst/>
              <a:gdLst/>
              <a:ahLst/>
              <a:cxnLst/>
              <a:rect l="l" t="t" r="r" b="b"/>
              <a:pathLst>
                <a:path w="2215" h="7584" extrusionOk="0">
                  <a:moveTo>
                    <a:pt x="1920" y="1"/>
                  </a:moveTo>
                  <a:cubicBezTo>
                    <a:pt x="1918" y="1"/>
                    <a:pt x="1918" y="2"/>
                    <a:pt x="1918" y="5"/>
                  </a:cubicBezTo>
                  <a:cubicBezTo>
                    <a:pt x="1895" y="5"/>
                    <a:pt x="1895" y="74"/>
                    <a:pt x="1918" y="165"/>
                  </a:cubicBezTo>
                  <a:cubicBezTo>
                    <a:pt x="1918" y="279"/>
                    <a:pt x="1940" y="416"/>
                    <a:pt x="1940" y="599"/>
                  </a:cubicBezTo>
                  <a:cubicBezTo>
                    <a:pt x="1963" y="964"/>
                    <a:pt x="1918" y="1466"/>
                    <a:pt x="1849" y="1945"/>
                  </a:cubicBezTo>
                  <a:cubicBezTo>
                    <a:pt x="1758" y="2425"/>
                    <a:pt x="1644" y="2904"/>
                    <a:pt x="1552" y="3246"/>
                  </a:cubicBezTo>
                  <a:cubicBezTo>
                    <a:pt x="1438" y="3611"/>
                    <a:pt x="1370" y="3840"/>
                    <a:pt x="1370" y="3840"/>
                  </a:cubicBezTo>
                  <a:cubicBezTo>
                    <a:pt x="1370" y="3840"/>
                    <a:pt x="1119" y="4798"/>
                    <a:pt x="776" y="5711"/>
                  </a:cubicBezTo>
                  <a:cubicBezTo>
                    <a:pt x="434" y="6647"/>
                    <a:pt x="0" y="7560"/>
                    <a:pt x="46" y="7583"/>
                  </a:cubicBezTo>
                  <a:cubicBezTo>
                    <a:pt x="47" y="7583"/>
                    <a:pt x="48" y="7583"/>
                    <a:pt x="49" y="7583"/>
                  </a:cubicBezTo>
                  <a:cubicBezTo>
                    <a:pt x="128" y="7583"/>
                    <a:pt x="667" y="6727"/>
                    <a:pt x="1073" y="5826"/>
                  </a:cubicBezTo>
                  <a:cubicBezTo>
                    <a:pt x="1507" y="4912"/>
                    <a:pt x="1803" y="3954"/>
                    <a:pt x="1803" y="3954"/>
                  </a:cubicBezTo>
                  <a:cubicBezTo>
                    <a:pt x="1803" y="3954"/>
                    <a:pt x="1872" y="3703"/>
                    <a:pt x="1963" y="3338"/>
                  </a:cubicBezTo>
                  <a:cubicBezTo>
                    <a:pt x="2032" y="2972"/>
                    <a:pt x="2123" y="2470"/>
                    <a:pt x="2169" y="1968"/>
                  </a:cubicBezTo>
                  <a:cubicBezTo>
                    <a:pt x="2214" y="1466"/>
                    <a:pt x="2191" y="964"/>
                    <a:pt x="2123" y="599"/>
                  </a:cubicBezTo>
                  <a:cubicBezTo>
                    <a:pt x="2100" y="393"/>
                    <a:pt x="2032" y="256"/>
                    <a:pt x="1986" y="142"/>
                  </a:cubicBezTo>
                  <a:cubicBezTo>
                    <a:pt x="1966" y="63"/>
                    <a:pt x="1929" y="1"/>
                    <a:pt x="1920" y="1"/>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8" name="Google Shape;3128;p42"/>
            <p:cNvSpPr/>
            <p:nvPr/>
          </p:nvSpPr>
          <p:spPr>
            <a:xfrm flipH="1">
              <a:off x="6468087" y="4322138"/>
              <a:ext cx="24273" cy="36036"/>
            </a:xfrm>
            <a:custGeom>
              <a:avLst/>
              <a:gdLst/>
              <a:ahLst/>
              <a:cxnLst/>
              <a:rect l="l" t="t" r="r" b="b"/>
              <a:pathLst>
                <a:path w="1005" h="1492" extrusionOk="0">
                  <a:moveTo>
                    <a:pt x="661" y="0"/>
                  </a:moveTo>
                  <a:cubicBezTo>
                    <a:pt x="467" y="0"/>
                    <a:pt x="239" y="237"/>
                    <a:pt x="138" y="582"/>
                  </a:cubicBezTo>
                  <a:cubicBezTo>
                    <a:pt x="1" y="993"/>
                    <a:pt x="69" y="1381"/>
                    <a:pt x="275" y="1472"/>
                  </a:cubicBezTo>
                  <a:cubicBezTo>
                    <a:pt x="303" y="1485"/>
                    <a:pt x="333" y="1491"/>
                    <a:pt x="363" y="1491"/>
                  </a:cubicBezTo>
                  <a:cubicBezTo>
                    <a:pt x="553" y="1491"/>
                    <a:pt x="770" y="1256"/>
                    <a:pt x="868" y="902"/>
                  </a:cubicBezTo>
                  <a:cubicBezTo>
                    <a:pt x="1005" y="514"/>
                    <a:pt x="937" y="103"/>
                    <a:pt x="731" y="12"/>
                  </a:cubicBezTo>
                  <a:cubicBezTo>
                    <a:pt x="708" y="4"/>
                    <a:pt x="685" y="0"/>
                    <a:pt x="661"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9" name="Google Shape;3129;p42"/>
            <p:cNvSpPr/>
            <p:nvPr/>
          </p:nvSpPr>
          <p:spPr>
            <a:xfrm flipH="1">
              <a:off x="6439418" y="4127807"/>
              <a:ext cx="282826" cy="659822"/>
            </a:xfrm>
            <a:custGeom>
              <a:avLst/>
              <a:gdLst/>
              <a:ahLst/>
              <a:cxnLst/>
              <a:rect l="l" t="t" r="r" b="b"/>
              <a:pathLst>
                <a:path w="11710" h="27319" extrusionOk="0">
                  <a:moveTo>
                    <a:pt x="10409" y="0"/>
                  </a:moveTo>
                  <a:cubicBezTo>
                    <a:pt x="7464" y="23"/>
                    <a:pt x="411" y="1781"/>
                    <a:pt x="229" y="2922"/>
                  </a:cubicBezTo>
                  <a:cubicBezTo>
                    <a:pt x="1" y="4337"/>
                    <a:pt x="3675" y="26615"/>
                    <a:pt x="3675" y="26615"/>
                  </a:cubicBezTo>
                  <a:cubicBezTo>
                    <a:pt x="4008" y="27145"/>
                    <a:pt x="4611" y="27319"/>
                    <a:pt x="5255" y="27319"/>
                  </a:cubicBezTo>
                  <a:cubicBezTo>
                    <a:pt x="6468" y="27319"/>
                    <a:pt x="7830" y="26706"/>
                    <a:pt x="7830" y="26706"/>
                  </a:cubicBezTo>
                  <a:cubicBezTo>
                    <a:pt x="8263" y="25314"/>
                    <a:pt x="8765" y="22962"/>
                    <a:pt x="9290" y="20246"/>
                  </a:cubicBezTo>
                  <a:lnTo>
                    <a:pt x="9290" y="20246"/>
                  </a:lnTo>
                  <a:cubicBezTo>
                    <a:pt x="8902" y="20566"/>
                    <a:pt x="8469" y="20885"/>
                    <a:pt x="8012" y="21182"/>
                  </a:cubicBezTo>
                  <a:cubicBezTo>
                    <a:pt x="7876" y="21267"/>
                    <a:pt x="7742" y="21308"/>
                    <a:pt x="7609" y="21308"/>
                  </a:cubicBezTo>
                  <a:cubicBezTo>
                    <a:pt x="5472" y="21308"/>
                    <a:pt x="3819" y="10823"/>
                    <a:pt x="3926" y="9039"/>
                  </a:cubicBezTo>
                  <a:cubicBezTo>
                    <a:pt x="4018" y="7350"/>
                    <a:pt x="10112" y="6916"/>
                    <a:pt x="11368" y="6848"/>
                  </a:cubicBezTo>
                  <a:cubicBezTo>
                    <a:pt x="11527" y="5638"/>
                    <a:pt x="11641" y="4520"/>
                    <a:pt x="11710" y="3584"/>
                  </a:cubicBezTo>
                  <a:cubicBezTo>
                    <a:pt x="11413" y="2420"/>
                    <a:pt x="10934" y="1164"/>
                    <a:pt x="1040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0" name="Google Shape;3130;p42"/>
            <p:cNvSpPr/>
            <p:nvPr/>
          </p:nvSpPr>
          <p:spPr>
            <a:xfrm flipH="1">
              <a:off x="6320877" y="4760120"/>
              <a:ext cx="312606" cy="129747"/>
            </a:xfrm>
            <a:custGeom>
              <a:avLst/>
              <a:gdLst/>
              <a:ahLst/>
              <a:cxnLst/>
              <a:rect l="l" t="t" r="r" b="b"/>
              <a:pathLst>
                <a:path w="12943" h="5372" extrusionOk="0">
                  <a:moveTo>
                    <a:pt x="4155" y="1"/>
                  </a:moveTo>
                  <a:cubicBezTo>
                    <a:pt x="3607" y="330"/>
                    <a:pt x="2796" y="691"/>
                    <a:pt x="1890" y="691"/>
                  </a:cubicBezTo>
                  <a:cubicBezTo>
                    <a:pt x="1286" y="691"/>
                    <a:pt x="639" y="530"/>
                    <a:pt x="0" y="92"/>
                  </a:cubicBezTo>
                  <a:lnTo>
                    <a:pt x="0" y="92"/>
                  </a:lnTo>
                  <a:cubicBezTo>
                    <a:pt x="160" y="982"/>
                    <a:pt x="320" y="1895"/>
                    <a:pt x="525" y="2786"/>
                  </a:cubicBezTo>
                  <a:cubicBezTo>
                    <a:pt x="1633" y="4619"/>
                    <a:pt x="5101" y="5371"/>
                    <a:pt x="8078" y="5371"/>
                  </a:cubicBezTo>
                  <a:cubicBezTo>
                    <a:pt x="10623" y="5371"/>
                    <a:pt x="12809" y="4821"/>
                    <a:pt x="12851" y="3927"/>
                  </a:cubicBezTo>
                  <a:cubicBezTo>
                    <a:pt x="12942" y="1964"/>
                    <a:pt x="4155" y="183"/>
                    <a:pt x="4155" y="183"/>
                  </a:cubicBezTo>
                  <a:cubicBezTo>
                    <a:pt x="4155" y="183"/>
                    <a:pt x="4155" y="115"/>
                    <a:pt x="415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1" name="Google Shape;3131;p42"/>
            <p:cNvSpPr/>
            <p:nvPr/>
          </p:nvSpPr>
          <p:spPr>
            <a:xfrm flipH="1">
              <a:off x="6322544" y="4762342"/>
              <a:ext cx="310939" cy="127525"/>
            </a:xfrm>
            <a:custGeom>
              <a:avLst/>
              <a:gdLst/>
              <a:ahLst/>
              <a:cxnLst/>
              <a:rect l="l" t="t" r="r" b="b"/>
              <a:pathLst>
                <a:path w="12874" h="5280" extrusionOk="0">
                  <a:moveTo>
                    <a:pt x="0" y="0"/>
                  </a:moveTo>
                  <a:cubicBezTo>
                    <a:pt x="160" y="890"/>
                    <a:pt x="320" y="1803"/>
                    <a:pt x="525" y="2694"/>
                  </a:cubicBezTo>
                  <a:cubicBezTo>
                    <a:pt x="1633" y="4527"/>
                    <a:pt x="5101" y="5279"/>
                    <a:pt x="8078" y="5279"/>
                  </a:cubicBezTo>
                  <a:cubicBezTo>
                    <a:pt x="10623" y="5279"/>
                    <a:pt x="12809" y="4729"/>
                    <a:pt x="12851" y="3835"/>
                  </a:cubicBezTo>
                  <a:cubicBezTo>
                    <a:pt x="12874" y="3219"/>
                    <a:pt x="12052" y="2625"/>
                    <a:pt x="10888" y="2100"/>
                  </a:cubicBezTo>
                  <a:cubicBezTo>
                    <a:pt x="10569" y="2511"/>
                    <a:pt x="9815" y="2922"/>
                    <a:pt x="7966" y="3013"/>
                  </a:cubicBezTo>
                  <a:cubicBezTo>
                    <a:pt x="7738" y="3025"/>
                    <a:pt x="7512" y="3030"/>
                    <a:pt x="7290" y="3030"/>
                  </a:cubicBezTo>
                  <a:cubicBezTo>
                    <a:pt x="4002" y="3030"/>
                    <a:pt x="1428" y="1804"/>
                    <a:pt x="936" y="457"/>
                  </a:cubicBezTo>
                  <a:cubicBezTo>
                    <a:pt x="617" y="365"/>
                    <a:pt x="320" y="206"/>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2" name="Google Shape;3132;p42"/>
            <p:cNvSpPr/>
            <p:nvPr/>
          </p:nvSpPr>
          <p:spPr>
            <a:xfrm flipH="1">
              <a:off x="6323075" y="4818569"/>
              <a:ext cx="299926" cy="71298"/>
            </a:xfrm>
            <a:custGeom>
              <a:avLst/>
              <a:gdLst/>
              <a:ahLst/>
              <a:cxnLst/>
              <a:rect l="l" t="t" r="r" b="b"/>
              <a:pathLst>
                <a:path w="12418" h="2952" extrusionOk="0">
                  <a:moveTo>
                    <a:pt x="0" y="0"/>
                  </a:moveTo>
                  <a:cubicBezTo>
                    <a:pt x="23" y="114"/>
                    <a:pt x="46" y="251"/>
                    <a:pt x="91" y="366"/>
                  </a:cubicBezTo>
                  <a:cubicBezTo>
                    <a:pt x="1199" y="2199"/>
                    <a:pt x="4667" y="2951"/>
                    <a:pt x="7644" y="2951"/>
                  </a:cubicBezTo>
                  <a:cubicBezTo>
                    <a:pt x="10189" y="2951"/>
                    <a:pt x="12375" y="2401"/>
                    <a:pt x="12417" y="1507"/>
                  </a:cubicBezTo>
                  <a:cubicBezTo>
                    <a:pt x="12417" y="1256"/>
                    <a:pt x="12280" y="100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3" name="Google Shape;3133;p42"/>
            <p:cNvSpPr/>
            <p:nvPr/>
          </p:nvSpPr>
          <p:spPr>
            <a:xfrm flipH="1">
              <a:off x="6325853" y="4818569"/>
              <a:ext cx="297148" cy="71371"/>
            </a:xfrm>
            <a:custGeom>
              <a:avLst/>
              <a:gdLst/>
              <a:ahLst/>
              <a:cxnLst/>
              <a:rect l="l" t="t" r="r" b="b"/>
              <a:pathLst>
                <a:path w="12303" h="2955" extrusionOk="0">
                  <a:moveTo>
                    <a:pt x="0" y="0"/>
                  </a:moveTo>
                  <a:cubicBezTo>
                    <a:pt x="23" y="114"/>
                    <a:pt x="69" y="251"/>
                    <a:pt x="91" y="366"/>
                  </a:cubicBezTo>
                  <a:cubicBezTo>
                    <a:pt x="1199" y="2204"/>
                    <a:pt x="4653" y="2955"/>
                    <a:pt x="7624" y="2955"/>
                  </a:cubicBezTo>
                  <a:cubicBezTo>
                    <a:pt x="9855" y="2955"/>
                    <a:pt x="11813" y="2531"/>
                    <a:pt x="12303" y="1826"/>
                  </a:cubicBezTo>
                  <a:lnTo>
                    <a:pt x="12303" y="1826"/>
                  </a:lnTo>
                  <a:cubicBezTo>
                    <a:pt x="11200" y="2387"/>
                    <a:pt x="9635" y="2571"/>
                    <a:pt x="8143" y="2571"/>
                  </a:cubicBezTo>
                  <a:cubicBezTo>
                    <a:pt x="5868" y="2571"/>
                    <a:pt x="3762" y="2143"/>
                    <a:pt x="3721" y="1963"/>
                  </a:cubicBezTo>
                  <a:cubicBezTo>
                    <a:pt x="3697" y="1853"/>
                    <a:pt x="3839" y="1816"/>
                    <a:pt x="4175" y="1816"/>
                  </a:cubicBezTo>
                  <a:cubicBezTo>
                    <a:pt x="4812" y="1816"/>
                    <a:pt x="6143" y="1948"/>
                    <a:pt x="8354" y="1963"/>
                  </a:cubicBezTo>
                  <a:cubicBezTo>
                    <a:pt x="8398" y="1964"/>
                    <a:pt x="8441" y="1964"/>
                    <a:pt x="8483" y="1964"/>
                  </a:cubicBezTo>
                  <a:cubicBezTo>
                    <a:pt x="10878" y="1964"/>
                    <a:pt x="11876" y="1341"/>
                    <a:pt x="12257" y="1027"/>
                  </a:cubicBezTo>
                  <a:cubicBezTo>
                    <a:pt x="12189" y="936"/>
                    <a:pt x="12120" y="84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4" name="Google Shape;3134;p42"/>
            <p:cNvSpPr/>
            <p:nvPr/>
          </p:nvSpPr>
          <p:spPr>
            <a:xfrm flipH="1">
              <a:off x="6428936" y="3686783"/>
              <a:ext cx="700157" cy="1006652"/>
            </a:xfrm>
            <a:custGeom>
              <a:avLst/>
              <a:gdLst/>
              <a:ahLst/>
              <a:cxnLst/>
              <a:rect l="l" t="t" r="r" b="b"/>
              <a:pathLst>
                <a:path w="28989" h="41679" extrusionOk="0">
                  <a:moveTo>
                    <a:pt x="26911" y="0"/>
                  </a:moveTo>
                  <a:lnTo>
                    <a:pt x="0" y="845"/>
                  </a:lnTo>
                  <a:cubicBezTo>
                    <a:pt x="0" y="1461"/>
                    <a:pt x="0" y="12942"/>
                    <a:pt x="366" y="16252"/>
                  </a:cubicBezTo>
                  <a:cubicBezTo>
                    <a:pt x="731" y="19561"/>
                    <a:pt x="617" y="39282"/>
                    <a:pt x="617" y="39282"/>
                  </a:cubicBezTo>
                  <a:cubicBezTo>
                    <a:pt x="617" y="39282"/>
                    <a:pt x="2679" y="40807"/>
                    <a:pt x="5488" y="40807"/>
                  </a:cubicBezTo>
                  <a:cubicBezTo>
                    <a:pt x="6731" y="40807"/>
                    <a:pt x="8120" y="40509"/>
                    <a:pt x="9541" y="39648"/>
                  </a:cubicBezTo>
                  <a:lnTo>
                    <a:pt x="15156" y="15453"/>
                  </a:lnTo>
                  <a:lnTo>
                    <a:pt x="18306" y="40949"/>
                  </a:lnTo>
                  <a:cubicBezTo>
                    <a:pt x="18306" y="40949"/>
                    <a:pt x="20220" y="41678"/>
                    <a:pt x="22554" y="41678"/>
                  </a:cubicBezTo>
                  <a:cubicBezTo>
                    <a:pt x="24136" y="41678"/>
                    <a:pt x="25911" y="41343"/>
                    <a:pt x="27414" y="40218"/>
                  </a:cubicBezTo>
                  <a:cubicBezTo>
                    <a:pt x="27414" y="40218"/>
                    <a:pt x="28989" y="22962"/>
                    <a:pt x="28737" y="18329"/>
                  </a:cubicBezTo>
                  <a:cubicBezTo>
                    <a:pt x="28372" y="11504"/>
                    <a:pt x="26911" y="0"/>
                    <a:pt x="2691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5" name="Google Shape;3135;p42"/>
            <p:cNvSpPr/>
            <p:nvPr/>
          </p:nvSpPr>
          <p:spPr>
            <a:xfrm flipH="1">
              <a:off x="6428936" y="3759482"/>
              <a:ext cx="700157" cy="933953"/>
            </a:xfrm>
            <a:custGeom>
              <a:avLst/>
              <a:gdLst/>
              <a:ahLst/>
              <a:cxnLst/>
              <a:rect l="l" t="t" r="r" b="b"/>
              <a:pathLst>
                <a:path w="28989" h="38669" extrusionOk="0">
                  <a:moveTo>
                    <a:pt x="208" y="0"/>
                  </a:moveTo>
                  <a:cubicBezTo>
                    <a:pt x="138" y="0"/>
                    <a:pt x="69" y="1"/>
                    <a:pt x="0" y="3"/>
                  </a:cubicBezTo>
                  <a:cubicBezTo>
                    <a:pt x="0" y="1601"/>
                    <a:pt x="23" y="3838"/>
                    <a:pt x="69" y="6075"/>
                  </a:cubicBezTo>
                  <a:cubicBezTo>
                    <a:pt x="69" y="6097"/>
                    <a:pt x="69" y="6120"/>
                    <a:pt x="69" y="6143"/>
                  </a:cubicBezTo>
                  <a:cubicBezTo>
                    <a:pt x="69" y="6600"/>
                    <a:pt x="92" y="7056"/>
                    <a:pt x="92" y="7513"/>
                  </a:cubicBezTo>
                  <a:cubicBezTo>
                    <a:pt x="92" y="7513"/>
                    <a:pt x="92" y="7535"/>
                    <a:pt x="92" y="7535"/>
                  </a:cubicBezTo>
                  <a:cubicBezTo>
                    <a:pt x="92" y="7672"/>
                    <a:pt x="115" y="7809"/>
                    <a:pt x="115" y="7946"/>
                  </a:cubicBezTo>
                  <a:cubicBezTo>
                    <a:pt x="115" y="7992"/>
                    <a:pt x="115" y="8038"/>
                    <a:pt x="115" y="8083"/>
                  </a:cubicBezTo>
                  <a:cubicBezTo>
                    <a:pt x="115" y="8197"/>
                    <a:pt x="115" y="8334"/>
                    <a:pt x="115" y="8448"/>
                  </a:cubicBezTo>
                  <a:cubicBezTo>
                    <a:pt x="115" y="8494"/>
                    <a:pt x="115" y="8517"/>
                    <a:pt x="115" y="8540"/>
                  </a:cubicBezTo>
                  <a:cubicBezTo>
                    <a:pt x="137" y="8768"/>
                    <a:pt x="137" y="8996"/>
                    <a:pt x="137" y="9224"/>
                  </a:cubicBezTo>
                  <a:cubicBezTo>
                    <a:pt x="137" y="9270"/>
                    <a:pt x="137" y="9339"/>
                    <a:pt x="137" y="9407"/>
                  </a:cubicBezTo>
                  <a:cubicBezTo>
                    <a:pt x="160" y="9498"/>
                    <a:pt x="160" y="9590"/>
                    <a:pt x="160" y="9704"/>
                  </a:cubicBezTo>
                  <a:cubicBezTo>
                    <a:pt x="160" y="9772"/>
                    <a:pt x="160" y="9841"/>
                    <a:pt x="160" y="9932"/>
                  </a:cubicBezTo>
                  <a:cubicBezTo>
                    <a:pt x="160" y="10023"/>
                    <a:pt x="183" y="10115"/>
                    <a:pt x="183" y="10183"/>
                  </a:cubicBezTo>
                  <a:cubicBezTo>
                    <a:pt x="183" y="10274"/>
                    <a:pt x="183" y="10366"/>
                    <a:pt x="183" y="10457"/>
                  </a:cubicBezTo>
                  <a:cubicBezTo>
                    <a:pt x="183" y="10571"/>
                    <a:pt x="206" y="10685"/>
                    <a:pt x="206" y="10799"/>
                  </a:cubicBezTo>
                  <a:cubicBezTo>
                    <a:pt x="206" y="10891"/>
                    <a:pt x="206" y="10982"/>
                    <a:pt x="206" y="11073"/>
                  </a:cubicBezTo>
                  <a:cubicBezTo>
                    <a:pt x="229" y="11142"/>
                    <a:pt x="229" y="11210"/>
                    <a:pt x="229" y="11279"/>
                  </a:cubicBezTo>
                  <a:cubicBezTo>
                    <a:pt x="229" y="11370"/>
                    <a:pt x="229" y="11461"/>
                    <a:pt x="229" y="11530"/>
                  </a:cubicBezTo>
                  <a:cubicBezTo>
                    <a:pt x="252" y="11598"/>
                    <a:pt x="252" y="11667"/>
                    <a:pt x="252" y="11712"/>
                  </a:cubicBezTo>
                  <a:cubicBezTo>
                    <a:pt x="252" y="11826"/>
                    <a:pt x="252" y="11941"/>
                    <a:pt x="274" y="12055"/>
                  </a:cubicBezTo>
                  <a:cubicBezTo>
                    <a:pt x="274" y="12100"/>
                    <a:pt x="274" y="12123"/>
                    <a:pt x="274" y="12169"/>
                  </a:cubicBezTo>
                  <a:cubicBezTo>
                    <a:pt x="274" y="12283"/>
                    <a:pt x="297" y="12374"/>
                    <a:pt x="297" y="12488"/>
                  </a:cubicBezTo>
                  <a:cubicBezTo>
                    <a:pt x="297" y="12511"/>
                    <a:pt x="297" y="12557"/>
                    <a:pt x="297" y="12603"/>
                  </a:cubicBezTo>
                  <a:cubicBezTo>
                    <a:pt x="320" y="12694"/>
                    <a:pt x="320" y="12762"/>
                    <a:pt x="320" y="12831"/>
                  </a:cubicBezTo>
                  <a:cubicBezTo>
                    <a:pt x="320" y="12876"/>
                    <a:pt x="343" y="12899"/>
                    <a:pt x="343" y="12945"/>
                  </a:cubicBezTo>
                  <a:cubicBezTo>
                    <a:pt x="343" y="13059"/>
                    <a:pt x="366" y="13150"/>
                    <a:pt x="366" y="13242"/>
                  </a:cubicBezTo>
                  <a:cubicBezTo>
                    <a:pt x="731" y="16551"/>
                    <a:pt x="617" y="36272"/>
                    <a:pt x="617" y="36272"/>
                  </a:cubicBezTo>
                  <a:cubicBezTo>
                    <a:pt x="617" y="36272"/>
                    <a:pt x="2679" y="37797"/>
                    <a:pt x="5488" y="37797"/>
                  </a:cubicBezTo>
                  <a:cubicBezTo>
                    <a:pt x="6731" y="37797"/>
                    <a:pt x="8120" y="37499"/>
                    <a:pt x="9541" y="36638"/>
                  </a:cubicBezTo>
                  <a:lnTo>
                    <a:pt x="15156" y="12443"/>
                  </a:lnTo>
                  <a:lnTo>
                    <a:pt x="18306" y="37939"/>
                  </a:lnTo>
                  <a:cubicBezTo>
                    <a:pt x="18306" y="37939"/>
                    <a:pt x="20220" y="38668"/>
                    <a:pt x="22554" y="38668"/>
                  </a:cubicBezTo>
                  <a:cubicBezTo>
                    <a:pt x="24136" y="38668"/>
                    <a:pt x="25911" y="38333"/>
                    <a:pt x="27414" y="37208"/>
                  </a:cubicBezTo>
                  <a:cubicBezTo>
                    <a:pt x="27414" y="37208"/>
                    <a:pt x="28989" y="19952"/>
                    <a:pt x="28737" y="15319"/>
                  </a:cubicBezTo>
                  <a:cubicBezTo>
                    <a:pt x="28737" y="15045"/>
                    <a:pt x="28715" y="14748"/>
                    <a:pt x="28692" y="14474"/>
                  </a:cubicBezTo>
                  <a:cubicBezTo>
                    <a:pt x="28692" y="14406"/>
                    <a:pt x="28692" y="14360"/>
                    <a:pt x="28692" y="14314"/>
                  </a:cubicBezTo>
                  <a:cubicBezTo>
                    <a:pt x="28669" y="14041"/>
                    <a:pt x="28646" y="13744"/>
                    <a:pt x="28623" y="13470"/>
                  </a:cubicBezTo>
                  <a:cubicBezTo>
                    <a:pt x="28623" y="13447"/>
                    <a:pt x="28623" y="13447"/>
                    <a:pt x="28623" y="13424"/>
                  </a:cubicBezTo>
                  <a:cubicBezTo>
                    <a:pt x="28578" y="12785"/>
                    <a:pt x="28532" y="12100"/>
                    <a:pt x="28464" y="11416"/>
                  </a:cubicBezTo>
                  <a:cubicBezTo>
                    <a:pt x="28441" y="11963"/>
                    <a:pt x="28418" y="12534"/>
                    <a:pt x="28372" y="13128"/>
                  </a:cubicBezTo>
                  <a:cubicBezTo>
                    <a:pt x="28141" y="16384"/>
                    <a:pt x="28954" y="26677"/>
                    <a:pt x="25082" y="26677"/>
                  </a:cubicBezTo>
                  <a:cubicBezTo>
                    <a:pt x="24746" y="26677"/>
                    <a:pt x="24376" y="26600"/>
                    <a:pt x="23967" y="26435"/>
                  </a:cubicBezTo>
                  <a:cubicBezTo>
                    <a:pt x="18831" y="24358"/>
                    <a:pt x="19197" y="10320"/>
                    <a:pt x="19197" y="9453"/>
                  </a:cubicBezTo>
                  <a:cubicBezTo>
                    <a:pt x="19197" y="9225"/>
                    <a:pt x="19046" y="9112"/>
                    <a:pt x="18787" y="9112"/>
                  </a:cubicBezTo>
                  <a:cubicBezTo>
                    <a:pt x="18085" y="9112"/>
                    <a:pt x="16585" y="9947"/>
                    <a:pt x="15134" y="11598"/>
                  </a:cubicBezTo>
                  <a:cubicBezTo>
                    <a:pt x="13148" y="13858"/>
                    <a:pt x="12600" y="25818"/>
                    <a:pt x="8537" y="26366"/>
                  </a:cubicBezTo>
                  <a:cubicBezTo>
                    <a:pt x="8481" y="26373"/>
                    <a:pt x="8426" y="26377"/>
                    <a:pt x="8371" y="26377"/>
                  </a:cubicBezTo>
                  <a:cubicBezTo>
                    <a:pt x="4413" y="26377"/>
                    <a:pt x="3059" y="7992"/>
                    <a:pt x="3059" y="7992"/>
                  </a:cubicBezTo>
                  <a:cubicBezTo>
                    <a:pt x="7213" y="7147"/>
                    <a:pt x="7578" y="2970"/>
                    <a:pt x="7578" y="2605"/>
                  </a:cubicBezTo>
                  <a:lnTo>
                    <a:pt x="7693" y="2126"/>
                  </a:lnTo>
                  <a:cubicBezTo>
                    <a:pt x="7693" y="2126"/>
                    <a:pt x="3573" y="0"/>
                    <a:pt x="208"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6" name="Google Shape;3136;p42"/>
            <p:cNvSpPr/>
            <p:nvPr/>
          </p:nvSpPr>
          <p:spPr>
            <a:xfrm flipH="1">
              <a:off x="6453740" y="3686783"/>
              <a:ext cx="132332" cy="218314"/>
            </a:xfrm>
            <a:custGeom>
              <a:avLst/>
              <a:gdLst/>
              <a:ahLst/>
              <a:cxnLst/>
              <a:rect l="l" t="t" r="r" b="b"/>
              <a:pathLst>
                <a:path w="5479" h="9039" extrusionOk="0">
                  <a:moveTo>
                    <a:pt x="4428" y="0"/>
                  </a:moveTo>
                  <a:lnTo>
                    <a:pt x="2077" y="69"/>
                  </a:lnTo>
                  <a:cubicBezTo>
                    <a:pt x="1233" y="1347"/>
                    <a:pt x="662" y="2808"/>
                    <a:pt x="503" y="3903"/>
                  </a:cubicBezTo>
                  <a:cubicBezTo>
                    <a:pt x="0" y="7304"/>
                    <a:pt x="3995" y="8651"/>
                    <a:pt x="5478" y="9039"/>
                  </a:cubicBezTo>
                  <a:cubicBezTo>
                    <a:pt x="4953" y="4200"/>
                    <a:pt x="4428" y="0"/>
                    <a:pt x="442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7" name="Google Shape;3137;p42"/>
            <p:cNvSpPr/>
            <p:nvPr/>
          </p:nvSpPr>
          <p:spPr>
            <a:xfrm flipH="1">
              <a:off x="6690241" y="3975791"/>
              <a:ext cx="91538" cy="133298"/>
            </a:xfrm>
            <a:custGeom>
              <a:avLst/>
              <a:gdLst/>
              <a:ahLst/>
              <a:cxnLst/>
              <a:rect l="l" t="t" r="r" b="b"/>
              <a:pathLst>
                <a:path w="3790" h="5519" extrusionOk="0">
                  <a:moveTo>
                    <a:pt x="3735" y="0"/>
                  </a:moveTo>
                  <a:cubicBezTo>
                    <a:pt x="3709" y="0"/>
                    <a:pt x="3675" y="6"/>
                    <a:pt x="3630" y="17"/>
                  </a:cubicBezTo>
                  <a:cubicBezTo>
                    <a:pt x="3515" y="17"/>
                    <a:pt x="3401" y="86"/>
                    <a:pt x="3242" y="154"/>
                  </a:cubicBezTo>
                  <a:cubicBezTo>
                    <a:pt x="2945" y="291"/>
                    <a:pt x="2557" y="565"/>
                    <a:pt x="2237" y="862"/>
                  </a:cubicBezTo>
                  <a:cubicBezTo>
                    <a:pt x="1895" y="1159"/>
                    <a:pt x="1598" y="1478"/>
                    <a:pt x="1393" y="1729"/>
                  </a:cubicBezTo>
                  <a:cubicBezTo>
                    <a:pt x="1187" y="2003"/>
                    <a:pt x="1050" y="2163"/>
                    <a:pt x="1050" y="2163"/>
                  </a:cubicBezTo>
                  <a:cubicBezTo>
                    <a:pt x="1050" y="2163"/>
                    <a:pt x="936" y="2368"/>
                    <a:pt x="754" y="2642"/>
                  </a:cubicBezTo>
                  <a:cubicBezTo>
                    <a:pt x="594" y="2939"/>
                    <a:pt x="388" y="3327"/>
                    <a:pt x="251" y="3761"/>
                  </a:cubicBezTo>
                  <a:cubicBezTo>
                    <a:pt x="160" y="3966"/>
                    <a:pt x="115" y="4194"/>
                    <a:pt x="69" y="4400"/>
                  </a:cubicBezTo>
                  <a:cubicBezTo>
                    <a:pt x="46" y="4605"/>
                    <a:pt x="0" y="4788"/>
                    <a:pt x="23" y="4970"/>
                  </a:cubicBezTo>
                  <a:cubicBezTo>
                    <a:pt x="23" y="5062"/>
                    <a:pt x="23" y="5130"/>
                    <a:pt x="46" y="5199"/>
                  </a:cubicBezTo>
                  <a:cubicBezTo>
                    <a:pt x="69" y="5267"/>
                    <a:pt x="69" y="5313"/>
                    <a:pt x="92" y="5381"/>
                  </a:cubicBezTo>
                  <a:cubicBezTo>
                    <a:pt x="137" y="5473"/>
                    <a:pt x="160" y="5518"/>
                    <a:pt x="183" y="5518"/>
                  </a:cubicBezTo>
                  <a:cubicBezTo>
                    <a:pt x="183" y="5495"/>
                    <a:pt x="206" y="5450"/>
                    <a:pt x="206" y="5358"/>
                  </a:cubicBezTo>
                  <a:cubicBezTo>
                    <a:pt x="206" y="5313"/>
                    <a:pt x="206" y="5244"/>
                    <a:pt x="206" y="5199"/>
                  </a:cubicBezTo>
                  <a:cubicBezTo>
                    <a:pt x="206" y="5130"/>
                    <a:pt x="206" y="5062"/>
                    <a:pt x="229" y="4970"/>
                  </a:cubicBezTo>
                  <a:cubicBezTo>
                    <a:pt x="229" y="4833"/>
                    <a:pt x="297" y="4651"/>
                    <a:pt x="343" y="4468"/>
                  </a:cubicBezTo>
                  <a:cubicBezTo>
                    <a:pt x="434" y="4286"/>
                    <a:pt x="480" y="4080"/>
                    <a:pt x="594" y="3898"/>
                  </a:cubicBezTo>
                  <a:cubicBezTo>
                    <a:pt x="754" y="3510"/>
                    <a:pt x="982" y="3167"/>
                    <a:pt x="1164" y="2893"/>
                  </a:cubicBezTo>
                  <a:cubicBezTo>
                    <a:pt x="1347" y="2642"/>
                    <a:pt x="1461" y="2460"/>
                    <a:pt x="1461" y="2460"/>
                  </a:cubicBezTo>
                  <a:cubicBezTo>
                    <a:pt x="1461" y="2460"/>
                    <a:pt x="1598" y="2277"/>
                    <a:pt x="1758" y="2026"/>
                  </a:cubicBezTo>
                  <a:cubicBezTo>
                    <a:pt x="1963" y="1775"/>
                    <a:pt x="2214" y="1433"/>
                    <a:pt x="2488" y="1113"/>
                  </a:cubicBezTo>
                  <a:cubicBezTo>
                    <a:pt x="2785" y="793"/>
                    <a:pt x="3082" y="519"/>
                    <a:pt x="3333" y="314"/>
                  </a:cubicBezTo>
                  <a:cubicBezTo>
                    <a:pt x="3470" y="223"/>
                    <a:pt x="3584" y="154"/>
                    <a:pt x="3652" y="109"/>
                  </a:cubicBezTo>
                  <a:cubicBezTo>
                    <a:pt x="3744" y="63"/>
                    <a:pt x="3789" y="17"/>
                    <a:pt x="3789" y="17"/>
                  </a:cubicBezTo>
                  <a:cubicBezTo>
                    <a:pt x="3778" y="6"/>
                    <a:pt x="3761" y="0"/>
                    <a:pt x="373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8" name="Google Shape;3138;p42"/>
            <p:cNvSpPr/>
            <p:nvPr/>
          </p:nvSpPr>
          <p:spPr>
            <a:xfrm flipH="1">
              <a:off x="6733257" y="3847735"/>
              <a:ext cx="12680" cy="95982"/>
            </a:xfrm>
            <a:custGeom>
              <a:avLst/>
              <a:gdLst/>
              <a:ahLst/>
              <a:cxnLst/>
              <a:rect l="l" t="t" r="r" b="b"/>
              <a:pathLst>
                <a:path w="525" h="3974" extrusionOk="0">
                  <a:moveTo>
                    <a:pt x="164" y="0"/>
                  </a:moveTo>
                  <a:cubicBezTo>
                    <a:pt x="163" y="0"/>
                    <a:pt x="161" y="1"/>
                    <a:pt x="160" y="1"/>
                  </a:cubicBezTo>
                  <a:cubicBezTo>
                    <a:pt x="91" y="1"/>
                    <a:pt x="114" y="503"/>
                    <a:pt x="68" y="983"/>
                  </a:cubicBezTo>
                  <a:cubicBezTo>
                    <a:pt x="46" y="1485"/>
                    <a:pt x="0" y="1987"/>
                    <a:pt x="0" y="1987"/>
                  </a:cubicBezTo>
                  <a:cubicBezTo>
                    <a:pt x="0" y="1987"/>
                    <a:pt x="23" y="2489"/>
                    <a:pt x="91" y="2991"/>
                  </a:cubicBezTo>
                  <a:cubicBezTo>
                    <a:pt x="158" y="3482"/>
                    <a:pt x="334" y="3973"/>
                    <a:pt x="406" y="3973"/>
                  </a:cubicBezTo>
                  <a:cubicBezTo>
                    <a:pt x="408" y="3973"/>
                    <a:pt x="409" y="3973"/>
                    <a:pt x="411" y="3973"/>
                  </a:cubicBezTo>
                  <a:cubicBezTo>
                    <a:pt x="479" y="3950"/>
                    <a:pt x="434" y="3448"/>
                    <a:pt x="457" y="2968"/>
                  </a:cubicBezTo>
                  <a:cubicBezTo>
                    <a:pt x="479" y="2466"/>
                    <a:pt x="525" y="1987"/>
                    <a:pt x="525" y="1987"/>
                  </a:cubicBezTo>
                  <a:cubicBezTo>
                    <a:pt x="525" y="1987"/>
                    <a:pt x="502" y="1485"/>
                    <a:pt x="434" y="983"/>
                  </a:cubicBezTo>
                  <a:cubicBezTo>
                    <a:pt x="389" y="491"/>
                    <a:pt x="235" y="0"/>
                    <a:pt x="16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9" name="Google Shape;3139;p42"/>
            <p:cNvSpPr/>
            <p:nvPr/>
          </p:nvSpPr>
          <p:spPr>
            <a:xfrm flipH="1">
              <a:off x="6706230" y="3831215"/>
              <a:ext cx="37509" cy="125786"/>
            </a:xfrm>
            <a:custGeom>
              <a:avLst/>
              <a:gdLst/>
              <a:ahLst/>
              <a:cxnLst/>
              <a:rect l="l" t="t" r="r" b="b"/>
              <a:pathLst>
                <a:path w="1553" h="5208" extrusionOk="0">
                  <a:moveTo>
                    <a:pt x="1347" y="0"/>
                  </a:moveTo>
                  <a:cubicBezTo>
                    <a:pt x="1279" y="0"/>
                    <a:pt x="1210" y="685"/>
                    <a:pt x="1164" y="1370"/>
                  </a:cubicBezTo>
                  <a:cubicBezTo>
                    <a:pt x="1119" y="1712"/>
                    <a:pt x="1096" y="2055"/>
                    <a:pt x="1027" y="2283"/>
                  </a:cubicBezTo>
                  <a:cubicBezTo>
                    <a:pt x="982" y="2534"/>
                    <a:pt x="959" y="2694"/>
                    <a:pt x="959" y="2694"/>
                  </a:cubicBezTo>
                  <a:cubicBezTo>
                    <a:pt x="959" y="2694"/>
                    <a:pt x="936" y="2853"/>
                    <a:pt x="891" y="3105"/>
                  </a:cubicBezTo>
                  <a:cubicBezTo>
                    <a:pt x="868" y="3219"/>
                    <a:pt x="845" y="3356"/>
                    <a:pt x="799" y="3515"/>
                  </a:cubicBezTo>
                  <a:cubicBezTo>
                    <a:pt x="731" y="3652"/>
                    <a:pt x="708" y="3812"/>
                    <a:pt x="639" y="3972"/>
                  </a:cubicBezTo>
                  <a:cubicBezTo>
                    <a:pt x="411" y="4588"/>
                    <a:pt x="0" y="5136"/>
                    <a:pt x="69" y="5204"/>
                  </a:cubicBezTo>
                  <a:cubicBezTo>
                    <a:pt x="71" y="5206"/>
                    <a:pt x="74" y="5207"/>
                    <a:pt x="78" y="5207"/>
                  </a:cubicBezTo>
                  <a:cubicBezTo>
                    <a:pt x="160" y="5207"/>
                    <a:pt x="655" y="4743"/>
                    <a:pt x="982" y="4132"/>
                  </a:cubicBezTo>
                  <a:cubicBezTo>
                    <a:pt x="1073" y="3972"/>
                    <a:pt x="1119" y="3812"/>
                    <a:pt x="1187" y="3652"/>
                  </a:cubicBezTo>
                  <a:cubicBezTo>
                    <a:pt x="1279" y="3493"/>
                    <a:pt x="1324" y="3356"/>
                    <a:pt x="1347" y="3219"/>
                  </a:cubicBezTo>
                  <a:cubicBezTo>
                    <a:pt x="1415" y="2968"/>
                    <a:pt x="1461" y="2785"/>
                    <a:pt x="1461" y="2785"/>
                  </a:cubicBezTo>
                  <a:cubicBezTo>
                    <a:pt x="1461" y="2785"/>
                    <a:pt x="1552" y="2077"/>
                    <a:pt x="1530" y="1393"/>
                  </a:cubicBezTo>
                  <a:cubicBezTo>
                    <a:pt x="1484" y="685"/>
                    <a:pt x="1415" y="0"/>
                    <a:pt x="134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0" name="Google Shape;3140;p42"/>
            <p:cNvSpPr/>
            <p:nvPr/>
          </p:nvSpPr>
          <p:spPr>
            <a:xfrm flipH="1">
              <a:off x="6932298" y="3739145"/>
              <a:ext cx="147741" cy="923423"/>
            </a:xfrm>
            <a:custGeom>
              <a:avLst/>
              <a:gdLst/>
              <a:ahLst/>
              <a:cxnLst/>
              <a:rect l="l" t="t" r="r" b="b"/>
              <a:pathLst>
                <a:path w="6117" h="38233" extrusionOk="0">
                  <a:moveTo>
                    <a:pt x="47" y="0"/>
                  </a:moveTo>
                  <a:cubicBezTo>
                    <a:pt x="24" y="0"/>
                    <a:pt x="24" y="297"/>
                    <a:pt x="1" y="822"/>
                  </a:cubicBezTo>
                  <a:cubicBezTo>
                    <a:pt x="1" y="1347"/>
                    <a:pt x="1" y="2100"/>
                    <a:pt x="1" y="3013"/>
                  </a:cubicBezTo>
                  <a:cubicBezTo>
                    <a:pt x="47" y="4794"/>
                    <a:pt x="161" y="7213"/>
                    <a:pt x="343" y="9587"/>
                  </a:cubicBezTo>
                  <a:cubicBezTo>
                    <a:pt x="503" y="11984"/>
                    <a:pt x="754" y="14358"/>
                    <a:pt x="845" y="16138"/>
                  </a:cubicBezTo>
                  <a:cubicBezTo>
                    <a:pt x="914" y="17028"/>
                    <a:pt x="914" y="17781"/>
                    <a:pt x="937" y="18306"/>
                  </a:cubicBezTo>
                  <a:cubicBezTo>
                    <a:pt x="960" y="18808"/>
                    <a:pt x="960" y="19128"/>
                    <a:pt x="960" y="19128"/>
                  </a:cubicBezTo>
                  <a:cubicBezTo>
                    <a:pt x="960" y="19128"/>
                    <a:pt x="960" y="19425"/>
                    <a:pt x="982" y="19950"/>
                  </a:cubicBezTo>
                  <a:cubicBezTo>
                    <a:pt x="982" y="20452"/>
                    <a:pt x="1005" y="21205"/>
                    <a:pt x="1005" y="22118"/>
                  </a:cubicBezTo>
                  <a:cubicBezTo>
                    <a:pt x="982" y="23899"/>
                    <a:pt x="982" y="26295"/>
                    <a:pt x="960" y="28715"/>
                  </a:cubicBezTo>
                  <a:cubicBezTo>
                    <a:pt x="914" y="29902"/>
                    <a:pt x="891" y="31088"/>
                    <a:pt x="845" y="32230"/>
                  </a:cubicBezTo>
                  <a:cubicBezTo>
                    <a:pt x="845" y="32504"/>
                    <a:pt x="845" y="32778"/>
                    <a:pt x="823" y="33051"/>
                  </a:cubicBezTo>
                  <a:cubicBezTo>
                    <a:pt x="800" y="33325"/>
                    <a:pt x="777" y="33576"/>
                    <a:pt x="731" y="33828"/>
                  </a:cubicBezTo>
                  <a:cubicBezTo>
                    <a:pt x="686" y="34352"/>
                    <a:pt x="640" y="34832"/>
                    <a:pt x="617" y="35266"/>
                  </a:cubicBezTo>
                  <a:cubicBezTo>
                    <a:pt x="572" y="35722"/>
                    <a:pt x="526" y="36133"/>
                    <a:pt x="503" y="36498"/>
                  </a:cubicBezTo>
                  <a:cubicBezTo>
                    <a:pt x="480" y="36863"/>
                    <a:pt x="457" y="37183"/>
                    <a:pt x="435" y="37434"/>
                  </a:cubicBezTo>
                  <a:cubicBezTo>
                    <a:pt x="389" y="37959"/>
                    <a:pt x="275" y="38233"/>
                    <a:pt x="298" y="38233"/>
                  </a:cubicBezTo>
                  <a:cubicBezTo>
                    <a:pt x="298" y="38233"/>
                    <a:pt x="320" y="38187"/>
                    <a:pt x="389" y="38050"/>
                  </a:cubicBezTo>
                  <a:cubicBezTo>
                    <a:pt x="435" y="37913"/>
                    <a:pt x="503" y="37731"/>
                    <a:pt x="549" y="37457"/>
                  </a:cubicBezTo>
                  <a:cubicBezTo>
                    <a:pt x="594" y="37206"/>
                    <a:pt x="617" y="36886"/>
                    <a:pt x="663" y="36521"/>
                  </a:cubicBezTo>
                  <a:cubicBezTo>
                    <a:pt x="686" y="36156"/>
                    <a:pt x="754" y="35768"/>
                    <a:pt x="800" y="35311"/>
                  </a:cubicBezTo>
                  <a:cubicBezTo>
                    <a:pt x="868" y="34855"/>
                    <a:pt x="914" y="34375"/>
                    <a:pt x="982" y="33873"/>
                  </a:cubicBezTo>
                  <a:cubicBezTo>
                    <a:pt x="1028" y="33599"/>
                    <a:pt x="1051" y="33348"/>
                    <a:pt x="1074" y="33074"/>
                  </a:cubicBezTo>
                  <a:cubicBezTo>
                    <a:pt x="1119" y="32800"/>
                    <a:pt x="1119" y="32526"/>
                    <a:pt x="1142" y="32253"/>
                  </a:cubicBezTo>
                  <a:cubicBezTo>
                    <a:pt x="1188" y="31111"/>
                    <a:pt x="1256" y="29924"/>
                    <a:pt x="1325" y="28715"/>
                  </a:cubicBezTo>
                  <a:cubicBezTo>
                    <a:pt x="1393" y="26318"/>
                    <a:pt x="1439" y="23921"/>
                    <a:pt x="1485" y="22118"/>
                  </a:cubicBezTo>
                  <a:cubicBezTo>
                    <a:pt x="1507" y="21205"/>
                    <a:pt x="1485" y="20452"/>
                    <a:pt x="1485" y="19927"/>
                  </a:cubicBezTo>
                  <a:cubicBezTo>
                    <a:pt x="1485" y="19402"/>
                    <a:pt x="1485" y="19105"/>
                    <a:pt x="1485" y="19105"/>
                  </a:cubicBezTo>
                  <a:cubicBezTo>
                    <a:pt x="1485" y="19105"/>
                    <a:pt x="1462" y="18808"/>
                    <a:pt x="1439" y="18284"/>
                  </a:cubicBezTo>
                  <a:cubicBezTo>
                    <a:pt x="1416" y="17736"/>
                    <a:pt x="1393" y="17005"/>
                    <a:pt x="1325" y="16092"/>
                  </a:cubicBezTo>
                  <a:cubicBezTo>
                    <a:pt x="1211" y="14449"/>
                    <a:pt x="960" y="12349"/>
                    <a:pt x="777" y="10203"/>
                  </a:cubicBezTo>
                  <a:lnTo>
                    <a:pt x="777" y="10203"/>
                  </a:lnTo>
                  <a:cubicBezTo>
                    <a:pt x="845" y="10295"/>
                    <a:pt x="960" y="10386"/>
                    <a:pt x="1096" y="10454"/>
                  </a:cubicBezTo>
                  <a:cubicBezTo>
                    <a:pt x="1302" y="10569"/>
                    <a:pt x="1530" y="10637"/>
                    <a:pt x="1804" y="10637"/>
                  </a:cubicBezTo>
                  <a:cubicBezTo>
                    <a:pt x="2055" y="10637"/>
                    <a:pt x="2329" y="10569"/>
                    <a:pt x="2603" y="10454"/>
                  </a:cubicBezTo>
                  <a:cubicBezTo>
                    <a:pt x="3105" y="10249"/>
                    <a:pt x="3584" y="9884"/>
                    <a:pt x="3904" y="9587"/>
                  </a:cubicBezTo>
                  <a:cubicBezTo>
                    <a:pt x="4224" y="9290"/>
                    <a:pt x="4406" y="9062"/>
                    <a:pt x="4406" y="9062"/>
                  </a:cubicBezTo>
                  <a:cubicBezTo>
                    <a:pt x="4406" y="9062"/>
                    <a:pt x="4589" y="8834"/>
                    <a:pt x="4840" y="8446"/>
                  </a:cubicBezTo>
                  <a:cubicBezTo>
                    <a:pt x="5091" y="8081"/>
                    <a:pt x="5410" y="7533"/>
                    <a:pt x="5639" y="6962"/>
                  </a:cubicBezTo>
                  <a:cubicBezTo>
                    <a:pt x="5890" y="6369"/>
                    <a:pt x="6050" y="5752"/>
                    <a:pt x="6072" y="5250"/>
                  </a:cubicBezTo>
                  <a:cubicBezTo>
                    <a:pt x="6117" y="4765"/>
                    <a:pt x="6011" y="4450"/>
                    <a:pt x="5984" y="4450"/>
                  </a:cubicBezTo>
                  <a:cubicBezTo>
                    <a:pt x="5983" y="4450"/>
                    <a:pt x="5982" y="4451"/>
                    <a:pt x="5981" y="4451"/>
                  </a:cubicBezTo>
                  <a:cubicBezTo>
                    <a:pt x="5935" y="4474"/>
                    <a:pt x="5981" y="4771"/>
                    <a:pt x="5890" y="5227"/>
                  </a:cubicBezTo>
                  <a:cubicBezTo>
                    <a:pt x="5799" y="5661"/>
                    <a:pt x="5593" y="6232"/>
                    <a:pt x="5319" y="6734"/>
                  </a:cubicBezTo>
                  <a:cubicBezTo>
                    <a:pt x="5068" y="7259"/>
                    <a:pt x="4749" y="7738"/>
                    <a:pt x="4475" y="8081"/>
                  </a:cubicBezTo>
                  <a:cubicBezTo>
                    <a:pt x="4224" y="8400"/>
                    <a:pt x="4041" y="8606"/>
                    <a:pt x="4041" y="8606"/>
                  </a:cubicBezTo>
                  <a:cubicBezTo>
                    <a:pt x="4041" y="8606"/>
                    <a:pt x="3881" y="8834"/>
                    <a:pt x="3584" y="9131"/>
                  </a:cubicBezTo>
                  <a:cubicBezTo>
                    <a:pt x="3311" y="9427"/>
                    <a:pt x="2900" y="9793"/>
                    <a:pt x="2466" y="10044"/>
                  </a:cubicBezTo>
                  <a:cubicBezTo>
                    <a:pt x="2165" y="10209"/>
                    <a:pt x="1853" y="10296"/>
                    <a:pt x="1571" y="10296"/>
                  </a:cubicBezTo>
                  <a:cubicBezTo>
                    <a:pt x="1426" y="10296"/>
                    <a:pt x="1289" y="10273"/>
                    <a:pt x="1165" y="10226"/>
                  </a:cubicBezTo>
                  <a:cubicBezTo>
                    <a:pt x="982" y="10181"/>
                    <a:pt x="845" y="10089"/>
                    <a:pt x="754" y="10021"/>
                  </a:cubicBezTo>
                  <a:cubicBezTo>
                    <a:pt x="731" y="9861"/>
                    <a:pt x="731" y="9701"/>
                    <a:pt x="708" y="9541"/>
                  </a:cubicBezTo>
                  <a:cubicBezTo>
                    <a:pt x="686" y="9382"/>
                    <a:pt x="686" y="9222"/>
                    <a:pt x="663" y="9085"/>
                  </a:cubicBezTo>
                  <a:lnTo>
                    <a:pt x="663" y="9085"/>
                  </a:lnTo>
                  <a:cubicBezTo>
                    <a:pt x="754" y="9108"/>
                    <a:pt x="868" y="9153"/>
                    <a:pt x="1028" y="9153"/>
                  </a:cubicBezTo>
                  <a:cubicBezTo>
                    <a:pt x="1059" y="9155"/>
                    <a:pt x="1090" y="9156"/>
                    <a:pt x="1123" y="9156"/>
                  </a:cubicBezTo>
                  <a:cubicBezTo>
                    <a:pt x="1470" y="9156"/>
                    <a:pt x="1886" y="9045"/>
                    <a:pt x="2283" y="8857"/>
                  </a:cubicBezTo>
                  <a:cubicBezTo>
                    <a:pt x="2717" y="8651"/>
                    <a:pt x="3105" y="8355"/>
                    <a:pt x="3402" y="8103"/>
                  </a:cubicBezTo>
                  <a:cubicBezTo>
                    <a:pt x="3676" y="7852"/>
                    <a:pt x="3858" y="7693"/>
                    <a:pt x="3858" y="7693"/>
                  </a:cubicBezTo>
                  <a:cubicBezTo>
                    <a:pt x="3858" y="7693"/>
                    <a:pt x="4018" y="7487"/>
                    <a:pt x="4246" y="7168"/>
                  </a:cubicBezTo>
                  <a:cubicBezTo>
                    <a:pt x="4475" y="6848"/>
                    <a:pt x="4749" y="6392"/>
                    <a:pt x="4954" y="5889"/>
                  </a:cubicBezTo>
                  <a:cubicBezTo>
                    <a:pt x="5182" y="5387"/>
                    <a:pt x="5319" y="4839"/>
                    <a:pt x="5296" y="4406"/>
                  </a:cubicBezTo>
                  <a:cubicBezTo>
                    <a:pt x="5319" y="4178"/>
                    <a:pt x="5274" y="4018"/>
                    <a:pt x="5251" y="3881"/>
                  </a:cubicBezTo>
                  <a:cubicBezTo>
                    <a:pt x="5231" y="3781"/>
                    <a:pt x="5211" y="3717"/>
                    <a:pt x="5191" y="3717"/>
                  </a:cubicBezTo>
                  <a:cubicBezTo>
                    <a:pt x="5188" y="3717"/>
                    <a:pt x="5185" y="3718"/>
                    <a:pt x="5182" y="3721"/>
                  </a:cubicBezTo>
                  <a:cubicBezTo>
                    <a:pt x="5159" y="3721"/>
                    <a:pt x="5159" y="3789"/>
                    <a:pt x="5137" y="3904"/>
                  </a:cubicBezTo>
                  <a:cubicBezTo>
                    <a:pt x="5137" y="4018"/>
                    <a:pt x="5137" y="4178"/>
                    <a:pt x="5091" y="4383"/>
                  </a:cubicBezTo>
                  <a:cubicBezTo>
                    <a:pt x="5045" y="4748"/>
                    <a:pt x="4885" y="5227"/>
                    <a:pt x="4634" y="5661"/>
                  </a:cubicBezTo>
                  <a:cubicBezTo>
                    <a:pt x="4429" y="6118"/>
                    <a:pt x="4109" y="6506"/>
                    <a:pt x="3904" y="6780"/>
                  </a:cubicBezTo>
                  <a:cubicBezTo>
                    <a:pt x="3653" y="7053"/>
                    <a:pt x="3493" y="7213"/>
                    <a:pt x="3493" y="7213"/>
                  </a:cubicBezTo>
                  <a:cubicBezTo>
                    <a:pt x="3493" y="7213"/>
                    <a:pt x="3356" y="7396"/>
                    <a:pt x="3105" y="7647"/>
                  </a:cubicBezTo>
                  <a:cubicBezTo>
                    <a:pt x="2854" y="7898"/>
                    <a:pt x="2512" y="8218"/>
                    <a:pt x="2124" y="8446"/>
                  </a:cubicBezTo>
                  <a:cubicBezTo>
                    <a:pt x="1758" y="8674"/>
                    <a:pt x="1348" y="8857"/>
                    <a:pt x="1028" y="8902"/>
                  </a:cubicBezTo>
                  <a:cubicBezTo>
                    <a:pt x="948" y="8925"/>
                    <a:pt x="880" y="8931"/>
                    <a:pt x="817" y="8931"/>
                  </a:cubicBezTo>
                  <a:cubicBezTo>
                    <a:pt x="754" y="8931"/>
                    <a:pt x="697" y="8925"/>
                    <a:pt x="640" y="8925"/>
                  </a:cubicBezTo>
                  <a:cubicBezTo>
                    <a:pt x="457" y="6757"/>
                    <a:pt x="298" y="4634"/>
                    <a:pt x="206" y="2991"/>
                  </a:cubicBezTo>
                  <a:cubicBezTo>
                    <a:pt x="183" y="2100"/>
                    <a:pt x="138" y="1347"/>
                    <a:pt x="115" y="822"/>
                  </a:cubicBezTo>
                  <a:cubicBezTo>
                    <a:pt x="92" y="297"/>
                    <a:pt x="69" y="0"/>
                    <a:pt x="4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1" name="Google Shape;3141;p42"/>
            <p:cNvSpPr/>
            <p:nvPr/>
          </p:nvSpPr>
          <p:spPr>
            <a:xfrm flipH="1">
              <a:off x="6447678" y="3811917"/>
              <a:ext cx="113589" cy="92818"/>
            </a:xfrm>
            <a:custGeom>
              <a:avLst/>
              <a:gdLst/>
              <a:ahLst/>
              <a:cxnLst/>
              <a:rect l="l" t="t" r="r" b="b"/>
              <a:pathLst>
                <a:path w="4703" h="3843" extrusionOk="0">
                  <a:moveTo>
                    <a:pt x="23" y="0"/>
                  </a:moveTo>
                  <a:cubicBezTo>
                    <a:pt x="23" y="23"/>
                    <a:pt x="0" y="69"/>
                    <a:pt x="0" y="160"/>
                  </a:cubicBezTo>
                  <a:cubicBezTo>
                    <a:pt x="0" y="251"/>
                    <a:pt x="0" y="388"/>
                    <a:pt x="46" y="548"/>
                  </a:cubicBezTo>
                  <a:cubicBezTo>
                    <a:pt x="92" y="868"/>
                    <a:pt x="252" y="1279"/>
                    <a:pt x="457" y="1644"/>
                  </a:cubicBezTo>
                  <a:cubicBezTo>
                    <a:pt x="662" y="2032"/>
                    <a:pt x="914" y="2374"/>
                    <a:pt x="1142" y="2625"/>
                  </a:cubicBezTo>
                  <a:cubicBezTo>
                    <a:pt x="1233" y="2739"/>
                    <a:pt x="1324" y="2831"/>
                    <a:pt x="1393" y="2899"/>
                  </a:cubicBezTo>
                  <a:cubicBezTo>
                    <a:pt x="1461" y="2968"/>
                    <a:pt x="1507" y="3013"/>
                    <a:pt x="1507" y="3013"/>
                  </a:cubicBezTo>
                  <a:cubicBezTo>
                    <a:pt x="1507" y="3013"/>
                    <a:pt x="1553" y="3059"/>
                    <a:pt x="1621" y="3105"/>
                  </a:cubicBezTo>
                  <a:cubicBezTo>
                    <a:pt x="1690" y="3150"/>
                    <a:pt x="1804" y="3242"/>
                    <a:pt x="1941" y="3333"/>
                  </a:cubicBezTo>
                  <a:cubicBezTo>
                    <a:pt x="2237" y="3493"/>
                    <a:pt x="2625" y="3744"/>
                    <a:pt x="3059" y="3812"/>
                  </a:cubicBezTo>
                  <a:cubicBezTo>
                    <a:pt x="3192" y="3832"/>
                    <a:pt x="3325" y="3842"/>
                    <a:pt x="3454" y="3842"/>
                  </a:cubicBezTo>
                  <a:cubicBezTo>
                    <a:pt x="3768" y="3842"/>
                    <a:pt x="4059" y="3782"/>
                    <a:pt x="4269" y="3652"/>
                  </a:cubicBezTo>
                  <a:cubicBezTo>
                    <a:pt x="4337" y="3630"/>
                    <a:pt x="4406" y="3584"/>
                    <a:pt x="4451" y="3538"/>
                  </a:cubicBezTo>
                  <a:cubicBezTo>
                    <a:pt x="4520" y="3493"/>
                    <a:pt x="4543" y="3470"/>
                    <a:pt x="4588" y="3424"/>
                  </a:cubicBezTo>
                  <a:cubicBezTo>
                    <a:pt x="4657" y="3356"/>
                    <a:pt x="4703" y="3333"/>
                    <a:pt x="4680" y="3310"/>
                  </a:cubicBezTo>
                  <a:cubicBezTo>
                    <a:pt x="4680" y="3303"/>
                    <a:pt x="4674" y="3301"/>
                    <a:pt x="4663" y="3301"/>
                  </a:cubicBezTo>
                  <a:cubicBezTo>
                    <a:pt x="4638" y="3301"/>
                    <a:pt x="4584" y="3317"/>
                    <a:pt x="4520" y="3333"/>
                  </a:cubicBezTo>
                  <a:cubicBezTo>
                    <a:pt x="4497" y="3356"/>
                    <a:pt x="4451" y="3379"/>
                    <a:pt x="4383" y="3401"/>
                  </a:cubicBezTo>
                  <a:cubicBezTo>
                    <a:pt x="4337" y="3447"/>
                    <a:pt x="4269" y="3470"/>
                    <a:pt x="4200" y="3470"/>
                  </a:cubicBezTo>
                  <a:cubicBezTo>
                    <a:pt x="4067" y="3521"/>
                    <a:pt x="3914" y="3545"/>
                    <a:pt x="3754" y="3545"/>
                  </a:cubicBezTo>
                  <a:cubicBezTo>
                    <a:pt x="3559" y="3545"/>
                    <a:pt x="3351" y="3510"/>
                    <a:pt x="3150" y="3447"/>
                  </a:cubicBezTo>
                  <a:cubicBezTo>
                    <a:pt x="2785" y="3356"/>
                    <a:pt x="2466" y="3105"/>
                    <a:pt x="2215" y="2945"/>
                  </a:cubicBezTo>
                  <a:cubicBezTo>
                    <a:pt x="2100" y="2854"/>
                    <a:pt x="2009" y="2762"/>
                    <a:pt x="1941" y="2717"/>
                  </a:cubicBezTo>
                  <a:cubicBezTo>
                    <a:pt x="1872" y="2648"/>
                    <a:pt x="1849" y="2625"/>
                    <a:pt x="1849" y="2625"/>
                  </a:cubicBezTo>
                  <a:cubicBezTo>
                    <a:pt x="1849" y="2625"/>
                    <a:pt x="1804" y="2580"/>
                    <a:pt x="1735" y="2534"/>
                  </a:cubicBezTo>
                  <a:cubicBezTo>
                    <a:pt x="1690" y="2466"/>
                    <a:pt x="1575" y="2397"/>
                    <a:pt x="1484" y="2283"/>
                  </a:cubicBezTo>
                  <a:cubicBezTo>
                    <a:pt x="1279" y="2078"/>
                    <a:pt x="1005" y="1781"/>
                    <a:pt x="777" y="1461"/>
                  </a:cubicBezTo>
                  <a:cubicBezTo>
                    <a:pt x="548" y="1119"/>
                    <a:pt x="343" y="776"/>
                    <a:pt x="229" y="480"/>
                  </a:cubicBezTo>
                  <a:cubicBezTo>
                    <a:pt x="160" y="343"/>
                    <a:pt x="137" y="229"/>
                    <a:pt x="115" y="137"/>
                  </a:cubicBezTo>
                  <a:cubicBezTo>
                    <a:pt x="69" y="69"/>
                    <a:pt x="46" y="0"/>
                    <a:pt x="2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2" name="Google Shape;3142;p42"/>
            <p:cNvSpPr/>
            <p:nvPr/>
          </p:nvSpPr>
          <p:spPr>
            <a:xfrm flipH="1">
              <a:off x="6461469" y="3813559"/>
              <a:ext cx="117429" cy="113493"/>
            </a:xfrm>
            <a:custGeom>
              <a:avLst/>
              <a:gdLst/>
              <a:ahLst/>
              <a:cxnLst/>
              <a:rect l="l" t="t" r="r" b="b"/>
              <a:pathLst>
                <a:path w="4862" h="4699" extrusionOk="0">
                  <a:moveTo>
                    <a:pt x="91" y="1"/>
                  </a:moveTo>
                  <a:cubicBezTo>
                    <a:pt x="69" y="1"/>
                    <a:pt x="0" y="229"/>
                    <a:pt x="23" y="594"/>
                  </a:cubicBezTo>
                  <a:cubicBezTo>
                    <a:pt x="23" y="960"/>
                    <a:pt x="114" y="1439"/>
                    <a:pt x="274" y="1895"/>
                  </a:cubicBezTo>
                  <a:cubicBezTo>
                    <a:pt x="457" y="2352"/>
                    <a:pt x="685" y="2786"/>
                    <a:pt x="890" y="3082"/>
                  </a:cubicBezTo>
                  <a:cubicBezTo>
                    <a:pt x="1004" y="3242"/>
                    <a:pt x="1096" y="3356"/>
                    <a:pt x="1164" y="3448"/>
                  </a:cubicBezTo>
                  <a:cubicBezTo>
                    <a:pt x="1233" y="3516"/>
                    <a:pt x="1278" y="3562"/>
                    <a:pt x="1278" y="3562"/>
                  </a:cubicBezTo>
                  <a:cubicBezTo>
                    <a:pt x="1278" y="3562"/>
                    <a:pt x="1324" y="3607"/>
                    <a:pt x="1392" y="3676"/>
                  </a:cubicBezTo>
                  <a:cubicBezTo>
                    <a:pt x="1484" y="3744"/>
                    <a:pt x="1598" y="3858"/>
                    <a:pt x="1735" y="3972"/>
                  </a:cubicBezTo>
                  <a:cubicBezTo>
                    <a:pt x="2054" y="4201"/>
                    <a:pt x="2488" y="4452"/>
                    <a:pt x="2967" y="4589"/>
                  </a:cubicBezTo>
                  <a:cubicBezTo>
                    <a:pt x="3231" y="4664"/>
                    <a:pt x="3502" y="4698"/>
                    <a:pt x="3753" y="4698"/>
                  </a:cubicBezTo>
                  <a:cubicBezTo>
                    <a:pt x="3958" y="4698"/>
                    <a:pt x="4150" y="4675"/>
                    <a:pt x="4314" y="4634"/>
                  </a:cubicBezTo>
                  <a:cubicBezTo>
                    <a:pt x="4656" y="4543"/>
                    <a:pt x="4862" y="4429"/>
                    <a:pt x="4862" y="4406"/>
                  </a:cubicBezTo>
                  <a:cubicBezTo>
                    <a:pt x="4855" y="4393"/>
                    <a:pt x="4831" y="4387"/>
                    <a:pt x="4791" y="4387"/>
                  </a:cubicBezTo>
                  <a:cubicBezTo>
                    <a:pt x="4696" y="4387"/>
                    <a:pt x="4511" y="4420"/>
                    <a:pt x="4268" y="4452"/>
                  </a:cubicBezTo>
                  <a:cubicBezTo>
                    <a:pt x="4226" y="4455"/>
                    <a:pt x="4181" y="4456"/>
                    <a:pt x="4136" y="4456"/>
                  </a:cubicBezTo>
                  <a:cubicBezTo>
                    <a:pt x="3818" y="4456"/>
                    <a:pt x="3441" y="4386"/>
                    <a:pt x="3082" y="4246"/>
                  </a:cubicBezTo>
                  <a:cubicBezTo>
                    <a:pt x="2671" y="4087"/>
                    <a:pt x="2305" y="3813"/>
                    <a:pt x="2054" y="3607"/>
                  </a:cubicBezTo>
                  <a:cubicBezTo>
                    <a:pt x="1917" y="3493"/>
                    <a:pt x="1826" y="3379"/>
                    <a:pt x="1758" y="3311"/>
                  </a:cubicBezTo>
                  <a:cubicBezTo>
                    <a:pt x="1689" y="3265"/>
                    <a:pt x="1644" y="3219"/>
                    <a:pt x="1644" y="3219"/>
                  </a:cubicBezTo>
                  <a:cubicBezTo>
                    <a:pt x="1644" y="3219"/>
                    <a:pt x="1621" y="3174"/>
                    <a:pt x="1552" y="3105"/>
                  </a:cubicBezTo>
                  <a:cubicBezTo>
                    <a:pt x="1484" y="3037"/>
                    <a:pt x="1370" y="2945"/>
                    <a:pt x="1278" y="2808"/>
                  </a:cubicBezTo>
                  <a:cubicBezTo>
                    <a:pt x="1073" y="2534"/>
                    <a:pt x="822" y="2169"/>
                    <a:pt x="616" y="1758"/>
                  </a:cubicBezTo>
                  <a:cubicBezTo>
                    <a:pt x="434" y="1348"/>
                    <a:pt x="274" y="914"/>
                    <a:pt x="206" y="572"/>
                  </a:cubicBezTo>
                  <a:cubicBezTo>
                    <a:pt x="137" y="252"/>
                    <a:pt x="137" y="1"/>
                    <a:pt x="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3" name="Google Shape;3143;p42"/>
            <p:cNvSpPr/>
            <p:nvPr/>
          </p:nvSpPr>
          <p:spPr>
            <a:xfrm flipH="1">
              <a:off x="6637879" y="4022599"/>
              <a:ext cx="129578" cy="669749"/>
            </a:xfrm>
            <a:custGeom>
              <a:avLst/>
              <a:gdLst/>
              <a:ahLst/>
              <a:cxnLst/>
              <a:rect l="l" t="t" r="r" b="b"/>
              <a:pathLst>
                <a:path w="5365" h="27730" extrusionOk="0">
                  <a:moveTo>
                    <a:pt x="3253" y="1"/>
                  </a:moveTo>
                  <a:cubicBezTo>
                    <a:pt x="3060" y="1"/>
                    <a:pt x="2829" y="25"/>
                    <a:pt x="2603" y="88"/>
                  </a:cubicBezTo>
                  <a:cubicBezTo>
                    <a:pt x="2329" y="179"/>
                    <a:pt x="2032" y="271"/>
                    <a:pt x="1850" y="408"/>
                  </a:cubicBezTo>
                  <a:cubicBezTo>
                    <a:pt x="1644" y="499"/>
                    <a:pt x="1507" y="590"/>
                    <a:pt x="1507" y="590"/>
                  </a:cubicBezTo>
                  <a:cubicBezTo>
                    <a:pt x="1507" y="590"/>
                    <a:pt x="1393" y="681"/>
                    <a:pt x="1233" y="841"/>
                  </a:cubicBezTo>
                  <a:cubicBezTo>
                    <a:pt x="1051" y="978"/>
                    <a:pt x="845" y="1229"/>
                    <a:pt x="640" y="1480"/>
                  </a:cubicBezTo>
                  <a:cubicBezTo>
                    <a:pt x="275" y="1982"/>
                    <a:pt x="1" y="2576"/>
                    <a:pt x="69" y="2622"/>
                  </a:cubicBezTo>
                  <a:cubicBezTo>
                    <a:pt x="72" y="2624"/>
                    <a:pt x="76" y="2625"/>
                    <a:pt x="80" y="2625"/>
                  </a:cubicBezTo>
                  <a:cubicBezTo>
                    <a:pt x="170" y="2625"/>
                    <a:pt x="521" y="2171"/>
                    <a:pt x="914" y="1800"/>
                  </a:cubicBezTo>
                  <a:cubicBezTo>
                    <a:pt x="1142" y="1617"/>
                    <a:pt x="1348" y="1435"/>
                    <a:pt x="1530" y="1321"/>
                  </a:cubicBezTo>
                  <a:cubicBezTo>
                    <a:pt x="1690" y="1206"/>
                    <a:pt x="1804" y="1115"/>
                    <a:pt x="1804" y="1115"/>
                  </a:cubicBezTo>
                  <a:cubicBezTo>
                    <a:pt x="1804" y="1115"/>
                    <a:pt x="1918" y="1047"/>
                    <a:pt x="2078" y="910"/>
                  </a:cubicBezTo>
                  <a:cubicBezTo>
                    <a:pt x="2101" y="910"/>
                    <a:pt x="2146" y="887"/>
                    <a:pt x="2169" y="864"/>
                  </a:cubicBezTo>
                  <a:cubicBezTo>
                    <a:pt x="2169" y="955"/>
                    <a:pt x="2169" y="1047"/>
                    <a:pt x="2192" y="1161"/>
                  </a:cubicBezTo>
                  <a:cubicBezTo>
                    <a:pt x="2215" y="1526"/>
                    <a:pt x="2329" y="2074"/>
                    <a:pt x="2466" y="2690"/>
                  </a:cubicBezTo>
                  <a:cubicBezTo>
                    <a:pt x="2626" y="3306"/>
                    <a:pt x="2808" y="4014"/>
                    <a:pt x="2877" y="4790"/>
                  </a:cubicBezTo>
                  <a:cubicBezTo>
                    <a:pt x="2945" y="5589"/>
                    <a:pt x="3037" y="6456"/>
                    <a:pt x="3105" y="7301"/>
                  </a:cubicBezTo>
                  <a:cubicBezTo>
                    <a:pt x="3447" y="10702"/>
                    <a:pt x="3767" y="14103"/>
                    <a:pt x="3767" y="14103"/>
                  </a:cubicBezTo>
                  <a:cubicBezTo>
                    <a:pt x="3767" y="14103"/>
                    <a:pt x="3858" y="14970"/>
                    <a:pt x="4041" y="16248"/>
                  </a:cubicBezTo>
                  <a:cubicBezTo>
                    <a:pt x="4201" y="17504"/>
                    <a:pt x="4429" y="19216"/>
                    <a:pt x="4612" y="20905"/>
                  </a:cubicBezTo>
                  <a:cubicBezTo>
                    <a:pt x="4726" y="21749"/>
                    <a:pt x="4817" y="22616"/>
                    <a:pt x="4908" y="23415"/>
                  </a:cubicBezTo>
                  <a:cubicBezTo>
                    <a:pt x="4977" y="24214"/>
                    <a:pt x="5045" y="24945"/>
                    <a:pt x="5091" y="25584"/>
                  </a:cubicBezTo>
                  <a:cubicBezTo>
                    <a:pt x="5205" y="26862"/>
                    <a:pt x="5296" y="27729"/>
                    <a:pt x="5342" y="27729"/>
                  </a:cubicBezTo>
                  <a:cubicBezTo>
                    <a:pt x="5365" y="27729"/>
                    <a:pt x="5365" y="26862"/>
                    <a:pt x="5319" y="25584"/>
                  </a:cubicBezTo>
                  <a:cubicBezTo>
                    <a:pt x="5273" y="24922"/>
                    <a:pt x="5251" y="24169"/>
                    <a:pt x="5228" y="23370"/>
                  </a:cubicBezTo>
                  <a:cubicBezTo>
                    <a:pt x="5159" y="22571"/>
                    <a:pt x="5091" y="21703"/>
                    <a:pt x="5000" y="20859"/>
                  </a:cubicBezTo>
                  <a:cubicBezTo>
                    <a:pt x="4863" y="19147"/>
                    <a:pt x="4680" y="17435"/>
                    <a:pt x="4543" y="16157"/>
                  </a:cubicBezTo>
                  <a:cubicBezTo>
                    <a:pt x="4406" y="14879"/>
                    <a:pt x="4315" y="14034"/>
                    <a:pt x="4315" y="14034"/>
                  </a:cubicBezTo>
                  <a:cubicBezTo>
                    <a:pt x="4315" y="14034"/>
                    <a:pt x="3904" y="10633"/>
                    <a:pt x="3493" y="7255"/>
                  </a:cubicBezTo>
                  <a:cubicBezTo>
                    <a:pt x="3402" y="6388"/>
                    <a:pt x="3288" y="5543"/>
                    <a:pt x="3196" y="4744"/>
                  </a:cubicBezTo>
                  <a:cubicBezTo>
                    <a:pt x="3082" y="3923"/>
                    <a:pt x="2854" y="3215"/>
                    <a:pt x="2671" y="2622"/>
                  </a:cubicBezTo>
                  <a:cubicBezTo>
                    <a:pt x="2489" y="2005"/>
                    <a:pt x="2375" y="1503"/>
                    <a:pt x="2283" y="1138"/>
                  </a:cubicBezTo>
                  <a:cubicBezTo>
                    <a:pt x="2261" y="1001"/>
                    <a:pt x="2261" y="887"/>
                    <a:pt x="2238" y="818"/>
                  </a:cubicBezTo>
                  <a:cubicBezTo>
                    <a:pt x="2375" y="704"/>
                    <a:pt x="2557" y="613"/>
                    <a:pt x="2717" y="522"/>
                  </a:cubicBezTo>
                  <a:cubicBezTo>
                    <a:pt x="3196" y="271"/>
                    <a:pt x="3744" y="202"/>
                    <a:pt x="3744" y="111"/>
                  </a:cubicBezTo>
                  <a:cubicBezTo>
                    <a:pt x="3758" y="56"/>
                    <a:pt x="3548" y="1"/>
                    <a:pt x="325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4" name="Google Shape;3144;p42"/>
            <p:cNvSpPr/>
            <p:nvPr/>
          </p:nvSpPr>
          <p:spPr>
            <a:xfrm flipH="1">
              <a:off x="6463667" y="3686783"/>
              <a:ext cx="665426" cy="208605"/>
            </a:xfrm>
            <a:custGeom>
              <a:avLst/>
              <a:gdLst/>
              <a:ahLst/>
              <a:cxnLst/>
              <a:rect l="l" t="t" r="r" b="b"/>
              <a:pathLst>
                <a:path w="27551" h="8637" extrusionOk="0">
                  <a:moveTo>
                    <a:pt x="26911" y="0"/>
                  </a:moveTo>
                  <a:lnTo>
                    <a:pt x="0" y="845"/>
                  </a:lnTo>
                  <a:cubicBezTo>
                    <a:pt x="0" y="1141"/>
                    <a:pt x="0" y="3926"/>
                    <a:pt x="46" y="7099"/>
                  </a:cubicBezTo>
                  <a:cubicBezTo>
                    <a:pt x="4080" y="8221"/>
                    <a:pt x="7877" y="8636"/>
                    <a:pt x="11289" y="8636"/>
                  </a:cubicBezTo>
                  <a:cubicBezTo>
                    <a:pt x="20368" y="8636"/>
                    <a:pt x="26721" y="5694"/>
                    <a:pt x="27551" y="5296"/>
                  </a:cubicBezTo>
                  <a:cubicBezTo>
                    <a:pt x="27185" y="2237"/>
                    <a:pt x="26911" y="0"/>
                    <a:pt x="26911"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5" name="Google Shape;3145;p42"/>
            <p:cNvSpPr/>
            <p:nvPr/>
          </p:nvSpPr>
          <p:spPr>
            <a:xfrm flipH="1">
              <a:off x="6849020" y="4186039"/>
              <a:ext cx="45213" cy="97190"/>
            </a:xfrm>
            <a:custGeom>
              <a:avLst/>
              <a:gdLst/>
              <a:ahLst/>
              <a:cxnLst/>
              <a:rect l="l" t="t" r="r" b="b"/>
              <a:pathLst>
                <a:path w="1872" h="4024" extrusionOk="0">
                  <a:moveTo>
                    <a:pt x="1557" y="0"/>
                  </a:moveTo>
                  <a:cubicBezTo>
                    <a:pt x="1393" y="0"/>
                    <a:pt x="1203" y="191"/>
                    <a:pt x="1073" y="488"/>
                  </a:cubicBezTo>
                  <a:cubicBezTo>
                    <a:pt x="936" y="876"/>
                    <a:pt x="959" y="1264"/>
                    <a:pt x="1141" y="1378"/>
                  </a:cubicBezTo>
                  <a:cubicBezTo>
                    <a:pt x="1175" y="1400"/>
                    <a:pt x="1212" y="1410"/>
                    <a:pt x="1251" y="1410"/>
                  </a:cubicBezTo>
                  <a:cubicBezTo>
                    <a:pt x="1421" y="1410"/>
                    <a:pt x="1623" y="1215"/>
                    <a:pt x="1735" y="899"/>
                  </a:cubicBezTo>
                  <a:cubicBezTo>
                    <a:pt x="1872" y="534"/>
                    <a:pt x="1849" y="146"/>
                    <a:pt x="1666" y="32"/>
                  </a:cubicBezTo>
                  <a:cubicBezTo>
                    <a:pt x="1632" y="10"/>
                    <a:pt x="1595" y="0"/>
                    <a:pt x="1557" y="0"/>
                  </a:cubicBezTo>
                  <a:close/>
                  <a:moveTo>
                    <a:pt x="888" y="2051"/>
                  </a:moveTo>
                  <a:cubicBezTo>
                    <a:pt x="655" y="2051"/>
                    <a:pt x="375" y="2313"/>
                    <a:pt x="205" y="2748"/>
                  </a:cubicBezTo>
                  <a:cubicBezTo>
                    <a:pt x="0" y="3273"/>
                    <a:pt x="46" y="3821"/>
                    <a:pt x="297" y="3980"/>
                  </a:cubicBezTo>
                  <a:cubicBezTo>
                    <a:pt x="347" y="4010"/>
                    <a:pt x="400" y="4024"/>
                    <a:pt x="455" y="4024"/>
                  </a:cubicBezTo>
                  <a:cubicBezTo>
                    <a:pt x="699" y="4024"/>
                    <a:pt x="974" y="3747"/>
                    <a:pt x="1141" y="3318"/>
                  </a:cubicBezTo>
                  <a:cubicBezTo>
                    <a:pt x="1324" y="2816"/>
                    <a:pt x="1278" y="2246"/>
                    <a:pt x="1027" y="2086"/>
                  </a:cubicBezTo>
                  <a:cubicBezTo>
                    <a:pt x="984" y="2062"/>
                    <a:pt x="937" y="2051"/>
                    <a:pt x="888" y="205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6" name="Google Shape;3146;p42"/>
            <p:cNvSpPr/>
            <p:nvPr/>
          </p:nvSpPr>
          <p:spPr>
            <a:xfrm flipH="1">
              <a:off x="6455938" y="4155124"/>
              <a:ext cx="27606" cy="101344"/>
            </a:xfrm>
            <a:custGeom>
              <a:avLst/>
              <a:gdLst/>
              <a:ahLst/>
              <a:cxnLst/>
              <a:rect l="l" t="t" r="r" b="b"/>
              <a:pathLst>
                <a:path w="1143" h="4196" extrusionOk="0">
                  <a:moveTo>
                    <a:pt x="645" y="0"/>
                  </a:moveTo>
                  <a:cubicBezTo>
                    <a:pt x="463" y="0"/>
                    <a:pt x="295" y="258"/>
                    <a:pt x="275" y="627"/>
                  </a:cubicBezTo>
                  <a:cubicBezTo>
                    <a:pt x="229" y="1015"/>
                    <a:pt x="366" y="1380"/>
                    <a:pt x="572" y="1449"/>
                  </a:cubicBezTo>
                  <a:cubicBezTo>
                    <a:pt x="593" y="1456"/>
                    <a:pt x="614" y="1459"/>
                    <a:pt x="635" y="1459"/>
                  </a:cubicBezTo>
                  <a:cubicBezTo>
                    <a:pt x="817" y="1459"/>
                    <a:pt x="985" y="1201"/>
                    <a:pt x="1005" y="832"/>
                  </a:cubicBezTo>
                  <a:cubicBezTo>
                    <a:pt x="1051" y="444"/>
                    <a:pt x="914" y="79"/>
                    <a:pt x="708" y="11"/>
                  </a:cubicBezTo>
                  <a:cubicBezTo>
                    <a:pt x="687" y="3"/>
                    <a:pt x="666" y="0"/>
                    <a:pt x="645" y="0"/>
                  </a:cubicBezTo>
                  <a:close/>
                  <a:moveTo>
                    <a:pt x="592" y="2148"/>
                  </a:moveTo>
                  <a:cubicBezTo>
                    <a:pt x="323" y="2148"/>
                    <a:pt x="88" y="2499"/>
                    <a:pt x="47" y="3023"/>
                  </a:cubicBezTo>
                  <a:cubicBezTo>
                    <a:pt x="1" y="3571"/>
                    <a:pt x="183" y="4096"/>
                    <a:pt x="457" y="4188"/>
                  </a:cubicBezTo>
                  <a:cubicBezTo>
                    <a:pt x="481" y="4193"/>
                    <a:pt x="505" y="4196"/>
                    <a:pt x="529" y="4196"/>
                  </a:cubicBezTo>
                  <a:cubicBezTo>
                    <a:pt x="797" y="4196"/>
                    <a:pt x="1032" y="3845"/>
                    <a:pt x="1074" y="3320"/>
                  </a:cubicBezTo>
                  <a:cubicBezTo>
                    <a:pt x="1142" y="2772"/>
                    <a:pt x="937" y="2247"/>
                    <a:pt x="663" y="2156"/>
                  </a:cubicBezTo>
                  <a:cubicBezTo>
                    <a:pt x="639" y="2151"/>
                    <a:pt x="615" y="2148"/>
                    <a:pt x="592" y="214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7" name="Google Shape;3147;p42"/>
            <p:cNvSpPr/>
            <p:nvPr/>
          </p:nvSpPr>
          <p:spPr>
            <a:xfrm flipH="1">
              <a:off x="6439949" y="2962763"/>
              <a:ext cx="408540" cy="708272"/>
            </a:xfrm>
            <a:custGeom>
              <a:avLst/>
              <a:gdLst/>
              <a:ahLst/>
              <a:cxnLst/>
              <a:rect l="l" t="t" r="r" b="b"/>
              <a:pathLst>
                <a:path w="16915" h="29325" extrusionOk="0">
                  <a:moveTo>
                    <a:pt x="6554" y="1"/>
                  </a:moveTo>
                  <a:cubicBezTo>
                    <a:pt x="5477" y="1"/>
                    <a:pt x="4357" y="209"/>
                    <a:pt x="3219" y="624"/>
                  </a:cubicBezTo>
                  <a:cubicBezTo>
                    <a:pt x="3926" y="989"/>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1" y="28927"/>
                    <a:pt x="4383" y="29292"/>
                  </a:cubicBezTo>
                  <a:cubicBezTo>
                    <a:pt x="4632" y="29314"/>
                    <a:pt x="4879" y="29324"/>
                    <a:pt x="5125" y="29324"/>
                  </a:cubicBezTo>
                  <a:cubicBezTo>
                    <a:pt x="8011" y="29324"/>
                    <a:pt x="10651" y="27870"/>
                    <a:pt x="12417" y="25640"/>
                  </a:cubicBezTo>
                  <a:cubicBezTo>
                    <a:pt x="13011" y="24910"/>
                    <a:pt x="13970" y="24065"/>
                    <a:pt x="14335" y="23198"/>
                  </a:cubicBezTo>
                  <a:cubicBezTo>
                    <a:pt x="16115" y="19158"/>
                    <a:pt x="16914" y="15483"/>
                    <a:pt x="16115" y="11032"/>
                  </a:cubicBezTo>
                  <a:cubicBezTo>
                    <a:pt x="14808" y="3630"/>
                    <a:pt x="11050" y="1"/>
                    <a:pt x="655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8" name="Google Shape;3148;p42"/>
            <p:cNvSpPr/>
            <p:nvPr/>
          </p:nvSpPr>
          <p:spPr>
            <a:xfrm flipH="1">
              <a:off x="6512189" y="2989935"/>
              <a:ext cx="334657" cy="646852"/>
            </a:xfrm>
            <a:custGeom>
              <a:avLst/>
              <a:gdLst/>
              <a:ahLst/>
              <a:cxnLst/>
              <a:rect l="l" t="t" r="r" b="b"/>
              <a:pathLst>
                <a:path w="13856" h="26782" extrusionOk="0">
                  <a:moveTo>
                    <a:pt x="5593" y="1"/>
                  </a:moveTo>
                  <a:cubicBezTo>
                    <a:pt x="6643" y="640"/>
                    <a:pt x="8013" y="982"/>
                    <a:pt x="9747" y="3516"/>
                  </a:cubicBezTo>
                  <a:cubicBezTo>
                    <a:pt x="12144" y="7031"/>
                    <a:pt x="13422" y="16184"/>
                    <a:pt x="10113" y="21297"/>
                  </a:cubicBezTo>
                  <a:cubicBezTo>
                    <a:pt x="10113" y="21297"/>
                    <a:pt x="8078" y="24871"/>
                    <a:pt x="4045" y="24871"/>
                  </a:cubicBezTo>
                  <a:cubicBezTo>
                    <a:pt x="3659" y="24871"/>
                    <a:pt x="3254" y="24838"/>
                    <a:pt x="2831" y="24766"/>
                  </a:cubicBezTo>
                  <a:lnTo>
                    <a:pt x="24" y="24949"/>
                  </a:lnTo>
                  <a:cubicBezTo>
                    <a:pt x="24" y="24949"/>
                    <a:pt x="1" y="25520"/>
                    <a:pt x="366" y="26159"/>
                  </a:cubicBezTo>
                  <a:cubicBezTo>
                    <a:pt x="914" y="26455"/>
                    <a:pt x="1667" y="26684"/>
                    <a:pt x="2672"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6"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9" name="Google Shape;3149;p42"/>
            <p:cNvSpPr/>
            <p:nvPr/>
          </p:nvSpPr>
          <p:spPr>
            <a:xfrm flipH="1">
              <a:off x="6535327" y="3004958"/>
              <a:ext cx="189114" cy="578259"/>
            </a:xfrm>
            <a:custGeom>
              <a:avLst/>
              <a:gdLst/>
              <a:ahLst/>
              <a:cxnLst/>
              <a:rect l="l" t="t" r="r" b="b"/>
              <a:pathLst>
                <a:path w="7830" h="23942" extrusionOk="0">
                  <a:moveTo>
                    <a:pt x="931" y="0"/>
                  </a:moveTo>
                  <a:cubicBezTo>
                    <a:pt x="815" y="0"/>
                    <a:pt x="709" y="7"/>
                    <a:pt x="616" y="18"/>
                  </a:cubicBezTo>
                  <a:cubicBezTo>
                    <a:pt x="206" y="87"/>
                    <a:pt x="0" y="201"/>
                    <a:pt x="0" y="201"/>
                  </a:cubicBezTo>
                  <a:cubicBezTo>
                    <a:pt x="0" y="212"/>
                    <a:pt x="13" y="216"/>
                    <a:pt x="39" y="216"/>
                  </a:cubicBezTo>
                  <a:cubicBezTo>
                    <a:pt x="119" y="216"/>
                    <a:pt x="322" y="172"/>
                    <a:pt x="616" y="155"/>
                  </a:cubicBezTo>
                  <a:cubicBezTo>
                    <a:pt x="1005" y="155"/>
                    <a:pt x="1575" y="223"/>
                    <a:pt x="2169" y="543"/>
                  </a:cubicBezTo>
                  <a:cubicBezTo>
                    <a:pt x="3356" y="1159"/>
                    <a:pt x="4497" y="2620"/>
                    <a:pt x="5319" y="4218"/>
                  </a:cubicBezTo>
                  <a:cubicBezTo>
                    <a:pt x="5729" y="4994"/>
                    <a:pt x="6095" y="5838"/>
                    <a:pt x="6300" y="6637"/>
                  </a:cubicBezTo>
                  <a:cubicBezTo>
                    <a:pt x="6505" y="7436"/>
                    <a:pt x="6665" y="8212"/>
                    <a:pt x="6779" y="8897"/>
                  </a:cubicBezTo>
                  <a:cubicBezTo>
                    <a:pt x="6916" y="9559"/>
                    <a:pt x="6939" y="10107"/>
                    <a:pt x="7008" y="10495"/>
                  </a:cubicBezTo>
                  <a:cubicBezTo>
                    <a:pt x="7030" y="10700"/>
                    <a:pt x="7030" y="10860"/>
                    <a:pt x="7053" y="10951"/>
                  </a:cubicBezTo>
                  <a:cubicBezTo>
                    <a:pt x="7053" y="11065"/>
                    <a:pt x="7053" y="11111"/>
                    <a:pt x="7053" y="11111"/>
                  </a:cubicBezTo>
                  <a:cubicBezTo>
                    <a:pt x="7053" y="11111"/>
                    <a:pt x="7076" y="11339"/>
                    <a:pt x="7099" y="11727"/>
                  </a:cubicBezTo>
                  <a:cubicBezTo>
                    <a:pt x="7145" y="12138"/>
                    <a:pt x="7122" y="12686"/>
                    <a:pt x="7145" y="13348"/>
                  </a:cubicBezTo>
                  <a:cubicBezTo>
                    <a:pt x="7099" y="14033"/>
                    <a:pt x="7053" y="14809"/>
                    <a:pt x="6871" y="15631"/>
                  </a:cubicBezTo>
                  <a:cubicBezTo>
                    <a:pt x="6825" y="15836"/>
                    <a:pt x="6802" y="16041"/>
                    <a:pt x="6756" y="16270"/>
                  </a:cubicBezTo>
                  <a:cubicBezTo>
                    <a:pt x="6688" y="16475"/>
                    <a:pt x="6620" y="16680"/>
                    <a:pt x="6551" y="16886"/>
                  </a:cubicBezTo>
                  <a:cubicBezTo>
                    <a:pt x="6505" y="17091"/>
                    <a:pt x="6437" y="17320"/>
                    <a:pt x="6368" y="17525"/>
                  </a:cubicBezTo>
                  <a:lnTo>
                    <a:pt x="6117" y="18141"/>
                  </a:lnTo>
                  <a:cubicBezTo>
                    <a:pt x="5433" y="19830"/>
                    <a:pt x="4474" y="21382"/>
                    <a:pt x="3584" y="22387"/>
                  </a:cubicBezTo>
                  <a:cubicBezTo>
                    <a:pt x="2671" y="23391"/>
                    <a:pt x="1895" y="23893"/>
                    <a:pt x="1940" y="23939"/>
                  </a:cubicBezTo>
                  <a:cubicBezTo>
                    <a:pt x="1940" y="23941"/>
                    <a:pt x="1942" y="23942"/>
                    <a:pt x="1945" y="23942"/>
                  </a:cubicBezTo>
                  <a:cubicBezTo>
                    <a:pt x="1976" y="23942"/>
                    <a:pt x="2175" y="23830"/>
                    <a:pt x="2488" y="23642"/>
                  </a:cubicBezTo>
                  <a:cubicBezTo>
                    <a:pt x="2557" y="23574"/>
                    <a:pt x="2648" y="23528"/>
                    <a:pt x="2762" y="23460"/>
                  </a:cubicBezTo>
                  <a:cubicBezTo>
                    <a:pt x="2853" y="23391"/>
                    <a:pt x="2967" y="23300"/>
                    <a:pt x="3059" y="23209"/>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5" y="16840"/>
                    <a:pt x="7213" y="16612"/>
                    <a:pt x="7281" y="16407"/>
                  </a:cubicBezTo>
                  <a:cubicBezTo>
                    <a:pt x="7350" y="16178"/>
                    <a:pt x="7373" y="15973"/>
                    <a:pt x="7441" y="15745"/>
                  </a:cubicBezTo>
                  <a:cubicBezTo>
                    <a:pt x="7647" y="14900"/>
                    <a:pt x="7715" y="14078"/>
                    <a:pt x="7784" y="13394"/>
                  </a:cubicBezTo>
                  <a:cubicBezTo>
                    <a:pt x="7784" y="12686"/>
                    <a:pt x="7829" y="12115"/>
                    <a:pt x="7784" y="11705"/>
                  </a:cubicBezTo>
                  <a:cubicBezTo>
                    <a:pt x="7761" y="11294"/>
                    <a:pt x="7738" y="11065"/>
                    <a:pt x="7738" y="11065"/>
                  </a:cubicBezTo>
                  <a:cubicBezTo>
                    <a:pt x="7738" y="11065"/>
                    <a:pt x="7738" y="10997"/>
                    <a:pt x="7738" y="10906"/>
                  </a:cubicBezTo>
                  <a:cubicBezTo>
                    <a:pt x="7715" y="10792"/>
                    <a:pt x="7692" y="10632"/>
                    <a:pt x="7670" y="10426"/>
                  </a:cubicBezTo>
                  <a:cubicBezTo>
                    <a:pt x="7601" y="10038"/>
                    <a:pt x="7555" y="9445"/>
                    <a:pt x="7396" y="8783"/>
                  </a:cubicBezTo>
                  <a:cubicBezTo>
                    <a:pt x="7281" y="8098"/>
                    <a:pt x="7076" y="7322"/>
                    <a:pt x="6871" y="6478"/>
                  </a:cubicBezTo>
                  <a:cubicBezTo>
                    <a:pt x="6597" y="5633"/>
                    <a:pt x="6209" y="4789"/>
                    <a:pt x="5752" y="3967"/>
                  </a:cubicBezTo>
                  <a:cubicBezTo>
                    <a:pt x="5296" y="3168"/>
                    <a:pt x="4748" y="2415"/>
                    <a:pt x="4177"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0" name="Google Shape;3150;p42"/>
            <p:cNvSpPr/>
            <p:nvPr/>
          </p:nvSpPr>
          <p:spPr>
            <a:xfrm flipH="1">
              <a:off x="6441616" y="2963608"/>
              <a:ext cx="366635" cy="712909"/>
            </a:xfrm>
            <a:custGeom>
              <a:avLst/>
              <a:gdLst/>
              <a:ahLst/>
              <a:cxnLst/>
              <a:rect l="l" t="t" r="r" b="b"/>
              <a:pathLst>
                <a:path w="15180" h="29517" extrusionOk="0">
                  <a:moveTo>
                    <a:pt x="5859" y="0"/>
                  </a:moveTo>
                  <a:cubicBezTo>
                    <a:pt x="5520" y="0"/>
                    <a:pt x="5221" y="26"/>
                    <a:pt x="4977" y="64"/>
                  </a:cubicBezTo>
                  <a:cubicBezTo>
                    <a:pt x="4657" y="87"/>
                    <a:pt x="4429" y="178"/>
                    <a:pt x="4269" y="201"/>
                  </a:cubicBezTo>
                  <a:cubicBezTo>
                    <a:pt x="4109" y="224"/>
                    <a:pt x="4018" y="269"/>
                    <a:pt x="4018" y="269"/>
                  </a:cubicBezTo>
                  <a:cubicBezTo>
                    <a:pt x="4018" y="280"/>
                    <a:pt x="4038" y="284"/>
                    <a:pt x="4075" y="284"/>
                  </a:cubicBezTo>
                  <a:cubicBezTo>
                    <a:pt x="4200" y="284"/>
                    <a:pt x="4521" y="236"/>
                    <a:pt x="4977" y="201"/>
                  </a:cubicBezTo>
                  <a:cubicBezTo>
                    <a:pt x="5121" y="190"/>
                    <a:pt x="5284" y="183"/>
                    <a:pt x="5461" y="183"/>
                  </a:cubicBezTo>
                  <a:cubicBezTo>
                    <a:pt x="6010" y="183"/>
                    <a:pt x="6700" y="250"/>
                    <a:pt x="7442" y="475"/>
                  </a:cubicBezTo>
                  <a:cubicBezTo>
                    <a:pt x="7944" y="634"/>
                    <a:pt x="8446" y="840"/>
                    <a:pt x="8948" y="1137"/>
                  </a:cubicBezTo>
                  <a:cubicBezTo>
                    <a:pt x="9450" y="1456"/>
                    <a:pt x="9953" y="1821"/>
                    <a:pt x="10409" y="2278"/>
                  </a:cubicBezTo>
                  <a:cubicBezTo>
                    <a:pt x="10843" y="2734"/>
                    <a:pt x="11276" y="3237"/>
                    <a:pt x="11642" y="3807"/>
                  </a:cubicBezTo>
                  <a:cubicBezTo>
                    <a:pt x="12030" y="4355"/>
                    <a:pt x="12349" y="4948"/>
                    <a:pt x="12646" y="5588"/>
                  </a:cubicBezTo>
                  <a:cubicBezTo>
                    <a:pt x="13833" y="8075"/>
                    <a:pt x="14335" y="10837"/>
                    <a:pt x="14472" y="12892"/>
                  </a:cubicBezTo>
                  <a:cubicBezTo>
                    <a:pt x="14540" y="13919"/>
                    <a:pt x="14518" y="14763"/>
                    <a:pt x="14472" y="15357"/>
                  </a:cubicBezTo>
                  <a:cubicBezTo>
                    <a:pt x="14449" y="15653"/>
                    <a:pt x="14426" y="15905"/>
                    <a:pt x="14404" y="16064"/>
                  </a:cubicBezTo>
                  <a:cubicBezTo>
                    <a:pt x="14381" y="16224"/>
                    <a:pt x="14381" y="16293"/>
                    <a:pt x="14381" y="16293"/>
                  </a:cubicBezTo>
                  <a:cubicBezTo>
                    <a:pt x="14381" y="16293"/>
                    <a:pt x="14358" y="16384"/>
                    <a:pt x="14335" y="16544"/>
                  </a:cubicBezTo>
                  <a:cubicBezTo>
                    <a:pt x="14312" y="16703"/>
                    <a:pt x="14289" y="16932"/>
                    <a:pt x="14244" y="17228"/>
                  </a:cubicBezTo>
                  <a:cubicBezTo>
                    <a:pt x="14152" y="17822"/>
                    <a:pt x="13993" y="18666"/>
                    <a:pt x="13696" y="19671"/>
                  </a:cubicBezTo>
                  <a:cubicBezTo>
                    <a:pt x="13399" y="20652"/>
                    <a:pt x="12988" y="21793"/>
                    <a:pt x="12395" y="22935"/>
                  </a:cubicBezTo>
                  <a:cubicBezTo>
                    <a:pt x="12121" y="23528"/>
                    <a:pt x="11779" y="24099"/>
                    <a:pt x="11391" y="24647"/>
                  </a:cubicBezTo>
                  <a:cubicBezTo>
                    <a:pt x="11003" y="25217"/>
                    <a:pt x="10592" y="25742"/>
                    <a:pt x="10112" y="26244"/>
                  </a:cubicBezTo>
                  <a:cubicBezTo>
                    <a:pt x="9633" y="26747"/>
                    <a:pt x="9131" y="27203"/>
                    <a:pt x="8583" y="27591"/>
                  </a:cubicBezTo>
                  <a:cubicBezTo>
                    <a:pt x="8035" y="27979"/>
                    <a:pt x="7465" y="28321"/>
                    <a:pt x="6871" y="28573"/>
                  </a:cubicBezTo>
                  <a:cubicBezTo>
                    <a:pt x="5684" y="29075"/>
                    <a:pt x="4475" y="29257"/>
                    <a:pt x="3447" y="29257"/>
                  </a:cubicBezTo>
                  <a:cubicBezTo>
                    <a:pt x="1466" y="29214"/>
                    <a:pt x="196" y="28704"/>
                    <a:pt x="40" y="28704"/>
                  </a:cubicBezTo>
                  <a:cubicBezTo>
                    <a:pt x="30" y="28704"/>
                    <a:pt x="25" y="28706"/>
                    <a:pt x="24" y="28710"/>
                  </a:cubicBezTo>
                  <a:cubicBezTo>
                    <a:pt x="1" y="28732"/>
                    <a:pt x="343" y="28869"/>
                    <a:pt x="914" y="29075"/>
                  </a:cubicBezTo>
                  <a:cubicBezTo>
                    <a:pt x="1507" y="29234"/>
                    <a:pt x="2375" y="29463"/>
                    <a:pt x="3425" y="29508"/>
                  </a:cubicBezTo>
                  <a:cubicBezTo>
                    <a:pt x="3551" y="29514"/>
                    <a:pt x="3680" y="29517"/>
                    <a:pt x="3812" y="29517"/>
                  </a:cubicBezTo>
                  <a:cubicBezTo>
                    <a:pt x="4794" y="29517"/>
                    <a:pt x="5901" y="29358"/>
                    <a:pt x="7008" y="28915"/>
                  </a:cubicBezTo>
                  <a:cubicBezTo>
                    <a:pt x="7647" y="28687"/>
                    <a:pt x="8241" y="28344"/>
                    <a:pt x="8834" y="27956"/>
                  </a:cubicBezTo>
                  <a:cubicBezTo>
                    <a:pt x="9428" y="27568"/>
                    <a:pt x="9953" y="27089"/>
                    <a:pt x="10478" y="26587"/>
                  </a:cubicBezTo>
                  <a:cubicBezTo>
                    <a:pt x="10957" y="26085"/>
                    <a:pt x="11413" y="25514"/>
                    <a:pt x="11824" y="24966"/>
                  </a:cubicBezTo>
                  <a:cubicBezTo>
                    <a:pt x="12235" y="24373"/>
                    <a:pt x="12600" y="23802"/>
                    <a:pt x="12920" y="23209"/>
                  </a:cubicBezTo>
                  <a:cubicBezTo>
                    <a:pt x="13559" y="22045"/>
                    <a:pt x="13993" y="20858"/>
                    <a:pt x="14312" y="19853"/>
                  </a:cubicBezTo>
                  <a:cubicBezTo>
                    <a:pt x="14632" y="18826"/>
                    <a:pt x="14814" y="17959"/>
                    <a:pt x="14906" y="17343"/>
                  </a:cubicBezTo>
                  <a:cubicBezTo>
                    <a:pt x="14974" y="17046"/>
                    <a:pt x="14997" y="16795"/>
                    <a:pt x="15020" y="16635"/>
                  </a:cubicBezTo>
                  <a:cubicBezTo>
                    <a:pt x="15043" y="16475"/>
                    <a:pt x="15065" y="16384"/>
                    <a:pt x="15065" y="16384"/>
                  </a:cubicBezTo>
                  <a:cubicBezTo>
                    <a:pt x="15065" y="16384"/>
                    <a:pt x="15065" y="16293"/>
                    <a:pt x="15088" y="16133"/>
                  </a:cubicBezTo>
                  <a:cubicBezTo>
                    <a:pt x="15111" y="15950"/>
                    <a:pt x="15111" y="15722"/>
                    <a:pt x="15134" y="15402"/>
                  </a:cubicBezTo>
                  <a:cubicBezTo>
                    <a:pt x="15180" y="14786"/>
                    <a:pt x="15180" y="13896"/>
                    <a:pt x="15088" y="12846"/>
                  </a:cubicBezTo>
                  <a:cubicBezTo>
                    <a:pt x="14929" y="10723"/>
                    <a:pt x="14358" y="7916"/>
                    <a:pt x="13102" y="5359"/>
                  </a:cubicBezTo>
                  <a:cubicBezTo>
                    <a:pt x="12783" y="4743"/>
                    <a:pt x="12418" y="4127"/>
                    <a:pt x="12007" y="3556"/>
                  </a:cubicBezTo>
                  <a:cubicBezTo>
                    <a:pt x="11596" y="2985"/>
                    <a:pt x="11162" y="2460"/>
                    <a:pt x="10660" y="2004"/>
                  </a:cubicBezTo>
                  <a:cubicBezTo>
                    <a:pt x="10181" y="1525"/>
                    <a:pt x="9656" y="1159"/>
                    <a:pt x="9108" y="863"/>
                  </a:cubicBezTo>
                  <a:cubicBezTo>
                    <a:pt x="8583" y="543"/>
                    <a:pt x="8035" y="361"/>
                    <a:pt x="7510" y="201"/>
                  </a:cubicBezTo>
                  <a:cubicBezTo>
                    <a:pt x="6906" y="53"/>
                    <a:pt x="6342" y="0"/>
                    <a:pt x="585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1" name="Google Shape;3151;p42"/>
            <p:cNvSpPr/>
            <p:nvPr/>
          </p:nvSpPr>
          <p:spPr>
            <a:xfrm flipH="1">
              <a:off x="6461469" y="2974236"/>
              <a:ext cx="691341" cy="87975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5611" y="8503"/>
                    <a:pt x="21274" y="2135"/>
                  </a:cubicBezTo>
                  <a:cubicBezTo>
                    <a:pt x="20430" y="879"/>
                    <a:pt x="18672" y="377"/>
                    <a:pt x="15157" y="57"/>
                  </a:cubicBezTo>
                  <a:cubicBezTo>
                    <a:pt x="14751" y="18"/>
                    <a:pt x="14305" y="0"/>
                    <a:pt x="138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2" name="Google Shape;3152;p42"/>
            <p:cNvSpPr/>
            <p:nvPr/>
          </p:nvSpPr>
          <p:spPr>
            <a:xfrm flipH="1">
              <a:off x="6461469" y="2974236"/>
              <a:ext cx="691341" cy="87975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8236" y="30073"/>
                    <a:pt x="27551" y="25736"/>
                  </a:cubicBezTo>
                  <a:cubicBezTo>
                    <a:pt x="26684" y="28452"/>
                    <a:pt x="24515" y="30963"/>
                    <a:pt x="19699" y="31579"/>
                  </a:cubicBezTo>
                  <a:cubicBezTo>
                    <a:pt x="18927" y="31676"/>
                    <a:pt x="18199" y="31723"/>
                    <a:pt x="17513" y="31723"/>
                  </a:cubicBezTo>
                  <a:cubicBezTo>
                    <a:pt x="7866" y="31723"/>
                    <a:pt x="6442" y="22565"/>
                    <a:pt x="7465" y="16172"/>
                  </a:cubicBezTo>
                  <a:cubicBezTo>
                    <a:pt x="8560" y="9347"/>
                    <a:pt x="10181" y="6677"/>
                    <a:pt x="15956" y="5558"/>
                  </a:cubicBezTo>
                  <a:cubicBezTo>
                    <a:pt x="20635" y="4623"/>
                    <a:pt x="20407" y="2408"/>
                    <a:pt x="20498" y="1336"/>
                  </a:cubicBezTo>
                  <a:cubicBezTo>
                    <a:pt x="19471" y="651"/>
                    <a:pt x="17828" y="309"/>
                    <a:pt x="15157" y="57"/>
                  </a:cubicBezTo>
                  <a:cubicBezTo>
                    <a:pt x="14751" y="18"/>
                    <a:pt x="14305" y="0"/>
                    <a:pt x="1383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3" name="Google Shape;3153;p42"/>
            <p:cNvSpPr/>
            <p:nvPr/>
          </p:nvSpPr>
          <p:spPr>
            <a:xfrm flipH="1">
              <a:off x="6576676" y="3778152"/>
              <a:ext cx="493436" cy="49778"/>
            </a:xfrm>
            <a:custGeom>
              <a:avLst/>
              <a:gdLst/>
              <a:ahLst/>
              <a:cxnLst/>
              <a:rect l="l" t="t" r="r" b="b"/>
              <a:pathLst>
                <a:path w="20430" h="2061" extrusionOk="0">
                  <a:moveTo>
                    <a:pt x="15" y="0"/>
                  </a:moveTo>
                  <a:cubicBezTo>
                    <a:pt x="5" y="0"/>
                    <a:pt x="1" y="2"/>
                    <a:pt x="1" y="6"/>
                  </a:cubicBezTo>
                  <a:cubicBezTo>
                    <a:pt x="1" y="6"/>
                    <a:pt x="138" y="75"/>
                    <a:pt x="412" y="189"/>
                  </a:cubicBezTo>
                  <a:cubicBezTo>
                    <a:pt x="685" y="280"/>
                    <a:pt x="1051" y="463"/>
                    <a:pt x="1507" y="600"/>
                  </a:cubicBezTo>
                  <a:cubicBezTo>
                    <a:pt x="2443" y="919"/>
                    <a:pt x="3698" y="1239"/>
                    <a:pt x="4977" y="1490"/>
                  </a:cubicBezTo>
                  <a:cubicBezTo>
                    <a:pt x="6255" y="1741"/>
                    <a:pt x="7533" y="1901"/>
                    <a:pt x="8515" y="1969"/>
                  </a:cubicBezTo>
                  <a:cubicBezTo>
                    <a:pt x="8994" y="2015"/>
                    <a:pt x="9405" y="2015"/>
                    <a:pt x="9679" y="2038"/>
                  </a:cubicBezTo>
                  <a:cubicBezTo>
                    <a:pt x="9975" y="2038"/>
                    <a:pt x="10135" y="2060"/>
                    <a:pt x="10135" y="2060"/>
                  </a:cubicBezTo>
                  <a:cubicBezTo>
                    <a:pt x="10135" y="2060"/>
                    <a:pt x="10774" y="2060"/>
                    <a:pt x="11756" y="2038"/>
                  </a:cubicBezTo>
                  <a:cubicBezTo>
                    <a:pt x="12737" y="2015"/>
                    <a:pt x="14038" y="1923"/>
                    <a:pt x="15339" y="1764"/>
                  </a:cubicBezTo>
                  <a:cubicBezTo>
                    <a:pt x="16618" y="1604"/>
                    <a:pt x="17896" y="1376"/>
                    <a:pt x="18854" y="1147"/>
                  </a:cubicBezTo>
                  <a:cubicBezTo>
                    <a:pt x="19334" y="1056"/>
                    <a:pt x="19722" y="942"/>
                    <a:pt x="19996" y="873"/>
                  </a:cubicBezTo>
                  <a:cubicBezTo>
                    <a:pt x="20270" y="805"/>
                    <a:pt x="20429" y="759"/>
                    <a:pt x="20429" y="736"/>
                  </a:cubicBezTo>
                  <a:lnTo>
                    <a:pt x="20429" y="736"/>
                  </a:lnTo>
                  <a:cubicBezTo>
                    <a:pt x="20429" y="736"/>
                    <a:pt x="20270" y="759"/>
                    <a:pt x="19996" y="805"/>
                  </a:cubicBezTo>
                  <a:cubicBezTo>
                    <a:pt x="19699" y="851"/>
                    <a:pt x="19311" y="942"/>
                    <a:pt x="18832" y="1010"/>
                  </a:cubicBezTo>
                  <a:cubicBezTo>
                    <a:pt x="17873" y="1193"/>
                    <a:pt x="16595" y="1376"/>
                    <a:pt x="15317" y="1513"/>
                  </a:cubicBezTo>
                  <a:cubicBezTo>
                    <a:pt x="14015" y="1649"/>
                    <a:pt x="12714" y="1718"/>
                    <a:pt x="11756" y="1718"/>
                  </a:cubicBezTo>
                  <a:lnTo>
                    <a:pt x="10135" y="1718"/>
                  </a:lnTo>
                  <a:cubicBezTo>
                    <a:pt x="10135" y="1718"/>
                    <a:pt x="9975" y="1695"/>
                    <a:pt x="9701" y="1695"/>
                  </a:cubicBezTo>
                  <a:cubicBezTo>
                    <a:pt x="9428" y="1672"/>
                    <a:pt x="9017" y="1695"/>
                    <a:pt x="8537" y="1649"/>
                  </a:cubicBezTo>
                  <a:cubicBezTo>
                    <a:pt x="7556" y="1604"/>
                    <a:pt x="6278" y="1467"/>
                    <a:pt x="4999" y="1261"/>
                  </a:cubicBezTo>
                  <a:cubicBezTo>
                    <a:pt x="3744" y="1033"/>
                    <a:pt x="2489" y="736"/>
                    <a:pt x="1553" y="463"/>
                  </a:cubicBezTo>
                  <a:cubicBezTo>
                    <a:pt x="1074" y="348"/>
                    <a:pt x="708" y="189"/>
                    <a:pt x="434" y="120"/>
                  </a:cubicBezTo>
                  <a:cubicBezTo>
                    <a:pt x="208" y="45"/>
                    <a:pt x="59" y="0"/>
                    <a:pt x="1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4" name="Google Shape;3154;p42"/>
            <p:cNvSpPr/>
            <p:nvPr/>
          </p:nvSpPr>
          <p:spPr>
            <a:xfrm flipH="1">
              <a:off x="6661572" y="2996552"/>
              <a:ext cx="295530" cy="111077"/>
            </a:xfrm>
            <a:custGeom>
              <a:avLst/>
              <a:gdLst/>
              <a:ahLst/>
              <a:cxnLst/>
              <a:rect l="l" t="t" r="r" b="b"/>
              <a:pathLst>
                <a:path w="12236" h="4599" extrusionOk="0">
                  <a:moveTo>
                    <a:pt x="2192" y="1"/>
                  </a:moveTo>
                  <a:cubicBezTo>
                    <a:pt x="2192" y="1"/>
                    <a:pt x="1" y="571"/>
                    <a:pt x="572" y="1713"/>
                  </a:cubicBezTo>
                  <a:cubicBezTo>
                    <a:pt x="1053" y="2676"/>
                    <a:pt x="2949" y="4599"/>
                    <a:pt x="5903" y="4599"/>
                  </a:cubicBezTo>
                  <a:cubicBezTo>
                    <a:pt x="6449" y="4599"/>
                    <a:pt x="7031" y="4533"/>
                    <a:pt x="7647" y="4383"/>
                  </a:cubicBezTo>
                  <a:cubicBezTo>
                    <a:pt x="12235" y="3288"/>
                    <a:pt x="10113" y="571"/>
                    <a:pt x="8675" y="571"/>
                  </a:cubicBezTo>
                  <a:cubicBezTo>
                    <a:pt x="7259" y="571"/>
                    <a:pt x="2192" y="1"/>
                    <a:pt x="219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5" name="Google Shape;3155;p42"/>
            <p:cNvSpPr/>
            <p:nvPr/>
          </p:nvSpPr>
          <p:spPr>
            <a:xfrm flipH="1">
              <a:off x="6715602" y="2996552"/>
              <a:ext cx="226043" cy="79921"/>
            </a:xfrm>
            <a:custGeom>
              <a:avLst/>
              <a:gdLst/>
              <a:ahLst/>
              <a:cxnLst/>
              <a:rect l="l" t="t" r="r" b="b"/>
              <a:pathLst>
                <a:path w="9359" h="3309" extrusionOk="0">
                  <a:moveTo>
                    <a:pt x="1552" y="1"/>
                  </a:moveTo>
                  <a:cubicBezTo>
                    <a:pt x="1552" y="1"/>
                    <a:pt x="411" y="298"/>
                    <a:pt x="0" y="891"/>
                  </a:cubicBezTo>
                  <a:cubicBezTo>
                    <a:pt x="443" y="1718"/>
                    <a:pt x="2199" y="3308"/>
                    <a:pt x="4914" y="3308"/>
                  </a:cubicBezTo>
                  <a:cubicBezTo>
                    <a:pt x="5420" y="3308"/>
                    <a:pt x="5958" y="3253"/>
                    <a:pt x="6528" y="3128"/>
                  </a:cubicBezTo>
                  <a:cubicBezTo>
                    <a:pt x="8925" y="2626"/>
                    <a:pt x="9358" y="1667"/>
                    <a:pt x="9039" y="937"/>
                  </a:cubicBezTo>
                  <a:cubicBezTo>
                    <a:pt x="8719" y="708"/>
                    <a:pt x="8354" y="571"/>
                    <a:pt x="8035" y="571"/>
                  </a:cubicBezTo>
                  <a:cubicBezTo>
                    <a:pt x="6619" y="571"/>
                    <a:pt x="1552" y="1"/>
                    <a:pt x="155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6" name="Google Shape;3156;p42"/>
            <p:cNvSpPr/>
            <p:nvPr/>
          </p:nvSpPr>
          <p:spPr>
            <a:xfrm flipH="1">
              <a:off x="6790571" y="2969381"/>
              <a:ext cx="407984" cy="708272"/>
            </a:xfrm>
            <a:custGeom>
              <a:avLst/>
              <a:gdLst/>
              <a:ahLst/>
              <a:cxnLst/>
              <a:rect l="l" t="t" r="r" b="b"/>
              <a:pathLst>
                <a:path w="16892" h="29325" extrusionOk="0">
                  <a:moveTo>
                    <a:pt x="6554" y="1"/>
                  </a:moveTo>
                  <a:cubicBezTo>
                    <a:pt x="5477" y="1"/>
                    <a:pt x="4357" y="209"/>
                    <a:pt x="3219" y="624"/>
                  </a:cubicBezTo>
                  <a:cubicBezTo>
                    <a:pt x="3926" y="1012"/>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0" y="28927"/>
                    <a:pt x="4383" y="29292"/>
                  </a:cubicBezTo>
                  <a:cubicBezTo>
                    <a:pt x="4632" y="29314"/>
                    <a:pt x="4879" y="29324"/>
                    <a:pt x="5125" y="29324"/>
                  </a:cubicBezTo>
                  <a:cubicBezTo>
                    <a:pt x="8011" y="29324"/>
                    <a:pt x="10650" y="27870"/>
                    <a:pt x="12417" y="25640"/>
                  </a:cubicBezTo>
                  <a:cubicBezTo>
                    <a:pt x="13011" y="24933"/>
                    <a:pt x="13970" y="24065"/>
                    <a:pt x="14335" y="23198"/>
                  </a:cubicBezTo>
                  <a:cubicBezTo>
                    <a:pt x="16115" y="19158"/>
                    <a:pt x="16891" y="15483"/>
                    <a:pt x="16115" y="11032"/>
                  </a:cubicBezTo>
                  <a:cubicBezTo>
                    <a:pt x="14808" y="3630"/>
                    <a:pt x="11049" y="1"/>
                    <a:pt x="655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7" name="Google Shape;3157;p42"/>
            <p:cNvSpPr/>
            <p:nvPr/>
          </p:nvSpPr>
          <p:spPr>
            <a:xfrm flipH="1">
              <a:off x="6862256" y="2996552"/>
              <a:ext cx="334657" cy="646852"/>
            </a:xfrm>
            <a:custGeom>
              <a:avLst/>
              <a:gdLst/>
              <a:ahLst/>
              <a:cxnLst/>
              <a:rect l="l" t="t" r="r" b="b"/>
              <a:pathLst>
                <a:path w="13856" h="26782" extrusionOk="0">
                  <a:moveTo>
                    <a:pt x="5593" y="1"/>
                  </a:moveTo>
                  <a:cubicBezTo>
                    <a:pt x="6643" y="663"/>
                    <a:pt x="8013" y="982"/>
                    <a:pt x="9747" y="3516"/>
                  </a:cubicBezTo>
                  <a:cubicBezTo>
                    <a:pt x="12144" y="7031"/>
                    <a:pt x="13422" y="16207"/>
                    <a:pt x="10113" y="21297"/>
                  </a:cubicBezTo>
                  <a:cubicBezTo>
                    <a:pt x="10113" y="21297"/>
                    <a:pt x="8078" y="24871"/>
                    <a:pt x="4045" y="24871"/>
                  </a:cubicBezTo>
                  <a:cubicBezTo>
                    <a:pt x="3659" y="24871"/>
                    <a:pt x="3254" y="24838"/>
                    <a:pt x="2831" y="24766"/>
                  </a:cubicBezTo>
                  <a:lnTo>
                    <a:pt x="24" y="24949"/>
                  </a:lnTo>
                  <a:cubicBezTo>
                    <a:pt x="24" y="24949"/>
                    <a:pt x="1" y="25519"/>
                    <a:pt x="366" y="26159"/>
                  </a:cubicBezTo>
                  <a:cubicBezTo>
                    <a:pt x="914" y="26455"/>
                    <a:pt x="1667" y="26684"/>
                    <a:pt x="2671"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5"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8" name="Google Shape;3158;p42"/>
            <p:cNvSpPr/>
            <p:nvPr/>
          </p:nvSpPr>
          <p:spPr>
            <a:xfrm flipH="1">
              <a:off x="6885394" y="3011575"/>
              <a:ext cx="189114" cy="578259"/>
            </a:xfrm>
            <a:custGeom>
              <a:avLst/>
              <a:gdLst/>
              <a:ahLst/>
              <a:cxnLst/>
              <a:rect l="l" t="t" r="r" b="b"/>
              <a:pathLst>
                <a:path w="7830" h="23942" extrusionOk="0">
                  <a:moveTo>
                    <a:pt x="931" y="0"/>
                  </a:moveTo>
                  <a:cubicBezTo>
                    <a:pt x="815" y="0"/>
                    <a:pt x="709" y="7"/>
                    <a:pt x="616" y="18"/>
                  </a:cubicBezTo>
                  <a:cubicBezTo>
                    <a:pt x="206" y="86"/>
                    <a:pt x="0" y="201"/>
                    <a:pt x="0" y="201"/>
                  </a:cubicBezTo>
                  <a:cubicBezTo>
                    <a:pt x="0" y="212"/>
                    <a:pt x="13" y="216"/>
                    <a:pt x="39" y="216"/>
                  </a:cubicBezTo>
                  <a:cubicBezTo>
                    <a:pt x="119" y="216"/>
                    <a:pt x="322" y="172"/>
                    <a:pt x="616" y="155"/>
                  </a:cubicBezTo>
                  <a:cubicBezTo>
                    <a:pt x="1004" y="155"/>
                    <a:pt x="1575" y="223"/>
                    <a:pt x="2146" y="543"/>
                  </a:cubicBezTo>
                  <a:cubicBezTo>
                    <a:pt x="3355" y="1159"/>
                    <a:pt x="4497" y="2620"/>
                    <a:pt x="5318" y="4218"/>
                  </a:cubicBezTo>
                  <a:cubicBezTo>
                    <a:pt x="5729" y="4994"/>
                    <a:pt x="6094" y="5838"/>
                    <a:pt x="6300" y="6637"/>
                  </a:cubicBezTo>
                  <a:cubicBezTo>
                    <a:pt x="6505" y="7459"/>
                    <a:pt x="6665" y="8235"/>
                    <a:pt x="6779" y="8897"/>
                  </a:cubicBezTo>
                  <a:cubicBezTo>
                    <a:pt x="6893" y="9559"/>
                    <a:pt x="6939" y="10107"/>
                    <a:pt x="7008" y="10518"/>
                  </a:cubicBezTo>
                  <a:cubicBezTo>
                    <a:pt x="7030" y="10700"/>
                    <a:pt x="7030" y="10860"/>
                    <a:pt x="7053" y="10951"/>
                  </a:cubicBezTo>
                  <a:cubicBezTo>
                    <a:pt x="7053" y="11065"/>
                    <a:pt x="7053" y="11111"/>
                    <a:pt x="7053" y="11111"/>
                  </a:cubicBezTo>
                  <a:cubicBezTo>
                    <a:pt x="7053" y="11111"/>
                    <a:pt x="7076" y="11339"/>
                    <a:pt x="7099" y="11727"/>
                  </a:cubicBezTo>
                  <a:cubicBezTo>
                    <a:pt x="7144" y="12138"/>
                    <a:pt x="7122" y="12686"/>
                    <a:pt x="7144" y="13371"/>
                  </a:cubicBezTo>
                  <a:cubicBezTo>
                    <a:pt x="7099" y="14033"/>
                    <a:pt x="7053" y="14809"/>
                    <a:pt x="6871" y="15630"/>
                  </a:cubicBezTo>
                  <a:cubicBezTo>
                    <a:pt x="6825" y="15836"/>
                    <a:pt x="6802" y="16064"/>
                    <a:pt x="6756" y="16270"/>
                  </a:cubicBezTo>
                  <a:cubicBezTo>
                    <a:pt x="6688" y="16475"/>
                    <a:pt x="6619" y="16680"/>
                    <a:pt x="6551" y="16886"/>
                  </a:cubicBezTo>
                  <a:cubicBezTo>
                    <a:pt x="6505" y="17091"/>
                    <a:pt x="6437" y="17320"/>
                    <a:pt x="6368" y="17525"/>
                  </a:cubicBezTo>
                  <a:lnTo>
                    <a:pt x="6117" y="18141"/>
                  </a:lnTo>
                  <a:cubicBezTo>
                    <a:pt x="5433" y="19830"/>
                    <a:pt x="4474" y="21382"/>
                    <a:pt x="3584" y="22387"/>
                  </a:cubicBezTo>
                  <a:cubicBezTo>
                    <a:pt x="2671" y="23391"/>
                    <a:pt x="1895" y="23893"/>
                    <a:pt x="1917" y="23939"/>
                  </a:cubicBezTo>
                  <a:cubicBezTo>
                    <a:pt x="1919" y="23941"/>
                    <a:pt x="1923" y="23942"/>
                    <a:pt x="1927" y="23942"/>
                  </a:cubicBezTo>
                  <a:cubicBezTo>
                    <a:pt x="1976" y="23942"/>
                    <a:pt x="2175" y="23830"/>
                    <a:pt x="2488" y="23642"/>
                  </a:cubicBezTo>
                  <a:cubicBezTo>
                    <a:pt x="2557" y="23574"/>
                    <a:pt x="2648" y="23528"/>
                    <a:pt x="2762" y="23459"/>
                  </a:cubicBezTo>
                  <a:cubicBezTo>
                    <a:pt x="2853" y="23391"/>
                    <a:pt x="2967" y="23300"/>
                    <a:pt x="3059" y="23208"/>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4" y="16840"/>
                    <a:pt x="7213" y="16612"/>
                    <a:pt x="7281" y="16406"/>
                  </a:cubicBezTo>
                  <a:cubicBezTo>
                    <a:pt x="7350" y="16178"/>
                    <a:pt x="7373" y="15973"/>
                    <a:pt x="7441" y="15745"/>
                  </a:cubicBezTo>
                  <a:cubicBezTo>
                    <a:pt x="7647" y="14900"/>
                    <a:pt x="7715" y="14078"/>
                    <a:pt x="7784" y="13394"/>
                  </a:cubicBezTo>
                  <a:cubicBezTo>
                    <a:pt x="7784" y="12686"/>
                    <a:pt x="7829" y="12115"/>
                    <a:pt x="7784" y="11704"/>
                  </a:cubicBezTo>
                  <a:cubicBezTo>
                    <a:pt x="7761" y="11294"/>
                    <a:pt x="7738" y="11065"/>
                    <a:pt x="7738" y="11065"/>
                  </a:cubicBezTo>
                  <a:cubicBezTo>
                    <a:pt x="7738" y="11065"/>
                    <a:pt x="7738" y="10997"/>
                    <a:pt x="7738" y="10906"/>
                  </a:cubicBezTo>
                  <a:cubicBezTo>
                    <a:pt x="7715" y="10791"/>
                    <a:pt x="7692" y="10632"/>
                    <a:pt x="7669" y="10426"/>
                  </a:cubicBezTo>
                  <a:cubicBezTo>
                    <a:pt x="7601" y="10038"/>
                    <a:pt x="7555" y="9445"/>
                    <a:pt x="7396" y="8783"/>
                  </a:cubicBezTo>
                  <a:cubicBezTo>
                    <a:pt x="7281" y="8098"/>
                    <a:pt x="7076" y="7322"/>
                    <a:pt x="6871" y="6478"/>
                  </a:cubicBezTo>
                  <a:cubicBezTo>
                    <a:pt x="6597" y="5633"/>
                    <a:pt x="6209" y="4788"/>
                    <a:pt x="5752" y="3967"/>
                  </a:cubicBezTo>
                  <a:cubicBezTo>
                    <a:pt x="5296" y="3168"/>
                    <a:pt x="4748" y="2415"/>
                    <a:pt x="4154"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9" name="Google Shape;3159;p42"/>
            <p:cNvSpPr/>
            <p:nvPr/>
          </p:nvSpPr>
          <p:spPr>
            <a:xfrm flipH="1">
              <a:off x="6791682" y="2970250"/>
              <a:ext cx="366635" cy="712885"/>
            </a:xfrm>
            <a:custGeom>
              <a:avLst/>
              <a:gdLst/>
              <a:ahLst/>
              <a:cxnLst/>
              <a:rect l="l" t="t" r="r" b="b"/>
              <a:pathLst>
                <a:path w="15180" h="29516" extrusionOk="0">
                  <a:moveTo>
                    <a:pt x="5829" y="1"/>
                  </a:moveTo>
                  <a:cubicBezTo>
                    <a:pt x="5503" y="1"/>
                    <a:pt x="5214" y="26"/>
                    <a:pt x="4977" y="63"/>
                  </a:cubicBezTo>
                  <a:cubicBezTo>
                    <a:pt x="4657" y="86"/>
                    <a:pt x="4429" y="177"/>
                    <a:pt x="4269" y="200"/>
                  </a:cubicBezTo>
                  <a:cubicBezTo>
                    <a:pt x="4109" y="245"/>
                    <a:pt x="4018" y="268"/>
                    <a:pt x="4018" y="268"/>
                  </a:cubicBezTo>
                  <a:cubicBezTo>
                    <a:pt x="4018" y="279"/>
                    <a:pt x="4038" y="283"/>
                    <a:pt x="4075" y="283"/>
                  </a:cubicBezTo>
                  <a:cubicBezTo>
                    <a:pt x="4200" y="283"/>
                    <a:pt x="4521" y="235"/>
                    <a:pt x="4977" y="200"/>
                  </a:cubicBezTo>
                  <a:cubicBezTo>
                    <a:pt x="5121" y="189"/>
                    <a:pt x="5284" y="181"/>
                    <a:pt x="5461" y="181"/>
                  </a:cubicBezTo>
                  <a:cubicBezTo>
                    <a:pt x="6010" y="181"/>
                    <a:pt x="6700" y="249"/>
                    <a:pt x="7442" y="474"/>
                  </a:cubicBezTo>
                  <a:cubicBezTo>
                    <a:pt x="7944" y="633"/>
                    <a:pt x="8446" y="839"/>
                    <a:pt x="8948" y="1136"/>
                  </a:cubicBezTo>
                  <a:cubicBezTo>
                    <a:pt x="9450" y="1455"/>
                    <a:pt x="9953" y="1820"/>
                    <a:pt x="10409" y="2277"/>
                  </a:cubicBezTo>
                  <a:cubicBezTo>
                    <a:pt x="10843" y="2733"/>
                    <a:pt x="11276" y="3235"/>
                    <a:pt x="11642" y="3806"/>
                  </a:cubicBezTo>
                  <a:cubicBezTo>
                    <a:pt x="12030" y="4354"/>
                    <a:pt x="12349" y="4970"/>
                    <a:pt x="12646" y="5586"/>
                  </a:cubicBezTo>
                  <a:cubicBezTo>
                    <a:pt x="13833" y="8074"/>
                    <a:pt x="14335" y="10836"/>
                    <a:pt x="14472" y="12891"/>
                  </a:cubicBezTo>
                  <a:cubicBezTo>
                    <a:pt x="14540" y="13918"/>
                    <a:pt x="14518" y="14762"/>
                    <a:pt x="14472" y="15356"/>
                  </a:cubicBezTo>
                  <a:cubicBezTo>
                    <a:pt x="14449" y="15652"/>
                    <a:pt x="14426" y="15903"/>
                    <a:pt x="14403" y="16063"/>
                  </a:cubicBezTo>
                  <a:cubicBezTo>
                    <a:pt x="14381" y="16223"/>
                    <a:pt x="14381" y="16291"/>
                    <a:pt x="14381" y="16291"/>
                  </a:cubicBezTo>
                  <a:cubicBezTo>
                    <a:pt x="14381" y="16291"/>
                    <a:pt x="14358" y="16383"/>
                    <a:pt x="14335" y="16543"/>
                  </a:cubicBezTo>
                  <a:cubicBezTo>
                    <a:pt x="14312" y="16702"/>
                    <a:pt x="14289" y="16931"/>
                    <a:pt x="14244" y="17227"/>
                  </a:cubicBezTo>
                  <a:cubicBezTo>
                    <a:pt x="14152" y="17821"/>
                    <a:pt x="13993" y="18665"/>
                    <a:pt x="13696" y="19670"/>
                  </a:cubicBezTo>
                  <a:cubicBezTo>
                    <a:pt x="13399" y="20651"/>
                    <a:pt x="12988" y="21792"/>
                    <a:pt x="12395" y="22934"/>
                  </a:cubicBezTo>
                  <a:cubicBezTo>
                    <a:pt x="12121" y="23527"/>
                    <a:pt x="11779" y="24098"/>
                    <a:pt x="11391" y="24646"/>
                  </a:cubicBezTo>
                  <a:cubicBezTo>
                    <a:pt x="11002" y="25216"/>
                    <a:pt x="10592" y="25741"/>
                    <a:pt x="10112" y="26243"/>
                  </a:cubicBezTo>
                  <a:cubicBezTo>
                    <a:pt x="9633" y="26745"/>
                    <a:pt x="9131" y="27202"/>
                    <a:pt x="8583" y="27590"/>
                  </a:cubicBezTo>
                  <a:cubicBezTo>
                    <a:pt x="8035" y="27978"/>
                    <a:pt x="7465" y="28320"/>
                    <a:pt x="6871" y="28571"/>
                  </a:cubicBezTo>
                  <a:cubicBezTo>
                    <a:pt x="5684" y="29074"/>
                    <a:pt x="4474" y="29256"/>
                    <a:pt x="3447" y="29256"/>
                  </a:cubicBezTo>
                  <a:cubicBezTo>
                    <a:pt x="1466" y="29213"/>
                    <a:pt x="196" y="28703"/>
                    <a:pt x="40" y="28703"/>
                  </a:cubicBezTo>
                  <a:cubicBezTo>
                    <a:pt x="30" y="28703"/>
                    <a:pt x="25" y="28705"/>
                    <a:pt x="24" y="28708"/>
                  </a:cubicBezTo>
                  <a:cubicBezTo>
                    <a:pt x="1" y="28731"/>
                    <a:pt x="343" y="28868"/>
                    <a:pt x="914" y="29074"/>
                  </a:cubicBezTo>
                  <a:cubicBezTo>
                    <a:pt x="1507" y="29233"/>
                    <a:pt x="2375" y="29462"/>
                    <a:pt x="3424" y="29507"/>
                  </a:cubicBezTo>
                  <a:cubicBezTo>
                    <a:pt x="3551" y="29513"/>
                    <a:pt x="3680" y="29516"/>
                    <a:pt x="3812" y="29516"/>
                  </a:cubicBezTo>
                  <a:cubicBezTo>
                    <a:pt x="4794" y="29516"/>
                    <a:pt x="5901" y="29357"/>
                    <a:pt x="7008" y="28914"/>
                  </a:cubicBezTo>
                  <a:cubicBezTo>
                    <a:pt x="7647" y="28686"/>
                    <a:pt x="8241" y="28343"/>
                    <a:pt x="8834" y="27955"/>
                  </a:cubicBezTo>
                  <a:cubicBezTo>
                    <a:pt x="9428" y="27567"/>
                    <a:pt x="9953" y="27088"/>
                    <a:pt x="10478" y="26586"/>
                  </a:cubicBezTo>
                  <a:cubicBezTo>
                    <a:pt x="10957" y="26084"/>
                    <a:pt x="11413" y="25513"/>
                    <a:pt x="11824" y="24965"/>
                  </a:cubicBezTo>
                  <a:cubicBezTo>
                    <a:pt x="12235" y="24372"/>
                    <a:pt x="12600" y="23801"/>
                    <a:pt x="12920" y="23208"/>
                  </a:cubicBezTo>
                  <a:cubicBezTo>
                    <a:pt x="13559" y="22043"/>
                    <a:pt x="13993" y="20857"/>
                    <a:pt x="14312" y="19852"/>
                  </a:cubicBezTo>
                  <a:cubicBezTo>
                    <a:pt x="14632" y="18825"/>
                    <a:pt x="14814" y="17958"/>
                    <a:pt x="14906" y="17341"/>
                  </a:cubicBezTo>
                  <a:cubicBezTo>
                    <a:pt x="14974" y="17045"/>
                    <a:pt x="14997" y="16794"/>
                    <a:pt x="15020" y="16634"/>
                  </a:cubicBezTo>
                  <a:cubicBezTo>
                    <a:pt x="15043" y="16474"/>
                    <a:pt x="15065" y="16383"/>
                    <a:pt x="15065" y="16383"/>
                  </a:cubicBezTo>
                  <a:cubicBezTo>
                    <a:pt x="15065" y="16383"/>
                    <a:pt x="15065" y="16291"/>
                    <a:pt x="15088" y="16132"/>
                  </a:cubicBezTo>
                  <a:cubicBezTo>
                    <a:pt x="15111" y="15972"/>
                    <a:pt x="15111" y="15721"/>
                    <a:pt x="15134" y="15401"/>
                  </a:cubicBezTo>
                  <a:cubicBezTo>
                    <a:pt x="15180" y="14785"/>
                    <a:pt x="15180" y="13895"/>
                    <a:pt x="15088" y="12845"/>
                  </a:cubicBezTo>
                  <a:cubicBezTo>
                    <a:pt x="14928" y="10722"/>
                    <a:pt x="14358" y="7915"/>
                    <a:pt x="13102" y="5358"/>
                  </a:cubicBezTo>
                  <a:cubicBezTo>
                    <a:pt x="12783" y="4742"/>
                    <a:pt x="12418" y="4126"/>
                    <a:pt x="12007" y="3555"/>
                  </a:cubicBezTo>
                  <a:cubicBezTo>
                    <a:pt x="11596" y="2984"/>
                    <a:pt x="11162" y="2459"/>
                    <a:pt x="10660" y="2003"/>
                  </a:cubicBezTo>
                  <a:cubicBezTo>
                    <a:pt x="10181" y="1524"/>
                    <a:pt x="9656" y="1158"/>
                    <a:pt x="9108" y="862"/>
                  </a:cubicBezTo>
                  <a:cubicBezTo>
                    <a:pt x="8583" y="542"/>
                    <a:pt x="8035" y="359"/>
                    <a:pt x="7510" y="222"/>
                  </a:cubicBezTo>
                  <a:cubicBezTo>
                    <a:pt x="6894" y="58"/>
                    <a:pt x="6319" y="1"/>
                    <a:pt x="582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0" name="Google Shape;3160;p42"/>
            <p:cNvSpPr/>
            <p:nvPr/>
          </p:nvSpPr>
          <p:spPr>
            <a:xfrm flipH="1">
              <a:off x="6732146" y="2878592"/>
              <a:ext cx="179743" cy="180733"/>
            </a:xfrm>
            <a:custGeom>
              <a:avLst/>
              <a:gdLst/>
              <a:ahLst/>
              <a:cxnLst/>
              <a:rect l="l" t="t" r="r" b="b"/>
              <a:pathLst>
                <a:path w="7442" h="7483" extrusionOk="0">
                  <a:moveTo>
                    <a:pt x="229" y="0"/>
                  </a:moveTo>
                  <a:lnTo>
                    <a:pt x="1" y="5935"/>
                  </a:lnTo>
                  <a:cubicBezTo>
                    <a:pt x="1291" y="7119"/>
                    <a:pt x="2613" y="7482"/>
                    <a:pt x="3747" y="7482"/>
                  </a:cubicBezTo>
                  <a:cubicBezTo>
                    <a:pt x="5543" y="7482"/>
                    <a:pt x="6871" y="6574"/>
                    <a:pt x="6871" y="6574"/>
                  </a:cubicBezTo>
                  <a:lnTo>
                    <a:pt x="7442" y="2191"/>
                  </a:lnTo>
                  <a:lnTo>
                    <a:pt x="229" y="0"/>
                  </a:ln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1" name="Google Shape;3161;p42"/>
            <p:cNvSpPr/>
            <p:nvPr/>
          </p:nvSpPr>
          <p:spPr>
            <a:xfrm flipH="1">
              <a:off x="6732146" y="2878592"/>
              <a:ext cx="179743" cy="170372"/>
            </a:xfrm>
            <a:custGeom>
              <a:avLst/>
              <a:gdLst/>
              <a:ahLst/>
              <a:cxnLst/>
              <a:rect l="l" t="t" r="r" b="b"/>
              <a:pathLst>
                <a:path w="7442" h="7054" extrusionOk="0">
                  <a:moveTo>
                    <a:pt x="229" y="0"/>
                  </a:moveTo>
                  <a:lnTo>
                    <a:pt x="1" y="5935"/>
                  </a:lnTo>
                  <a:cubicBezTo>
                    <a:pt x="571" y="6460"/>
                    <a:pt x="1142" y="6802"/>
                    <a:pt x="1712" y="7053"/>
                  </a:cubicBezTo>
                  <a:cubicBezTo>
                    <a:pt x="1327" y="5351"/>
                    <a:pt x="1121" y="3310"/>
                    <a:pt x="2915" y="3310"/>
                  </a:cubicBezTo>
                  <a:cubicBezTo>
                    <a:pt x="2925" y="3310"/>
                    <a:pt x="2935" y="3310"/>
                    <a:pt x="2945" y="3310"/>
                  </a:cubicBezTo>
                  <a:cubicBezTo>
                    <a:pt x="3744" y="3333"/>
                    <a:pt x="4566" y="3470"/>
                    <a:pt x="5365" y="3561"/>
                  </a:cubicBezTo>
                  <a:cubicBezTo>
                    <a:pt x="6004" y="3607"/>
                    <a:pt x="6620" y="3675"/>
                    <a:pt x="7236" y="3721"/>
                  </a:cubicBezTo>
                  <a:lnTo>
                    <a:pt x="7442" y="2191"/>
                  </a:lnTo>
                  <a:lnTo>
                    <a:pt x="229"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2" name="Google Shape;3162;p42"/>
            <p:cNvSpPr/>
            <p:nvPr/>
          </p:nvSpPr>
          <p:spPr>
            <a:xfrm flipH="1">
              <a:off x="6841291" y="3027347"/>
              <a:ext cx="443271" cy="729478"/>
            </a:xfrm>
            <a:custGeom>
              <a:avLst/>
              <a:gdLst/>
              <a:ahLst/>
              <a:cxnLst/>
              <a:rect l="l" t="t" r="r" b="b"/>
              <a:pathLst>
                <a:path w="18353" h="30203" extrusionOk="0">
                  <a:moveTo>
                    <a:pt x="10425" y="1"/>
                  </a:moveTo>
                  <a:cubicBezTo>
                    <a:pt x="10161" y="1"/>
                    <a:pt x="9875" y="59"/>
                    <a:pt x="9564" y="187"/>
                  </a:cubicBezTo>
                  <a:cubicBezTo>
                    <a:pt x="8515" y="620"/>
                    <a:pt x="7624" y="1282"/>
                    <a:pt x="6871" y="2081"/>
                  </a:cubicBezTo>
                  <a:cubicBezTo>
                    <a:pt x="5707" y="3314"/>
                    <a:pt x="4885" y="4843"/>
                    <a:pt x="4246" y="6349"/>
                  </a:cubicBezTo>
                  <a:cubicBezTo>
                    <a:pt x="2648" y="10138"/>
                    <a:pt x="1507" y="14110"/>
                    <a:pt x="959" y="18082"/>
                  </a:cubicBezTo>
                  <a:cubicBezTo>
                    <a:pt x="663" y="20250"/>
                    <a:pt x="1" y="25682"/>
                    <a:pt x="2831" y="26801"/>
                  </a:cubicBezTo>
                  <a:lnTo>
                    <a:pt x="2808" y="26801"/>
                  </a:lnTo>
                  <a:cubicBezTo>
                    <a:pt x="8227" y="29454"/>
                    <a:pt x="12715" y="30202"/>
                    <a:pt x="16077" y="30202"/>
                  </a:cubicBezTo>
                  <a:cubicBezTo>
                    <a:pt x="16128" y="30202"/>
                    <a:pt x="16179" y="30202"/>
                    <a:pt x="16229" y="30202"/>
                  </a:cubicBezTo>
                  <a:cubicBezTo>
                    <a:pt x="16435" y="29905"/>
                    <a:pt x="16618" y="29631"/>
                    <a:pt x="16800" y="29335"/>
                  </a:cubicBezTo>
                  <a:cubicBezTo>
                    <a:pt x="17553" y="28102"/>
                    <a:pt x="18352" y="26710"/>
                    <a:pt x="18170" y="25180"/>
                  </a:cubicBezTo>
                  <a:cubicBezTo>
                    <a:pt x="18147" y="24975"/>
                    <a:pt x="18101" y="24769"/>
                    <a:pt x="18056" y="24541"/>
                  </a:cubicBezTo>
                  <a:cubicBezTo>
                    <a:pt x="17667" y="24518"/>
                    <a:pt x="17279" y="24473"/>
                    <a:pt x="16891" y="24427"/>
                  </a:cubicBezTo>
                  <a:cubicBezTo>
                    <a:pt x="14426" y="24130"/>
                    <a:pt x="9473" y="21254"/>
                    <a:pt x="8537" y="20707"/>
                  </a:cubicBezTo>
                  <a:cubicBezTo>
                    <a:pt x="8537" y="20661"/>
                    <a:pt x="8560" y="20615"/>
                    <a:pt x="8560" y="20592"/>
                  </a:cubicBezTo>
                  <a:cubicBezTo>
                    <a:pt x="9085" y="17716"/>
                    <a:pt x="10592" y="15251"/>
                    <a:pt x="11436" y="12467"/>
                  </a:cubicBezTo>
                  <a:cubicBezTo>
                    <a:pt x="12075" y="10298"/>
                    <a:pt x="13034" y="8198"/>
                    <a:pt x="13194" y="5916"/>
                  </a:cubicBezTo>
                  <a:cubicBezTo>
                    <a:pt x="13316" y="4361"/>
                    <a:pt x="12706" y="1"/>
                    <a:pt x="1042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3" name="Google Shape;3163;p42"/>
            <p:cNvSpPr/>
            <p:nvPr/>
          </p:nvSpPr>
          <p:spPr>
            <a:xfrm flipH="1">
              <a:off x="6861144" y="3027274"/>
              <a:ext cx="423417" cy="729550"/>
            </a:xfrm>
            <a:custGeom>
              <a:avLst/>
              <a:gdLst/>
              <a:ahLst/>
              <a:cxnLst/>
              <a:rect l="l" t="t" r="r" b="b"/>
              <a:pathLst>
                <a:path w="17531" h="30206" extrusionOk="0">
                  <a:moveTo>
                    <a:pt x="10430" y="1"/>
                  </a:moveTo>
                  <a:cubicBezTo>
                    <a:pt x="10164" y="1"/>
                    <a:pt x="9876" y="60"/>
                    <a:pt x="9564" y="190"/>
                  </a:cubicBezTo>
                  <a:cubicBezTo>
                    <a:pt x="8515" y="623"/>
                    <a:pt x="7624" y="1285"/>
                    <a:pt x="6871" y="2084"/>
                  </a:cubicBezTo>
                  <a:cubicBezTo>
                    <a:pt x="5707" y="3317"/>
                    <a:pt x="4885" y="4846"/>
                    <a:pt x="4246" y="6352"/>
                  </a:cubicBezTo>
                  <a:cubicBezTo>
                    <a:pt x="2648" y="10141"/>
                    <a:pt x="1507" y="14113"/>
                    <a:pt x="959" y="18085"/>
                  </a:cubicBezTo>
                  <a:cubicBezTo>
                    <a:pt x="663" y="20253"/>
                    <a:pt x="1" y="25685"/>
                    <a:pt x="2831" y="26804"/>
                  </a:cubicBezTo>
                  <a:lnTo>
                    <a:pt x="2808" y="26804"/>
                  </a:lnTo>
                  <a:cubicBezTo>
                    <a:pt x="8227" y="29457"/>
                    <a:pt x="12715" y="30205"/>
                    <a:pt x="16077" y="30205"/>
                  </a:cubicBezTo>
                  <a:cubicBezTo>
                    <a:pt x="16128" y="30205"/>
                    <a:pt x="16179" y="30205"/>
                    <a:pt x="16229" y="30205"/>
                  </a:cubicBezTo>
                  <a:cubicBezTo>
                    <a:pt x="16435" y="29908"/>
                    <a:pt x="16618" y="29634"/>
                    <a:pt x="16800" y="29338"/>
                  </a:cubicBezTo>
                  <a:cubicBezTo>
                    <a:pt x="17051" y="28927"/>
                    <a:pt x="17302" y="28493"/>
                    <a:pt x="17531" y="28036"/>
                  </a:cubicBezTo>
                  <a:cubicBezTo>
                    <a:pt x="13536" y="27831"/>
                    <a:pt x="8195" y="26553"/>
                    <a:pt x="6962" y="24636"/>
                  </a:cubicBezTo>
                  <a:cubicBezTo>
                    <a:pt x="5639" y="22650"/>
                    <a:pt x="8286" y="21919"/>
                    <a:pt x="10204" y="21645"/>
                  </a:cubicBezTo>
                  <a:cubicBezTo>
                    <a:pt x="9428" y="21212"/>
                    <a:pt x="8811" y="20869"/>
                    <a:pt x="8537" y="20710"/>
                  </a:cubicBezTo>
                  <a:cubicBezTo>
                    <a:pt x="8537" y="20664"/>
                    <a:pt x="8560" y="20618"/>
                    <a:pt x="8560" y="20595"/>
                  </a:cubicBezTo>
                  <a:cubicBezTo>
                    <a:pt x="8788" y="19340"/>
                    <a:pt x="9199" y="18176"/>
                    <a:pt x="9679" y="17012"/>
                  </a:cubicBezTo>
                  <a:lnTo>
                    <a:pt x="9679" y="17012"/>
                  </a:lnTo>
                  <a:cubicBezTo>
                    <a:pt x="8993" y="17569"/>
                    <a:pt x="8067" y="18045"/>
                    <a:pt x="6880" y="18045"/>
                  </a:cubicBezTo>
                  <a:cubicBezTo>
                    <a:pt x="6802" y="18045"/>
                    <a:pt x="6723" y="18043"/>
                    <a:pt x="6643" y="18039"/>
                  </a:cubicBezTo>
                  <a:cubicBezTo>
                    <a:pt x="3424" y="17902"/>
                    <a:pt x="6027" y="4800"/>
                    <a:pt x="9838" y="2495"/>
                  </a:cubicBezTo>
                  <a:cubicBezTo>
                    <a:pt x="10517" y="2088"/>
                    <a:pt x="11079" y="1921"/>
                    <a:pt x="11547" y="1921"/>
                  </a:cubicBezTo>
                  <a:cubicBezTo>
                    <a:pt x="12023" y="1921"/>
                    <a:pt x="12404" y="2093"/>
                    <a:pt x="12714" y="2358"/>
                  </a:cubicBezTo>
                  <a:cubicBezTo>
                    <a:pt x="12289" y="1082"/>
                    <a:pt x="11564" y="1"/>
                    <a:pt x="1043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4" name="Google Shape;3164;p42"/>
            <p:cNvSpPr/>
            <p:nvPr/>
          </p:nvSpPr>
          <p:spPr>
            <a:xfrm flipH="1">
              <a:off x="7065668" y="3515880"/>
              <a:ext cx="102020" cy="23959"/>
            </a:xfrm>
            <a:custGeom>
              <a:avLst/>
              <a:gdLst/>
              <a:ahLst/>
              <a:cxnLst/>
              <a:rect l="l" t="t" r="r" b="b"/>
              <a:pathLst>
                <a:path w="4224" h="992" extrusionOk="0">
                  <a:moveTo>
                    <a:pt x="2169" y="0"/>
                  </a:moveTo>
                  <a:cubicBezTo>
                    <a:pt x="2169" y="0"/>
                    <a:pt x="2009" y="23"/>
                    <a:pt x="1804" y="46"/>
                  </a:cubicBezTo>
                  <a:cubicBezTo>
                    <a:pt x="1576" y="69"/>
                    <a:pt x="1302" y="160"/>
                    <a:pt x="1028" y="228"/>
                  </a:cubicBezTo>
                  <a:cubicBezTo>
                    <a:pt x="503" y="411"/>
                    <a:pt x="1" y="639"/>
                    <a:pt x="23" y="708"/>
                  </a:cubicBezTo>
                  <a:cubicBezTo>
                    <a:pt x="28" y="722"/>
                    <a:pt x="57" y="729"/>
                    <a:pt x="104" y="729"/>
                  </a:cubicBezTo>
                  <a:cubicBezTo>
                    <a:pt x="279" y="729"/>
                    <a:pt x="706" y="643"/>
                    <a:pt x="1119" y="571"/>
                  </a:cubicBezTo>
                  <a:cubicBezTo>
                    <a:pt x="1393" y="548"/>
                    <a:pt x="1644" y="502"/>
                    <a:pt x="1850" y="502"/>
                  </a:cubicBezTo>
                  <a:lnTo>
                    <a:pt x="2489" y="502"/>
                  </a:lnTo>
                  <a:cubicBezTo>
                    <a:pt x="2580" y="502"/>
                    <a:pt x="2694" y="502"/>
                    <a:pt x="2808" y="525"/>
                  </a:cubicBezTo>
                  <a:cubicBezTo>
                    <a:pt x="2922" y="548"/>
                    <a:pt x="3059" y="571"/>
                    <a:pt x="3173" y="594"/>
                  </a:cubicBezTo>
                  <a:cubicBezTo>
                    <a:pt x="3628" y="718"/>
                    <a:pt x="4026" y="991"/>
                    <a:pt x="4149" y="991"/>
                  </a:cubicBezTo>
                  <a:cubicBezTo>
                    <a:pt x="4161" y="991"/>
                    <a:pt x="4171" y="988"/>
                    <a:pt x="4178" y="982"/>
                  </a:cubicBezTo>
                  <a:cubicBezTo>
                    <a:pt x="4223" y="959"/>
                    <a:pt x="3858" y="502"/>
                    <a:pt x="3310" y="251"/>
                  </a:cubicBezTo>
                  <a:cubicBezTo>
                    <a:pt x="3173" y="206"/>
                    <a:pt x="3036" y="160"/>
                    <a:pt x="2899" y="114"/>
                  </a:cubicBezTo>
                  <a:cubicBezTo>
                    <a:pt x="2785" y="69"/>
                    <a:pt x="2648" y="46"/>
                    <a:pt x="2534" y="46"/>
                  </a:cubicBezTo>
                  <a:cubicBezTo>
                    <a:pt x="2306" y="23"/>
                    <a:pt x="2169" y="0"/>
                    <a:pt x="216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5" name="Google Shape;3165;p42"/>
            <p:cNvSpPr/>
            <p:nvPr/>
          </p:nvSpPr>
          <p:spPr>
            <a:xfrm flipH="1">
              <a:off x="7075039" y="3498345"/>
              <a:ext cx="67844" cy="32751"/>
            </a:xfrm>
            <a:custGeom>
              <a:avLst/>
              <a:gdLst/>
              <a:ahLst/>
              <a:cxnLst/>
              <a:rect l="l" t="t" r="r" b="b"/>
              <a:pathLst>
                <a:path w="2809" h="1356" extrusionOk="0">
                  <a:moveTo>
                    <a:pt x="336" y="0"/>
                  </a:moveTo>
                  <a:cubicBezTo>
                    <a:pt x="140" y="0"/>
                    <a:pt x="1" y="25"/>
                    <a:pt x="1" y="64"/>
                  </a:cubicBezTo>
                  <a:cubicBezTo>
                    <a:pt x="1" y="133"/>
                    <a:pt x="366" y="247"/>
                    <a:pt x="708" y="384"/>
                  </a:cubicBezTo>
                  <a:cubicBezTo>
                    <a:pt x="1074" y="521"/>
                    <a:pt x="1370" y="703"/>
                    <a:pt x="1370" y="703"/>
                  </a:cubicBezTo>
                  <a:cubicBezTo>
                    <a:pt x="1370" y="703"/>
                    <a:pt x="1713" y="840"/>
                    <a:pt x="2055" y="1023"/>
                  </a:cubicBezTo>
                  <a:cubicBezTo>
                    <a:pt x="2335" y="1163"/>
                    <a:pt x="2632" y="1355"/>
                    <a:pt x="2732" y="1355"/>
                  </a:cubicBezTo>
                  <a:cubicBezTo>
                    <a:pt x="2747" y="1355"/>
                    <a:pt x="2757" y="1351"/>
                    <a:pt x="2763" y="1343"/>
                  </a:cubicBezTo>
                  <a:cubicBezTo>
                    <a:pt x="2808" y="1297"/>
                    <a:pt x="2580" y="1000"/>
                    <a:pt x="2283" y="726"/>
                  </a:cubicBezTo>
                  <a:cubicBezTo>
                    <a:pt x="1964" y="475"/>
                    <a:pt x="1621" y="270"/>
                    <a:pt x="1621" y="270"/>
                  </a:cubicBezTo>
                  <a:cubicBezTo>
                    <a:pt x="1621" y="270"/>
                    <a:pt x="1233" y="110"/>
                    <a:pt x="823" y="41"/>
                  </a:cubicBezTo>
                  <a:cubicBezTo>
                    <a:pt x="650" y="13"/>
                    <a:pt x="478" y="0"/>
                    <a:pt x="33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66" name="Google Shape;3166;p42"/>
          <p:cNvGrpSpPr/>
          <p:nvPr/>
        </p:nvGrpSpPr>
        <p:grpSpPr>
          <a:xfrm>
            <a:off x="2045226" y="1471258"/>
            <a:ext cx="8101549" cy="4619505"/>
            <a:chOff x="1275600" y="1191775"/>
            <a:chExt cx="4346325" cy="3314800"/>
          </a:xfrm>
        </p:grpSpPr>
        <p:sp>
          <p:nvSpPr>
            <p:cNvPr id="3167" name="Google Shape;3167;p42"/>
            <p:cNvSpPr/>
            <p:nvPr/>
          </p:nvSpPr>
          <p:spPr>
            <a:xfrm>
              <a:off x="1275600" y="1510500"/>
              <a:ext cx="4346325" cy="2996075"/>
            </a:xfrm>
            <a:custGeom>
              <a:avLst/>
              <a:gdLst/>
              <a:ahLst/>
              <a:cxnLst/>
              <a:rect l="l" t="t" r="r" b="b"/>
              <a:pathLst>
                <a:path w="173853" h="119843" extrusionOk="0">
                  <a:moveTo>
                    <a:pt x="157695" y="0"/>
                  </a:moveTo>
                  <a:cubicBezTo>
                    <a:pt x="157666" y="0"/>
                    <a:pt x="157636" y="0"/>
                    <a:pt x="157606" y="1"/>
                  </a:cubicBezTo>
                  <a:lnTo>
                    <a:pt x="18554" y="2717"/>
                  </a:lnTo>
                  <a:cubicBezTo>
                    <a:pt x="18098" y="2717"/>
                    <a:pt x="17641" y="2808"/>
                    <a:pt x="17185" y="2945"/>
                  </a:cubicBezTo>
                  <a:cubicBezTo>
                    <a:pt x="15564" y="3493"/>
                    <a:pt x="13944" y="4041"/>
                    <a:pt x="12300" y="4589"/>
                  </a:cubicBezTo>
                  <a:cubicBezTo>
                    <a:pt x="10566" y="5159"/>
                    <a:pt x="9333" y="6734"/>
                    <a:pt x="9173" y="8583"/>
                  </a:cubicBezTo>
                  <a:lnTo>
                    <a:pt x="226" y="112872"/>
                  </a:lnTo>
                  <a:cubicBezTo>
                    <a:pt x="1" y="115572"/>
                    <a:pt x="2127" y="117895"/>
                    <a:pt x="4811" y="117895"/>
                  </a:cubicBezTo>
                  <a:cubicBezTo>
                    <a:pt x="4850" y="117895"/>
                    <a:pt x="4889" y="117894"/>
                    <a:pt x="4928" y="117893"/>
                  </a:cubicBezTo>
                  <a:cubicBezTo>
                    <a:pt x="28255" y="117414"/>
                    <a:pt x="51583" y="116912"/>
                    <a:pt x="74933" y="116433"/>
                  </a:cubicBezTo>
                  <a:cubicBezTo>
                    <a:pt x="74975" y="116431"/>
                    <a:pt x="75017" y="116431"/>
                    <a:pt x="75059" y="116431"/>
                  </a:cubicBezTo>
                  <a:cubicBezTo>
                    <a:pt x="75859" y="116431"/>
                    <a:pt x="76636" y="116637"/>
                    <a:pt x="77330" y="117049"/>
                  </a:cubicBezTo>
                  <a:cubicBezTo>
                    <a:pt x="79277" y="118171"/>
                    <a:pt x="82913" y="119843"/>
                    <a:pt x="87637" y="119843"/>
                  </a:cubicBezTo>
                  <a:cubicBezTo>
                    <a:pt x="88006" y="119843"/>
                    <a:pt x="88382" y="119832"/>
                    <a:pt x="88765" y="119811"/>
                  </a:cubicBezTo>
                  <a:cubicBezTo>
                    <a:pt x="92691" y="119605"/>
                    <a:pt x="95727" y="118259"/>
                    <a:pt x="97576" y="117209"/>
                  </a:cubicBezTo>
                  <a:cubicBezTo>
                    <a:pt x="98269" y="116840"/>
                    <a:pt x="99025" y="116636"/>
                    <a:pt x="99822" y="116636"/>
                  </a:cubicBezTo>
                  <a:cubicBezTo>
                    <a:pt x="99865" y="116636"/>
                    <a:pt x="99907" y="116637"/>
                    <a:pt x="99949" y="116638"/>
                  </a:cubicBezTo>
                  <a:cubicBezTo>
                    <a:pt x="122912" y="117254"/>
                    <a:pt x="145874" y="117871"/>
                    <a:pt x="168836" y="118464"/>
                  </a:cubicBezTo>
                  <a:cubicBezTo>
                    <a:pt x="168888" y="118466"/>
                    <a:pt x="168940" y="118467"/>
                    <a:pt x="168991" y="118467"/>
                  </a:cubicBezTo>
                  <a:cubicBezTo>
                    <a:pt x="171725" y="118467"/>
                    <a:pt x="173852" y="116107"/>
                    <a:pt x="173561" y="113374"/>
                  </a:cubicBezTo>
                  <a:lnTo>
                    <a:pt x="162285" y="4155"/>
                  </a:lnTo>
                  <a:cubicBezTo>
                    <a:pt x="162060" y="1788"/>
                    <a:pt x="160053" y="0"/>
                    <a:pt x="15769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8" name="Google Shape;3168;p42"/>
            <p:cNvSpPr/>
            <p:nvPr/>
          </p:nvSpPr>
          <p:spPr>
            <a:xfrm>
              <a:off x="1329175" y="1498525"/>
              <a:ext cx="4247700" cy="2936550"/>
            </a:xfrm>
            <a:custGeom>
              <a:avLst/>
              <a:gdLst/>
              <a:ahLst/>
              <a:cxnLst/>
              <a:rect l="l" t="t" r="r" b="b"/>
              <a:pathLst>
                <a:path w="169908" h="117462" extrusionOk="0">
                  <a:moveTo>
                    <a:pt x="154687" y="1"/>
                  </a:moveTo>
                  <a:cubicBezTo>
                    <a:pt x="107074" y="229"/>
                    <a:pt x="59437" y="457"/>
                    <a:pt x="11801" y="663"/>
                  </a:cubicBezTo>
                  <a:cubicBezTo>
                    <a:pt x="9906" y="685"/>
                    <a:pt x="8354" y="2146"/>
                    <a:pt x="8217" y="4018"/>
                  </a:cubicBezTo>
                  <a:cubicBezTo>
                    <a:pt x="5524" y="39899"/>
                    <a:pt x="2830" y="75781"/>
                    <a:pt x="160" y="111639"/>
                  </a:cubicBezTo>
                  <a:cubicBezTo>
                    <a:pt x="1" y="113748"/>
                    <a:pt x="1668" y="115542"/>
                    <a:pt x="3772" y="115542"/>
                  </a:cubicBezTo>
                  <a:cubicBezTo>
                    <a:pt x="3785" y="115542"/>
                    <a:pt x="3799" y="115542"/>
                    <a:pt x="3812" y="115542"/>
                  </a:cubicBezTo>
                  <a:lnTo>
                    <a:pt x="73977" y="114629"/>
                  </a:lnTo>
                  <a:cubicBezTo>
                    <a:pt x="74593" y="114629"/>
                    <a:pt x="75187" y="114766"/>
                    <a:pt x="75734" y="115063"/>
                  </a:cubicBezTo>
                  <a:cubicBezTo>
                    <a:pt x="77081" y="115793"/>
                    <a:pt x="79044" y="116638"/>
                    <a:pt x="81532" y="117003"/>
                  </a:cubicBezTo>
                  <a:cubicBezTo>
                    <a:pt x="82351" y="117119"/>
                    <a:pt x="83141" y="117170"/>
                    <a:pt x="83894" y="117170"/>
                  </a:cubicBezTo>
                  <a:cubicBezTo>
                    <a:pt x="86982" y="117170"/>
                    <a:pt x="89464" y="116321"/>
                    <a:pt x="90913" y="115679"/>
                  </a:cubicBezTo>
                  <a:cubicBezTo>
                    <a:pt x="91352" y="115491"/>
                    <a:pt x="91829" y="115379"/>
                    <a:pt x="92309" y="115379"/>
                  </a:cubicBezTo>
                  <a:cubicBezTo>
                    <a:pt x="92354" y="115379"/>
                    <a:pt x="92398" y="115380"/>
                    <a:pt x="92442" y="115382"/>
                  </a:cubicBezTo>
                  <a:cubicBezTo>
                    <a:pt x="116957" y="116067"/>
                    <a:pt x="141471" y="116775"/>
                    <a:pt x="165963" y="117459"/>
                  </a:cubicBezTo>
                  <a:cubicBezTo>
                    <a:pt x="166001" y="117461"/>
                    <a:pt x="166040" y="117461"/>
                    <a:pt x="166078" y="117461"/>
                  </a:cubicBezTo>
                  <a:cubicBezTo>
                    <a:pt x="168215" y="117461"/>
                    <a:pt x="169908" y="115595"/>
                    <a:pt x="169683" y="113465"/>
                  </a:cubicBezTo>
                  <a:cubicBezTo>
                    <a:pt x="165894" y="76716"/>
                    <a:pt x="162105" y="39991"/>
                    <a:pt x="158316" y="3265"/>
                  </a:cubicBezTo>
                  <a:cubicBezTo>
                    <a:pt x="158134" y="1393"/>
                    <a:pt x="156559" y="1"/>
                    <a:pt x="15468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9" name="Google Shape;3169;p42"/>
            <p:cNvSpPr/>
            <p:nvPr/>
          </p:nvSpPr>
          <p:spPr>
            <a:xfrm>
              <a:off x="1344125" y="1191775"/>
              <a:ext cx="4207425" cy="3175475"/>
            </a:xfrm>
            <a:custGeom>
              <a:avLst/>
              <a:gdLst/>
              <a:ahLst/>
              <a:cxnLst/>
              <a:rect l="l" t="t" r="r" b="b"/>
              <a:pathLst>
                <a:path w="168297" h="127019" extrusionOk="0">
                  <a:moveTo>
                    <a:pt x="104262" y="1"/>
                  </a:moveTo>
                  <a:cubicBezTo>
                    <a:pt x="99837" y="1"/>
                    <a:pt x="95957" y="705"/>
                    <a:pt x="91913" y="2661"/>
                  </a:cubicBezTo>
                  <a:cubicBezTo>
                    <a:pt x="88763" y="4191"/>
                    <a:pt x="86366" y="6062"/>
                    <a:pt x="84632" y="7660"/>
                  </a:cubicBezTo>
                  <a:cubicBezTo>
                    <a:pt x="84304" y="7963"/>
                    <a:pt x="83887" y="8118"/>
                    <a:pt x="83465" y="8118"/>
                  </a:cubicBezTo>
                  <a:cubicBezTo>
                    <a:pt x="83092" y="8118"/>
                    <a:pt x="82716" y="7997"/>
                    <a:pt x="82395" y="7751"/>
                  </a:cubicBezTo>
                  <a:cubicBezTo>
                    <a:pt x="80204" y="6085"/>
                    <a:pt x="76940" y="3962"/>
                    <a:pt x="72694" y="2479"/>
                  </a:cubicBezTo>
                  <a:cubicBezTo>
                    <a:pt x="69003" y="1173"/>
                    <a:pt x="65610" y="699"/>
                    <a:pt x="62114" y="699"/>
                  </a:cubicBezTo>
                  <a:cubicBezTo>
                    <a:pt x="54370" y="699"/>
                    <a:pt x="46124" y="3025"/>
                    <a:pt x="33024" y="3780"/>
                  </a:cubicBezTo>
                  <a:cubicBezTo>
                    <a:pt x="30886" y="3897"/>
                    <a:pt x="28199" y="4002"/>
                    <a:pt x="25046" y="4002"/>
                  </a:cubicBezTo>
                  <a:cubicBezTo>
                    <a:pt x="22070" y="4002"/>
                    <a:pt x="18680" y="3909"/>
                    <a:pt x="14946" y="3643"/>
                  </a:cubicBezTo>
                  <a:cubicBezTo>
                    <a:pt x="14903" y="3639"/>
                    <a:pt x="14860" y="3638"/>
                    <a:pt x="14817" y="3638"/>
                  </a:cubicBezTo>
                  <a:cubicBezTo>
                    <a:pt x="14268" y="3638"/>
                    <a:pt x="13734" y="3906"/>
                    <a:pt x="13417" y="4350"/>
                  </a:cubicBezTo>
                  <a:lnTo>
                    <a:pt x="9171" y="10102"/>
                  </a:lnTo>
                  <a:cubicBezTo>
                    <a:pt x="8966" y="10353"/>
                    <a:pt x="8852" y="10673"/>
                    <a:pt x="8829" y="10992"/>
                  </a:cubicBezTo>
                  <a:cubicBezTo>
                    <a:pt x="5907" y="48745"/>
                    <a:pt x="3008" y="86521"/>
                    <a:pt x="87" y="124274"/>
                  </a:cubicBezTo>
                  <a:cubicBezTo>
                    <a:pt x="1" y="125306"/>
                    <a:pt x="826" y="126156"/>
                    <a:pt x="1838" y="126156"/>
                  </a:cubicBezTo>
                  <a:cubicBezTo>
                    <a:pt x="1900" y="126156"/>
                    <a:pt x="1963" y="126153"/>
                    <a:pt x="2027" y="126146"/>
                  </a:cubicBezTo>
                  <a:cubicBezTo>
                    <a:pt x="14855" y="124639"/>
                    <a:pt x="25035" y="123019"/>
                    <a:pt x="32065" y="121763"/>
                  </a:cubicBezTo>
                  <a:cubicBezTo>
                    <a:pt x="38406" y="120640"/>
                    <a:pt x="43269" y="119628"/>
                    <a:pt x="49239" y="119628"/>
                  </a:cubicBezTo>
                  <a:cubicBezTo>
                    <a:pt x="50426" y="119628"/>
                    <a:pt x="51656" y="119668"/>
                    <a:pt x="52950" y="119755"/>
                  </a:cubicBezTo>
                  <a:cubicBezTo>
                    <a:pt x="60277" y="120234"/>
                    <a:pt x="66303" y="121992"/>
                    <a:pt x="70480" y="123544"/>
                  </a:cubicBezTo>
                  <a:cubicBezTo>
                    <a:pt x="70668" y="123609"/>
                    <a:pt x="70864" y="123640"/>
                    <a:pt x="71059" y="123640"/>
                  </a:cubicBezTo>
                  <a:cubicBezTo>
                    <a:pt x="71548" y="123640"/>
                    <a:pt x="72032" y="123440"/>
                    <a:pt x="72374" y="123064"/>
                  </a:cubicBezTo>
                  <a:cubicBezTo>
                    <a:pt x="73924" y="121383"/>
                    <a:pt x="77769" y="117941"/>
                    <a:pt x="83535" y="117941"/>
                  </a:cubicBezTo>
                  <a:cubicBezTo>
                    <a:pt x="83716" y="117941"/>
                    <a:pt x="83899" y="117945"/>
                    <a:pt x="84084" y="117952"/>
                  </a:cubicBezTo>
                  <a:cubicBezTo>
                    <a:pt x="89882" y="118134"/>
                    <a:pt x="93579" y="121695"/>
                    <a:pt x="95131" y="123521"/>
                  </a:cubicBezTo>
                  <a:cubicBezTo>
                    <a:pt x="95465" y="123930"/>
                    <a:pt x="95949" y="124138"/>
                    <a:pt x="96444" y="124138"/>
                  </a:cubicBezTo>
                  <a:cubicBezTo>
                    <a:pt x="96695" y="124138"/>
                    <a:pt x="96948" y="124085"/>
                    <a:pt x="97186" y="123977"/>
                  </a:cubicBezTo>
                  <a:cubicBezTo>
                    <a:pt x="100404" y="122517"/>
                    <a:pt x="104901" y="120873"/>
                    <a:pt x="110379" y="119960"/>
                  </a:cubicBezTo>
                  <a:cubicBezTo>
                    <a:pt x="113000" y="119521"/>
                    <a:pt x="115413" y="119324"/>
                    <a:pt x="117832" y="119324"/>
                  </a:cubicBezTo>
                  <a:cubicBezTo>
                    <a:pt x="123712" y="119324"/>
                    <a:pt x="129633" y="120486"/>
                    <a:pt x="138705" y="122151"/>
                  </a:cubicBezTo>
                  <a:cubicBezTo>
                    <a:pt x="144731" y="123270"/>
                    <a:pt x="154112" y="124959"/>
                    <a:pt x="166141" y="126990"/>
                  </a:cubicBezTo>
                  <a:cubicBezTo>
                    <a:pt x="166246" y="127009"/>
                    <a:pt x="166349" y="127018"/>
                    <a:pt x="166451" y="127018"/>
                  </a:cubicBezTo>
                  <a:cubicBezTo>
                    <a:pt x="167461" y="127018"/>
                    <a:pt x="168297" y="126132"/>
                    <a:pt x="168172" y="125096"/>
                  </a:cubicBezTo>
                  <a:cubicBezTo>
                    <a:pt x="163995" y="86156"/>
                    <a:pt x="159795" y="47193"/>
                    <a:pt x="155618" y="8253"/>
                  </a:cubicBezTo>
                  <a:cubicBezTo>
                    <a:pt x="154340" y="7044"/>
                    <a:pt x="153336" y="6085"/>
                    <a:pt x="152080" y="4875"/>
                  </a:cubicBezTo>
                  <a:cubicBezTo>
                    <a:pt x="140805" y="4168"/>
                    <a:pt x="131675" y="3141"/>
                    <a:pt x="125306" y="2296"/>
                  </a:cubicBezTo>
                  <a:cubicBezTo>
                    <a:pt x="116429" y="1145"/>
                    <a:pt x="109903" y="1"/>
                    <a:pt x="104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0" name="Google Shape;3170;p42"/>
            <p:cNvSpPr/>
            <p:nvPr/>
          </p:nvSpPr>
          <p:spPr>
            <a:xfrm>
              <a:off x="1344125" y="1285100"/>
              <a:ext cx="4207425" cy="3082150"/>
            </a:xfrm>
            <a:custGeom>
              <a:avLst/>
              <a:gdLst/>
              <a:ahLst/>
              <a:cxnLst/>
              <a:rect l="l" t="t" r="r" b="b"/>
              <a:pathLst>
                <a:path w="168297" h="123286" extrusionOk="0">
                  <a:moveTo>
                    <a:pt x="14261" y="1"/>
                  </a:moveTo>
                  <a:lnTo>
                    <a:pt x="14261" y="1"/>
                  </a:lnTo>
                  <a:cubicBezTo>
                    <a:pt x="13942" y="115"/>
                    <a:pt x="13622" y="321"/>
                    <a:pt x="13417" y="617"/>
                  </a:cubicBezTo>
                  <a:lnTo>
                    <a:pt x="9171" y="6369"/>
                  </a:lnTo>
                  <a:cubicBezTo>
                    <a:pt x="8966" y="6620"/>
                    <a:pt x="8852" y="6940"/>
                    <a:pt x="8829" y="7259"/>
                  </a:cubicBezTo>
                  <a:cubicBezTo>
                    <a:pt x="5907" y="45012"/>
                    <a:pt x="3008" y="82788"/>
                    <a:pt x="87" y="120541"/>
                  </a:cubicBezTo>
                  <a:cubicBezTo>
                    <a:pt x="1" y="121573"/>
                    <a:pt x="826" y="122423"/>
                    <a:pt x="1838" y="122423"/>
                  </a:cubicBezTo>
                  <a:cubicBezTo>
                    <a:pt x="1900" y="122423"/>
                    <a:pt x="1963" y="122420"/>
                    <a:pt x="2027" y="122413"/>
                  </a:cubicBezTo>
                  <a:cubicBezTo>
                    <a:pt x="14855" y="120906"/>
                    <a:pt x="25035" y="119286"/>
                    <a:pt x="32065" y="118030"/>
                  </a:cubicBezTo>
                  <a:cubicBezTo>
                    <a:pt x="38406" y="116907"/>
                    <a:pt x="43269" y="115895"/>
                    <a:pt x="49239" y="115895"/>
                  </a:cubicBezTo>
                  <a:cubicBezTo>
                    <a:pt x="50426" y="115895"/>
                    <a:pt x="51656" y="115935"/>
                    <a:pt x="52950" y="116022"/>
                  </a:cubicBezTo>
                  <a:cubicBezTo>
                    <a:pt x="60277" y="116501"/>
                    <a:pt x="66303" y="118259"/>
                    <a:pt x="70480" y="119811"/>
                  </a:cubicBezTo>
                  <a:cubicBezTo>
                    <a:pt x="70668" y="119876"/>
                    <a:pt x="70864" y="119907"/>
                    <a:pt x="71059" y="119907"/>
                  </a:cubicBezTo>
                  <a:cubicBezTo>
                    <a:pt x="71548" y="119907"/>
                    <a:pt x="72032" y="119707"/>
                    <a:pt x="72374" y="119331"/>
                  </a:cubicBezTo>
                  <a:cubicBezTo>
                    <a:pt x="73924" y="117650"/>
                    <a:pt x="77769" y="114208"/>
                    <a:pt x="83535" y="114208"/>
                  </a:cubicBezTo>
                  <a:cubicBezTo>
                    <a:pt x="83716" y="114208"/>
                    <a:pt x="83899" y="114212"/>
                    <a:pt x="84084" y="114219"/>
                  </a:cubicBezTo>
                  <a:cubicBezTo>
                    <a:pt x="76711" y="111320"/>
                    <a:pt x="67079" y="108398"/>
                    <a:pt x="55552" y="107029"/>
                  </a:cubicBezTo>
                  <a:cubicBezTo>
                    <a:pt x="50852" y="106468"/>
                    <a:pt x="46341" y="106227"/>
                    <a:pt x="42057" y="106227"/>
                  </a:cubicBezTo>
                  <a:cubicBezTo>
                    <a:pt x="27869" y="106227"/>
                    <a:pt x="16165" y="108867"/>
                    <a:pt x="8258" y="111251"/>
                  </a:cubicBezTo>
                  <a:cubicBezTo>
                    <a:pt x="10267" y="74160"/>
                    <a:pt x="12275" y="37069"/>
                    <a:pt x="14261" y="1"/>
                  </a:cubicBezTo>
                  <a:close/>
                  <a:moveTo>
                    <a:pt x="152080" y="1142"/>
                  </a:moveTo>
                  <a:lnTo>
                    <a:pt x="152080" y="1142"/>
                  </a:lnTo>
                  <a:cubicBezTo>
                    <a:pt x="155344" y="39740"/>
                    <a:pt x="158631" y="78360"/>
                    <a:pt x="161895" y="116980"/>
                  </a:cubicBezTo>
                  <a:cubicBezTo>
                    <a:pt x="154979" y="113397"/>
                    <a:pt x="144160" y="108900"/>
                    <a:pt x="130259" y="107325"/>
                  </a:cubicBezTo>
                  <a:cubicBezTo>
                    <a:pt x="126808" y="106939"/>
                    <a:pt x="123474" y="106769"/>
                    <a:pt x="120276" y="106769"/>
                  </a:cubicBezTo>
                  <a:cubicBezTo>
                    <a:pt x="103798" y="106769"/>
                    <a:pt x="90908" y="111294"/>
                    <a:pt x="84084" y="114219"/>
                  </a:cubicBezTo>
                  <a:cubicBezTo>
                    <a:pt x="89882" y="114401"/>
                    <a:pt x="93579" y="117962"/>
                    <a:pt x="95131" y="119788"/>
                  </a:cubicBezTo>
                  <a:cubicBezTo>
                    <a:pt x="95465" y="120197"/>
                    <a:pt x="95949" y="120405"/>
                    <a:pt x="96444" y="120405"/>
                  </a:cubicBezTo>
                  <a:cubicBezTo>
                    <a:pt x="96695" y="120405"/>
                    <a:pt x="96948" y="120352"/>
                    <a:pt x="97186" y="120244"/>
                  </a:cubicBezTo>
                  <a:cubicBezTo>
                    <a:pt x="100404" y="118784"/>
                    <a:pt x="104901" y="117140"/>
                    <a:pt x="110379" y="116227"/>
                  </a:cubicBezTo>
                  <a:cubicBezTo>
                    <a:pt x="113000" y="115788"/>
                    <a:pt x="115413" y="115591"/>
                    <a:pt x="117832" y="115591"/>
                  </a:cubicBezTo>
                  <a:cubicBezTo>
                    <a:pt x="123712" y="115591"/>
                    <a:pt x="129633" y="116753"/>
                    <a:pt x="138705" y="118418"/>
                  </a:cubicBezTo>
                  <a:cubicBezTo>
                    <a:pt x="144731" y="119537"/>
                    <a:pt x="154112" y="121226"/>
                    <a:pt x="166141" y="123257"/>
                  </a:cubicBezTo>
                  <a:cubicBezTo>
                    <a:pt x="166246" y="123276"/>
                    <a:pt x="166349" y="123285"/>
                    <a:pt x="166451" y="123285"/>
                  </a:cubicBezTo>
                  <a:cubicBezTo>
                    <a:pt x="167461" y="123285"/>
                    <a:pt x="168297" y="122399"/>
                    <a:pt x="168172" y="121363"/>
                  </a:cubicBezTo>
                  <a:cubicBezTo>
                    <a:pt x="163995" y="82423"/>
                    <a:pt x="159795" y="43460"/>
                    <a:pt x="155618" y="4520"/>
                  </a:cubicBezTo>
                  <a:cubicBezTo>
                    <a:pt x="154340" y="3311"/>
                    <a:pt x="153336" y="2352"/>
                    <a:pt x="152080" y="114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1" name="Google Shape;3171;p42"/>
            <p:cNvSpPr/>
            <p:nvPr/>
          </p:nvSpPr>
          <p:spPr>
            <a:xfrm>
              <a:off x="1459825" y="2961050"/>
              <a:ext cx="82775" cy="1249725"/>
            </a:xfrm>
            <a:custGeom>
              <a:avLst/>
              <a:gdLst/>
              <a:ahLst/>
              <a:cxnLst/>
              <a:rect l="l" t="t" r="r" b="b"/>
              <a:pathLst>
                <a:path w="3311" h="49989" extrusionOk="0">
                  <a:moveTo>
                    <a:pt x="3311" y="1"/>
                  </a:moveTo>
                  <a:lnTo>
                    <a:pt x="3311" y="1"/>
                  </a:lnTo>
                  <a:cubicBezTo>
                    <a:pt x="1987" y="16047"/>
                    <a:pt x="823" y="33896"/>
                    <a:pt x="1" y="49988"/>
                  </a:cubicBezTo>
                  <a:cubicBezTo>
                    <a:pt x="1302" y="33942"/>
                    <a:pt x="2489" y="16070"/>
                    <a:pt x="331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2" name="Google Shape;3172;p42"/>
            <p:cNvSpPr/>
            <p:nvPr/>
          </p:nvSpPr>
          <p:spPr>
            <a:xfrm>
              <a:off x="5317875" y="3006700"/>
              <a:ext cx="132425" cy="1245725"/>
            </a:xfrm>
            <a:custGeom>
              <a:avLst/>
              <a:gdLst/>
              <a:ahLst/>
              <a:cxnLst/>
              <a:rect l="l" t="t" r="r" b="b"/>
              <a:pathLst>
                <a:path w="5297" h="49829" extrusionOk="0">
                  <a:moveTo>
                    <a:pt x="1" y="1"/>
                  </a:moveTo>
                  <a:lnTo>
                    <a:pt x="1" y="1"/>
                  </a:lnTo>
                  <a:cubicBezTo>
                    <a:pt x="1439" y="16047"/>
                    <a:pt x="3333" y="33828"/>
                    <a:pt x="5296" y="49828"/>
                  </a:cubicBezTo>
                  <a:cubicBezTo>
                    <a:pt x="3836" y="33782"/>
                    <a:pt x="1941" y="15978"/>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3" name="Google Shape;3173;p42"/>
            <p:cNvSpPr/>
            <p:nvPr/>
          </p:nvSpPr>
          <p:spPr>
            <a:xfrm>
              <a:off x="4603450" y="4103025"/>
              <a:ext cx="582650" cy="148825"/>
            </a:xfrm>
            <a:custGeom>
              <a:avLst/>
              <a:gdLst/>
              <a:ahLst/>
              <a:cxnLst/>
              <a:rect l="l" t="t" r="r" b="b"/>
              <a:pathLst>
                <a:path w="23306" h="5953" extrusionOk="0">
                  <a:moveTo>
                    <a:pt x="5249" y="0"/>
                  </a:moveTo>
                  <a:cubicBezTo>
                    <a:pt x="3491" y="0"/>
                    <a:pt x="1733" y="156"/>
                    <a:pt x="1" y="474"/>
                  </a:cubicBezTo>
                  <a:cubicBezTo>
                    <a:pt x="1341" y="316"/>
                    <a:pt x="2688" y="238"/>
                    <a:pt x="4032" y="238"/>
                  </a:cubicBezTo>
                  <a:cubicBezTo>
                    <a:pt x="10835" y="238"/>
                    <a:pt x="17588" y="2236"/>
                    <a:pt x="23305" y="5953"/>
                  </a:cubicBezTo>
                  <a:cubicBezTo>
                    <a:pt x="22484" y="5336"/>
                    <a:pt x="21639" y="4788"/>
                    <a:pt x="20749" y="4241"/>
                  </a:cubicBezTo>
                  <a:cubicBezTo>
                    <a:pt x="16095" y="1483"/>
                    <a:pt x="10672" y="0"/>
                    <a:pt x="524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4" name="Google Shape;3174;p42"/>
            <p:cNvSpPr/>
            <p:nvPr/>
          </p:nvSpPr>
          <p:spPr>
            <a:xfrm>
              <a:off x="3430800" y="1319350"/>
              <a:ext cx="1960725" cy="2890275"/>
            </a:xfrm>
            <a:custGeom>
              <a:avLst/>
              <a:gdLst/>
              <a:ahLst/>
              <a:cxnLst/>
              <a:rect l="l" t="t" r="r" b="b"/>
              <a:pathLst>
                <a:path w="78429" h="115611" extrusionOk="0">
                  <a:moveTo>
                    <a:pt x="4315" y="1"/>
                  </a:moveTo>
                  <a:lnTo>
                    <a:pt x="4315" y="1"/>
                  </a:lnTo>
                  <a:cubicBezTo>
                    <a:pt x="3082" y="868"/>
                    <a:pt x="2055" y="1735"/>
                    <a:pt x="1165" y="2557"/>
                  </a:cubicBezTo>
                  <a:cubicBezTo>
                    <a:pt x="891" y="2831"/>
                    <a:pt x="526" y="2968"/>
                    <a:pt x="138" y="3013"/>
                  </a:cubicBezTo>
                  <a:cubicBezTo>
                    <a:pt x="297" y="39625"/>
                    <a:pt x="457" y="76237"/>
                    <a:pt x="617" y="112849"/>
                  </a:cubicBezTo>
                  <a:cubicBezTo>
                    <a:pt x="7427" y="109924"/>
                    <a:pt x="20196" y="105400"/>
                    <a:pt x="36655" y="105400"/>
                  </a:cubicBezTo>
                  <a:cubicBezTo>
                    <a:pt x="38953" y="105400"/>
                    <a:pt x="41322" y="105489"/>
                    <a:pt x="43757" y="105681"/>
                  </a:cubicBezTo>
                  <a:cubicBezTo>
                    <a:pt x="59415" y="106914"/>
                    <a:pt x="71398" y="111958"/>
                    <a:pt x="78428" y="115610"/>
                  </a:cubicBezTo>
                  <a:cubicBezTo>
                    <a:pt x="78109" y="111707"/>
                    <a:pt x="77766" y="107804"/>
                    <a:pt x="77447" y="103901"/>
                  </a:cubicBezTo>
                  <a:cubicBezTo>
                    <a:pt x="68454" y="102897"/>
                    <a:pt x="46290" y="99085"/>
                    <a:pt x="27825" y="81258"/>
                  </a:cubicBezTo>
                  <a:cubicBezTo>
                    <a:pt x="1" y="54416"/>
                    <a:pt x="1895" y="16366"/>
                    <a:pt x="4315" y="1"/>
                  </a:cubicBezTo>
                  <a:close/>
                </a:path>
              </a:pathLst>
            </a:custGeom>
            <a:solidFill>
              <a:srgbClr val="802751">
                <a:alpha val="55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5" name="Google Shape;3175;p42"/>
            <p:cNvSpPr/>
            <p:nvPr/>
          </p:nvSpPr>
          <p:spPr>
            <a:xfrm>
              <a:off x="1543150" y="1390675"/>
              <a:ext cx="69650" cy="1003775"/>
            </a:xfrm>
            <a:custGeom>
              <a:avLst/>
              <a:gdLst/>
              <a:ahLst/>
              <a:cxnLst/>
              <a:rect l="l" t="t" r="r" b="b"/>
              <a:pathLst>
                <a:path w="2786" h="40151" extrusionOk="0">
                  <a:moveTo>
                    <a:pt x="2785" y="1"/>
                  </a:moveTo>
                  <a:lnTo>
                    <a:pt x="2511" y="366"/>
                  </a:lnTo>
                  <a:cubicBezTo>
                    <a:pt x="1530" y="13559"/>
                    <a:pt x="640" y="27391"/>
                    <a:pt x="0" y="40150"/>
                  </a:cubicBezTo>
                  <a:cubicBezTo>
                    <a:pt x="1050" y="27300"/>
                    <a:pt x="2009" y="13308"/>
                    <a:pt x="27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6" name="Google Shape;3176;p42"/>
            <p:cNvSpPr/>
            <p:nvPr/>
          </p:nvSpPr>
          <p:spPr>
            <a:xfrm>
              <a:off x="1613325" y="1313075"/>
              <a:ext cx="56525" cy="782350"/>
            </a:xfrm>
            <a:custGeom>
              <a:avLst/>
              <a:gdLst/>
              <a:ahLst/>
              <a:cxnLst/>
              <a:rect l="l" t="t" r="r" b="b"/>
              <a:pathLst>
                <a:path w="2261" h="31294" extrusionOk="0">
                  <a:moveTo>
                    <a:pt x="2261" y="0"/>
                  </a:moveTo>
                  <a:lnTo>
                    <a:pt x="1873" y="548"/>
                  </a:lnTo>
                  <a:cubicBezTo>
                    <a:pt x="1142" y="10911"/>
                    <a:pt x="503" y="21433"/>
                    <a:pt x="1" y="31294"/>
                  </a:cubicBezTo>
                  <a:cubicBezTo>
                    <a:pt x="823" y="21274"/>
                    <a:pt x="1599" y="10569"/>
                    <a:pt x="22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7" name="Google Shape;3177;p42"/>
            <p:cNvSpPr/>
            <p:nvPr/>
          </p:nvSpPr>
          <p:spPr>
            <a:xfrm>
              <a:off x="5180350" y="1346750"/>
              <a:ext cx="100475" cy="908450"/>
            </a:xfrm>
            <a:custGeom>
              <a:avLst/>
              <a:gdLst/>
              <a:ahLst/>
              <a:cxnLst/>
              <a:rect l="l" t="t" r="r" b="b"/>
              <a:pathLst>
                <a:path w="4019" h="36338" extrusionOk="0">
                  <a:moveTo>
                    <a:pt x="1" y="0"/>
                  </a:moveTo>
                  <a:cubicBezTo>
                    <a:pt x="1211" y="12143"/>
                    <a:pt x="2603" y="24720"/>
                    <a:pt x="4018" y="36338"/>
                  </a:cubicBezTo>
                  <a:cubicBezTo>
                    <a:pt x="2968" y="24788"/>
                    <a:pt x="1713" y="12349"/>
                    <a:pt x="343" y="320"/>
                  </a:cubicBezTo>
                  <a:cubicBezTo>
                    <a:pt x="229" y="206"/>
                    <a:pt x="115" y="91"/>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8" name="Google Shape;3178;p42"/>
            <p:cNvSpPr/>
            <p:nvPr/>
          </p:nvSpPr>
          <p:spPr>
            <a:xfrm>
              <a:off x="1374250" y="4066375"/>
              <a:ext cx="176350" cy="278500"/>
            </a:xfrm>
            <a:custGeom>
              <a:avLst/>
              <a:gdLst/>
              <a:ahLst/>
              <a:cxnLst/>
              <a:rect l="l" t="t" r="r" b="b"/>
              <a:pathLst>
                <a:path w="7054" h="11140" extrusionOk="0">
                  <a:moveTo>
                    <a:pt x="7053" y="0"/>
                  </a:moveTo>
                  <a:cubicBezTo>
                    <a:pt x="4588" y="3584"/>
                    <a:pt x="2237" y="7282"/>
                    <a:pt x="0" y="11048"/>
                  </a:cubicBezTo>
                  <a:cubicBezTo>
                    <a:pt x="91" y="11093"/>
                    <a:pt x="206" y="11116"/>
                    <a:pt x="297" y="11139"/>
                  </a:cubicBezTo>
                  <a:cubicBezTo>
                    <a:pt x="2671" y="7487"/>
                    <a:pt x="4930" y="3766"/>
                    <a:pt x="705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9" name="Google Shape;3179;p42"/>
            <p:cNvSpPr/>
            <p:nvPr/>
          </p:nvSpPr>
          <p:spPr>
            <a:xfrm>
              <a:off x="5391500" y="4209600"/>
              <a:ext cx="132975" cy="156375"/>
            </a:xfrm>
            <a:custGeom>
              <a:avLst/>
              <a:gdLst/>
              <a:ahLst/>
              <a:cxnLst/>
              <a:rect l="l" t="t" r="r" b="b"/>
              <a:pathLst>
                <a:path w="5319" h="6255" extrusionOk="0">
                  <a:moveTo>
                    <a:pt x="0" y="0"/>
                  </a:moveTo>
                  <a:cubicBezTo>
                    <a:pt x="1575" y="2146"/>
                    <a:pt x="3242" y="4223"/>
                    <a:pt x="4999" y="6255"/>
                  </a:cubicBezTo>
                  <a:cubicBezTo>
                    <a:pt x="5113" y="6209"/>
                    <a:pt x="5227" y="6186"/>
                    <a:pt x="5319" y="6118"/>
                  </a:cubicBezTo>
                  <a:cubicBezTo>
                    <a:pt x="3630" y="3995"/>
                    <a:pt x="1872" y="1941"/>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0" name="Google Shape;3180;p42"/>
            <p:cNvSpPr/>
            <p:nvPr/>
          </p:nvSpPr>
          <p:spPr>
            <a:xfrm>
              <a:off x="2492100" y="4013300"/>
              <a:ext cx="761825" cy="176925"/>
            </a:xfrm>
            <a:custGeom>
              <a:avLst/>
              <a:gdLst/>
              <a:ahLst/>
              <a:cxnLst/>
              <a:rect l="l" t="t" r="r" b="b"/>
              <a:pathLst>
                <a:path w="30473" h="7077" extrusionOk="0">
                  <a:moveTo>
                    <a:pt x="1" y="1"/>
                  </a:moveTo>
                  <a:lnTo>
                    <a:pt x="1" y="1"/>
                  </a:lnTo>
                  <a:cubicBezTo>
                    <a:pt x="10409" y="731"/>
                    <a:pt x="20681" y="3128"/>
                    <a:pt x="30336" y="7076"/>
                  </a:cubicBezTo>
                  <a:cubicBezTo>
                    <a:pt x="30381" y="7054"/>
                    <a:pt x="30427" y="7031"/>
                    <a:pt x="30473" y="7008"/>
                  </a:cubicBezTo>
                  <a:cubicBezTo>
                    <a:pt x="29971" y="6780"/>
                    <a:pt x="29468" y="6551"/>
                    <a:pt x="28966" y="6346"/>
                  </a:cubicBezTo>
                  <a:cubicBezTo>
                    <a:pt x="19836" y="2443"/>
                    <a:pt x="9930" y="229"/>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1" name="Google Shape;3181;p42"/>
            <p:cNvSpPr/>
            <p:nvPr/>
          </p:nvSpPr>
          <p:spPr>
            <a:xfrm>
              <a:off x="2533775" y="4111450"/>
              <a:ext cx="649400" cy="132975"/>
            </a:xfrm>
            <a:custGeom>
              <a:avLst/>
              <a:gdLst/>
              <a:ahLst/>
              <a:cxnLst/>
              <a:rect l="l" t="t" r="r" b="b"/>
              <a:pathLst>
                <a:path w="25976" h="5319" extrusionOk="0">
                  <a:moveTo>
                    <a:pt x="0" y="1"/>
                  </a:moveTo>
                  <a:cubicBezTo>
                    <a:pt x="8788" y="594"/>
                    <a:pt x="17462" y="2397"/>
                    <a:pt x="25747" y="5319"/>
                  </a:cubicBezTo>
                  <a:cubicBezTo>
                    <a:pt x="25816" y="5250"/>
                    <a:pt x="25884" y="5182"/>
                    <a:pt x="25975" y="5113"/>
                  </a:cubicBezTo>
                  <a:cubicBezTo>
                    <a:pt x="17690" y="1963"/>
                    <a:pt x="8856" y="206"/>
                    <a:pt x="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2" name="Google Shape;3182;p42"/>
            <p:cNvSpPr/>
            <p:nvPr/>
          </p:nvSpPr>
          <p:spPr>
            <a:xfrm>
              <a:off x="3708700" y="4121150"/>
              <a:ext cx="599200" cy="149525"/>
            </a:xfrm>
            <a:custGeom>
              <a:avLst/>
              <a:gdLst/>
              <a:ahLst/>
              <a:cxnLst/>
              <a:rect l="l" t="t" r="r" b="b"/>
              <a:pathLst>
                <a:path w="23968" h="5981" extrusionOk="0">
                  <a:moveTo>
                    <a:pt x="23967" y="1"/>
                  </a:moveTo>
                  <a:lnTo>
                    <a:pt x="23967" y="1"/>
                  </a:lnTo>
                  <a:cubicBezTo>
                    <a:pt x="22552" y="92"/>
                    <a:pt x="21137" y="252"/>
                    <a:pt x="19744" y="434"/>
                  </a:cubicBezTo>
                  <a:cubicBezTo>
                    <a:pt x="12965" y="1347"/>
                    <a:pt x="6323" y="3128"/>
                    <a:pt x="1" y="5753"/>
                  </a:cubicBezTo>
                  <a:cubicBezTo>
                    <a:pt x="92" y="5821"/>
                    <a:pt x="160" y="5912"/>
                    <a:pt x="229" y="5981"/>
                  </a:cubicBezTo>
                  <a:cubicBezTo>
                    <a:pt x="7852" y="3013"/>
                    <a:pt x="15841" y="982"/>
                    <a:pt x="2396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3" name="Google Shape;3183;p42"/>
            <p:cNvSpPr/>
            <p:nvPr/>
          </p:nvSpPr>
          <p:spPr>
            <a:xfrm>
              <a:off x="3639075" y="4091475"/>
              <a:ext cx="352675" cy="119850"/>
            </a:xfrm>
            <a:custGeom>
              <a:avLst/>
              <a:gdLst/>
              <a:ahLst/>
              <a:cxnLst/>
              <a:rect l="l" t="t" r="r" b="b"/>
              <a:pathLst>
                <a:path w="14107" h="4794" extrusionOk="0">
                  <a:moveTo>
                    <a:pt x="14107" y="1"/>
                  </a:moveTo>
                  <a:lnTo>
                    <a:pt x="14107" y="1"/>
                  </a:lnTo>
                  <a:cubicBezTo>
                    <a:pt x="12715" y="297"/>
                    <a:pt x="11345" y="640"/>
                    <a:pt x="9975" y="1028"/>
                  </a:cubicBezTo>
                  <a:cubicBezTo>
                    <a:pt x="6575" y="1964"/>
                    <a:pt x="3242" y="3151"/>
                    <a:pt x="1" y="4543"/>
                  </a:cubicBezTo>
                  <a:cubicBezTo>
                    <a:pt x="138" y="4611"/>
                    <a:pt x="252" y="4703"/>
                    <a:pt x="366" y="4794"/>
                  </a:cubicBezTo>
                  <a:cubicBezTo>
                    <a:pt x="4817" y="2854"/>
                    <a:pt x="9405" y="1256"/>
                    <a:pt x="1410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184" name="Google Shape;3184;p42"/>
          <p:cNvSpPr/>
          <p:nvPr/>
        </p:nvSpPr>
        <p:spPr>
          <a:xfrm flipH="1">
            <a:off x="3727000" y="2584007"/>
            <a:ext cx="1364005" cy="1286029"/>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5" name="Google Shape;3185;p42"/>
          <p:cNvSpPr txBox="1">
            <a:spLocks noGrp="1"/>
          </p:cNvSpPr>
          <p:nvPr>
            <p:ph type="title"/>
          </p:nvPr>
        </p:nvSpPr>
        <p:spPr>
          <a:xfrm>
            <a:off x="6057008" y="2351738"/>
            <a:ext cx="5697489" cy="1028400"/>
          </a:xfrm>
          <a:prstGeom prst="rect">
            <a:avLst/>
          </a:prstGeom>
        </p:spPr>
        <p:txBody>
          <a:bodyPr spcFirstLastPara="1" wrap="square" lIns="121900" tIns="121900" rIns="121900" bIns="121900" anchor="t" anchorCtr="0">
            <a:noAutofit/>
          </a:bodyPr>
          <a:lstStyle/>
          <a:p>
            <a:r>
              <a:rPr lang="en" sz="9600" b="1">
                <a:latin typeface="Times New Roman" panose="02020603050405020304" pitchFamily="18" charset="0"/>
                <a:cs typeface="Times New Roman" panose="02020603050405020304" pitchFamily="18" charset="0"/>
              </a:rPr>
              <a:t>Câu 1</a:t>
            </a:r>
            <a:endParaRPr sz="9600" b="1">
              <a:latin typeface="Times New Roman" panose="02020603050405020304" pitchFamily="18" charset="0"/>
              <a:cs typeface="Times New Roman" panose="02020603050405020304" pitchFamily="18" charset="0"/>
            </a:endParaRPr>
          </a:p>
        </p:txBody>
      </p:sp>
      <p:sp>
        <p:nvSpPr>
          <p:cNvPr id="3186" name="Google Shape;3186;p42"/>
          <p:cNvSpPr txBox="1">
            <a:spLocks noGrp="1"/>
          </p:cNvSpPr>
          <p:nvPr>
            <p:ph type="title" idx="2"/>
          </p:nvPr>
        </p:nvSpPr>
        <p:spPr>
          <a:xfrm>
            <a:off x="3844515" y="2746041"/>
            <a:ext cx="1333600" cy="844800"/>
          </a:xfrm>
          <a:prstGeom prst="rect">
            <a:avLst/>
          </a:prstGeom>
        </p:spPr>
        <p:txBody>
          <a:bodyPr spcFirstLastPara="1" wrap="square" lIns="121900" tIns="121900" rIns="121900" bIns="121900" anchor="ctr" anchorCtr="0">
            <a:noAutofit/>
          </a:bodyPr>
          <a:lstStyle/>
          <a:p>
            <a:r>
              <a:rPr lang="en" sz="8800" b="1">
                <a:latin typeface="Times New Roman" panose="02020603050405020304" pitchFamily="18" charset="0"/>
                <a:cs typeface="Times New Roman" panose="02020603050405020304" pitchFamily="18" charset="0"/>
              </a:rPr>
              <a:t>1.</a:t>
            </a:r>
            <a:endParaRPr sz="8800" b="1">
              <a:latin typeface="Times New Roman" panose="02020603050405020304" pitchFamily="18" charset="0"/>
              <a:cs typeface="Times New Roman" panose="02020603050405020304" pitchFamily="18" charset="0"/>
            </a:endParaRPr>
          </a:p>
        </p:txBody>
      </p:sp>
      <p:grpSp>
        <p:nvGrpSpPr>
          <p:cNvPr id="3188" name="Google Shape;3188;p42"/>
          <p:cNvGrpSpPr/>
          <p:nvPr/>
        </p:nvGrpSpPr>
        <p:grpSpPr>
          <a:xfrm>
            <a:off x="9153236" y="2312877"/>
            <a:ext cx="1670805" cy="2733065"/>
            <a:chOff x="6812802" y="1734657"/>
            <a:chExt cx="1253104" cy="2049799"/>
          </a:xfrm>
        </p:grpSpPr>
        <p:sp>
          <p:nvSpPr>
            <p:cNvPr id="3189" name="Google Shape;3189;p42"/>
            <p:cNvSpPr/>
            <p:nvPr/>
          </p:nvSpPr>
          <p:spPr>
            <a:xfrm flipH="1">
              <a:off x="6812802" y="2308955"/>
              <a:ext cx="227831" cy="280338"/>
            </a:xfrm>
            <a:custGeom>
              <a:avLst/>
              <a:gdLst/>
              <a:ahLst/>
              <a:cxnLst/>
              <a:rect l="l" t="t" r="r" b="b"/>
              <a:pathLst>
                <a:path w="9433" h="11607" extrusionOk="0">
                  <a:moveTo>
                    <a:pt x="3299" y="0"/>
                  </a:moveTo>
                  <a:cubicBezTo>
                    <a:pt x="1540" y="0"/>
                    <a:pt x="941" y="1490"/>
                    <a:pt x="941" y="1490"/>
                  </a:cubicBezTo>
                  <a:cubicBezTo>
                    <a:pt x="0" y="2716"/>
                    <a:pt x="1578" y="11606"/>
                    <a:pt x="3824" y="11606"/>
                  </a:cubicBezTo>
                  <a:cubicBezTo>
                    <a:pt x="3919" y="11606"/>
                    <a:pt x="4016" y="11590"/>
                    <a:pt x="4114" y="11556"/>
                  </a:cubicBezTo>
                  <a:cubicBezTo>
                    <a:pt x="6511" y="10757"/>
                    <a:pt x="9432" y="2152"/>
                    <a:pt x="4845" y="326"/>
                  </a:cubicBezTo>
                  <a:cubicBezTo>
                    <a:pt x="4251" y="93"/>
                    <a:pt x="3739" y="0"/>
                    <a:pt x="3299"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0" name="Google Shape;3190;p42"/>
            <p:cNvSpPr/>
            <p:nvPr/>
          </p:nvSpPr>
          <p:spPr>
            <a:xfrm flipH="1">
              <a:off x="6920861" y="2355642"/>
              <a:ext cx="89316" cy="177086"/>
            </a:xfrm>
            <a:custGeom>
              <a:avLst/>
              <a:gdLst/>
              <a:ahLst/>
              <a:cxnLst/>
              <a:rect l="l" t="t" r="r" b="b"/>
              <a:pathLst>
                <a:path w="3698" h="7332" extrusionOk="0">
                  <a:moveTo>
                    <a:pt x="2984" y="3950"/>
                  </a:moveTo>
                  <a:cubicBezTo>
                    <a:pt x="2994" y="3961"/>
                    <a:pt x="3003" y="3973"/>
                    <a:pt x="3013" y="3985"/>
                  </a:cubicBezTo>
                  <a:cubicBezTo>
                    <a:pt x="3013" y="3985"/>
                    <a:pt x="3013" y="3969"/>
                    <a:pt x="2984" y="3950"/>
                  </a:cubicBezTo>
                  <a:close/>
                  <a:moveTo>
                    <a:pt x="3630" y="1"/>
                  </a:moveTo>
                  <a:cubicBezTo>
                    <a:pt x="3506" y="1"/>
                    <a:pt x="3133" y="84"/>
                    <a:pt x="2671" y="288"/>
                  </a:cubicBezTo>
                  <a:cubicBezTo>
                    <a:pt x="2100" y="562"/>
                    <a:pt x="1438" y="1064"/>
                    <a:pt x="981" y="1657"/>
                  </a:cubicBezTo>
                  <a:cubicBezTo>
                    <a:pt x="479" y="2251"/>
                    <a:pt x="183" y="2890"/>
                    <a:pt x="68" y="3461"/>
                  </a:cubicBezTo>
                  <a:cubicBezTo>
                    <a:pt x="23" y="3597"/>
                    <a:pt x="23" y="3666"/>
                    <a:pt x="0" y="3940"/>
                  </a:cubicBezTo>
                  <a:cubicBezTo>
                    <a:pt x="0" y="4122"/>
                    <a:pt x="23" y="4305"/>
                    <a:pt x="46" y="4488"/>
                  </a:cubicBezTo>
                  <a:cubicBezTo>
                    <a:pt x="68" y="4807"/>
                    <a:pt x="114" y="5035"/>
                    <a:pt x="137" y="5195"/>
                  </a:cubicBezTo>
                  <a:cubicBezTo>
                    <a:pt x="342" y="5013"/>
                    <a:pt x="548" y="4876"/>
                    <a:pt x="708" y="4739"/>
                  </a:cubicBezTo>
                  <a:cubicBezTo>
                    <a:pt x="799" y="4670"/>
                    <a:pt x="890" y="4602"/>
                    <a:pt x="981" y="4533"/>
                  </a:cubicBezTo>
                  <a:cubicBezTo>
                    <a:pt x="1050" y="4465"/>
                    <a:pt x="1096" y="4465"/>
                    <a:pt x="1141" y="4419"/>
                  </a:cubicBezTo>
                  <a:cubicBezTo>
                    <a:pt x="1255" y="4374"/>
                    <a:pt x="1347" y="4305"/>
                    <a:pt x="1438" y="4282"/>
                  </a:cubicBezTo>
                  <a:cubicBezTo>
                    <a:pt x="1472" y="4248"/>
                    <a:pt x="1489" y="4242"/>
                    <a:pt x="1501" y="4242"/>
                  </a:cubicBezTo>
                  <a:cubicBezTo>
                    <a:pt x="1506" y="4242"/>
                    <a:pt x="1511" y="4244"/>
                    <a:pt x="1515" y="4244"/>
                  </a:cubicBezTo>
                  <a:cubicBezTo>
                    <a:pt x="1519" y="4244"/>
                    <a:pt x="1524" y="4242"/>
                    <a:pt x="1529" y="4237"/>
                  </a:cubicBezTo>
                  <a:cubicBezTo>
                    <a:pt x="1621" y="4214"/>
                    <a:pt x="1643" y="4191"/>
                    <a:pt x="1643" y="4191"/>
                  </a:cubicBezTo>
                  <a:lnTo>
                    <a:pt x="1758" y="4191"/>
                  </a:lnTo>
                  <a:cubicBezTo>
                    <a:pt x="1771" y="4195"/>
                    <a:pt x="1786" y="4196"/>
                    <a:pt x="1802" y="4196"/>
                  </a:cubicBezTo>
                  <a:cubicBezTo>
                    <a:pt x="1812" y="4196"/>
                    <a:pt x="1823" y="4196"/>
                    <a:pt x="1834" y="4196"/>
                  </a:cubicBezTo>
                  <a:cubicBezTo>
                    <a:pt x="1892" y="4196"/>
                    <a:pt x="1963" y="4206"/>
                    <a:pt x="2054" y="4328"/>
                  </a:cubicBezTo>
                  <a:lnTo>
                    <a:pt x="2077" y="4374"/>
                  </a:lnTo>
                  <a:lnTo>
                    <a:pt x="2100" y="4374"/>
                  </a:lnTo>
                  <a:cubicBezTo>
                    <a:pt x="2123" y="4419"/>
                    <a:pt x="2214" y="4510"/>
                    <a:pt x="2191" y="4533"/>
                  </a:cubicBezTo>
                  <a:cubicBezTo>
                    <a:pt x="2214" y="4579"/>
                    <a:pt x="2100" y="4716"/>
                    <a:pt x="1826" y="4899"/>
                  </a:cubicBezTo>
                  <a:cubicBezTo>
                    <a:pt x="1575" y="5081"/>
                    <a:pt x="1164" y="5309"/>
                    <a:pt x="936" y="5697"/>
                  </a:cubicBezTo>
                  <a:cubicBezTo>
                    <a:pt x="753" y="6017"/>
                    <a:pt x="639" y="6382"/>
                    <a:pt x="776" y="6725"/>
                  </a:cubicBezTo>
                  <a:cubicBezTo>
                    <a:pt x="936" y="7067"/>
                    <a:pt x="1347" y="7272"/>
                    <a:pt x="1780" y="7318"/>
                  </a:cubicBezTo>
                  <a:cubicBezTo>
                    <a:pt x="1867" y="7327"/>
                    <a:pt x="1954" y="7332"/>
                    <a:pt x="2039" y="7332"/>
                  </a:cubicBezTo>
                  <a:cubicBezTo>
                    <a:pt x="2382" y="7332"/>
                    <a:pt x="2707" y="7259"/>
                    <a:pt x="2944" y="7113"/>
                  </a:cubicBezTo>
                  <a:cubicBezTo>
                    <a:pt x="3264" y="6953"/>
                    <a:pt x="3333" y="6725"/>
                    <a:pt x="3355" y="6610"/>
                  </a:cubicBezTo>
                  <a:cubicBezTo>
                    <a:pt x="3355" y="6473"/>
                    <a:pt x="3333" y="6405"/>
                    <a:pt x="3310" y="6405"/>
                  </a:cubicBezTo>
                  <a:cubicBezTo>
                    <a:pt x="3218" y="6405"/>
                    <a:pt x="3241" y="6747"/>
                    <a:pt x="2785" y="6930"/>
                  </a:cubicBezTo>
                  <a:cubicBezTo>
                    <a:pt x="2636" y="6975"/>
                    <a:pt x="2449" y="7009"/>
                    <a:pt x="2260" y="7009"/>
                  </a:cubicBezTo>
                  <a:cubicBezTo>
                    <a:pt x="2160" y="7009"/>
                    <a:pt x="2058" y="6999"/>
                    <a:pt x="1963" y="6976"/>
                  </a:cubicBezTo>
                  <a:cubicBezTo>
                    <a:pt x="1689" y="6907"/>
                    <a:pt x="1461" y="6747"/>
                    <a:pt x="1415" y="6542"/>
                  </a:cubicBezTo>
                  <a:cubicBezTo>
                    <a:pt x="1370" y="6336"/>
                    <a:pt x="1461" y="6085"/>
                    <a:pt x="1643" y="5857"/>
                  </a:cubicBezTo>
                  <a:cubicBezTo>
                    <a:pt x="1758" y="5675"/>
                    <a:pt x="2054" y="5515"/>
                    <a:pt x="2374" y="5332"/>
                  </a:cubicBezTo>
                  <a:cubicBezTo>
                    <a:pt x="2648" y="5150"/>
                    <a:pt x="3059" y="4899"/>
                    <a:pt x="3150" y="4556"/>
                  </a:cubicBezTo>
                  <a:cubicBezTo>
                    <a:pt x="3218" y="4214"/>
                    <a:pt x="3036" y="4031"/>
                    <a:pt x="2967" y="3940"/>
                  </a:cubicBezTo>
                  <a:lnTo>
                    <a:pt x="2967" y="3940"/>
                  </a:lnTo>
                  <a:cubicBezTo>
                    <a:pt x="2974" y="3943"/>
                    <a:pt x="2980" y="3946"/>
                    <a:pt x="2984" y="3950"/>
                  </a:cubicBezTo>
                  <a:lnTo>
                    <a:pt x="2984" y="3950"/>
                  </a:lnTo>
                  <a:cubicBezTo>
                    <a:pt x="2907" y="3852"/>
                    <a:pt x="2843" y="3770"/>
                    <a:pt x="2762" y="3689"/>
                  </a:cubicBezTo>
                  <a:cubicBezTo>
                    <a:pt x="2648" y="3620"/>
                    <a:pt x="2534" y="3575"/>
                    <a:pt x="2419" y="3529"/>
                  </a:cubicBezTo>
                  <a:cubicBezTo>
                    <a:pt x="2231" y="3478"/>
                    <a:pt x="2069" y="3452"/>
                    <a:pt x="1951" y="3452"/>
                  </a:cubicBezTo>
                  <a:cubicBezTo>
                    <a:pt x="1912" y="3452"/>
                    <a:pt x="1877" y="3455"/>
                    <a:pt x="1849" y="3461"/>
                  </a:cubicBezTo>
                  <a:cubicBezTo>
                    <a:pt x="1575" y="3483"/>
                    <a:pt x="1506" y="3506"/>
                    <a:pt x="1506" y="3506"/>
                  </a:cubicBezTo>
                  <a:cubicBezTo>
                    <a:pt x="1506" y="3506"/>
                    <a:pt x="1461" y="3506"/>
                    <a:pt x="1255" y="3575"/>
                  </a:cubicBezTo>
                  <a:cubicBezTo>
                    <a:pt x="1210" y="3575"/>
                    <a:pt x="1118" y="3597"/>
                    <a:pt x="1096" y="3620"/>
                  </a:cubicBezTo>
                  <a:cubicBezTo>
                    <a:pt x="1073" y="3620"/>
                    <a:pt x="1050" y="3643"/>
                    <a:pt x="1027" y="3643"/>
                  </a:cubicBezTo>
                  <a:cubicBezTo>
                    <a:pt x="959" y="3666"/>
                    <a:pt x="1004" y="3666"/>
                    <a:pt x="1004" y="3666"/>
                  </a:cubicBezTo>
                  <a:cubicBezTo>
                    <a:pt x="981" y="3689"/>
                    <a:pt x="981" y="3689"/>
                    <a:pt x="959" y="3689"/>
                  </a:cubicBezTo>
                  <a:cubicBezTo>
                    <a:pt x="959" y="3685"/>
                    <a:pt x="958" y="3684"/>
                    <a:pt x="957" y="3684"/>
                  </a:cubicBezTo>
                  <a:cubicBezTo>
                    <a:pt x="957" y="3684"/>
                    <a:pt x="956" y="3685"/>
                    <a:pt x="955" y="3685"/>
                  </a:cubicBezTo>
                  <a:cubicBezTo>
                    <a:pt x="949" y="3685"/>
                    <a:pt x="942" y="3668"/>
                    <a:pt x="959" y="3438"/>
                  </a:cubicBezTo>
                  <a:cubicBezTo>
                    <a:pt x="1004" y="2958"/>
                    <a:pt x="1210" y="2365"/>
                    <a:pt x="1552" y="1817"/>
                  </a:cubicBezTo>
                  <a:cubicBezTo>
                    <a:pt x="1895" y="1269"/>
                    <a:pt x="2419" y="790"/>
                    <a:pt x="2876" y="493"/>
                  </a:cubicBezTo>
                  <a:cubicBezTo>
                    <a:pt x="3333" y="174"/>
                    <a:pt x="3698" y="60"/>
                    <a:pt x="3675" y="14"/>
                  </a:cubicBezTo>
                  <a:cubicBezTo>
                    <a:pt x="3675" y="5"/>
                    <a:pt x="3659" y="1"/>
                    <a:pt x="363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1" name="Google Shape;3191;p42"/>
            <p:cNvSpPr/>
            <p:nvPr/>
          </p:nvSpPr>
          <p:spPr>
            <a:xfrm flipH="1">
              <a:off x="6885574" y="2359554"/>
              <a:ext cx="135375" cy="172280"/>
            </a:xfrm>
            <a:custGeom>
              <a:avLst/>
              <a:gdLst/>
              <a:ahLst/>
              <a:cxnLst/>
              <a:rect l="l" t="t" r="r" b="b"/>
              <a:pathLst>
                <a:path w="5605" h="7133" extrusionOk="0">
                  <a:moveTo>
                    <a:pt x="3670" y="0"/>
                  </a:moveTo>
                  <a:cubicBezTo>
                    <a:pt x="2361" y="0"/>
                    <a:pt x="1336" y="2180"/>
                    <a:pt x="1336" y="2180"/>
                  </a:cubicBezTo>
                  <a:cubicBezTo>
                    <a:pt x="1336" y="2180"/>
                    <a:pt x="1" y="7132"/>
                    <a:pt x="2301" y="7132"/>
                  </a:cubicBezTo>
                  <a:cubicBezTo>
                    <a:pt x="2425" y="7132"/>
                    <a:pt x="2560" y="7118"/>
                    <a:pt x="2706" y="7088"/>
                  </a:cubicBezTo>
                  <a:cubicBezTo>
                    <a:pt x="5559" y="6494"/>
                    <a:pt x="5605" y="628"/>
                    <a:pt x="4098" y="80"/>
                  </a:cubicBezTo>
                  <a:cubicBezTo>
                    <a:pt x="3953" y="25"/>
                    <a:pt x="3810" y="0"/>
                    <a:pt x="367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2" name="Google Shape;3192;p42"/>
            <p:cNvSpPr/>
            <p:nvPr/>
          </p:nvSpPr>
          <p:spPr>
            <a:xfrm flipH="1">
              <a:off x="6838163" y="1962004"/>
              <a:ext cx="1227744" cy="972766"/>
            </a:xfrm>
            <a:custGeom>
              <a:avLst/>
              <a:gdLst/>
              <a:ahLst/>
              <a:cxnLst/>
              <a:rect l="l" t="t" r="r" b="b"/>
              <a:pathLst>
                <a:path w="50833" h="40276" extrusionOk="0">
                  <a:moveTo>
                    <a:pt x="25273" y="0"/>
                  </a:moveTo>
                  <a:cubicBezTo>
                    <a:pt x="18269" y="0"/>
                    <a:pt x="14129" y="3073"/>
                    <a:pt x="14129" y="3073"/>
                  </a:cubicBezTo>
                  <a:cubicBezTo>
                    <a:pt x="2169" y="11062"/>
                    <a:pt x="9062" y="23730"/>
                    <a:pt x="9062" y="23730"/>
                  </a:cubicBezTo>
                  <a:cubicBezTo>
                    <a:pt x="9062" y="23730"/>
                    <a:pt x="7685" y="22460"/>
                    <a:pt x="5842" y="22460"/>
                  </a:cubicBezTo>
                  <a:cubicBezTo>
                    <a:pt x="4857" y="22460"/>
                    <a:pt x="3738" y="22823"/>
                    <a:pt x="2625" y="23936"/>
                  </a:cubicBezTo>
                  <a:cubicBezTo>
                    <a:pt x="1" y="26560"/>
                    <a:pt x="3402" y="32518"/>
                    <a:pt x="7145" y="34001"/>
                  </a:cubicBezTo>
                  <a:cubicBezTo>
                    <a:pt x="8059" y="34360"/>
                    <a:pt x="8838" y="34505"/>
                    <a:pt x="9500" y="34505"/>
                  </a:cubicBezTo>
                  <a:cubicBezTo>
                    <a:pt x="12295" y="34505"/>
                    <a:pt x="13011" y="31924"/>
                    <a:pt x="13011" y="31924"/>
                  </a:cubicBezTo>
                  <a:cubicBezTo>
                    <a:pt x="15021" y="35985"/>
                    <a:pt x="22377" y="40275"/>
                    <a:pt x="30449" y="40275"/>
                  </a:cubicBezTo>
                  <a:cubicBezTo>
                    <a:pt x="31543" y="40275"/>
                    <a:pt x="32650" y="40196"/>
                    <a:pt x="33759" y="40027"/>
                  </a:cubicBezTo>
                  <a:cubicBezTo>
                    <a:pt x="42524" y="38681"/>
                    <a:pt x="50833" y="31422"/>
                    <a:pt x="43962" y="20215"/>
                  </a:cubicBezTo>
                  <a:cubicBezTo>
                    <a:pt x="43186" y="13870"/>
                    <a:pt x="43688" y="4717"/>
                    <a:pt x="33599" y="1384"/>
                  </a:cubicBezTo>
                  <a:cubicBezTo>
                    <a:pt x="30511" y="374"/>
                    <a:pt x="27718" y="0"/>
                    <a:pt x="25273"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3" name="Google Shape;3193;p42"/>
            <p:cNvSpPr/>
            <p:nvPr/>
          </p:nvSpPr>
          <p:spPr>
            <a:xfrm flipH="1">
              <a:off x="6838163" y="2090254"/>
              <a:ext cx="899173" cy="844589"/>
            </a:xfrm>
            <a:custGeom>
              <a:avLst/>
              <a:gdLst/>
              <a:ahLst/>
              <a:cxnLst/>
              <a:rect l="l" t="t" r="r" b="b"/>
              <a:pathLst>
                <a:path w="37229" h="34969" extrusionOk="0">
                  <a:moveTo>
                    <a:pt x="26181" y="0"/>
                  </a:moveTo>
                  <a:lnTo>
                    <a:pt x="26181" y="0"/>
                  </a:lnTo>
                  <a:cubicBezTo>
                    <a:pt x="29194" y="4200"/>
                    <a:pt x="29148" y="9747"/>
                    <a:pt x="29673" y="14038"/>
                  </a:cubicBezTo>
                  <a:cubicBezTo>
                    <a:pt x="36544" y="25245"/>
                    <a:pt x="28235" y="32503"/>
                    <a:pt x="19470" y="33850"/>
                  </a:cubicBezTo>
                  <a:cubicBezTo>
                    <a:pt x="18357" y="34021"/>
                    <a:pt x="17246" y="34100"/>
                    <a:pt x="16147" y="34100"/>
                  </a:cubicBezTo>
                  <a:cubicBezTo>
                    <a:pt x="9315" y="34100"/>
                    <a:pt x="2989" y="31020"/>
                    <a:pt x="0" y="27619"/>
                  </a:cubicBezTo>
                  <a:lnTo>
                    <a:pt x="0" y="27619"/>
                  </a:lnTo>
                  <a:cubicBezTo>
                    <a:pt x="2623" y="31354"/>
                    <a:pt x="9415" y="34969"/>
                    <a:pt x="16821" y="34969"/>
                  </a:cubicBezTo>
                  <a:cubicBezTo>
                    <a:pt x="17923" y="34969"/>
                    <a:pt x="19038" y="34889"/>
                    <a:pt x="20155" y="34717"/>
                  </a:cubicBezTo>
                  <a:cubicBezTo>
                    <a:pt x="28920" y="33371"/>
                    <a:pt x="37229" y="26112"/>
                    <a:pt x="30358" y="14905"/>
                  </a:cubicBezTo>
                  <a:cubicBezTo>
                    <a:pt x="29810" y="10317"/>
                    <a:pt x="29902" y="4268"/>
                    <a:pt x="2618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4" name="Google Shape;3194;p42"/>
            <p:cNvSpPr/>
            <p:nvPr/>
          </p:nvSpPr>
          <p:spPr>
            <a:xfrm flipH="1">
              <a:off x="7752745" y="2705491"/>
              <a:ext cx="232661" cy="90016"/>
            </a:xfrm>
            <a:custGeom>
              <a:avLst/>
              <a:gdLst/>
              <a:ahLst/>
              <a:cxnLst/>
              <a:rect l="l" t="t" r="r" b="b"/>
              <a:pathLst>
                <a:path w="9633" h="3727" extrusionOk="0">
                  <a:moveTo>
                    <a:pt x="0" y="0"/>
                  </a:moveTo>
                  <a:cubicBezTo>
                    <a:pt x="1004" y="1438"/>
                    <a:pt x="2374" y="2648"/>
                    <a:pt x="3812" y="3218"/>
                  </a:cubicBezTo>
                  <a:cubicBezTo>
                    <a:pt x="4726" y="3580"/>
                    <a:pt x="5506" y="3726"/>
                    <a:pt x="6169" y="3726"/>
                  </a:cubicBezTo>
                  <a:cubicBezTo>
                    <a:pt x="8517" y="3726"/>
                    <a:pt x="9401" y="1894"/>
                    <a:pt x="9632" y="1324"/>
                  </a:cubicBezTo>
                  <a:cubicBezTo>
                    <a:pt x="9381" y="959"/>
                    <a:pt x="9153" y="616"/>
                    <a:pt x="8993" y="274"/>
                  </a:cubicBezTo>
                  <a:cubicBezTo>
                    <a:pt x="8993" y="274"/>
                    <a:pt x="8281" y="2843"/>
                    <a:pt x="5502" y="2843"/>
                  </a:cubicBezTo>
                  <a:cubicBezTo>
                    <a:pt x="4835" y="2843"/>
                    <a:pt x="4050" y="2695"/>
                    <a:pt x="3127" y="2328"/>
                  </a:cubicBezTo>
                  <a:cubicBezTo>
                    <a:pt x="2009" y="1895"/>
                    <a:pt x="913" y="1050"/>
                    <a:pt x="0"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5" name="Google Shape;3195;p42"/>
            <p:cNvSpPr/>
            <p:nvPr/>
          </p:nvSpPr>
          <p:spPr>
            <a:xfrm flipH="1">
              <a:off x="7816701" y="2562001"/>
              <a:ext cx="159334" cy="193969"/>
            </a:xfrm>
            <a:custGeom>
              <a:avLst/>
              <a:gdLst/>
              <a:ahLst/>
              <a:cxnLst/>
              <a:rect l="l" t="t" r="r" b="b"/>
              <a:pathLst>
                <a:path w="6597" h="8031" extrusionOk="0">
                  <a:moveTo>
                    <a:pt x="1350" y="1"/>
                  </a:moveTo>
                  <a:cubicBezTo>
                    <a:pt x="70" y="1"/>
                    <a:pt x="91" y="2312"/>
                    <a:pt x="91" y="2312"/>
                  </a:cubicBezTo>
                  <a:cubicBezTo>
                    <a:pt x="0" y="4686"/>
                    <a:pt x="3333" y="7699"/>
                    <a:pt x="4793" y="7995"/>
                  </a:cubicBezTo>
                  <a:cubicBezTo>
                    <a:pt x="4913" y="8019"/>
                    <a:pt x="5025" y="8030"/>
                    <a:pt x="5130" y="8030"/>
                  </a:cubicBezTo>
                  <a:cubicBezTo>
                    <a:pt x="6327" y="8030"/>
                    <a:pt x="6597" y="6603"/>
                    <a:pt x="6597" y="6603"/>
                  </a:cubicBezTo>
                  <a:cubicBezTo>
                    <a:pt x="6597" y="6603"/>
                    <a:pt x="4816" y="5895"/>
                    <a:pt x="4405" y="4480"/>
                  </a:cubicBezTo>
                  <a:cubicBezTo>
                    <a:pt x="4097" y="3355"/>
                    <a:pt x="5144" y="3240"/>
                    <a:pt x="5587" y="3240"/>
                  </a:cubicBezTo>
                  <a:cubicBezTo>
                    <a:pt x="5701" y="3240"/>
                    <a:pt x="5775" y="3248"/>
                    <a:pt x="5775" y="3248"/>
                  </a:cubicBezTo>
                  <a:cubicBezTo>
                    <a:pt x="5775" y="3248"/>
                    <a:pt x="2876" y="143"/>
                    <a:pt x="1461" y="7"/>
                  </a:cubicBezTo>
                  <a:cubicBezTo>
                    <a:pt x="1423" y="3"/>
                    <a:pt x="1386" y="1"/>
                    <a:pt x="135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6" name="Google Shape;3196;p42"/>
            <p:cNvSpPr/>
            <p:nvPr/>
          </p:nvSpPr>
          <p:spPr>
            <a:xfrm flipH="1">
              <a:off x="7804021" y="2562146"/>
              <a:ext cx="166507" cy="194887"/>
            </a:xfrm>
            <a:custGeom>
              <a:avLst/>
              <a:gdLst/>
              <a:ahLst/>
              <a:cxnLst/>
              <a:rect l="l" t="t" r="r" b="b"/>
              <a:pathLst>
                <a:path w="6894" h="8069" extrusionOk="0">
                  <a:moveTo>
                    <a:pt x="1233" y="1"/>
                  </a:moveTo>
                  <a:cubicBezTo>
                    <a:pt x="1027" y="1"/>
                    <a:pt x="799" y="69"/>
                    <a:pt x="617" y="160"/>
                  </a:cubicBezTo>
                  <a:cubicBezTo>
                    <a:pt x="457" y="252"/>
                    <a:pt x="297" y="389"/>
                    <a:pt x="229" y="503"/>
                  </a:cubicBezTo>
                  <a:cubicBezTo>
                    <a:pt x="69" y="777"/>
                    <a:pt x="23" y="1005"/>
                    <a:pt x="23" y="1142"/>
                  </a:cubicBezTo>
                  <a:cubicBezTo>
                    <a:pt x="0" y="1302"/>
                    <a:pt x="0" y="1393"/>
                    <a:pt x="23" y="1393"/>
                  </a:cubicBezTo>
                  <a:cubicBezTo>
                    <a:pt x="25" y="1394"/>
                    <a:pt x="27" y="1394"/>
                    <a:pt x="29" y="1394"/>
                  </a:cubicBezTo>
                  <a:cubicBezTo>
                    <a:pt x="94" y="1394"/>
                    <a:pt x="146" y="1017"/>
                    <a:pt x="457" y="640"/>
                  </a:cubicBezTo>
                  <a:cubicBezTo>
                    <a:pt x="596" y="481"/>
                    <a:pt x="820" y="357"/>
                    <a:pt x="1101" y="357"/>
                  </a:cubicBezTo>
                  <a:cubicBezTo>
                    <a:pt x="1144" y="357"/>
                    <a:pt x="1188" y="360"/>
                    <a:pt x="1233" y="366"/>
                  </a:cubicBezTo>
                  <a:cubicBezTo>
                    <a:pt x="1552" y="389"/>
                    <a:pt x="1940" y="526"/>
                    <a:pt x="2306" y="731"/>
                  </a:cubicBezTo>
                  <a:cubicBezTo>
                    <a:pt x="3036" y="1119"/>
                    <a:pt x="3744" y="1690"/>
                    <a:pt x="4360" y="2283"/>
                  </a:cubicBezTo>
                  <a:cubicBezTo>
                    <a:pt x="4520" y="2443"/>
                    <a:pt x="4657" y="2580"/>
                    <a:pt x="4794" y="2740"/>
                  </a:cubicBezTo>
                  <a:cubicBezTo>
                    <a:pt x="4862" y="2785"/>
                    <a:pt x="4953" y="2899"/>
                    <a:pt x="4976" y="2922"/>
                  </a:cubicBezTo>
                  <a:lnTo>
                    <a:pt x="4999" y="2968"/>
                  </a:lnTo>
                  <a:cubicBezTo>
                    <a:pt x="5013" y="2996"/>
                    <a:pt x="5019" y="3016"/>
                    <a:pt x="5010" y="3016"/>
                  </a:cubicBezTo>
                  <a:cubicBezTo>
                    <a:pt x="5004" y="3016"/>
                    <a:pt x="4994" y="3008"/>
                    <a:pt x="4976" y="2991"/>
                  </a:cubicBezTo>
                  <a:lnTo>
                    <a:pt x="4908" y="2991"/>
                  </a:lnTo>
                  <a:cubicBezTo>
                    <a:pt x="4915" y="2983"/>
                    <a:pt x="4908" y="2981"/>
                    <a:pt x="4893" y="2981"/>
                  </a:cubicBezTo>
                  <a:cubicBezTo>
                    <a:pt x="4862" y="2981"/>
                    <a:pt x="4801" y="2991"/>
                    <a:pt x="4771" y="2991"/>
                  </a:cubicBezTo>
                  <a:cubicBezTo>
                    <a:pt x="4725" y="2991"/>
                    <a:pt x="4657" y="3013"/>
                    <a:pt x="4588" y="3036"/>
                  </a:cubicBezTo>
                  <a:cubicBezTo>
                    <a:pt x="4474" y="3082"/>
                    <a:pt x="4383" y="3128"/>
                    <a:pt x="4291" y="3173"/>
                  </a:cubicBezTo>
                  <a:cubicBezTo>
                    <a:pt x="4155" y="3310"/>
                    <a:pt x="4018" y="3424"/>
                    <a:pt x="3972" y="3493"/>
                  </a:cubicBezTo>
                  <a:cubicBezTo>
                    <a:pt x="3926" y="3584"/>
                    <a:pt x="3903" y="3630"/>
                    <a:pt x="3903" y="3630"/>
                  </a:cubicBezTo>
                  <a:cubicBezTo>
                    <a:pt x="3903" y="3630"/>
                    <a:pt x="3881" y="3675"/>
                    <a:pt x="3835" y="3767"/>
                  </a:cubicBezTo>
                  <a:cubicBezTo>
                    <a:pt x="3812" y="3858"/>
                    <a:pt x="3789" y="3972"/>
                    <a:pt x="3766" y="4155"/>
                  </a:cubicBezTo>
                  <a:cubicBezTo>
                    <a:pt x="3744" y="4474"/>
                    <a:pt x="3835" y="4885"/>
                    <a:pt x="4063" y="5319"/>
                  </a:cubicBezTo>
                  <a:cubicBezTo>
                    <a:pt x="4314" y="5753"/>
                    <a:pt x="4725" y="6209"/>
                    <a:pt x="5296" y="6506"/>
                  </a:cubicBezTo>
                  <a:cubicBezTo>
                    <a:pt x="5433" y="6574"/>
                    <a:pt x="5593" y="6643"/>
                    <a:pt x="5729" y="6711"/>
                  </a:cubicBezTo>
                  <a:cubicBezTo>
                    <a:pt x="5798" y="6757"/>
                    <a:pt x="5889" y="6780"/>
                    <a:pt x="5958" y="6780"/>
                  </a:cubicBezTo>
                  <a:cubicBezTo>
                    <a:pt x="6026" y="6802"/>
                    <a:pt x="6026" y="6802"/>
                    <a:pt x="6049" y="6802"/>
                  </a:cubicBezTo>
                  <a:cubicBezTo>
                    <a:pt x="6095" y="6802"/>
                    <a:pt x="6095" y="6848"/>
                    <a:pt x="6095" y="6894"/>
                  </a:cubicBezTo>
                  <a:cubicBezTo>
                    <a:pt x="6095" y="6894"/>
                    <a:pt x="6026" y="7031"/>
                    <a:pt x="5981" y="7122"/>
                  </a:cubicBezTo>
                  <a:cubicBezTo>
                    <a:pt x="5866" y="7327"/>
                    <a:pt x="5729" y="7487"/>
                    <a:pt x="5478" y="7533"/>
                  </a:cubicBezTo>
                  <a:cubicBezTo>
                    <a:pt x="5364" y="7567"/>
                    <a:pt x="5233" y="7584"/>
                    <a:pt x="5099" y="7584"/>
                  </a:cubicBezTo>
                  <a:cubicBezTo>
                    <a:pt x="4965" y="7584"/>
                    <a:pt x="4828" y="7567"/>
                    <a:pt x="4702" y="7533"/>
                  </a:cubicBezTo>
                  <a:cubicBezTo>
                    <a:pt x="4155" y="7464"/>
                    <a:pt x="3675" y="7236"/>
                    <a:pt x="3264" y="7054"/>
                  </a:cubicBezTo>
                  <a:cubicBezTo>
                    <a:pt x="2487" y="6654"/>
                    <a:pt x="2055" y="6254"/>
                    <a:pt x="1991" y="6254"/>
                  </a:cubicBezTo>
                  <a:cubicBezTo>
                    <a:pt x="1989" y="6254"/>
                    <a:pt x="1987" y="6254"/>
                    <a:pt x="1986" y="6255"/>
                  </a:cubicBezTo>
                  <a:cubicBezTo>
                    <a:pt x="1940" y="6300"/>
                    <a:pt x="2283" y="6802"/>
                    <a:pt x="3082" y="7305"/>
                  </a:cubicBezTo>
                  <a:cubicBezTo>
                    <a:pt x="3470" y="7556"/>
                    <a:pt x="3949" y="7830"/>
                    <a:pt x="4565" y="7989"/>
                  </a:cubicBezTo>
                  <a:cubicBezTo>
                    <a:pt x="4774" y="8034"/>
                    <a:pt x="4991" y="8069"/>
                    <a:pt x="5225" y="8069"/>
                  </a:cubicBezTo>
                  <a:cubicBezTo>
                    <a:pt x="5350" y="8069"/>
                    <a:pt x="5480" y="8059"/>
                    <a:pt x="5615" y="8035"/>
                  </a:cubicBezTo>
                  <a:cubicBezTo>
                    <a:pt x="6003" y="7967"/>
                    <a:pt x="6346" y="7693"/>
                    <a:pt x="6551" y="7396"/>
                  </a:cubicBezTo>
                  <a:cubicBezTo>
                    <a:pt x="6620" y="7236"/>
                    <a:pt x="6711" y="7122"/>
                    <a:pt x="6757" y="6848"/>
                  </a:cubicBezTo>
                  <a:lnTo>
                    <a:pt x="6871" y="6483"/>
                  </a:lnTo>
                  <a:cubicBezTo>
                    <a:pt x="6871" y="6460"/>
                    <a:pt x="6894" y="6414"/>
                    <a:pt x="6871" y="6392"/>
                  </a:cubicBezTo>
                  <a:lnTo>
                    <a:pt x="6779" y="6369"/>
                  </a:lnTo>
                  <a:lnTo>
                    <a:pt x="6597" y="6300"/>
                  </a:lnTo>
                  <a:lnTo>
                    <a:pt x="6232" y="6186"/>
                  </a:lnTo>
                  <a:cubicBezTo>
                    <a:pt x="6163" y="6186"/>
                    <a:pt x="6095" y="6163"/>
                    <a:pt x="6049" y="6118"/>
                  </a:cubicBezTo>
                  <a:cubicBezTo>
                    <a:pt x="5935" y="6049"/>
                    <a:pt x="5798" y="6004"/>
                    <a:pt x="5707" y="5935"/>
                  </a:cubicBezTo>
                  <a:cubicBezTo>
                    <a:pt x="5273" y="5684"/>
                    <a:pt x="4976" y="5319"/>
                    <a:pt x="4816" y="4999"/>
                  </a:cubicBezTo>
                  <a:cubicBezTo>
                    <a:pt x="4657" y="4657"/>
                    <a:pt x="4611" y="4360"/>
                    <a:pt x="4634" y="4178"/>
                  </a:cubicBezTo>
                  <a:cubicBezTo>
                    <a:pt x="4657" y="4109"/>
                    <a:pt x="4680" y="4041"/>
                    <a:pt x="4680" y="3995"/>
                  </a:cubicBezTo>
                  <a:cubicBezTo>
                    <a:pt x="4702" y="3972"/>
                    <a:pt x="4702" y="3949"/>
                    <a:pt x="4702" y="3949"/>
                  </a:cubicBezTo>
                  <a:cubicBezTo>
                    <a:pt x="4702" y="3949"/>
                    <a:pt x="4748" y="3881"/>
                    <a:pt x="4816" y="3812"/>
                  </a:cubicBezTo>
                  <a:cubicBezTo>
                    <a:pt x="4839" y="3790"/>
                    <a:pt x="4862" y="3790"/>
                    <a:pt x="4908" y="3767"/>
                  </a:cubicBezTo>
                  <a:cubicBezTo>
                    <a:pt x="4908" y="3767"/>
                    <a:pt x="4931" y="3744"/>
                    <a:pt x="4953" y="3744"/>
                  </a:cubicBezTo>
                  <a:lnTo>
                    <a:pt x="5090" y="3744"/>
                  </a:lnTo>
                  <a:cubicBezTo>
                    <a:pt x="5204" y="3767"/>
                    <a:pt x="5273" y="3744"/>
                    <a:pt x="5410" y="3790"/>
                  </a:cubicBezTo>
                  <a:cubicBezTo>
                    <a:pt x="5570" y="3835"/>
                    <a:pt x="5707" y="3881"/>
                    <a:pt x="5889" y="3949"/>
                  </a:cubicBezTo>
                  <a:cubicBezTo>
                    <a:pt x="6186" y="4041"/>
                    <a:pt x="6506" y="4155"/>
                    <a:pt x="6825" y="4269"/>
                  </a:cubicBezTo>
                  <a:cubicBezTo>
                    <a:pt x="6734" y="4109"/>
                    <a:pt x="6665" y="3995"/>
                    <a:pt x="6483" y="3698"/>
                  </a:cubicBezTo>
                  <a:cubicBezTo>
                    <a:pt x="6323" y="3447"/>
                    <a:pt x="6186" y="3219"/>
                    <a:pt x="5981" y="2945"/>
                  </a:cubicBezTo>
                  <a:cubicBezTo>
                    <a:pt x="5844" y="2808"/>
                    <a:pt x="5729" y="2671"/>
                    <a:pt x="5615" y="2534"/>
                  </a:cubicBezTo>
                  <a:cubicBezTo>
                    <a:pt x="5501" y="2420"/>
                    <a:pt x="5456" y="2374"/>
                    <a:pt x="5364" y="2283"/>
                  </a:cubicBezTo>
                  <a:cubicBezTo>
                    <a:pt x="5204" y="2123"/>
                    <a:pt x="5022" y="1986"/>
                    <a:pt x="4862" y="1849"/>
                  </a:cubicBezTo>
                  <a:cubicBezTo>
                    <a:pt x="4177" y="1256"/>
                    <a:pt x="3378" y="708"/>
                    <a:pt x="2557" y="320"/>
                  </a:cubicBezTo>
                  <a:cubicBezTo>
                    <a:pt x="2123" y="137"/>
                    <a:pt x="1689" y="1"/>
                    <a:pt x="12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7" name="Google Shape;3197;p42"/>
            <p:cNvSpPr/>
            <p:nvPr/>
          </p:nvSpPr>
          <p:spPr>
            <a:xfrm flipH="1">
              <a:off x="7060341" y="2289271"/>
              <a:ext cx="530751" cy="116512"/>
            </a:xfrm>
            <a:custGeom>
              <a:avLst/>
              <a:gdLst/>
              <a:ahLst/>
              <a:cxnLst/>
              <a:rect l="l" t="t" r="r" b="b"/>
              <a:pathLst>
                <a:path w="21975" h="4824" extrusionOk="0">
                  <a:moveTo>
                    <a:pt x="19263" y="1507"/>
                  </a:moveTo>
                  <a:lnTo>
                    <a:pt x="19263" y="1507"/>
                  </a:lnTo>
                  <a:cubicBezTo>
                    <a:pt x="19263" y="1507"/>
                    <a:pt x="19263" y="1507"/>
                    <a:pt x="19263" y="1507"/>
                  </a:cubicBezTo>
                  <a:lnTo>
                    <a:pt x="19263" y="1507"/>
                  </a:lnTo>
                  <a:cubicBezTo>
                    <a:pt x="19261" y="1507"/>
                    <a:pt x="19260" y="1507"/>
                    <a:pt x="19259" y="1507"/>
                  </a:cubicBezTo>
                  <a:close/>
                  <a:moveTo>
                    <a:pt x="19784" y="1549"/>
                  </a:moveTo>
                  <a:cubicBezTo>
                    <a:pt x="19785" y="1549"/>
                    <a:pt x="19791" y="1550"/>
                    <a:pt x="19801" y="1552"/>
                  </a:cubicBezTo>
                  <a:lnTo>
                    <a:pt x="19801" y="1552"/>
                  </a:lnTo>
                  <a:cubicBezTo>
                    <a:pt x="19798" y="1552"/>
                    <a:pt x="19796" y="1553"/>
                    <a:pt x="19793" y="1553"/>
                  </a:cubicBezTo>
                  <a:lnTo>
                    <a:pt x="19793" y="1553"/>
                  </a:lnTo>
                  <a:cubicBezTo>
                    <a:pt x="19785" y="1550"/>
                    <a:pt x="19782" y="1549"/>
                    <a:pt x="19784" y="1549"/>
                  </a:cubicBezTo>
                  <a:close/>
                  <a:moveTo>
                    <a:pt x="19819" y="1557"/>
                  </a:moveTo>
                  <a:cubicBezTo>
                    <a:pt x="19826" y="1560"/>
                    <a:pt x="19835" y="1562"/>
                    <a:pt x="19844" y="1565"/>
                  </a:cubicBezTo>
                  <a:lnTo>
                    <a:pt x="19844" y="1565"/>
                  </a:lnTo>
                  <a:cubicBezTo>
                    <a:pt x="19832" y="1562"/>
                    <a:pt x="19822" y="1560"/>
                    <a:pt x="19814" y="1558"/>
                  </a:cubicBezTo>
                  <a:lnTo>
                    <a:pt x="19814" y="1558"/>
                  </a:lnTo>
                  <a:cubicBezTo>
                    <a:pt x="19816" y="1558"/>
                    <a:pt x="19817" y="1558"/>
                    <a:pt x="19819" y="1557"/>
                  </a:cubicBezTo>
                  <a:close/>
                  <a:moveTo>
                    <a:pt x="19670" y="0"/>
                  </a:moveTo>
                  <a:cubicBezTo>
                    <a:pt x="18916" y="23"/>
                    <a:pt x="18391" y="388"/>
                    <a:pt x="18323" y="890"/>
                  </a:cubicBezTo>
                  <a:cubicBezTo>
                    <a:pt x="18280" y="1212"/>
                    <a:pt x="18720" y="1533"/>
                    <a:pt x="19209" y="1533"/>
                  </a:cubicBezTo>
                  <a:cubicBezTo>
                    <a:pt x="19241" y="1533"/>
                    <a:pt x="19272" y="1532"/>
                    <a:pt x="19304" y="1529"/>
                  </a:cubicBezTo>
                  <a:cubicBezTo>
                    <a:pt x="19314" y="1527"/>
                    <a:pt x="19323" y="1525"/>
                    <a:pt x="19331" y="1523"/>
                  </a:cubicBezTo>
                  <a:lnTo>
                    <a:pt x="19331" y="1523"/>
                  </a:lnTo>
                  <a:cubicBezTo>
                    <a:pt x="19368" y="1531"/>
                    <a:pt x="19413" y="1541"/>
                    <a:pt x="19464" y="1552"/>
                  </a:cubicBezTo>
                  <a:cubicBezTo>
                    <a:pt x="19555" y="1552"/>
                    <a:pt x="19646" y="1562"/>
                    <a:pt x="19730" y="1562"/>
                  </a:cubicBezTo>
                  <a:lnTo>
                    <a:pt x="19730" y="1562"/>
                  </a:lnTo>
                  <a:cubicBezTo>
                    <a:pt x="19759" y="1567"/>
                    <a:pt x="19829" y="1573"/>
                    <a:pt x="19873" y="1574"/>
                  </a:cubicBezTo>
                  <a:lnTo>
                    <a:pt x="19873" y="1574"/>
                  </a:lnTo>
                  <a:cubicBezTo>
                    <a:pt x="19874" y="1575"/>
                    <a:pt x="19874" y="1575"/>
                    <a:pt x="19875" y="1575"/>
                  </a:cubicBezTo>
                  <a:cubicBezTo>
                    <a:pt x="19966" y="1598"/>
                    <a:pt x="20058" y="1621"/>
                    <a:pt x="20149" y="1643"/>
                  </a:cubicBezTo>
                  <a:cubicBezTo>
                    <a:pt x="20354" y="1716"/>
                    <a:pt x="20559" y="1744"/>
                    <a:pt x="20760" y="1744"/>
                  </a:cubicBezTo>
                  <a:cubicBezTo>
                    <a:pt x="20940" y="1744"/>
                    <a:pt x="21118" y="1721"/>
                    <a:pt x="21290" y="1689"/>
                  </a:cubicBezTo>
                  <a:cubicBezTo>
                    <a:pt x="21884" y="1552"/>
                    <a:pt x="21975" y="1096"/>
                    <a:pt x="21792" y="730"/>
                  </a:cubicBezTo>
                  <a:cubicBezTo>
                    <a:pt x="21496" y="160"/>
                    <a:pt x="20423" y="0"/>
                    <a:pt x="19670" y="0"/>
                  </a:cubicBezTo>
                  <a:close/>
                  <a:moveTo>
                    <a:pt x="2758" y="4048"/>
                  </a:moveTo>
                  <a:cubicBezTo>
                    <a:pt x="2750" y="4052"/>
                    <a:pt x="2741" y="4058"/>
                    <a:pt x="2731" y="4065"/>
                  </a:cubicBezTo>
                  <a:lnTo>
                    <a:pt x="2731" y="4065"/>
                  </a:lnTo>
                  <a:cubicBezTo>
                    <a:pt x="2732" y="4064"/>
                    <a:pt x="2733" y="4064"/>
                    <a:pt x="2733" y="4063"/>
                  </a:cubicBezTo>
                  <a:lnTo>
                    <a:pt x="2733" y="4063"/>
                  </a:lnTo>
                  <a:cubicBezTo>
                    <a:pt x="2732" y="4063"/>
                    <a:pt x="2732" y="4063"/>
                    <a:pt x="2731" y="4064"/>
                  </a:cubicBezTo>
                  <a:lnTo>
                    <a:pt x="2731" y="4064"/>
                  </a:lnTo>
                  <a:cubicBezTo>
                    <a:pt x="2741" y="4058"/>
                    <a:pt x="2750" y="4052"/>
                    <a:pt x="2758" y="4048"/>
                  </a:cubicBezTo>
                  <a:close/>
                  <a:moveTo>
                    <a:pt x="2700" y="4085"/>
                  </a:moveTo>
                  <a:lnTo>
                    <a:pt x="2700" y="4085"/>
                  </a:lnTo>
                  <a:cubicBezTo>
                    <a:pt x="2688" y="4091"/>
                    <a:pt x="2676" y="4097"/>
                    <a:pt x="2665" y="4109"/>
                  </a:cubicBezTo>
                  <a:cubicBezTo>
                    <a:pt x="2677" y="4100"/>
                    <a:pt x="2689" y="4092"/>
                    <a:pt x="2700" y="4085"/>
                  </a:cubicBezTo>
                  <a:close/>
                  <a:moveTo>
                    <a:pt x="2468" y="2668"/>
                  </a:moveTo>
                  <a:cubicBezTo>
                    <a:pt x="2288" y="2668"/>
                    <a:pt x="2093" y="2698"/>
                    <a:pt x="1889" y="2762"/>
                  </a:cubicBezTo>
                  <a:cubicBezTo>
                    <a:pt x="1181" y="2967"/>
                    <a:pt x="200" y="3424"/>
                    <a:pt x="85" y="4040"/>
                  </a:cubicBezTo>
                  <a:cubicBezTo>
                    <a:pt x="1" y="4422"/>
                    <a:pt x="192" y="4823"/>
                    <a:pt x="695" y="4823"/>
                  </a:cubicBezTo>
                  <a:cubicBezTo>
                    <a:pt x="734" y="4823"/>
                    <a:pt x="774" y="4821"/>
                    <a:pt x="816" y="4816"/>
                  </a:cubicBezTo>
                  <a:cubicBezTo>
                    <a:pt x="1204" y="4793"/>
                    <a:pt x="1569" y="4702"/>
                    <a:pt x="1911" y="4474"/>
                  </a:cubicBezTo>
                  <a:cubicBezTo>
                    <a:pt x="2003" y="4405"/>
                    <a:pt x="2071" y="4360"/>
                    <a:pt x="2163" y="4314"/>
                  </a:cubicBezTo>
                  <a:cubicBezTo>
                    <a:pt x="2188" y="4299"/>
                    <a:pt x="2206" y="4287"/>
                    <a:pt x="2218" y="4279"/>
                  </a:cubicBezTo>
                  <a:lnTo>
                    <a:pt x="2218" y="4279"/>
                  </a:lnTo>
                  <a:cubicBezTo>
                    <a:pt x="2319" y="4254"/>
                    <a:pt x="2432" y="4215"/>
                    <a:pt x="2528" y="4177"/>
                  </a:cubicBezTo>
                  <a:cubicBezTo>
                    <a:pt x="2597" y="4140"/>
                    <a:pt x="2653" y="4108"/>
                    <a:pt x="2695" y="4084"/>
                  </a:cubicBezTo>
                  <a:lnTo>
                    <a:pt x="2695" y="4084"/>
                  </a:lnTo>
                  <a:cubicBezTo>
                    <a:pt x="2698" y="4084"/>
                    <a:pt x="2701" y="4083"/>
                    <a:pt x="2704" y="4083"/>
                  </a:cubicBezTo>
                  <a:lnTo>
                    <a:pt x="2704" y="4083"/>
                  </a:lnTo>
                  <a:cubicBezTo>
                    <a:pt x="2703" y="4084"/>
                    <a:pt x="2701" y="4084"/>
                    <a:pt x="2700" y="4085"/>
                  </a:cubicBezTo>
                  <a:lnTo>
                    <a:pt x="2700" y="4085"/>
                  </a:lnTo>
                  <a:cubicBezTo>
                    <a:pt x="2702" y="4084"/>
                    <a:pt x="2704" y="4083"/>
                    <a:pt x="2706" y="4082"/>
                  </a:cubicBezTo>
                  <a:lnTo>
                    <a:pt x="2706" y="4082"/>
                  </a:lnTo>
                  <a:cubicBezTo>
                    <a:pt x="3199" y="3983"/>
                    <a:pt x="3576" y="3511"/>
                    <a:pt x="3441" y="3196"/>
                  </a:cubicBezTo>
                  <a:cubicBezTo>
                    <a:pt x="3293" y="2867"/>
                    <a:pt x="2932" y="2668"/>
                    <a:pt x="2468" y="2668"/>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8" name="Google Shape;3198;p42"/>
            <p:cNvSpPr/>
            <p:nvPr/>
          </p:nvSpPr>
          <p:spPr>
            <a:xfrm flipH="1">
              <a:off x="7124829" y="2306346"/>
              <a:ext cx="3889" cy="580"/>
            </a:xfrm>
            <a:custGeom>
              <a:avLst/>
              <a:gdLst/>
              <a:ahLst/>
              <a:cxnLst/>
              <a:rect l="l" t="t" r="r" b="b"/>
              <a:pathLst>
                <a:path w="161" h="24" extrusionOk="0">
                  <a:moveTo>
                    <a:pt x="160" y="23"/>
                  </a:moveTo>
                  <a:lnTo>
                    <a:pt x="160" y="23"/>
                  </a:lnTo>
                  <a:cubicBezTo>
                    <a:pt x="1" y="1"/>
                    <a:pt x="1" y="1"/>
                    <a:pt x="160" y="23"/>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9" name="Google Shape;3199;p42"/>
            <p:cNvSpPr/>
            <p:nvPr/>
          </p:nvSpPr>
          <p:spPr>
            <a:xfrm flipH="1">
              <a:off x="7523731" y="2367742"/>
              <a:ext cx="3019" cy="1473"/>
            </a:xfrm>
            <a:custGeom>
              <a:avLst/>
              <a:gdLst/>
              <a:ahLst/>
              <a:cxnLst/>
              <a:rect l="l" t="t" r="r" b="b"/>
              <a:pathLst>
                <a:path w="125" h="61" extrusionOk="0">
                  <a:moveTo>
                    <a:pt x="123" y="0"/>
                  </a:moveTo>
                  <a:lnTo>
                    <a:pt x="123" y="0"/>
                  </a:lnTo>
                  <a:cubicBezTo>
                    <a:pt x="122" y="0"/>
                    <a:pt x="108" y="8"/>
                    <a:pt x="81" y="24"/>
                  </a:cubicBezTo>
                  <a:lnTo>
                    <a:pt x="81" y="24"/>
                  </a:lnTo>
                  <a:cubicBezTo>
                    <a:pt x="111" y="9"/>
                    <a:pt x="125" y="0"/>
                    <a:pt x="123" y="0"/>
                  </a:cubicBezTo>
                  <a:close/>
                  <a:moveTo>
                    <a:pt x="81" y="24"/>
                  </a:moveTo>
                  <a:cubicBezTo>
                    <a:pt x="61" y="34"/>
                    <a:pt x="34" y="46"/>
                    <a:pt x="1" y="61"/>
                  </a:cubicBezTo>
                  <a:lnTo>
                    <a:pt x="24" y="61"/>
                  </a:lnTo>
                  <a:cubicBezTo>
                    <a:pt x="46" y="45"/>
                    <a:pt x="66" y="33"/>
                    <a:pt x="81" y="24"/>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0" name="Google Shape;3200;p42"/>
            <p:cNvSpPr/>
            <p:nvPr/>
          </p:nvSpPr>
          <p:spPr>
            <a:xfrm flipH="1">
              <a:off x="7537740" y="2373611"/>
              <a:ext cx="1135" cy="580"/>
            </a:xfrm>
            <a:custGeom>
              <a:avLst/>
              <a:gdLst/>
              <a:ahLst/>
              <a:cxnLst/>
              <a:rect l="l" t="t" r="r" b="b"/>
              <a:pathLst>
                <a:path w="47" h="24" extrusionOk="0">
                  <a:moveTo>
                    <a:pt x="23" y="0"/>
                  </a:moveTo>
                  <a:cubicBezTo>
                    <a:pt x="23" y="5"/>
                    <a:pt x="23" y="9"/>
                    <a:pt x="23" y="12"/>
                  </a:cubicBezTo>
                  <a:lnTo>
                    <a:pt x="23" y="12"/>
                  </a:lnTo>
                  <a:cubicBezTo>
                    <a:pt x="29" y="6"/>
                    <a:pt x="35" y="0"/>
                    <a:pt x="46" y="0"/>
                  </a:cubicBezTo>
                  <a:close/>
                  <a:moveTo>
                    <a:pt x="23" y="12"/>
                  </a:moveTo>
                  <a:cubicBezTo>
                    <a:pt x="18" y="18"/>
                    <a:pt x="12" y="23"/>
                    <a:pt x="1" y="23"/>
                  </a:cubicBezTo>
                  <a:cubicBezTo>
                    <a:pt x="19" y="23"/>
                    <a:pt x="22" y="23"/>
                    <a:pt x="23" y="12"/>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1" name="Google Shape;3201;p42"/>
            <p:cNvSpPr/>
            <p:nvPr/>
          </p:nvSpPr>
          <p:spPr>
            <a:xfrm flipH="1">
              <a:off x="7175549" y="2592312"/>
              <a:ext cx="142814" cy="79655"/>
            </a:xfrm>
            <a:custGeom>
              <a:avLst/>
              <a:gdLst/>
              <a:ahLst/>
              <a:cxnLst/>
              <a:rect l="l" t="t" r="r" b="b"/>
              <a:pathLst>
                <a:path w="5913" h="3298" extrusionOk="0">
                  <a:moveTo>
                    <a:pt x="787" y="1238"/>
                  </a:moveTo>
                  <a:cubicBezTo>
                    <a:pt x="713" y="1238"/>
                    <a:pt x="561" y="1411"/>
                    <a:pt x="389" y="1605"/>
                  </a:cubicBezTo>
                  <a:cubicBezTo>
                    <a:pt x="297" y="1696"/>
                    <a:pt x="206" y="1810"/>
                    <a:pt x="138" y="1901"/>
                  </a:cubicBezTo>
                  <a:cubicBezTo>
                    <a:pt x="69" y="1993"/>
                    <a:pt x="46" y="2084"/>
                    <a:pt x="46" y="2084"/>
                  </a:cubicBezTo>
                  <a:cubicBezTo>
                    <a:pt x="46" y="2084"/>
                    <a:pt x="46" y="2084"/>
                    <a:pt x="23" y="2130"/>
                  </a:cubicBezTo>
                  <a:cubicBezTo>
                    <a:pt x="23" y="2153"/>
                    <a:pt x="23" y="2221"/>
                    <a:pt x="1" y="2267"/>
                  </a:cubicBezTo>
                  <a:cubicBezTo>
                    <a:pt x="1" y="2404"/>
                    <a:pt x="23" y="2586"/>
                    <a:pt x="92" y="2723"/>
                  </a:cubicBezTo>
                  <a:cubicBezTo>
                    <a:pt x="212" y="2982"/>
                    <a:pt x="419" y="3120"/>
                    <a:pt x="499" y="3120"/>
                  </a:cubicBezTo>
                  <a:cubicBezTo>
                    <a:pt x="511" y="3120"/>
                    <a:pt x="520" y="3117"/>
                    <a:pt x="526" y="3111"/>
                  </a:cubicBezTo>
                  <a:cubicBezTo>
                    <a:pt x="571" y="3066"/>
                    <a:pt x="412" y="2837"/>
                    <a:pt x="389" y="2632"/>
                  </a:cubicBezTo>
                  <a:cubicBezTo>
                    <a:pt x="389" y="2518"/>
                    <a:pt x="412" y="2426"/>
                    <a:pt x="434" y="2358"/>
                  </a:cubicBezTo>
                  <a:cubicBezTo>
                    <a:pt x="457" y="2289"/>
                    <a:pt x="480" y="2244"/>
                    <a:pt x="480" y="2244"/>
                  </a:cubicBezTo>
                  <a:cubicBezTo>
                    <a:pt x="480" y="2244"/>
                    <a:pt x="480" y="2175"/>
                    <a:pt x="526" y="2107"/>
                  </a:cubicBezTo>
                  <a:cubicBezTo>
                    <a:pt x="548" y="2016"/>
                    <a:pt x="594" y="1901"/>
                    <a:pt x="663" y="1787"/>
                  </a:cubicBezTo>
                  <a:cubicBezTo>
                    <a:pt x="777" y="1536"/>
                    <a:pt x="845" y="1262"/>
                    <a:pt x="800" y="1239"/>
                  </a:cubicBezTo>
                  <a:cubicBezTo>
                    <a:pt x="796" y="1238"/>
                    <a:pt x="791" y="1238"/>
                    <a:pt x="787" y="1238"/>
                  </a:cubicBezTo>
                  <a:close/>
                  <a:moveTo>
                    <a:pt x="1941" y="2449"/>
                  </a:moveTo>
                  <a:cubicBezTo>
                    <a:pt x="1758" y="2449"/>
                    <a:pt x="1576" y="2518"/>
                    <a:pt x="1576" y="2563"/>
                  </a:cubicBezTo>
                  <a:cubicBezTo>
                    <a:pt x="1576" y="2632"/>
                    <a:pt x="1735" y="2700"/>
                    <a:pt x="1872" y="2769"/>
                  </a:cubicBezTo>
                  <a:cubicBezTo>
                    <a:pt x="2009" y="2837"/>
                    <a:pt x="2123" y="2929"/>
                    <a:pt x="2123" y="2929"/>
                  </a:cubicBezTo>
                  <a:cubicBezTo>
                    <a:pt x="2123" y="2929"/>
                    <a:pt x="2260" y="2951"/>
                    <a:pt x="2374" y="3043"/>
                  </a:cubicBezTo>
                  <a:cubicBezTo>
                    <a:pt x="2499" y="3105"/>
                    <a:pt x="2586" y="3205"/>
                    <a:pt x="2652" y="3205"/>
                  </a:cubicBezTo>
                  <a:cubicBezTo>
                    <a:pt x="2659" y="3205"/>
                    <a:pt x="2665" y="3204"/>
                    <a:pt x="2671" y="3202"/>
                  </a:cubicBezTo>
                  <a:cubicBezTo>
                    <a:pt x="2740" y="3202"/>
                    <a:pt x="2717" y="2997"/>
                    <a:pt x="2626" y="2814"/>
                  </a:cubicBezTo>
                  <a:cubicBezTo>
                    <a:pt x="2511" y="2632"/>
                    <a:pt x="2329" y="2518"/>
                    <a:pt x="2329" y="2518"/>
                  </a:cubicBezTo>
                  <a:cubicBezTo>
                    <a:pt x="2329" y="2518"/>
                    <a:pt x="2146" y="2449"/>
                    <a:pt x="1941" y="2449"/>
                  </a:cubicBezTo>
                  <a:close/>
                  <a:moveTo>
                    <a:pt x="4156" y="1"/>
                  </a:moveTo>
                  <a:cubicBezTo>
                    <a:pt x="4145" y="1"/>
                    <a:pt x="4136" y="3"/>
                    <a:pt x="4132" y="7"/>
                  </a:cubicBezTo>
                  <a:cubicBezTo>
                    <a:pt x="4109" y="53"/>
                    <a:pt x="4543" y="395"/>
                    <a:pt x="4931" y="737"/>
                  </a:cubicBezTo>
                  <a:cubicBezTo>
                    <a:pt x="5114" y="920"/>
                    <a:pt x="5273" y="1125"/>
                    <a:pt x="5342" y="1262"/>
                  </a:cubicBezTo>
                  <a:cubicBezTo>
                    <a:pt x="5387" y="1331"/>
                    <a:pt x="5410" y="1399"/>
                    <a:pt x="5410" y="1445"/>
                  </a:cubicBezTo>
                  <a:cubicBezTo>
                    <a:pt x="5433" y="1491"/>
                    <a:pt x="5433" y="1513"/>
                    <a:pt x="5433" y="1513"/>
                  </a:cubicBezTo>
                  <a:cubicBezTo>
                    <a:pt x="5433" y="1513"/>
                    <a:pt x="5479" y="1605"/>
                    <a:pt x="5456" y="1764"/>
                  </a:cubicBezTo>
                  <a:cubicBezTo>
                    <a:pt x="5433" y="1924"/>
                    <a:pt x="5365" y="2153"/>
                    <a:pt x="5250" y="2381"/>
                  </a:cubicBezTo>
                  <a:cubicBezTo>
                    <a:pt x="4999" y="2837"/>
                    <a:pt x="4634" y="3248"/>
                    <a:pt x="4703" y="3294"/>
                  </a:cubicBezTo>
                  <a:cubicBezTo>
                    <a:pt x="4704" y="3297"/>
                    <a:pt x="4707" y="3298"/>
                    <a:pt x="4711" y="3298"/>
                  </a:cubicBezTo>
                  <a:cubicBezTo>
                    <a:pt x="4777" y="3298"/>
                    <a:pt x="5180" y="2971"/>
                    <a:pt x="5502" y="2563"/>
                  </a:cubicBezTo>
                  <a:cubicBezTo>
                    <a:pt x="5684" y="2335"/>
                    <a:pt x="5821" y="2061"/>
                    <a:pt x="5867" y="1833"/>
                  </a:cubicBezTo>
                  <a:cubicBezTo>
                    <a:pt x="5890" y="1719"/>
                    <a:pt x="5912" y="1605"/>
                    <a:pt x="5890" y="1536"/>
                  </a:cubicBezTo>
                  <a:cubicBezTo>
                    <a:pt x="5890" y="1468"/>
                    <a:pt x="5890" y="1422"/>
                    <a:pt x="5890" y="1422"/>
                  </a:cubicBezTo>
                  <a:cubicBezTo>
                    <a:pt x="5890" y="1422"/>
                    <a:pt x="5867" y="1376"/>
                    <a:pt x="5844" y="1308"/>
                  </a:cubicBezTo>
                  <a:cubicBezTo>
                    <a:pt x="5821" y="1239"/>
                    <a:pt x="5775" y="1148"/>
                    <a:pt x="5707" y="1057"/>
                  </a:cubicBezTo>
                  <a:cubicBezTo>
                    <a:pt x="5570" y="851"/>
                    <a:pt x="5365" y="646"/>
                    <a:pt x="5136" y="486"/>
                  </a:cubicBezTo>
                  <a:cubicBezTo>
                    <a:pt x="4722" y="197"/>
                    <a:pt x="4271" y="1"/>
                    <a:pt x="41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2" name="Google Shape;3202;p42"/>
            <p:cNvSpPr/>
            <p:nvPr/>
          </p:nvSpPr>
          <p:spPr>
            <a:xfrm flipH="1">
              <a:off x="7044353" y="2389359"/>
              <a:ext cx="135640" cy="27341"/>
            </a:xfrm>
            <a:custGeom>
              <a:avLst/>
              <a:gdLst/>
              <a:ahLst/>
              <a:cxnLst/>
              <a:rect l="l" t="t" r="r" b="b"/>
              <a:pathLst>
                <a:path w="5616" h="1132" extrusionOk="0">
                  <a:moveTo>
                    <a:pt x="2618" y="0"/>
                  </a:moveTo>
                  <a:cubicBezTo>
                    <a:pt x="2547" y="0"/>
                    <a:pt x="2466" y="10"/>
                    <a:pt x="2375" y="10"/>
                  </a:cubicBezTo>
                  <a:cubicBezTo>
                    <a:pt x="2306" y="33"/>
                    <a:pt x="2215" y="33"/>
                    <a:pt x="2146" y="33"/>
                  </a:cubicBezTo>
                  <a:cubicBezTo>
                    <a:pt x="2055" y="56"/>
                    <a:pt x="1964" y="79"/>
                    <a:pt x="1895" y="79"/>
                  </a:cubicBezTo>
                  <a:cubicBezTo>
                    <a:pt x="1713" y="124"/>
                    <a:pt x="1530" y="170"/>
                    <a:pt x="1348" y="238"/>
                  </a:cubicBezTo>
                  <a:cubicBezTo>
                    <a:pt x="1165" y="284"/>
                    <a:pt x="1005" y="375"/>
                    <a:pt x="845" y="444"/>
                  </a:cubicBezTo>
                  <a:cubicBezTo>
                    <a:pt x="686" y="535"/>
                    <a:pt x="526" y="604"/>
                    <a:pt x="412" y="672"/>
                  </a:cubicBezTo>
                  <a:cubicBezTo>
                    <a:pt x="161" y="809"/>
                    <a:pt x="1" y="923"/>
                    <a:pt x="1" y="946"/>
                  </a:cubicBezTo>
                  <a:cubicBezTo>
                    <a:pt x="1" y="947"/>
                    <a:pt x="3" y="947"/>
                    <a:pt x="4" y="947"/>
                  </a:cubicBezTo>
                  <a:cubicBezTo>
                    <a:pt x="61" y="947"/>
                    <a:pt x="706" y="576"/>
                    <a:pt x="1393" y="398"/>
                  </a:cubicBezTo>
                  <a:cubicBezTo>
                    <a:pt x="1576" y="353"/>
                    <a:pt x="1736" y="284"/>
                    <a:pt x="1918" y="284"/>
                  </a:cubicBezTo>
                  <a:cubicBezTo>
                    <a:pt x="2009" y="261"/>
                    <a:pt x="2078" y="238"/>
                    <a:pt x="2169" y="238"/>
                  </a:cubicBezTo>
                  <a:cubicBezTo>
                    <a:pt x="2238" y="238"/>
                    <a:pt x="2306" y="238"/>
                    <a:pt x="2375" y="216"/>
                  </a:cubicBezTo>
                  <a:lnTo>
                    <a:pt x="2694" y="216"/>
                  </a:lnTo>
                  <a:cubicBezTo>
                    <a:pt x="2786" y="238"/>
                    <a:pt x="2831" y="238"/>
                    <a:pt x="2831" y="238"/>
                  </a:cubicBezTo>
                  <a:lnTo>
                    <a:pt x="2945" y="238"/>
                  </a:lnTo>
                  <a:cubicBezTo>
                    <a:pt x="3037" y="238"/>
                    <a:pt x="3151" y="261"/>
                    <a:pt x="3288" y="284"/>
                  </a:cubicBezTo>
                  <a:cubicBezTo>
                    <a:pt x="3402" y="307"/>
                    <a:pt x="3562" y="330"/>
                    <a:pt x="3744" y="375"/>
                  </a:cubicBezTo>
                  <a:cubicBezTo>
                    <a:pt x="3904" y="421"/>
                    <a:pt x="4087" y="444"/>
                    <a:pt x="4269" y="512"/>
                  </a:cubicBezTo>
                  <a:cubicBezTo>
                    <a:pt x="4612" y="627"/>
                    <a:pt x="4954" y="763"/>
                    <a:pt x="5205" y="900"/>
                  </a:cubicBezTo>
                  <a:cubicBezTo>
                    <a:pt x="5414" y="1026"/>
                    <a:pt x="5565" y="1132"/>
                    <a:pt x="5607" y="1132"/>
                  </a:cubicBezTo>
                  <a:cubicBezTo>
                    <a:pt x="5611" y="1132"/>
                    <a:pt x="5614" y="1131"/>
                    <a:pt x="5616" y="1129"/>
                  </a:cubicBezTo>
                  <a:cubicBezTo>
                    <a:pt x="5616" y="1106"/>
                    <a:pt x="5479" y="992"/>
                    <a:pt x="5251" y="809"/>
                  </a:cubicBezTo>
                  <a:cubicBezTo>
                    <a:pt x="5000" y="672"/>
                    <a:pt x="4657" y="490"/>
                    <a:pt x="4315" y="353"/>
                  </a:cubicBezTo>
                  <a:cubicBezTo>
                    <a:pt x="4132" y="284"/>
                    <a:pt x="3950" y="238"/>
                    <a:pt x="3790" y="193"/>
                  </a:cubicBezTo>
                  <a:cubicBezTo>
                    <a:pt x="3607" y="124"/>
                    <a:pt x="3447" y="102"/>
                    <a:pt x="3310" y="79"/>
                  </a:cubicBezTo>
                  <a:cubicBezTo>
                    <a:pt x="3174" y="33"/>
                    <a:pt x="3059" y="10"/>
                    <a:pt x="2968" y="10"/>
                  </a:cubicBezTo>
                  <a:lnTo>
                    <a:pt x="2717" y="10"/>
                  </a:lnTo>
                  <a:cubicBezTo>
                    <a:pt x="2687" y="3"/>
                    <a:pt x="2654" y="0"/>
                    <a:pt x="26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3" name="Google Shape;3203;p42"/>
            <p:cNvSpPr/>
            <p:nvPr/>
          </p:nvSpPr>
          <p:spPr>
            <a:xfrm flipH="1">
              <a:off x="7031672" y="2432640"/>
              <a:ext cx="125158" cy="127453"/>
            </a:xfrm>
            <a:custGeom>
              <a:avLst/>
              <a:gdLst/>
              <a:ahLst/>
              <a:cxnLst/>
              <a:rect l="l" t="t" r="r" b="b"/>
              <a:pathLst>
                <a:path w="5182" h="5277" extrusionOk="0">
                  <a:moveTo>
                    <a:pt x="2533" y="1"/>
                  </a:moveTo>
                  <a:cubicBezTo>
                    <a:pt x="2360" y="1"/>
                    <a:pt x="2185" y="22"/>
                    <a:pt x="2009" y="67"/>
                  </a:cubicBezTo>
                  <a:cubicBezTo>
                    <a:pt x="754" y="409"/>
                    <a:pt x="0" y="1825"/>
                    <a:pt x="343" y="3240"/>
                  </a:cubicBezTo>
                  <a:cubicBezTo>
                    <a:pt x="616" y="4450"/>
                    <a:pt x="1590" y="5276"/>
                    <a:pt x="2638" y="5276"/>
                  </a:cubicBezTo>
                  <a:cubicBezTo>
                    <a:pt x="2815" y="5276"/>
                    <a:pt x="2995" y="5252"/>
                    <a:pt x="3173" y="5203"/>
                  </a:cubicBezTo>
                  <a:cubicBezTo>
                    <a:pt x="4429" y="4860"/>
                    <a:pt x="5182" y="3445"/>
                    <a:pt x="4839" y="2030"/>
                  </a:cubicBezTo>
                  <a:cubicBezTo>
                    <a:pt x="4565" y="813"/>
                    <a:pt x="3597" y="1"/>
                    <a:pt x="253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4" name="Google Shape;3204;p42"/>
            <p:cNvSpPr/>
            <p:nvPr/>
          </p:nvSpPr>
          <p:spPr>
            <a:xfrm flipH="1">
              <a:off x="6997497" y="2398078"/>
              <a:ext cx="212252" cy="209668"/>
            </a:xfrm>
            <a:custGeom>
              <a:avLst/>
              <a:gdLst/>
              <a:ahLst/>
              <a:cxnLst/>
              <a:rect l="l" t="t" r="r" b="b"/>
              <a:pathLst>
                <a:path w="8788" h="8681" extrusionOk="0">
                  <a:moveTo>
                    <a:pt x="4853" y="0"/>
                  </a:moveTo>
                  <a:cubicBezTo>
                    <a:pt x="4329" y="0"/>
                    <a:pt x="3813" y="96"/>
                    <a:pt x="3333" y="311"/>
                  </a:cubicBezTo>
                  <a:cubicBezTo>
                    <a:pt x="548" y="1521"/>
                    <a:pt x="0" y="4602"/>
                    <a:pt x="617" y="6474"/>
                  </a:cubicBezTo>
                  <a:cubicBezTo>
                    <a:pt x="1132" y="8005"/>
                    <a:pt x="2352" y="8680"/>
                    <a:pt x="3749" y="8680"/>
                  </a:cubicBezTo>
                  <a:cubicBezTo>
                    <a:pt x="4455" y="8680"/>
                    <a:pt x="5207" y="8508"/>
                    <a:pt x="5935" y="8186"/>
                  </a:cubicBezTo>
                  <a:cubicBezTo>
                    <a:pt x="7510" y="7478"/>
                    <a:pt x="8605" y="5903"/>
                    <a:pt x="8742" y="4191"/>
                  </a:cubicBezTo>
                  <a:cubicBezTo>
                    <a:pt x="8788" y="3666"/>
                    <a:pt x="8697" y="3050"/>
                    <a:pt x="8491" y="2457"/>
                  </a:cubicBezTo>
                  <a:cubicBezTo>
                    <a:pt x="8103" y="1361"/>
                    <a:pt x="7145" y="425"/>
                    <a:pt x="6117" y="174"/>
                  </a:cubicBezTo>
                  <a:cubicBezTo>
                    <a:pt x="5700" y="62"/>
                    <a:pt x="5274" y="0"/>
                    <a:pt x="48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5" name="Google Shape;3205;p42"/>
            <p:cNvSpPr/>
            <p:nvPr/>
          </p:nvSpPr>
          <p:spPr>
            <a:xfrm flipH="1">
              <a:off x="6996941" y="2420274"/>
              <a:ext cx="206745" cy="191674"/>
            </a:xfrm>
            <a:custGeom>
              <a:avLst/>
              <a:gdLst/>
              <a:ahLst/>
              <a:cxnLst/>
              <a:rect l="l" t="t" r="r" b="b"/>
              <a:pathLst>
                <a:path w="8560" h="7936" extrusionOk="0">
                  <a:moveTo>
                    <a:pt x="4326" y="0"/>
                  </a:moveTo>
                  <a:cubicBezTo>
                    <a:pt x="4021" y="0"/>
                    <a:pt x="3711" y="40"/>
                    <a:pt x="3401" y="123"/>
                  </a:cubicBezTo>
                  <a:cubicBezTo>
                    <a:pt x="1758" y="556"/>
                    <a:pt x="571" y="2519"/>
                    <a:pt x="251" y="4300"/>
                  </a:cubicBezTo>
                  <a:cubicBezTo>
                    <a:pt x="0" y="5623"/>
                    <a:pt x="754" y="6719"/>
                    <a:pt x="1712" y="7381"/>
                  </a:cubicBezTo>
                  <a:cubicBezTo>
                    <a:pt x="2339" y="7782"/>
                    <a:pt x="2959" y="7935"/>
                    <a:pt x="3594" y="7935"/>
                  </a:cubicBezTo>
                  <a:cubicBezTo>
                    <a:pt x="4116" y="7935"/>
                    <a:pt x="4649" y="7832"/>
                    <a:pt x="5204" y="7678"/>
                  </a:cubicBezTo>
                  <a:cubicBezTo>
                    <a:pt x="7259" y="7130"/>
                    <a:pt x="8560" y="5372"/>
                    <a:pt x="8058" y="3136"/>
                  </a:cubicBezTo>
                  <a:cubicBezTo>
                    <a:pt x="7612" y="1255"/>
                    <a:pt x="6047" y="0"/>
                    <a:pt x="432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6" name="Google Shape;3206;p42"/>
            <p:cNvSpPr/>
            <p:nvPr/>
          </p:nvSpPr>
          <p:spPr>
            <a:xfrm flipH="1">
              <a:off x="7039377" y="2430418"/>
              <a:ext cx="154938" cy="159286"/>
            </a:xfrm>
            <a:custGeom>
              <a:avLst/>
              <a:gdLst/>
              <a:ahLst/>
              <a:cxnLst/>
              <a:rect l="l" t="t" r="r" b="b"/>
              <a:pathLst>
                <a:path w="6415" h="6595" extrusionOk="0">
                  <a:moveTo>
                    <a:pt x="3272" y="1"/>
                  </a:moveTo>
                  <a:cubicBezTo>
                    <a:pt x="3157" y="1"/>
                    <a:pt x="3040" y="8"/>
                    <a:pt x="2922" y="22"/>
                  </a:cubicBezTo>
                  <a:cubicBezTo>
                    <a:pt x="1233" y="228"/>
                    <a:pt x="0" y="1848"/>
                    <a:pt x="160" y="3674"/>
                  </a:cubicBezTo>
                  <a:cubicBezTo>
                    <a:pt x="309" y="5351"/>
                    <a:pt x="1603" y="6594"/>
                    <a:pt x="3142" y="6594"/>
                  </a:cubicBezTo>
                  <a:cubicBezTo>
                    <a:pt x="3258" y="6594"/>
                    <a:pt x="3375" y="6587"/>
                    <a:pt x="3493" y="6573"/>
                  </a:cubicBezTo>
                  <a:cubicBezTo>
                    <a:pt x="5182" y="6368"/>
                    <a:pt x="6414" y="4724"/>
                    <a:pt x="6254" y="2921"/>
                  </a:cubicBezTo>
                  <a:cubicBezTo>
                    <a:pt x="6106" y="1244"/>
                    <a:pt x="4812" y="1"/>
                    <a:pt x="327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7" name="Google Shape;3207;p42"/>
            <p:cNvSpPr/>
            <p:nvPr/>
          </p:nvSpPr>
          <p:spPr>
            <a:xfrm flipH="1">
              <a:off x="7080171" y="2459763"/>
              <a:ext cx="86587" cy="89461"/>
            </a:xfrm>
            <a:custGeom>
              <a:avLst/>
              <a:gdLst/>
              <a:ahLst/>
              <a:cxnLst/>
              <a:rect l="l" t="t" r="r" b="b"/>
              <a:pathLst>
                <a:path w="3585" h="3704" extrusionOk="0">
                  <a:moveTo>
                    <a:pt x="1852" y="0"/>
                  </a:moveTo>
                  <a:cubicBezTo>
                    <a:pt x="1776" y="0"/>
                    <a:pt x="1699" y="6"/>
                    <a:pt x="1621" y="17"/>
                  </a:cubicBezTo>
                  <a:cubicBezTo>
                    <a:pt x="685" y="131"/>
                    <a:pt x="1" y="1044"/>
                    <a:pt x="69" y="2048"/>
                  </a:cubicBezTo>
                  <a:cubicBezTo>
                    <a:pt x="154" y="3004"/>
                    <a:pt x="892" y="3703"/>
                    <a:pt x="1767" y="3703"/>
                  </a:cubicBezTo>
                  <a:cubicBezTo>
                    <a:pt x="1832" y="3703"/>
                    <a:pt x="1897" y="3700"/>
                    <a:pt x="1964" y="3692"/>
                  </a:cubicBezTo>
                  <a:cubicBezTo>
                    <a:pt x="2899" y="3578"/>
                    <a:pt x="3584" y="2665"/>
                    <a:pt x="3516" y="1637"/>
                  </a:cubicBezTo>
                  <a:cubicBezTo>
                    <a:pt x="3432" y="694"/>
                    <a:pt x="2712" y="0"/>
                    <a:pt x="185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8" name="Google Shape;3208;p42"/>
            <p:cNvSpPr/>
            <p:nvPr/>
          </p:nvSpPr>
          <p:spPr>
            <a:xfrm flipH="1">
              <a:off x="7039377" y="2450247"/>
              <a:ext cx="143925" cy="139457"/>
            </a:xfrm>
            <a:custGeom>
              <a:avLst/>
              <a:gdLst/>
              <a:ahLst/>
              <a:cxnLst/>
              <a:rect l="l" t="t" r="r" b="b"/>
              <a:pathLst>
                <a:path w="5959" h="5774" extrusionOk="0">
                  <a:moveTo>
                    <a:pt x="4794" y="0"/>
                  </a:moveTo>
                  <a:cubicBezTo>
                    <a:pt x="4954" y="342"/>
                    <a:pt x="5068" y="730"/>
                    <a:pt x="5091" y="1118"/>
                  </a:cubicBezTo>
                  <a:cubicBezTo>
                    <a:pt x="5251" y="2944"/>
                    <a:pt x="4018" y="4565"/>
                    <a:pt x="2329" y="4770"/>
                  </a:cubicBezTo>
                  <a:cubicBezTo>
                    <a:pt x="2212" y="4786"/>
                    <a:pt x="2095" y="4793"/>
                    <a:pt x="1978" y="4793"/>
                  </a:cubicBezTo>
                  <a:cubicBezTo>
                    <a:pt x="1237" y="4793"/>
                    <a:pt x="534" y="4488"/>
                    <a:pt x="1" y="3994"/>
                  </a:cubicBezTo>
                  <a:lnTo>
                    <a:pt x="1" y="3994"/>
                  </a:lnTo>
                  <a:cubicBezTo>
                    <a:pt x="500" y="5054"/>
                    <a:pt x="1528" y="5773"/>
                    <a:pt x="2690" y="5773"/>
                  </a:cubicBezTo>
                  <a:cubicBezTo>
                    <a:pt x="2804" y="5773"/>
                    <a:pt x="2920" y="5766"/>
                    <a:pt x="3037" y="5752"/>
                  </a:cubicBezTo>
                  <a:cubicBezTo>
                    <a:pt x="4726" y="5547"/>
                    <a:pt x="5958" y="3903"/>
                    <a:pt x="5798" y="2100"/>
                  </a:cubicBezTo>
                  <a:cubicBezTo>
                    <a:pt x="5730" y="1255"/>
                    <a:pt x="5342" y="502"/>
                    <a:pt x="479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9" name="Google Shape;3209;p42"/>
            <p:cNvSpPr/>
            <p:nvPr/>
          </p:nvSpPr>
          <p:spPr>
            <a:xfrm flipH="1">
              <a:off x="7036525" y="2468900"/>
              <a:ext cx="44874" cy="45947"/>
            </a:xfrm>
            <a:custGeom>
              <a:avLst/>
              <a:gdLst/>
              <a:ahLst/>
              <a:cxnLst/>
              <a:rect l="l" t="t" r="r" b="b"/>
              <a:pathLst>
                <a:path w="2718" h="2783" extrusionOk="0">
                  <a:moveTo>
                    <a:pt x="1410" y="0"/>
                  </a:moveTo>
                  <a:cubicBezTo>
                    <a:pt x="1359" y="0"/>
                    <a:pt x="1308" y="4"/>
                    <a:pt x="1256" y="10"/>
                  </a:cubicBezTo>
                  <a:cubicBezTo>
                    <a:pt x="526" y="79"/>
                    <a:pt x="1" y="786"/>
                    <a:pt x="69" y="1540"/>
                  </a:cubicBezTo>
                  <a:cubicBezTo>
                    <a:pt x="133" y="2259"/>
                    <a:pt x="686" y="2782"/>
                    <a:pt x="1331" y="2782"/>
                  </a:cubicBezTo>
                  <a:cubicBezTo>
                    <a:pt x="1381" y="2782"/>
                    <a:pt x="1433" y="2779"/>
                    <a:pt x="1485" y="2772"/>
                  </a:cubicBezTo>
                  <a:cubicBezTo>
                    <a:pt x="2192" y="2681"/>
                    <a:pt x="2717" y="1996"/>
                    <a:pt x="2649" y="1220"/>
                  </a:cubicBezTo>
                  <a:cubicBezTo>
                    <a:pt x="2585" y="522"/>
                    <a:pt x="2051" y="0"/>
                    <a:pt x="141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0" name="Google Shape;3210;p42"/>
            <p:cNvSpPr/>
            <p:nvPr/>
          </p:nvSpPr>
          <p:spPr>
            <a:xfrm flipH="1">
              <a:off x="7440164" y="2437495"/>
              <a:ext cx="178656" cy="104822"/>
            </a:xfrm>
            <a:custGeom>
              <a:avLst/>
              <a:gdLst/>
              <a:ahLst/>
              <a:cxnLst/>
              <a:rect l="l" t="t" r="r" b="b"/>
              <a:pathLst>
                <a:path w="7397" h="4340" extrusionOk="0">
                  <a:moveTo>
                    <a:pt x="5249" y="0"/>
                  </a:moveTo>
                  <a:cubicBezTo>
                    <a:pt x="5196" y="0"/>
                    <a:pt x="5144" y="1"/>
                    <a:pt x="5091" y="3"/>
                  </a:cubicBezTo>
                  <a:cubicBezTo>
                    <a:pt x="4497" y="26"/>
                    <a:pt x="3904" y="140"/>
                    <a:pt x="3470" y="300"/>
                  </a:cubicBezTo>
                  <a:cubicBezTo>
                    <a:pt x="3265" y="368"/>
                    <a:pt x="3082" y="437"/>
                    <a:pt x="2968" y="505"/>
                  </a:cubicBezTo>
                  <a:cubicBezTo>
                    <a:pt x="2854" y="551"/>
                    <a:pt x="2786" y="596"/>
                    <a:pt x="2786" y="596"/>
                  </a:cubicBezTo>
                  <a:cubicBezTo>
                    <a:pt x="2786" y="596"/>
                    <a:pt x="2717" y="619"/>
                    <a:pt x="2603" y="688"/>
                  </a:cubicBezTo>
                  <a:cubicBezTo>
                    <a:pt x="2489" y="756"/>
                    <a:pt x="2329" y="848"/>
                    <a:pt x="2124" y="985"/>
                  </a:cubicBezTo>
                  <a:cubicBezTo>
                    <a:pt x="1758" y="1258"/>
                    <a:pt x="1279" y="1624"/>
                    <a:pt x="914" y="2103"/>
                  </a:cubicBezTo>
                  <a:cubicBezTo>
                    <a:pt x="526" y="2605"/>
                    <a:pt x="229" y="3130"/>
                    <a:pt x="138" y="3587"/>
                  </a:cubicBezTo>
                  <a:cubicBezTo>
                    <a:pt x="47" y="3815"/>
                    <a:pt x="47" y="3997"/>
                    <a:pt x="24" y="4134"/>
                  </a:cubicBezTo>
                  <a:cubicBezTo>
                    <a:pt x="1" y="4271"/>
                    <a:pt x="1" y="4340"/>
                    <a:pt x="24" y="4340"/>
                  </a:cubicBezTo>
                  <a:cubicBezTo>
                    <a:pt x="24" y="4340"/>
                    <a:pt x="47" y="4271"/>
                    <a:pt x="69" y="4134"/>
                  </a:cubicBezTo>
                  <a:cubicBezTo>
                    <a:pt x="115" y="4020"/>
                    <a:pt x="115" y="3838"/>
                    <a:pt x="206" y="3609"/>
                  </a:cubicBezTo>
                  <a:cubicBezTo>
                    <a:pt x="343" y="3199"/>
                    <a:pt x="663" y="2674"/>
                    <a:pt x="1028" y="2217"/>
                  </a:cubicBezTo>
                  <a:cubicBezTo>
                    <a:pt x="1416" y="1761"/>
                    <a:pt x="1895" y="1418"/>
                    <a:pt x="2238" y="1167"/>
                  </a:cubicBezTo>
                  <a:cubicBezTo>
                    <a:pt x="2443" y="1053"/>
                    <a:pt x="2603" y="962"/>
                    <a:pt x="2694" y="893"/>
                  </a:cubicBezTo>
                  <a:cubicBezTo>
                    <a:pt x="2808" y="825"/>
                    <a:pt x="2877" y="802"/>
                    <a:pt x="2877" y="802"/>
                  </a:cubicBezTo>
                  <a:cubicBezTo>
                    <a:pt x="2877" y="802"/>
                    <a:pt x="2945" y="779"/>
                    <a:pt x="3059" y="711"/>
                  </a:cubicBezTo>
                  <a:cubicBezTo>
                    <a:pt x="3174" y="665"/>
                    <a:pt x="3333" y="574"/>
                    <a:pt x="3539" y="505"/>
                  </a:cubicBezTo>
                  <a:cubicBezTo>
                    <a:pt x="3950" y="345"/>
                    <a:pt x="4520" y="208"/>
                    <a:pt x="5114" y="163"/>
                  </a:cubicBezTo>
                  <a:cubicBezTo>
                    <a:pt x="5186" y="160"/>
                    <a:pt x="5259" y="158"/>
                    <a:pt x="5332" y="158"/>
                  </a:cubicBezTo>
                  <a:cubicBezTo>
                    <a:pt x="5832" y="158"/>
                    <a:pt x="6330" y="226"/>
                    <a:pt x="6689" y="345"/>
                  </a:cubicBezTo>
                  <a:cubicBezTo>
                    <a:pt x="7069" y="472"/>
                    <a:pt x="7332" y="599"/>
                    <a:pt x="7369" y="599"/>
                  </a:cubicBezTo>
                  <a:cubicBezTo>
                    <a:pt x="7372" y="599"/>
                    <a:pt x="7373" y="598"/>
                    <a:pt x="7373" y="596"/>
                  </a:cubicBezTo>
                  <a:cubicBezTo>
                    <a:pt x="7396" y="596"/>
                    <a:pt x="7328" y="551"/>
                    <a:pt x="7214" y="482"/>
                  </a:cubicBezTo>
                  <a:cubicBezTo>
                    <a:pt x="7100" y="437"/>
                    <a:pt x="6940" y="323"/>
                    <a:pt x="6712" y="254"/>
                  </a:cubicBezTo>
                  <a:cubicBezTo>
                    <a:pt x="6336" y="108"/>
                    <a:pt x="5808" y="0"/>
                    <a:pt x="52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1" name="Google Shape;3211;p42"/>
            <p:cNvSpPr/>
            <p:nvPr/>
          </p:nvSpPr>
          <p:spPr>
            <a:xfrm flipH="1">
              <a:off x="7382826" y="2453991"/>
              <a:ext cx="245897" cy="212083"/>
            </a:xfrm>
            <a:custGeom>
              <a:avLst/>
              <a:gdLst/>
              <a:ahLst/>
              <a:cxnLst/>
              <a:rect l="l" t="t" r="r" b="b"/>
              <a:pathLst>
                <a:path w="10181" h="8781" extrusionOk="0">
                  <a:moveTo>
                    <a:pt x="4659" y="0"/>
                  </a:moveTo>
                  <a:cubicBezTo>
                    <a:pt x="3753" y="0"/>
                    <a:pt x="2885" y="234"/>
                    <a:pt x="2146" y="667"/>
                  </a:cubicBezTo>
                  <a:cubicBezTo>
                    <a:pt x="1278" y="1192"/>
                    <a:pt x="593" y="1991"/>
                    <a:pt x="251" y="3063"/>
                  </a:cubicBezTo>
                  <a:cubicBezTo>
                    <a:pt x="0" y="3839"/>
                    <a:pt x="68" y="4707"/>
                    <a:pt x="320" y="5460"/>
                  </a:cubicBezTo>
                  <a:cubicBezTo>
                    <a:pt x="959" y="7240"/>
                    <a:pt x="2648" y="8450"/>
                    <a:pt x="4497" y="8701"/>
                  </a:cubicBezTo>
                  <a:cubicBezTo>
                    <a:pt x="4858" y="8754"/>
                    <a:pt x="5218" y="8781"/>
                    <a:pt x="5571" y="8781"/>
                  </a:cubicBezTo>
                  <a:cubicBezTo>
                    <a:pt x="7800" y="8781"/>
                    <a:pt x="9738" y="7719"/>
                    <a:pt x="9975" y="5551"/>
                  </a:cubicBezTo>
                  <a:cubicBezTo>
                    <a:pt x="10180" y="3497"/>
                    <a:pt x="8788" y="530"/>
                    <a:pt x="5387" y="50"/>
                  </a:cubicBezTo>
                  <a:cubicBezTo>
                    <a:pt x="5143" y="17"/>
                    <a:pt x="4899" y="0"/>
                    <a:pt x="465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2" name="Google Shape;3212;p42"/>
            <p:cNvSpPr/>
            <p:nvPr/>
          </p:nvSpPr>
          <p:spPr>
            <a:xfrm flipH="1">
              <a:off x="7377319" y="2475583"/>
              <a:ext cx="232661" cy="195732"/>
            </a:xfrm>
            <a:custGeom>
              <a:avLst/>
              <a:gdLst/>
              <a:ahLst/>
              <a:cxnLst/>
              <a:rect l="l" t="t" r="r" b="b"/>
              <a:pathLst>
                <a:path w="9633" h="8104" extrusionOk="0">
                  <a:moveTo>
                    <a:pt x="4428" y="1"/>
                  </a:moveTo>
                  <a:cubicBezTo>
                    <a:pt x="1986" y="1"/>
                    <a:pt x="0" y="1918"/>
                    <a:pt x="0" y="4292"/>
                  </a:cubicBezTo>
                  <a:cubicBezTo>
                    <a:pt x="0" y="6666"/>
                    <a:pt x="1917" y="8104"/>
                    <a:pt x="4360" y="8104"/>
                  </a:cubicBezTo>
                  <a:cubicBezTo>
                    <a:pt x="5798" y="8104"/>
                    <a:pt x="7099" y="7899"/>
                    <a:pt x="8149" y="6849"/>
                  </a:cubicBezTo>
                  <a:cubicBezTo>
                    <a:pt x="9085" y="5936"/>
                    <a:pt x="9632" y="4612"/>
                    <a:pt x="9016" y="3356"/>
                  </a:cubicBezTo>
                  <a:cubicBezTo>
                    <a:pt x="8194" y="1644"/>
                    <a:pt x="6391" y="1"/>
                    <a:pt x="442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3" name="Google Shape;3213;p42"/>
            <p:cNvSpPr/>
            <p:nvPr/>
          </p:nvSpPr>
          <p:spPr>
            <a:xfrm flipH="1">
              <a:off x="7436299" y="2480051"/>
              <a:ext cx="169840" cy="165324"/>
            </a:xfrm>
            <a:custGeom>
              <a:avLst/>
              <a:gdLst/>
              <a:ahLst/>
              <a:cxnLst/>
              <a:rect l="l" t="t" r="r" b="b"/>
              <a:pathLst>
                <a:path w="7032" h="6845" extrusionOk="0">
                  <a:moveTo>
                    <a:pt x="3569" y="1"/>
                  </a:moveTo>
                  <a:cubicBezTo>
                    <a:pt x="3446" y="1"/>
                    <a:pt x="3322" y="8"/>
                    <a:pt x="3196" y="21"/>
                  </a:cubicBezTo>
                  <a:cubicBezTo>
                    <a:pt x="1348" y="227"/>
                    <a:pt x="1" y="1939"/>
                    <a:pt x="161" y="3810"/>
                  </a:cubicBezTo>
                  <a:cubicBezTo>
                    <a:pt x="331" y="5555"/>
                    <a:pt x="1771" y="6844"/>
                    <a:pt x="3463" y="6844"/>
                  </a:cubicBezTo>
                  <a:cubicBezTo>
                    <a:pt x="3586" y="6844"/>
                    <a:pt x="3710" y="6837"/>
                    <a:pt x="3835" y="6823"/>
                  </a:cubicBezTo>
                  <a:cubicBezTo>
                    <a:pt x="5684" y="6595"/>
                    <a:pt x="7031" y="4906"/>
                    <a:pt x="6871" y="3034"/>
                  </a:cubicBezTo>
                  <a:cubicBezTo>
                    <a:pt x="6701" y="1289"/>
                    <a:pt x="5261" y="1"/>
                    <a:pt x="356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4" name="Google Shape;3214;p42"/>
            <p:cNvSpPr/>
            <p:nvPr/>
          </p:nvSpPr>
          <p:spPr>
            <a:xfrm flipH="1">
              <a:off x="7480402" y="2510049"/>
              <a:ext cx="95958" cy="93204"/>
            </a:xfrm>
            <a:custGeom>
              <a:avLst/>
              <a:gdLst/>
              <a:ahLst/>
              <a:cxnLst/>
              <a:rect l="l" t="t" r="r" b="b"/>
              <a:pathLst>
                <a:path w="3973" h="3859" extrusionOk="0">
                  <a:moveTo>
                    <a:pt x="2013" y="1"/>
                  </a:moveTo>
                  <a:cubicBezTo>
                    <a:pt x="1944" y="1"/>
                    <a:pt x="1874" y="4"/>
                    <a:pt x="1804" y="12"/>
                  </a:cubicBezTo>
                  <a:cubicBezTo>
                    <a:pt x="776" y="149"/>
                    <a:pt x="0" y="1085"/>
                    <a:pt x="92" y="2158"/>
                  </a:cubicBezTo>
                  <a:cubicBezTo>
                    <a:pt x="198" y="3137"/>
                    <a:pt x="1000" y="3858"/>
                    <a:pt x="1959" y="3858"/>
                  </a:cubicBezTo>
                  <a:cubicBezTo>
                    <a:pt x="2028" y="3858"/>
                    <a:pt x="2098" y="3854"/>
                    <a:pt x="2169" y="3847"/>
                  </a:cubicBezTo>
                  <a:cubicBezTo>
                    <a:pt x="3196" y="3732"/>
                    <a:pt x="3972" y="2774"/>
                    <a:pt x="3858" y="1724"/>
                  </a:cubicBezTo>
                  <a:cubicBezTo>
                    <a:pt x="3773" y="723"/>
                    <a:pt x="2973" y="1"/>
                    <a:pt x="20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5" name="Google Shape;3215;p42"/>
            <p:cNvSpPr/>
            <p:nvPr/>
          </p:nvSpPr>
          <p:spPr>
            <a:xfrm flipH="1">
              <a:off x="7436299" y="2500412"/>
              <a:ext cx="157692" cy="144963"/>
            </a:xfrm>
            <a:custGeom>
              <a:avLst/>
              <a:gdLst/>
              <a:ahLst/>
              <a:cxnLst/>
              <a:rect l="l" t="t" r="r" b="b"/>
              <a:pathLst>
                <a:path w="6529" h="6002" extrusionOk="0">
                  <a:moveTo>
                    <a:pt x="5250" y="0"/>
                  </a:moveTo>
                  <a:lnTo>
                    <a:pt x="5250" y="0"/>
                  </a:lnTo>
                  <a:cubicBezTo>
                    <a:pt x="5432" y="365"/>
                    <a:pt x="5547" y="753"/>
                    <a:pt x="5592" y="1187"/>
                  </a:cubicBezTo>
                  <a:cubicBezTo>
                    <a:pt x="5775" y="3059"/>
                    <a:pt x="4405" y="4748"/>
                    <a:pt x="2556" y="4953"/>
                  </a:cubicBezTo>
                  <a:cubicBezTo>
                    <a:pt x="2428" y="4969"/>
                    <a:pt x="2300" y="4976"/>
                    <a:pt x="2173" y="4976"/>
                  </a:cubicBezTo>
                  <a:cubicBezTo>
                    <a:pt x="1356" y="4976"/>
                    <a:pt x="593" y="4665"/>
                    <a:pt x="0" y="4131"/>
                  </a:cubicBezTo>
                  <a:lnTo>
                    <a:pt x="0" y="4131"/>
                  </a:lnTo>
                  <a:cubicBezTo>
                    <a:pt x="542" y="5256"/>
                    <a:pt x="1673" y="6001"/>
                    <a:pt x="2959" y="6001"/>
                  </a:cubicBezTo>
                  <a:cubicBezTo>
                    <a:pt x="3082" y="6001"/>
                    <a:pt x="3207" y="5994"/>
                    <a:pt x="3332" y="5980"/>
                  </a:cubicBezTo>
                  <a:cubicBezTo>
                    <a:pt x="5181" y="5752"/>
                    <a:pt x="6528" y="4063"/>
                    <a:pt x="6368" y="2191"/>
                  </a:cubicBezTo>
                  <a:cubicBezTo>
                    <a:pt x="6277" y="1301"/>
                    <a:pt x="5866" y="548"/>
                    <a:pt x="525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6" name="Google Shape;3216;p42"/>
            <p:cNvSpPr/>
            <p:nvPr/>
          </p:nvSpPr>
          <p:spPr>
            <a:xfrm flipH="1">
              <a:off x="7432978" y="2519775"/>
              <a:ext cx="48571" cy="47373"/>
            </a:xfrm>
            <a:custGeom>
              <a:avLst/>
              <a:gdLst/>
              <a:ahLst/>
              <a:cxnLst/>
              <a:rect l="l" t="t" r="r" b="b"/>
              <a:pathLst>
                <a:path w="2968" h="2893" extrusionOk="0">
                  <a:moveTo>
                    <a:pt x="1473" y="1"/>
                  </a:moveTo>
                  <a:cubicBezTo>
                    <a:pt x="1431" y="1"/>
                    <a:pt x="1389" y="3"/>
                    <a:pt x="1347" y="6"/>
                  </a:cubicBezTo>
                  <a:cubicBezTo>
                    <a:pt x="571" y="98"/>
                    <a:pt x="0" y="828"/>
                    <a:pt x="69" y="1604"/>
                  </a:cubicBezTo>
                  <a:cubicBezTo>
                    <a:pt x="132" y="2347"/>
                    <a:pt x="728" y="2892"/>
                    <a:pt x="1453" y="2892"/>
                  </a:cubicBezTo>
                  <a:cubicBezTo>
                    <a:pt x="1508" y="2892"/>
                    <a:pt x="1564" y="2889"/>
                    <a:pt x="1621" y="2882"/>
                  </a:cubicBezTo>
                  <a:cubicBezTo>
                    <a:pt x="2397" y="2791"/>
                    <a:pt x="2967" y="2084"/>
                    <a:pt x="2899" y="1285"/>
                  </a:cubicBezTo>
                  <a:cubicBezTo>
                    <a:pt x="2834" y="551"/>
                    <a:pt x="2198" y="1"/>
                    <a:pt x="147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7" name="Google Shape;3217;p42"/>
            <p:cNvSpPr/>
            <p:nvPr/>
          </p:nvSpPr>
          <p:spPr>
            <a:xfrm flipH="1">
              <a:off x="7149078" y="2674575"/>
              <a:ext cx="210078" cy="94340"/>
            </a:xfrm>
            <a:custGeom>
              <a:avLst/>
              <a:gdLst/>
              <a:ahLst/>
              <a:cxnLst/>
              <a:rect l="l" t="t" r="r" b="b"/>
              <a:pathLst>
                <a:path w="8698" h="3906" extrusionOk="0">
                  <a:moveTo>
                    <a:pt x="7273" y="0"/>
                  </a:moveTo>
                  <a:cubicBezTo>
                    <a:pt x="7269" y="0"/>
                    <a:pt x="7264" y="1"/>
                    <a:pt x="7259" y="2"/>
                  </a:cubicBezTo>
                  <a:cubicBezTo>
                    <a:pt x="7168" y="25"/>
                    <a:pt x="7145" y="276"/>
                    <a:pt x="7213" y="573"/>
                  </a:cubicBezTo>
                  <a:cubicBezTo>
                    <a:pt x="7259" y="709"/>
                    <a:pt x="7328" y="846"/>
                    <a:pt x="7419" y="938"/>
                  </a:cubicBezTo>
                  <a:cubicBezTo>
                    <a:pt x="7510" y="1029"/>
                    <a:pt x="7579" y="1098"/>
                    <a:pt x="7579" y="1098"/>
                  </a:cubicBezTo>
                  <a:lnTo>
                    <a:pt x="7624" y="1098"/>
                  </a:lnTo>
                  <a:cubicBezTo>
                    <a:pt x="7579" y="1189"/>
                    <a:pt x="7533" y="1303"/>
                    <a:pt x="7464" y="1417"/>
                  </a:cubicBezTo>
                  <a:cubicBezTo>
                    <a:pt x="7282" y="1805"/>
                    <a:pt x="6962" y="2262"/>
                    <a:pt x="6529" y="2604"/>
                  </a:cubicBezTo>
                  <a:cubicBezTo>
                    <a:pt x="6095" y="2946"/>
                    <a:pt x="5616" y="3152"/>
                    <a:pt x="5205" y="3220"/>
                  </a:cubicBezTo>
                  <a:cubicBezTo>
                    <a:pt x="4999" y="3266"/>
                    <a:pt x="4840" y="3266"/>
                    <a:pt x="4725" y="3266"/>
                  </a:cubicBezTo>
                  <a:lnTo>
                    <a:pt x="4383" y="3266"/>
                  </a:lnTo>
                  <a:cubicBezTo>
                    <a:pt x="4315" y="3266"/>
                    <a:pt x="4246" y="3243"/>
                    <a:pt x="4178" y="3243"/>
                  </a:cubicBezTo>
                  <a:cubicBezTo>
                    <a:pt x="4109" y="3220"/>
                    <a:pt x="4018" y="3220"/>
                    <a:pt x="3904" y="3197"/>
                  </a:cubicBezTo>
                  <a:cubicBezTo>
                    <a:pt x="3539" y="3106"/>
                    <a:pt x="3036" y="2855"/>
                    <a:pt x="2580" y="2536"/>
                  </a:cubicBezTo>
                  <a:cubicBezTo>
                    <a:pt x="1941" y="2056"/>
                    <a:pt x="1416" y="1417"/>
                    <a:pt x="1142" y="1120"/>
                  </a:cubicBezTo>
                  <a:cubicBezTo>
                    <a:pt x="1165" y="1075"/>
                    <a:pt x="1188" y="1052"/>
                    <a:pt x="1210" y="1006"/>
                  </a:cubicBezTo>
                  <a:cubicBezTo>
                    <a:pt x="1324" y="778"/>
                    <a:pt x="1256" y="550"/>
                    <a:pt x="1188" y="550"/>
                  </a:cubicBezTo>
                  <a:cubicBezTo>
                    <a:pt x="1181" y="548"/>
                    <a:pt x="1173" y="547"/>
                    <a:pt x="1166" y="547"/>
                  </a:cubicBezTo>
                  <a:cubicBezTo>
                    <a:pt x="1079" y="547"/>
                    <a:pt x="973" y="667"/>
                    <a:pt x="868" y="709"/>
                  </a:cubicBezTo>
                  <a:cubicBezTo>
                    <a:pt x="799" y="732"/>
                    <a:pt x="754" y="755"/>
                    <a:pt x="708" y="755"/>
                  </a:cubicBezTo>
                  <a:lnTo>
                    <a:pt x="640" y="755"/>
                  </a:lnTo>
                  <a:cubicBezTo>
                    <a:pt x="640" y="755"/>
                    <a:pt x="617" y="778"/>
                    <a:pt x="571" y="801"/>
                  </a:cubicBezTo>
                  <a:cubicBezTo>
                    <a:pt x="548" y="846"/>
                    <a:pt x="480" y="846"/>
                    <a:pt x="411" y="869"/>
                  </a:cubicBezTo>
                  <a:cubicBezTo>
                    <a:pt x="274" y="915"/>
                    <a:pt x="92" y="915"/>
                    <a:pt x="46" y="1006"/>
                  </a:cubicBezTo>
                  <a:cubicBezTo>
                    <a:pt x="1" y="1075"/>
                    <a:pt x="138" y="1257"/>
                    <a:pt x="366" y="1326"/>
                  </a:cubicBezTo>
                  <a:cubicBezTo>
                    <a:pt x="480" y="1371"/>
                    <a:pt x="600" y="1383"/>
                    <a:pt x="691" y="1383"/>
                  </a:cubicBezTo>
                  <a:cubicBezTo>
                    <a:pt x="782" y="1383"/>
                    <a:pt x="845" y="1371"/>
                    <a:pt x="845" y="1371"/>
                  </a:cubicBezTo>
                  <a:cubicBezTo>
                    <a:pt x="845" y="1371"/>
                    <a:pt x="936" y="1326"/>
                    <a:pt x="1051" y="1234"/>
                  </a:cubicBezTo>
                  <a:cubicBezTo>
                    <a:pt x="1233" y="1622"/>
                    <a:pt x="1667" y="2330"/>
                    <a:pt x="2283" y="2878"/>
                  </a:cubicBezTo>
                  <a:cubicBezTo>
                    <a:pt x="2740" y="3289"/>
                    <a:pt x="3287" y="3631"/>
                    <a:pt x="3744" y="3768"/>
                  </a:cubicBezTo>
                  <a:cubicBezTo>
                    <a:pt x="3858" y="3791"/>
                    <a:pt x="3972" y="3837"/>
                    <a:pt x="4063" y="3859"/>
                  </a:cubicBezTo>
                  <a:cubicBezTo>
                    <a:pt x="4155" y="3859"/>
                    <a:pt x="4246" y="3882"/>
                    <a:pt x="4315" y="3905"/>
                  </a:cubicBezTo>
                  <a:lnTo>
                    <a:pt x="4771" y="3905"/>
                  </a:lnTo>
                  <a:cubicBezTo>
                    <a:pt x="4908" y="3882"/>
                    <a:pt x="5113" y="3882"/>
                    <a:pt x="5342" y="3791"/>
                  </a:cubicBezTo>
                  <a:cubicBezTo>
                    <a:pt x="5798" y="3700"/>
                    <a:pt x="6392" y="3380"/>
                    <a:pt x="6825" y="2946"/>
                  </a:cubicBezTo>
                  <a:cubicBezTo>
                    <a:pt x="7282" y="2513"/>
                    <a:pt x="7579" y="1942"/>
                    <a:pt x="7693" y="1508"/>
                  </a:cubicBezTo>
                  <a:cubicBezTo>
                    <a:pt x="7738" y="1371"/>
                    <a:pt x="7761" y="1257"/>
                    <a:pt x="7784" y="1143"/>
                  </a:cubicBezTo>
                  <a:lnTo>
                    <a:pt x="7807" y="1143"/>
                  </a:lnTo>
                  <a:cubicBezTo>
                    <a:pt x="7841" y="1149"/>
                    <a:pt x="7878" y="1152"/>
                    <a:pt x="7917" y="1152"/>
                  </a:cubicBezTo>
                  <a:cubicBezTo>
                    <a:pt x="8032" y="1152"/>
                    <a:pt x="8161" y="1126"/>
                    <a:pt x="8263" y="1075"/>
                  </a:cubicBezTo>
                  <a:cubicBezTo>
                    <a:pt x="8537" y="961"/>
                    <a:pt x="8697" y="732"/>
                    <a:pt x="8651" y="664"/>
                  </a:cubicBezTo>
                  <a:cubicBezTo>
                    <a:pt x="8632" y="634"/>
                    <a:pt x="8575" y="626"/>
                    <a:pt x="8501" y="626"/>
                  </a:cubicBezTo>
                  <a:cubicBezTo>
                    <a:pt x="8403" y="626"/>
                    <a:pt x="8276" y="641"/>
                    <a:pt x="8172" y="641"/>
                  </a:cubicBezTo>
                  <a:cubicBezTo>
                    <a:pt x="7967" y="618"/>
                    <a:pt x="7898" y="527"/>
                    <a:pt x="7898" y="527"/>
                  </a:cubicBezTo>
                  <a:cubicBezTo>
                    <a:pt x="7898" y="527"/>
                    <a:pt x="7875" y="527"/>
                    <a:pt x="7830" y="504"/>
                  </a:cubicBezTo>
                  <a:cubicBezTo>
                    <a:pt x="7761" y="481"/>
                    <a:pt x="7693" y="413"/>
                    <a:pt x="7624" y="344"/>
                  </a:cubicBezTo>
                  <a:cubicBezTo>
                    <a:pt x="7473" y="193"/>
                    <a:pt x="7362" y="0"/>
                    <a:pt x="727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8" name="Google Shape;3218;p42"/>
            <p:cNvSpPr/>
            <p:nvPr/>
          </p:nvSpPr>
          <p:spPr>
            <a:xfrm flipH="1">
              <a:off x="7194291" y="2763336"/>
              <a:ext cx="56251" cy="30384"/>
            </a:xfrm>
            <a:custGeom>
              <a:avLst/>
              <a:gdLst/>
              <a:ahLst/>
              <a:cxnLst/>
              <a:rect l="l" t="t" r="r" b="b"/>
              <a:pathLst>
                <a:path w="2329" h="1258" extrusionOk="0">
                  <a:moveTo>
                    <a:pt x="2254" y="1"/>
                  </a:moveTo>
                  <a:cubicBezTo>
                    <a:pt x="2201" y="1"/>
                    <a:pt x="2022" y="282"/>
                    <a:pt x="1781" y="458"/>
                  </a:cubicBezTo>
                  <a:cubicBezTo>
                    <a:pt x="1644" y="550"/>
                    <a:pt x="1529" y="641"/>
                    <a:pt x="1415" y="664"/>
                  </a:cubicBezTo>
                  <a:cubicBezTo>
                    <a:pt x="1324" y="709"/>
                    <a:pt x="1256" y="755"/>
                    <a:pt x="1256" y="755"/>
                  </a:cubicBezTo>
                  <a:cubicBezTo>
                    <a:pt x="1256" y="755"/>
                    <a:pt x="1187" y="778"/>
                    <a:pt x="1073" y="823"/>
                  </a:cubicBezTo>
                  <a:cubicBezTo>
                    <a:pt x="982" y="892"/>
                    <a:pt x="822" y="915"/>
                    <a:pt x="685" y="960"/>
                  </a:cubicBezTo>
                  <a:cubicBezTo>
                    <a:pt x="365" y="1029"/>
                    <a:pt x="46" y="983"/>
                    <a:pt x="23" y="1052"/>
                  </a:cubicBezTo>
                  <a:cubicBezTo>
                    <a:pt x="0" y="1097"/>
                    <a:pt x="320" y="1257"/>
                    <a:pt x="708" y="1257"/>
                  </a:cubicBezTo>
                  <a:cubicBezTo>
                    <a:pt x="890" y="1257"/>
                    <a:pt x="1073" y="1257"/>
                    <a:pt x="1210" y="1212"/>
                  </a:cubicBezTo>
                  <a:cubicBezTo>
                    <a:pt x="1347" y="1166"/>
                    <a:pt x="1438" y="1143"/>
                    <a:pt x="1438" y="1143"/>
                  </a:cubicBezTo>
                  <a:cubicBezTo>
                    <a:pt x="1438" y="1143"/>
                    <a:pt x="1507" y="1097"/>
                    <a:pt x="1621" y="1006"/>
                  </a:cubicBezTo>
                  <a:cubicBezTo>
                    <a:pt x="1758" y="938"/>
                    <a:pt x="1872" y="801"/>
                    <a:pt x="2009" y="664"/>
                  </a:cubicBezTo>
                  <a:cubicBezTo>
                    <a:pt x="2237" y="390"/>
                    <a:pt x="2328" y="25"/>
                    <a:pt x="2260" y="2"/>
                  </a:cubicBezTo>
                  <a:cubicBezTo>
                    <a:pt x="2258" y="1"/>
                    <a:pt x="2256" y="1"/>
                    <a:pt x="2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9" name="Google Shape;3219;p42"/>
            <p:cNvSpPr/>
            <p:nvPr/>
          </p:nvSpPr>
          <p:spPr>
            <a:xfrm flipH="1">
              <a:off x="7064182" y="1962004"/>
              <a:ext cx="949362" cy="690061"/>
            </a:xfrm>
            <a:custGeom>
              <a:avLst/>
              <a:gdLst/>
              <a:ahLst/>
              <a:cxnLst/>
              <a:rect l="l" t="t" r="r" b="b"/>
              <a:pathLst>
                <a:path w="39307" h="28571" extrusionOk="0">
                  <a:moveTo>
                    <a:pt x="23105" y="0"/>
                  </a:moveTo>
                  <a:cubicBezTo>
                    <a:pt x="16101" y="0"/>
                    <a:pt x="11961" y="3073"/>
                    <a:pt x="11961" y="3073"/>
                  </a:cubicBezTo>
                  <a:cubicBezTo>
                    <a:pt x="1" y="11062"/>
                    <a:pt x="6894" y="23730"/>
                    <a:pt x="6894" y="23730"/>
                  </a:cubicBezTo>
                  <a:cubicBezTo>
                    <a:pt x="6894" y="23730"/>
                    <a:pt x="6095" y="23000"/>
                    <a:pt x="4886" y="22657"/>
                  </a:cubicBezTo>
                  <a:lnTo>
                    <a:pt x="4886" y="22657"/>
                  </a:lnTo>
                  <a:cubicBezTo>
                    <a:pt x="5091" y="22771"/>
                    <a:pt x="5274" y="22908"/>
                    <a:pt x="5456" y="23023"/>
                  </a:cubicBezTo>
                  <a:cubicBezTo>
                    <a:pt x="5707" y="23182"/>
                    <a:pt x="6575" y="23479"/>
                    <a:pt x="6712" y="23730"/>
                  </a:cubicBezTo>
                  <a:cubicBezTo>
                    <a:pt x="6712" y="23730"/>
                    <a:pt x="9366" y="28571"/>
                    <a:pt x="10993" y="28571"/>
                  </a:cubicBezTo>
                  <a:cubicBezTo>
                    <a:pt x="11011" y="28571"/>
                    <a:pt x="11030" y="28570"/>
                    <a:pt x="11048" y="28569"/>
                  </a:cubicBezTo>
                  <a:cubicBezTo>
                    <a:pt x="12669" y="28432"/>
                    <a:pt x="12783" y="27063"/>
                    <a:pt x="12783" y="27063"/>
                  </a:cubicBezTo>
                  <a:lnTo>
                    <a:pt x="10250" y="21448"/>
                  </a:lnTo>
                  <a:cubicBezTo>
                    <a:pt x="10250" y="21448"/>
                    <a:pt x="14837" y="20808"/>
                    <a:pt x="16321" y="10628"/>
                  </a:cubicBezTo>
                  <a:cubicBezTo>
                    <a:pt x="16321" y="10628"/>
                    <a:pt x="17412" y="11533"/>
                    <a:pt x="19187" y="11533"/>
                  </a:cubicBezTo>
                  <a:cubicBezTo>
                    <a:pt x="20525" y="11533"/>
                    <a:pt x="22253" y="11019"/>
                    <a:pt x="24196" y="9213"/>
                  </a:cubicBezTo>
                  <a:cubicBezTo>
                    <a:pt x="24196" y="9213"/>
                    <a:pt x="27255" y="10991"/>
                    <a:pt x="31603" y="10991"/>
                  </a:cubicBezTo>
                  <a:cubicBezTo>
                    <a:pt x="32445" y="10991"/>
                    <a:pt x="33336" y="10925"/>
                    <a:pt x="34262" y="10765"/>
                  </a:cubicBezTo>
                  <a:cubicBezTo>
                    <a:pt x="38119" y="10081"/>
                    <a:pt x="39078" y="8643"/>
                    <a:pt x="39306" y="7798"/>
                  </a:cubicBezTo>
                  <a:cubicBezTo>
                    <a:pt x="37891" y="5082"/>
                    <a:pt x="35540" y="2754"/>
                    <a:pt x="31431" y="1384"/>
                  </a:cubicBezTo>
                  <a:cubicBezTo>
                    <a:pt x="28343" y="374"/>
                    <a:pt x="25550" y="0"/>
                    <a:pt x="2310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0" name="Google Shape;3220;p42"/>
            <p:cNvSpPr/>
            <p:nvPr/>
          </p:nvSpPr>
          <p:spPr>
            <a:xfrm flipH="1">
              <a:off x="6868474" y="1734657"/>
              <a:ext cx="1190815" cy="899222"/>
            </a:xfrm>
            <a:custGeom>
              <a:avLst/>
              <a:gdLst/>
              <a:ahLst/>
              <a:cxnLst/>
              <a:rect l="l" t="t" r="r" b="b"/>
              <a:pathLst>
                <a:path w="49304" h="37231" extrusionOk="0">
                  <a:moveTo>
                    <a:pt x="32298" y="1"/>
                  </a:moveTo>
                  <a:lnTo>
                    <a:pt x="32298" y="2854"/>
                  </a:lnTo>
                  <a:lnTo>
                    <a:pt x="30198" y="754"/>
                  </a:lnTo>
                  <a:cubicBezTo>
                    <a:pt x="30198" y="754"/>
                    <a:pt x="30198" y="754"/>
                    <a:pt x="30198" y="754"/>
                  </a:cubicBezTo>
                  <a:cubicBezTo>
                    <a:pt x="30145" y="754"/>
                    <a:pt x="26705" y="3289"/>
                    <a:pt x="26409" y="3493"/>
                  </a:cubicBezTo>
                  <a:cubicBezTo>
                    <a:pt x="25451" y="4155"/>
                    <a:pt x="24720" y="4657"/>
                    <a:pt x="23533" y="4977"/>
                  </a:cubicBezTo>
                  <a:cubicBezTo>
                    <a:pt x="22255" y="5319"/>
                    <a:pt x="20954" y="5502"/>
                    <a:pt x="19653" y="5707"/>
                  </a:cubicBezTo>
                  <a:cubicBezTo>
                    <a:pt x="18877" y="5844"/>
                    <a:pt x="18078" y="6004"/>
                    <a:pt x="17279" y="6141"/>
                  </a:cubicBezTo>
                  <a:cubicBezTo>
                    <a:pt x="14403" y="6666"/>
                    <a:pt x="11504" y="7944"/>
                    <a:pt x="9108" y="9633"/>
                  </a:cubicBezTo>
                  <a:cubicBezTo>
                    <a:pt x="7464" y="10820"/>
                    <a:pt x="6300" y="12281"/>
                    <a:pt x="5364" y="14038"/>
                  </a:cubicBezTo>
                  <a:cubicBezTo>
                    <a:pt x="5182" y="14381"/>
                    <a:pt x="3995" y="16846"/>
                    <a:pt x="4383" y="17051"/>
                  </a:cubicBezTo>
                  <a:cubicBezTo>
                    <a:pt x="3767" y="16732"/>
                    <a:pt x="3698" y="15887"/>
                    <a:pt x="3401" y="15362"/>
                  </a:cubicBezTo>
                  <a:cubicBezTo>
                    <a:pt x="2739" y="16389"/>
                    <a:pt x="2603" y="17485"/>
                    <a:pt x="3150" y="18603"/>
                  </a:cubicBezTo>
                  <a:cubicBezTo>
                    <a:pt x="2757" y="18522"/>
                    <a:pt x="2458" y="18346"/>
                    <a:pt x="2101" y="18346"/>
                  </a:cubicBezTo>
                  <a:cubicBezTo>
                    <a:pt x="1961" y="18346"/>
                    <a:pt x="1811" y="18373"/>
                    <a:pt x="1644" y="18444"/>
                  </a:cubicBezTo>
                  <a:cubicBezTo>
                    <a:pt x="1279" y="18603"/>
                    <a:pt x="685" y="19060"/>
                    <a:pt x="662" y="19494"/>
                  </a:cubicBezTo>
                  <a:cubicBezTo>
                    <a:pt x="1251" y="19153"/>
                    <a:pt x="1650" y="19054"/>
                    <a:pt x="2145" y="19054"/>
                  </a:cubicBezTo>
                  <a:cubicBezTo>
                    <a:pt x="2380" y="19054"/>
                    <a:pt x="2637" y="19076"/>
                    <a:pt x="2945" y="19106"/>
                  </a:cubicBezTo>
                  <a:cubicBezTo>
                    <a:pt x="2351" y="19631"/>
                    <a:pt x="1621" y="20064"/>
                    <a:pt x="1279" y="20795"/>
                  </a:cubicBezTo>
                  <a:cubicBezTo>
                    <a:pt x="0" y="23602"/>
                    <a:pt x="1918" y="27482"/>
                    <a:pt x="3858" y="29491"/>
                  </a:cubicBezTo>
                  <a:cubicBezTo>
                    <a:pt x="4680" y="30336"/>
                    <a:pt x="5615" y="31066"/>
                    <a:pt x="6620" y="31705"/>
                  </a:cubicBezTo>
                  <a:cubicBezTo>
                    <a:pt x="6848" y="31842"/>
                    <a:pt x="7715" y="32139"/>
                    <a:pt x="7852" y="32390"/>
                  </a:cubicBezTo>
                  <a:cubicBezTo>
                    <a:pt x="7852" y="32390"/>
                    <a:pt x="10529" y="37231"/>
                    <a:pt x="12134" y="37231"/>
                  </a:cubicBezTo>
                  <a:cubicBezTo>
                    <a:pt x="12153" y="37231"/>
                    <a:pt x="12171" y="37230"/>
                    <a:pt x="12189" y="37229"/>
                  </a:cubicBezTo>
                  <a:cubicBezTo>
                    <a:pt x="13810" y="37115"/>
                    <a:pt x="13947" y="35745"/>
                    <a:pt x="13947" y="35745"/>
                  </a:cubicBezTo>
                  <a:lnTo>
                    <a:pt x="11390" y="30130"/>
                  </a:lnTo>
                  <a:cubicBezTo>
                    <a:pt x="11390" y="30130"/>
                    <a:pt x="15978" y="29468"/>
                    <a:pt x="17462" y="19311"/>
                  </a:cubicBezTo>
                  <a:cubicBezTo>
                    <a:pt x="17462" y="19311"/>
                    <a:pt x="18540" y="20226"/>
                    <a:pt x="20306" y="20226"/>
                  </a:cubicBezTo>
                  <a:cubicBezTo>
                    <a:pt x="21634" y="20226"/>
                    <a:pt x="23351" y="19708"/>
                    <a:pt x="25291" y="17896"/>
                  </a:cubicBezTo>
                  <a:cubicBezTo>
                    <a:pt x="25291" y="17896"/>
                    <a:pt x="28346" y="19668"/>
                    <a:pt x="32662" y="19668"/>
                  </a:cubicBezTo>
                  <a:cubicBezTo>
                    <a:pt x="33530" y="19668"/>
                    <a:pt x="34448" y="19597"/>
                    <a:pt x="35402" y="19425"/>
                  </a:cubicBezTo>
                  <a:cubicBezTo>
                    <a:pt x="40241" y="18558"/>
                    <a:pt x="40675" y="16298"/>
                    <a:pt x="40675" y="16298"/>
                  </a:cubicBezTo>
                  <a:cubicBezTo>
                    <a:pt x="40675" y="16298"/>
                    <a:pt x="42592" y="21479"/>
                    <a:pt x="42958" y="23328"/>
                  </a:cubicBezTo>
                  <a:cubicBezTo>
                    <a:pt x="43346" y="25200"/>
                    <a:pt x="43460" y="28167"/>
                    <a:pt x="43460" y="28167"/>
                  </a:cubicBezTo>
                  <a:lnTo>
                    <a:pt x="44852" y="32253"/>
                  </a:lnTo>
                  <a:lnTo>
                    <a:pt x="44943" y="27049"/>
                  </a:lnTo>
                  <a:cubicBezTo>
                    <a:pt x="44943" y="27049"/>
                    <a:pt x="49303" y="18238"/>
                    <a:pt x="42592" y="13399"/>
                  </a:cubicBezTo>
                  <a:cubicBezTo>
                    <a:pt x="42592" y="13399"/>
                    <a:pt x="45195" y="6346"/>
                    <a:pt x="38370" y="3858"/>
                  </a:cubicBezTo>
                  <a:cubicBezTo>
                    <a:pt x="38370" y="3858"/>
                    <a:pt x="37890" y="640"/>
                    <a:pt x="3229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1" name="Google Shape;3221;p42"/>
            <p:cNvSpPr/>
            <p:nvPr/>
          </p:nvSpPr>
          <p:spPr>
            <a:xfrm flipH="1">
              <a:off x="6941801" y="1734657"/>
              <a:ext cx="1101499" cy="899222"/>
            </a:xfrm>
            <a:custGeom>
              <a:avLst/>
              <a:gdLst/>
              <a:ahLst/>
              <a:cxnLst/>
              <a:rect l="l" t="t" r="r" b="b"/>
              <a:pathLst>
                <a:path w="45606" h="37231" extrusionOk="0">
                  <a:moveTo>
                    <a:pt x="31636" y="1"/>
                  </a:moveTo>
                  <a:lnTo>
                    <a:pt x="31636" y="2854"/>
                  </a:lnTo>
                  <a:lnTo>
                    <a:pt x="29536" y="754"/>
                  </a:lnTo>
                  <a:cubicBezTo>
                    <a:pt x="29514" y="754"/>
                    <a:pt x="29331" y="891"/>
                    <a:pt x="29034" y="1096"/>
                  </a:cubicBezTo>
                  <a:cubicBezTo>
                    <a:pt x="29308" y="2786"/>
                    <a:pt x="29399" y="4885"/>
                    <a:pt x="28783" y="6826"/>
                  </a:cubicBezTo>
                  <a:cubicBezTo>
                    <a:pt x="27630" y="10468"/>
                    <a:pt x="20860" y="15654"/>
                    <a:pt x="17097" y="15654"/>
                  </a:cubicBezTo>
                  <a:cubicBezTo>
                    <a:pt x="16616" y="15654"/>
                    <a:pt x="16183" y="15569"/>
                    <a:pt x="15818" y="15385"/>
                  </a:cubicBezTo>
                  <a:cubicBezTo>
                    <a:pt x="12600" y="13787"/>
                    <a:pt x="14175" y="10296"/>
                    <a:pt x="14175" y="10295"/>
                  </a:cubicBezTo>
                  <a:lnTo>
                    <a:pt x="14175" y="10295"/>
                  </a:lnTo>
                  <a:cubicBezTo>
                    <a:pt x="14174" y="10296"/>
                    <a:pt x="11634" y="14770"/>
                    <a:pt x="10503" y="14770"/>
                  </a:cubicBezTo>
                  <a:cubicBezTo>
                    <a:pt x="10494" y="14770"/>
                    <a:pt x="10486" y="14769"/>
                    <a:pt x="10477" y="14769"/>
                  </a:cubicBezTo>
                  <a:cubicBezTo>
                    <a:pt x="9359" y="14700"/>
                    <a:pt x="9929" y="11482"/>
                    <a:pt x="9929" y="11482"/>
                  </a:cubicBezTo>
                  <a:lnTo>
                    <a:pt x="9929" y="11482"/>
                  </a:lnTo>
                  <a:cubicBezTo>
                    <a:pt x="9929" y="11482"/>
                    <a:pt x="7302" y="14971"/>
                    <a:pt x="5658" y="14971"/>
                  </a:cubicBezTo>
                  <a:cubicBezTo>
                    <a:pt x="5589" y="14971"/>
                    <a:pt x="5521" y="14964"/>
                    <a:pt x="5456" y="14951"/>
                  </a:cubicBezTo>
                  <a:cubicBezTo>
                    <a:pt x="5045" y="14883"/>
                    <a:pt x="4862" y="14426"/>
                    <a:pt x="4817" y="13810"/>
                  </a:cubicBezTo>
                  <a:cubicBezTo>
                    <a:pt x="4794" y="13901"/>
                    <a:pt x="4748" y="13970"/>
                    <a:pt x="4702" y="14038"/>
                  </a:cubicBezTo>
                  <a:cubicBezTo>
                    <a:pt x="4520" y="14380"/>
                    <a:pt x="3336" y="16840"/>
                    <a:pt x="3719" y="17051"/>
                  </a:cubicBezTo>
                  <a:lnTo>
                    <a:pt x="3719" y="17051"/>
                  </a:lnTo>
                  <a:cubicBezTo>
                    <a:pt x="3127" y="16730"/>
                    <a:pt x="3036" y="15887"/>
                    <a:pt x="2739" y="15362"/>
                  </a:cubicBezTo>
                  <a:cubicBezTo>
                    <a:pt x="2077" y="16389"/>
                    <a:pt x="1941" y="17485"/>
                    <a:pt x="2488" y="18603"/>
                  </a:cubicBezTo>
                  <a:cubicBezTo>
                    <a:pt x="2095" y="18522"/>
                    <a:pt x="1796" y="18346"/>
                    <a:pt x="1439" y="18346"/>
                  </a:cubicBezTo>
                  <a:cubicBezTo>
                    <a:pt x="1299" y="18346"/>
                    <a:pt x="1149" y="18373"/>
                    <a:pt x="982" y="18444"/>
                  </a:cubicBezTo>
                  <a:cubicBezTo>
                    <a:pt x="617" y="18603"/>
                    <a:pt x="23" y="19060"/>
                    <a:pt x="0" y="19494"/>
                  </a:cubicBezTo>
                  <a:cubicBezTo>
                    <a:pt x="589" y="19153"/>
                    <a:pt x="988" y="19054"/>
                    <a:pt x="1483" y="19054"/>
                  </a:cubicBezTo>
                  <a:cubicBezTo>
                    <a:pt x="1718" y="19054"/>
                    <a:pt x="1975" y="19076"/>
                    <a:pt x="2283" y="19106"/>
                  </a:cubicBezTo>
                  <a:cubicBezTo>
                    <a:pt x="1963" y="19379"/>
                    <a:pt x="1644" y="19608"/>
                    <a:pt x="1347" y="19882"/>
                  </a:cubicBezTo>
                  <a:cubicBezTo>
                    <a:pt x="2210" y="19483"/>
                    <a:pt x="3844" y="18807"/>
                    <a:pt x="4983" y="18807"/>
                  </a:cubicBezTo>
                  <a:cubicBezTo>
                    <a:pt x="5019" y="18807"/>
                    <a:pt x="5055" y="18807"/>
                    <a:pt x="5090" y="18809"/>
                  </a:cubicBezTo>
                  <a:cubicBezTo>
                    <a:pt x="6711" y="18877"/>
                    <a:pt x="6506" y="21091"/>
                    <a:pt x="6506" y="21091"/>
                  </a:cubicBezTo>
                  <a:cubicBezTo>
                    <a:pt x="6506" y="21091"/>
                    <a:pt x="10632" y="19480"/>
                    <a:pt x="12938" y="19480"/>
                  </a:cubicBezTo>
                  <a:cubicBezTo>
                    <a:pt x="13377" y="19480"/>
                    <a:pt x="13749" y="19538"/>
                    <a:pt x="14015" y="19676"/>
                  </a:cubicBezTo>
                  <a:cubicBezTo>
                    <a:pt x="15704" y="20544"/>
                    <a:pt x="14403" y="26752"/>
                    <a:pt x="9747" y="28350"/>
                  </a:cubicBezTo>
                  <a:cubicBezTo>
                    <a:pt x="9310" y="28502"/>
                    <a:pt x="8919" y="28571"/>
                    <a:pt x="8568" y="28571"/>
                  </a:cubicBezTo>
                  <a:cubicBezTo>
                    <a:pt x="5176" y="28571"/>
                    <a:pt x="5570" y="22142"/>
                    <a:pt x="5570" y="22141"/>
                  </a:cubicBezTo>
                  <a:lnTo>
                    <a:pt x="5570" y="22141"/>
                  </a:lnTo>
                  <a:cubicBezTo>
                    <a:pt x="5570" y="22142"/>
                    <a:pt x="4761" y="25225"/>
                    <a:pt x="2680" y="25225"/>
                  </a:cubicBezTo>
                  <a:cubicBezTo>
                    <a:pt x="2339" y="25225"/>
                    <a:pt x="1964" y="25142"/>
                    <a:pt x="1553" y="24949"/>
                  </a:cubicBezTo>
                  <a:cubicBezTo>
                    <a:pt x="1005" y="24675"/>
                    <a:pt x="594" y="24333"/>
                    <a:pt x="320" y="23967"/>
                  </a:cubicBezTo>
                  <a:lnTo>
                    <a:pt x="320" y="23967"/>
                  </a:lnTo>
                  <a:cubicBezTo>
                    <a:pt x="662" y="26044"/>
                    <a:pt x="1941" y="28167"/>
                    <a:pt x="3196" y="29491"/>
                  </a:cubicBezTo>
                  <a:cubicBezTo>
                    <a:pt x="4018" y="30336"/>
                    <a:pt x="4953" y="31066"/>
                    <a:pt x="5958" y="31705"/>
                  </a:cubicBezTo>
                  <a:cubicBezTo>
                    <a:pt x="6186" y="31842"/>
                    <a:pt x="7053" y="32139"/>
                    <a:pt x="7190" y="32390"/>
                  </a:cubicBezTo>
                  <a:cubicBezTo>
                    <a:pt x="7190" y="32390"/>
                    <a:pt x="9867" y="37231"/>
                    <a:pt x="11472" y="37231"/>
                  </a:cubicBezTo>
                  <a:cubicBezTo>
                    <a:pt x="11491" y="37231"/>
                    <a:pt x="11509" y="37230"/>
                    <a:pt x="11527" y="37229"/>
                  </a:cubicBezTo>
                  <a:cubicBezTo>
                    <a:pt x="13148" y="37115"/>
                    <a:pt x="13285" y="35745"/>
                    <a:pt x="13285" y="35745"/>
                  </a:cubicBezTo>
                  <a:lnTo>
                    <a:pt x="10728" y="30130"/>
                  </a:lnTo>
                  <a:cubicBezTo>
                    <a:pt x="10728" y="30130"/>
                    <a:pt x="15316" y="29468"/>
                    <a:pt x="16800" y="19311"/>
                  </a:cubicBezTo>
                  <a:cubicBezTo>
                    <a:pt x="16800" y="19311"/>
                    <a:pt x="17878" y="20226"/>
                    <a:pt x="19644" y="20226"/>
                  </a:cubicBezTo>
                  <a:cubicBezTo>
                    <a:pt x="20972" y="20226"/>
                    <a:pt x="22689" y="19708"/>
                    <a:pt x="24629" y="17896"/>
                  </a:cubicBezTo>
                  <a:cubicBezTo>
                    <a:pt x="24629" y="17896"/>
                    <a:pt x="27684" y="19668"/>
                    <a:pt x="32000" y="19668"/>
                  </a:cubicBezTo>
                  <a:cubicBezTo>
                    <a:pt x="32868" y="19668"/>
                    <a:pt x="33786" y="19597"/>
                    <a:pt x="34740" y="19425"/>
                  </a:cubicBezTo>
                  <a:cubicBezTo>
                    <a:pt x="39579" y="18558"/>
                    <a:pt x="40013" y="16298"/>
                    <a:pt x="40013" y="16298"/>
                  </a:cubicBezTo>
                  <a:cubicBezTo>
                    <a:pt x="40013" y="16298"/>
                    <a:pt x="41930" y="21479"/>
                    <a:pt x="42296" y="23328"/>
                  </a:cubicBezTo>
                  <a:cubicBezTo>
                    <a:pt x="42684" y="25200"/>
                    <a:pt x="42798" y="28167"/>
                    <a:pt x="42798" y="28167"/>
                  </a:cubicBezTo>
                  <a:lnTo>
                    <a:pt x="44190" y="32253"/>
                  </a:lnTo>
                  <a:lnTo>
                    <a:pt x="44281" y="27049"/>
                  </a:lnTo>
                  <a:cubicBezTo>
                    <a:pt x="44281" y="27049"/>
                    <a:pt x="45354" y="24903"/>
                    <a:pt x="45605" y="22141"/>
                  </a:cubicBezTo>
                  <a:lnTo>
                    <a:pt x="45605" y="22141"/>
                  </a:lnTo>
                  <a:cubicBezTo>
                    <a:pt x="45113" y="22951"/>
                    <a:pt x="44679" y="23300"/>
                    <a:pt x="44309" y="23300"/>
                  </a:cubicBezTo>
                  <a:cubicBezTo>
                    <a:pt x="43614" y="23300"/>
                    <a:pt x="43143" y="22073"/>
                    <a:pt x="42935" y="20361"/>
                  </a:cubicBezTo>
                  <a:cubicBezTo>
                    <a:pt x="42775" y="19106"/>
                    <a:pt x="43232" y="17257"/>
                    <a:pt x="43848" y="15248"/>
                  </a:cubicBezTo>
                  <a:cubicBezTo>
                    <a:pt x="43346" y="14586"/>
                    <a:pt x="42707" y="13970"/>
                    <a:pt x="41930" y="13399"/>
                  </a:cubicBezTo>
                  <a:cubicBezTo>
                    <a:pt x="41930" y="13399"/>
                    <a:pt x="42707" y="11322"/>
                    <a:pt x="42319" y="9017"/>
                  </a:cubicBezTo>
                  <a:lnTo>
                    <a:pt x="42319" y="9017"/>
                  </a:lnTo>
                  <a:cubicBezTo>
                    <a:pt x="42136" y="11277"/>
                    <a:pt x="41063" y="14038"/>
                    <a:pt x="39648" y="14906"/>
                  </a:cubicBezTo>
                  <a:cubicBezTo>
                    <a:pt x="39124" y="15220"/>
                    <a:pt x="38733" y="15389"/>
                    <a:pt x="38467" y="15389"/>
                  </a:cubicBezTo>
                  <a:cubicBezTo>
                    <a:pt x="37690" y="15389"/>
                    <a:pt x="37972" y="13951"/>
                    <a:pt x="39077" y="10500"/>
                  </a:cubicBezTo>
                  <a:cubicBezTo>
                    <a:pt x="39671" y="8652"/>
                    <a:pt x="39534" y="6483"/>
                    <a:pt x="39146" y="4520"/>
                  </a:cubicBezTo>
                  <a:cubicBezTo>
                    <a:pt x="38712" y="4269"/>
                    <a:pt x="38256" y="4041"/>
                    <a:pt x="37708" y="3858"/>
                  </a:cubicBezTo>
                  <a:cubicBezTo>
                    <a:pt x="37708" y="3858"/>
                    <a:pt x="37685" y="3584"/>
                    <a:pt x="37480" y="3196"/>
                  </a:cubicBezTo>
                  <a:lnTo>
                    <a:pt x="37480" y="3196"/>
                  </a:lnTo>
                  <a:cubicBezTo>
                    <a:pt x="37822" y="4429"/>
                    <a:pt x="37982" y="6232"/>
                    <a:pt x="37594" y="8697"/>
                  </a:cubicBezTo>
                  <a:cubicBezTo>
                    <a:pt x="36810" y="13569"/>
                    <a:pt x="32381" y="15978"/>
                    <a:pt x="30556" y="15978"/>
                  </a:cubicBezTo>
                  <a:cubicBezTo>
                    <a:pt x="30201" y="15978"/>
                    <a:pt x="29945" y="15887"/>
                    <a:pt x="29833" y="15705"/>
                  </a:cubicBezTo>
                  <a:cubicBezTo>
                    <a:pt x="29148" y="14586"/>
                    <a:pt x="34124" y="10249"/>
                    <a:pt x="33622" y="4840"/>
                  </a:cubicBezTo>
                  <a:cubicBezTo>
                    <a:pt x="33439" y="2831"/>
                    <a:pt x="32937" y="1279"/>
                    <a:pt x="32367" y="115"/>
                  </a:cubicBezTo>
                  <a:cubicBezTo>
                    <a:pt x="32116" y="69"/>
                    <a:pt x="31887" y="46"/>
                    <a:pt x="3163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2" name="Google Shape;3222;p42"/>
            <p:cNvSpPr/>
            <p:nvPr/>
          </p:nvSpPr>
          <p:spPr>
            <a:xfrm flipH="1">
              <a:off x="7772043" y="2455730"/>
              <a:ext cx="24829" cy="119144"/>
            </a:xfrm>
            <a:custGeom>
              <a:avLst/>
              <a:gdLst/>
              <a:ahLst/>
              <a:cxnLst/>
              <a:rect l="l" t="t" r="r" b="b"/>
              <a:pathLst>
                <a:path w="1028" h="4933" extrusionOk="0">
                  <a:moveTo>
                    <a:pt x="712" y="1"/>
                  </a:moveTo>
                  <a:cubicBezTo>
                    <a:pt x="710" y="1"/>
                    <a:pt x="709" y="1"/>
                    <a:pt x="708" y="1"/>
                  </a:cubicBezTo>
                  <a:cubicBezTo>
                    <a:pt x="639" y="1"/>
                    <a:pt x="662" y="640"/>
                    <a:pt x="617" y="1234"/>
                  </a:cubicBezTo>
                  <a:cubicBezTo>
                    <a:pt x="594" y="1553"/>
                    <a:pt x="571" y="1850"/>
                    <a:pt x="502" y="2078"/>
                  </a:cubicBezTo>
                  <a:cubicBezTo>
                    <a:pt x="480" y="2307"/>
                    <a:pt x="434" y="2444"/>
                    <a:pt x="434" y="2444"/>
                  </a:cubicBezTo>
                  <a:cubicBezTo>
                    <a:pt x="434" y="2444"/>
                    <a:pt x="365" y="3060"/>
                    <a:pt x="251" y="3676"/>
                  </a:cubicBezTo>
                  <a:cubicBezTo>
                    <a:pt x="137" y="4292"/>
                    <a:pt x="0" y="4909"/>
                    <a:pt x="69" y="4932"/>
                  </a:cubicBezTo>
                  <a:cubicBezTo>
                    <a:pt x="70" y="4932"/>
                    <a:pt x="71" y="4932"/>
                    <a:pt x="73" y="4932"/>
                  </a:cubicBezTo>
                  <a:cubicBezTo>
                    <a:pt x="147" y="4932"/>
                    <a:pt x="393" y="4350"/>
                    <a:pt x="617" y="3767"/>
                  </a:cubicBezTo>
                  <a:cubicBezTo>
                    <a:pt x="822" y="3174"/>
                    <a:pt x="959" y="2535"/>
                    <a:pt x="959" y="2535"/>
                  </a:cubicBezTo>
                  <a:cubicBezTo>
                    <a:pt x="959" y="2535"/>
                    <a:pt x="982" y="2375"/>
                    <a:pt x="982" y="2124"/>
                  </a:cubicBezTo>
                  <a:cubicBezTo>
                    <a:pt x="1027" y="1896"/>
                    <a:pt x="1005" y="1553"/>
                    <a:pt x="1005" y="1234"/>
                  </a:cubicBezTo>
                  <a:cubicBezTo>
                    <a:pt x="960" y="606"/>
                    <a:pt x="783" y="1"/>
                    <a:pt x="71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3" name="Google Shape;3223;p42"/>
            <p:cNvSpPr/>
            <p:nvPr/>
          </p:nvSpPr>
          <p:spPr>
            <a:xfrm flipH="1">
              <a:off x="7424175" y="2111750"/>
              <a:ext cx="222203" cy="111995"/>
            </a:xfrm>
            <a:custGeom>
              <a:avLst/>
              <a:gdLst/>
              <a:ahLst/>
              <a:cxnLst/>
              <a:rect l="l" t="t" r="r" b="b"/>
              <a:pathLst>
                <a:path w="9200" h="4637" extrusionOk="0">
                  <a:moveTo>
                    <a:pt x="9176" y="0"/>
                  </a:moveTo>
                  <a:cubicBezTo>
                    <a:pt x="9176" y="0"/>
                    <a:pt x="9131" y="92"/>
                    <a:pt x="9085" y="229"/>
                  </a:cubicBezTo>
                  <a:cubicBezTo>
                    <a:pt x="9062" y="297"/>
                    <a:pt x="9039" y="388"/>
                    <a:pt x="8994" y="502"/>
                  </a:cubicBezTo>
                  <a:cubicBezTo>
                    <a:pt x="8971" y="594"/>
                    <a:pt x="8902" y="708"/>
                    <a:pt x="8857" y="822"/>
                  </a:cubicBezTo>
                  <a:cubicBezTo>
                    <a:pt x="8651" y="1301"/>
                    <a:pt x="8263" y="1895"/>
                    <a:pt x="7738" y="2374"/>
                  </a:cubicBezTo>
                  <a:cubicBezTo>
                    <a:pt x="7236" y="2831"/>
                    <a:pt x="6666" y="3241"/>
                    <a:pt x="6186" y="3470"/>
                  </a:cubicBezTo>
                  <a:cubicBezTo>
                    <a:pt x="5958" y="3584"/>
                    <a:pt x="5753" y="3652"/>
                    <a:pt x="5616" y="3721"/>
                  </a:cubicBezTo>
                  <a:cubicBezTo>
                    <a:pt x="5479" y="3766"/>
                    <a:pt x="5387" y="3789"/>
                    <a:pt x="5387" y="3789"/>
                  </a:cubicBezTo>
                  <a:cubicBezTo>
                    <a:pt x="5387" y="3789"/>
                    <a:pt x="5365" y="3812"/>
                    <a:pt x="5342" y="3835"/>
                  </a:cubicBezTo>
                  <a:cubicBezTo>
                    <a:pt x="5296" y="3835"/>
                    <a:pt x="5250" y="3858"/>
                    <a:pt x="5159" y="3881"/>
                  </a:cubicBezTo>
                  <a:cubicBezTo>
                    <a:pt x="5022" y="3926"/>
                    <a:pt x="4817" y="3995"/>
                    <a:pt x="4566" y="4063"/>
                  </a:cubicBezTo>
                  <a:cubicBezTo>
                    <a:pt x="4199" y="4130"/>
                    <a:pt x="3736" y="4221"/>
                    <a:pt x="3246" y="4221"/>
                  </a:cubicBezTo>
                  <a:cubicBezTo>
                    <a:pt x="3064" y="4221"/>
                    <a:pt x="2879" y="4208"/>
                    <a:pt x="2694" y="4177"/>
                  </a:cubicBezTo>
                  <a:lnTo>
                    <a:pt x="2420" y="4177"/>
                  </a:lnTo>
                  <a:cubicBezTo>
                    <a:pt x="2352" y="4155"/>
                    <a:pt x="2260" y="4132"/>
                    <a:pt x="2169" y="4109"/>
                  </a:cubicBezTo>
                  <a:cubicBezTo>
                    <a:pt x="2009" y="4086"/>
                    <a:pt x="1849" y="4040"/>
                    <a:pt x="1690" y="4018"/>
                  </a:cubicBezTo>
                  <a:cubicBezTo>
                    <a:pt x="1370" y="3903"/>
                    <a:pt x="1096" y="3789"/>
                    <a:pt x="845" y="3721"/>
                  </a:cubicBezTo>
                  <a:cubicBezTo>
                    <a:pt x="421" y="3499"/>
                    <a:pt x="122" y="3348"/>
                    <a:pt x="43" y="3348"/>
                  </a:cubicBezTo>
                  <a:cubicBezTo>
                    <a:pt x="33" y="3348"/>
                    <a:pt x="26" y="3350"/>
                    <a:pt x="23" y="3356"/>
                  </a:cubicBezTo>
                  <a:cubicBezTo>
                    <a:pt x="1" y="3378"/>
                    <a:pt x="297" y="3584"/>
                    <a:pt x="754" y="3903"/>
                  </a:cubicBezTo>
                  <a:cubicBezTo>
                    <a:pt x="982" y="4018"/>
                    <a:pt x="1279" y="4155"/>
                    <a:pt x="1598" y="4291"/>
                  </a:cubicBezTo>
                  <a:cubicBezTo>
                    <a:pt x="1758" y="4337"/>
                    <a:pt x="1941" y="4383"/>
                    <a:pt x="2101" y="4451"/>
                  </a:cubicBezTo>
                  <a:cubicBezTo>
                    <a:pt x="2192" y="4474"/>
                    <a:pt x="2283" y="4497"/>
                    <a:pt x="2374" y="4520"/>
                  </a:cubicBezTo>
                  <a:lnTo>
                    <a:pt x="2648" y="4565"/>
                  </a:lnTo>
                  <a:cubicBezTo>
                    <a:pt x="2925" y="4617"/>
                    <a:pt x="3205" y="4636"/>
                    <a:pt x="3476" y="4636"/>
                  </a:cubicBezTo>
                  <a:cubicBezTo>
                    <a:pt x="3920" y="4636"/>
                    <a:pt x="4340" y="4585"/>
                    <a:pt x="4680" y="4543"/>
                  </a:cubicBezTo>
                  <a:cubicBezTo>
                    <a:pt x="4954" y="4474"/>
                    <a:pt x="5182" y="4406"/>
                    <a:pt x="5319" y="4383"/>
                  </a:cubicBezTo>
                  <a:cubicBezTo>
                    <a:pt x="5410" y="4360"/>
                    <a:pt x="5479" y="4337"/>
                    <a:pt x="5501" y="4314"/>
                  </a:cubicBezTo>
                  <a:cubicBezTo>
                    <a:pt x="5547" y="4291"/>
                    <a:pt x="5570" y="4291"/>
                    <a:pt x="5570" y="4291"/>
                  </a:cubicBezTo>
                  <a:cubicBezTo>
                    <a:pt x="5570" y="4291"/>
                    <a:pt x="5661" y="4246"/>
                    <a:pt x="5798" y="4200"/>
                  </a:cubicBezTo>
                  <a:cubicBezTo>
                    <a:pt x="5958" y="4132"/>
                    <a:pt x="6163" y="4040"/>
                    <a:pt x="6415" y="3881"/>
                  </a:cubicBezTo>
                  <a:cubicBezTo>
                    <a:pt x="6917" y="3630"/>
                    <a:pt x="7487" y="3173"/>
                    <a:pt x="8012" y="2625"/>
                  </a:cubicBezTo>
                  <a:cubicBezTo>
                    <a:pt x="8514" y="2077"/>
                    <a:pt x="8880" y="1415"/>
                    <a:pt x="9039" y="890"/>
                  </a:cubicBezTo>
                  <a:cubicBezTo>
                    <a:pt x="9085" y="776"/>
                    <a:pt x="9131" y="639"/>
                    <a:pt x="9154" y="548"/>
                  </a:cubicBezTo>
                  <a:cubicBezTo>
                    <a:pt x="9176" y="434"/>
                    <a:pt x="9176" y="320"/>
                    <a:pt x="9199" y="251"/>
                  </a:cubicBezTo>
                  <a:cubicBezTo>
                    <a:pt x="9199" y="92"/>
                    <a:pt x="9199" y="0"/>
                    <a:pt x="917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4" name="Google Shape;3224;p42"/>
            <p:cNvSpPr/>
            <p:nvPr/>
          </p:nvSpPr>
          <p:spPr>
            <a:xfrm flipH="1">
              <a:off x="7126495" y="1960145"/>
              <a:ext cx="323064" cy="235463"/>
            </a:xfrm>
            <a:custGeom>
              <a:avLst/>
              <a:gdLst/>
              <a:ahLst/>
              <a:cxnLst/>
              <a:rect l="l" t="t" r="r" b="b"/>
              <a:pathLst>
                <a:path w="13376" h="9749" extrusionOk="0">
                  <a:moveTo>
                    <a:pt x="13330" y="0"/>
                  </a:moveTo>
                  <a:cubicBezTo>
                    <a:pt x="13307" y="0"/>
                    <a:pt x="13285" y="137"/>
                    <a:pt x="13262" y="388"/>
                  </a:cubicBezTo>
                  <a:cubicBezTo>
                    <a:pt x="13239" y="525"/>
                    <a:pt x="13239" y="685"/>
                    <a:pt x="13216" y="868"/>
                  </a:cubicBezTo>
                  <a:cubicBezTo>
                    <a:pt x="13193" y="1027"/>
                    <a:pt x="13148" y="1233"/>
                    <a:pt x="13125" y="1461"/>
                  </a:cubicBezTo>
                  <a:cubicBezTo>
                    <a:pt x="12965" y="2306"/>
                    <a:pt x="12577" y="3424"/>
                    <a:pt x="11961" y="4406"/>
                  </a:cubicBezTo>
                  <a:cubicBezTo>
                    <a:pt x="11367" y="5410"/>
                    <a:pt x="10568" y="6254"/>
                    <a:pt x="9906" y="6825"/>
                  </a:cubicBezTo>
                  <a:cubicBezTo>
                    <a:pt x="9747" y="6962"/>
                    <a:pt x="9587" y="7076"/>
                    <a:pt x="9427" y="7190"/>
                  </a:cubicBezTo>
                  <a:cubicBezTo>
                    <a:pt x="9290" y="7282"/>
                    <a:pt x="9176" y="7396"/>
                    <a:pt x="9062" y="7464"/>
                  </a:cubicBezTo>
                  <a:cubicBezTo>
                    <a:pt x="8856" y="7601"/>
                    <a:pt x="8742" y="7670"/>
                    <a:pt x="8742" y="7670"/>
                  </a:cubicBezTo>
                  <a:cubicBezTo>
                    <a:pt x="8742" y="7670"/>
                    <a:pt x="8263" y="8012"/>
                    <a:pt x="7487" y="8400"/>
                  </a:cubicBezTo>
                  <a:cubicBezTo>
                    <a:pt x="7304" y="8491"/>
                    <a:pt x="7099" y="8583"/>
                    <a:pt x="6871" y="8674"/>
                  </a:cubicBezTo>
                  <a:cubicBezTo>
                    <a:pt x="6642" y="8788"/>
                    <a:pt x="6391" y="8857"/>
                    <a:pt x="6140" y="8948"/>
                  </a:cubicBezTo>
                  <a:cubicBezTo>
                    <a:pt x="5615" y="9085"/>
                    <a:pt x="5045" y="9222"/>
                    <a:pt x="4474" y="9313"/>
                  </a:cubicBezTo>
                  <a:cubicBezTo>
                    <a:pt x="4024" y="9394"/>
                    <a:pt x="3567" y="9433"/>
                    <a:pt x="3127" y="9433"/>
                  </a:cubicBezTo>
                  <a:cubicBezTo>
                    <a:pt x="2453" y="9433"/>
                    <a:pt x="1822" y="9342"/>
                    <a:pt x="1324" y="9176"/>
                  </a:cubicBezTo>
                  <a:cubicBezTo>
                    <a:pt x="523" y="8938"/>
                    <a:pt x="92" y="8556"/>
                    <a:pt x="30" y="8556"/>
                  </a:cubicBezTo>
                  <a:cubicBezTo>
                    <a:pt x="27" y="8556"/>
                    <a:pt x="24" y="8557"/>
                    <a:pt x="23" y="8560"/>
                  </a:cubicBezTo>
                  <a:cubicBezTo>
                    <a:pt x="0" y="8560"/>
                    <a:pt x="114" y="8674"/>
                    <a:pt x="297" y="8834"/>
                  </a:cubicBezTo>
                  <a:cubicBezTo>
                    <a:pt x="411" y="8925"/>
                    <a:pt x="548" y="9016"/>
                    <a:pt x="708" y="9108"/>
                  </a:cubicBezTo>
                  <a:cubicBezTo>
                    <a:pt x="868" y="9176"/>
                    <a:pt x="1050" y="9290"/>
                    <a:pt x="1256" y="9359"/>
                  </a:cubicBezTo>
                  <a:cubicBezTo>
                    <a:pt x="1851" y="9616"/>
                    <a:pt x="2639" y="9749"/>
                    <a:pt x="3467" y="9749"/>
                  </a:cubicBezTo>
                  <a:cubicBezTo>
                    <a:pt x="3815" y="9749"/>
                    <a:pt x="4169" y="9725"/>
                    <a:pt x="4520" y="9678"/>
                  </a:cubicBezTo>
                  <a:cubicBezTo>
                    <a:pt x="5113" y="9633"/>
                    <a:pt x="5707" y="9496"/>
                    <a:pt x="6254" y="9359"/>
                  </a:cubicBezTo>
                  <a:cubicBezTo>
                    <a:pt x="6528" y="9290"/>
                    <a:pt x="6779" y="9199"/>
                    <a:pt x="7030" y="9108"/>
                  </a:cubicBezTo>
                  <a:cubicBezTo>
                    <a:pt x="7282" y="9016"/>
                    <a:pt x="7510" y="8925"/>
                    <a:pt x="7692" y="8834"/>
                  </a:cubicBezTo>
                  <a:cubicBezTo>
                    <a:pt x="8537" y="8469"/>
                    <a:pt x="9016" y="8103"/>
                    <a:pt x="9016" y="8103"/>
                  </a:cubicBezTo>
                  <a:cubicBezTo>
                    <a:pt x="9016" y="8103"/>
                    <a:pt x="9153" y="8035"/>
                    <a:pt x="9381" y="7875"/>
                  </a:cubicBezTo>
                  <a:cubicBezTo>
                    <a:pt x="9473" y="7807"/>
                    <a:pt x="9610" y="7692"/>
                    <a:pt x="9747" y="7578"/>
                  </a:cubicBezTo>
                  <a:cubicBezTo>
                    <a:pt x="9884" y="7464"/>
                    <a:pt x="10043" y="7327"/>
                    <a:pt x="10226" y="7190"/>
                  </a:cubicBezTo>
                  <a:cubicBezTo>
                    <a:pt x="10888" y="6574"/>
                    <a:pt x="11710" y="5661"/>
                    <a:pt x="12280" y="4611"/>
                  </a:cubicBezTo>
                  <a:cubicBezTo>
                    <a:pt x="12897" y="3561"/>
                    <a:pt x="13216" y="2374"/>
                    <a:pt x="13330" y="1484"/>
                  </a:cubicBezTo>
                  <a:cubicBezTo>
                    <a:pt x="13330" y="1256"/>
                    <a:pt x="13353" y="1050"/>
                    <a:pt x="13376" y="868"/>
                  </a:cubicBezTo>
                  <a:cubicBezTo>
                    <a:pt x="13376" y="685"/>
                    <a:pt x="13353" y="525"/>
                    <a:pt x="13353" y="411"/>
                  </a:cubicBezTo>
                  <a:cubicBezTo>
                    <a:pt x="13353" y="137"/>
                    <a:pt x="13330" y="0"/>
                    <a:pt x="1333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5" name="Google Shape;3225;p42"/>
            <p:cNvSpPr/>
            <p:nvPr/>
          </p:nvSpPr>
          <p:spPr>
            <a:xfrm flipH="1">
              <a:off x="7012930" y="1860902"/>
              <a:ext cx="357795" cy="351202"/>
            </a:xfrm>
            <a:custGeom>
              <a:avLst/>
              <a:gdLst/>
              <a:ahLst/>
              <a:cxnLst/>
              <a:rect l="l" t="t" r="r" b="b"/>
              <a:pathLst>
                <a:path w="14814" h="14541" extrusionOk="0">
                  <a:moveTo>
                    <a:pt x="12326" y="1"/>
                  </a:moveTo>
                  <a:cubicBezTo>
                    <a:pt x="12326" y="1"/>
                    <a:pt x="12326" y="46"/>
                    <a:pt x="12372" y="138"/>
                  </a:cubicBezTo>
                  <a:cubicBezTo>
                    <a:pt x="12394" y="183"/>
                    <a:pt x="12440" y="229"/>
                    <a:pt x="12463" y="275"/>
                  </a:cubicBezTo>
                  <a:cubicBezTo>
                    <a:pt x="12509" y="343"/>
                    <a:pt x="12554" y="389"/>
                    <a:pt x="12623" y="457"/>
                  </a:cubicBezTo>
                  <a:cubicBezTo>
                    <a:pt x="12737" y="594"/>
                    <a:pt x="12897" y="754"/>
                    <a:pt x="13056" y="937"/>
                  </a:cubicBezTo>
                  <a:cubicBezTo>
                    <a:pt x="13193" y="1119"/>
                    <a:pt x="13376" y="1325"/>
                    <a:pt x="13513" y="1576"/>
                  </a:cubicBezTo>
                  <a:cubicBezTo>
                    <a:pt x="13832" y="2078"/>
                    <a:pt x="14061" y="2740"/>
                    <a:pt x="14243" y="3447"/>
                  </a:cubicBezTo>
                  <a:cubicBezTo>
                    <a:pt x="14403" y="4178"/>
                    <a:pt x="14472" y="4954"/>
                    <a:pt x="14426" y="5753"/>
                  </a:cubicBezTo>
                  <a:cubicBezTo>
                    <a:pt x="14403" y="7328"/>
                    <a:pt x="13718" y="8789"/>
                    <a:pt x="13056" y="9747"/>
                  </a:cubicBezTo>
                  <a:cubicBezTo>
                    <a:pt x="12897" y="9998"/>
                    <a:pt x="12714" y="10204"/>
                    <a:pt x="12577" y="10386"/>
                  </a:cubicBezTo>
                  <a:cubicBezTo>
                    <a:pt x="12440" y="10569"/>
                    <a:pt x="12280" y="10706"/>
                    <a:pt x="12166" y="10843"/>
                  </a:cubicBezTo>
                  <a:cubicBezTo>
                    <a:pt x="12075" y="10980"/>
                    <a:pt x="11961" y="11048"/>
                    <a:pt x="11892" y="11117"/>
                  </a:cubicBezTo>
                  <a:cubicBezTo>
                    <a:pt x="11824" y="11185"/>
                    <a:pt x="11778" y="11208"/>
                    <a:pt x="11778" y="11208"/>
                  </a:cubicBezTo>
                  <a:cubicBezTo>
                    <a:pt x="11778" y="11208"/>
                    <a:pt x="11641" y="11345"/>
                    <a:pt x="11413" y="11596"/>
                  </a:cubicBezTo>
                  <a:cubicBezTo>
                    <a:pt x="11276" y="11710"/>
                    <a:pt x="11116" y="11824"/>
                    <a:pt x="10934" y="11984"/>
                  </a:cubicBezTo>
                  <a:cubicBezTo>
                    <a:pt x="10751" y="12144"/>
                    <a:pt x="10523" y="12304"/>
                    <a:pt x="10294" y="12463"/>
                  </a:cubicBezTo>
                  <a:cubicBezTo>
                    <a:pt x="9359" y="13171"/>
                    <a:pt x="7852" y="13719"/>
                    <a:pt x="6323" y="13993"/>
                  </a:cubicBezTo>
                  <a:cubicBezTo>
                    <a:pt x="5524" y="14152"/>
                    <a:pt x="4748" y="14221"/>
                    <a:pt x="3995" y="14244"/>
                  </a:cubicBezTo>
                  <a:cubicBezTo>
                    <a:pt x="3736" y="14260"/>
                    <a:pt x="3483" y="14268"/>
                    <a:pt x="3238" y="14268"/>
                  </a:cubicBezTo>
                  <a:cubicBezTo>
                    <a:pt x="2791" y="14268"/>
                    <a:pt x="2369" y="14242"/>
                    <a:pt x="1986" y="14198"/>
                  </a:cubicBezTo>
                  <a:cubicBezTo>
                    <a:pt x="884" y="14115"/>
                    <a:pt x="161" y="13918"/>
                    <a:pt x="24" y="13918"/>
                  </a:cubicBezTo>
                  <a:cubicBezTo>
                    <a:pt x="10" y="13918"/>
                    <a:pt x="2" y="13920"/>
                    <a:pt x="0" y="13924"/>
                  </a:cubicBezTo>
                  <a:cubicBezTo>
                    <a:pt x="0" y="13947"/>
                    <a:pt x="183" y="14016"/>
                    <a:pt x="525" y="14130"/>
                  </a:cubicBezTo>
                  <a:cubicBezTo>
                    <a:pt x="868" y="14221"/>
                    <a:pt x="1347" y="14335"/>
                    <a:pt x="1963" y="14404"/>
                  </a:cubicBezTo>
                  <a:cubicBezTo>
                    <a:pt x="2557" y="14495"/>
                    <a:pt x="3264" y="14541"/>
                    <a:pt x="4018" y="14541"/>
                  </a:cubicBezTo>
                  <a:cubicBezTo>
                    <a:pt x="4771" y="14541"/>
                    <a:pt x="5570" y="14495"/>
                    <a:pt x="6369" y="14381"/>
                  </a:cubicBezTo>
                  <a:cubicBezTo>
                    <a:pt x="7966" y="14130"/>
                    <a:pt x="9541" y="13582"/>
                    <a:pt x="10568" y="12874"/>
                  </a:cubicBezTo>
                  <a:cubicBezTo>
                    <a:pt x="10819" y="12692"/>
                    <a:pt x="11048" y="12532"/>
                    <a:pt x="11230" y="12372"/>
                  </a:cubicBezTo>
                  <a:cubicBezTo>
                    <a:pt x="11436" y="12212"/>
                    <a:pt x="11618" y="12098"/>
                    <a:pt x="11755" y="11984"/>
                  </a:cubicBezTo>
                  <a:cubicBezTo>
                    <a:pt x="12006" y="11733"/>
                    <a:pt x="12166" y="11596"/>
                    <a:pt x="12166" y="11596"/>
                  </a:cubicBezTo>
                  <a:cubicBezTo>
                    <a:pt x="12166" y="11596"/>
                    <a:pt x="12189" y="11550"/>
                    <a:pt x="12257" y="11482"/>
                  </a:cubicBezTo>
                  <a:cubicBezTo>
                    <a:pt x="12326" y="11413"/>
                    <a:pt x="12440" y="11322"/>
                    <a:pt x="12554" y="11185"/>
                  </a:cubicBezTo>
                  <a:cubicBezTo>
                    <a:pt x="12668" y="11048"/>
                    <a:pt x="12805" y="10888"/>
                    <a:pt x="12965" y="10706"/>
                  </a:cubicBezTo>
                  <a:cubicBezTo>
                    <a:pt x="13125" y="10500"/>
                    <a:pt x="13307" y="10272"/>
                    <a:pt x="13467" y="10021"/>
                  </a:cubicBezTo>
                  <a:cubicBezTo>
                    <a:pt x="13810" y="9496"/>
                    <a:pt x="14129" y="8857"/>
                    <a:pt x="14380" y="8127"/>
                  </a:cubicBezTo>
                  <a:cubicBezTo>
                    <a:pt x="14654" y="7396"/>
                    <a:pt x="14791" y="6574"/>
                    <a:pt x="14791" y="5753"/>
                  </a:cubicBezTo>
                  <a:cubicBezTo>
                    <a:pt x="14814" y="4931"/>
                    <a:pt x="14700" y="4132"/>
                    <a:pt x="14517" y="3379"/>
                  </a:cubicBezTo>
                  <a:cubicBezTo>
                    <a:pt x="14312" y="2649"/>
                    <a:pt x="14038" y="1987"/>
                    <a:pt x="13695" y="1462"/>
                  </a:cubicBezTo>
                  <a:cubicBezTo>
                    <a:pt x="13513" y="1211"/>
                    <a:pt x="13330" y="1005"/>
                    <a:pt x="13170" y="823"/>
                  </a:cubicBezTo>
                  <a:cubicBezTo>
                    <a:pt x="12988" y="663"/>
                    <a:pt x="12828" y="503"/>
                    <a:pt x="12691" y="389"/>
                  </a:cubicBezTo>
                  <a:cubicBezTo>
                    <a:pt x="12645" y="343"/>
                    <a:pt x="12577" y="275"/>
                    <a:pt x="12531" y="229"/>
                  </a:cubicBezTo>
                  <a:cubicBezTo>
                    <a:pt x="12486" y="183"/>
                    <a:pt x="12463" y="138"/>
                    <a:pt x="12417" y="92"/>
                  </a:cubicBezTo>
                  <a:cubicBezTo>
                    <a:pt x="12372" y="24"/>
                    <a:pt x="12326" y="1"/>
                    <a:pt x="1232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6" name="Google Shape;3226;p42"/>
            <p:cNvSpPr/>
            <p:nvPr/>
          </p:nvSpPr>
          <p:spPr>
            <a:xfrm flipH="1">
              <a:off x="7264865" y="1744028"/>
              <a:ext cx="114145" cy="284516"/>
            </a:xfrm>
            <a:custGeom>
              <a:avLst/>
              <a:gdLst/>
              <a:ahLst/>
              <a:cxnLst/>
              <a:rect l="l" t="t" r="r" b="b"/>
              <a:pathLst>
                <a:path w="4726" h="11780" extrusionOk="0">
                  <a:moveTo>
                    <a:pt x="4018" y="1"/>
                  </a:moveTo>
                  <a:cubicBezTo>
                    <a:pt x="3995" y="24"/>
                    <a:pt x="4064" y="412"/>
                    <a:pt x="4155" y="1028"/>
                  </a:cubicBezTo>
                  <a:cubicBezTo>
                    <a:pt x="4246" y="1621"/>
                    <a:pt x="4361" y="2443"/>
                    <a:pt x="4338" y="3219"/>
                  </a:cubicBezTo>
                  <a:cubicBezTo>
                    <a:pt x="4315" y="4018"/>
                    <a:pt x="4087" y="4794"/>
                    <a:pt x="3881" y="5342"/>
                  </a:cubicBezTo>
                  <a:cubicBezTo>
                    <a:pt x="3676" y="5913"/>
                    <a:pt x="3493" y="6255"/>
                    <a:pt x="3493" y="6255"/>
                  </a:cubicBezTo>
                  <a:cubicBezTo>
                    <a:pt x="3493" y="6255"/>
                    <a:pt x="3447" y="6346"/>
                    <a:pt x="3379" y="6506"/>
                  </a:cubicBezTo>
                  <a:cubicBezTo>
                    <a:pt x="3311" y="6666"/>
                    <a:pt x="3196" y="6894"/>
                    <a:pt x="3059" y="7168"/>
                  </a:cubicBezTo>
                  <a:cubicBezTo>
                    <a:pt x="2786" y="7716"/>
                    <a:pt x="2375" y="8401"/>
                    <a:pt x="1918" y="9085"/>
                  </a:cubicBezTo>
                  <a:cubicBezTo>
                    <a:pt x="1028" y="10455"/>
                    <a:pt x="1" y="11733"/>
                    <a:pt x="69" y="11779"/>
                  </a:cubicBezTo>
                  <a:cubicBezTo>
                    <a:pt x="70" y="11780"/>
                    <a:pt x="71" y="11780"/>
                    <a:pt x="73" y="11780"/>
                  </a:cubicBezTo>
                  <a:cubicBezTo>
                    <a:pt x="156" y="11780"/>
                    <a:pt x="1252" y="10590"/>
                    <a:pt x="2238" y="9291"/>
                  </a:cubicBezTo>
                  <a:cubicBezTo>
                    <a:pt x="2717" y="8629"/>
                    <a:pt x="3174" y="7944"/>
                    <a:pt x="3493" y="7396"/>
                  </a:cubicBezTo>
                  <a:cubicBezTo>
                    <a:pt x="3653" y="7122"/>
                    <a:pt x="3767" y="6894"/>
                    <a:pt x="3836" y="6734"/>
                  </a:cubicBezTo>
                  <a:cubicBezTo>
                    <a:pt x="3927" y="6575"/>
                    <a:pt x="3972" y="6483"/>
                    <a:pt x="3972" y="6483"/>
                  </a:cubicBezTo>
                  <a:cubicBezTo>
                    <a:pt x="3972" y="6483"/>
                    <a:pt x="4155" y="6095"/>
                    <a:pt x="4338" y="5502"/>
                  </a:cubicBezTo>
                  <a:cubicBezTo>
                    <a:pt x="4543" y="4908"/>
                    <a:pt x="4726" y="4087"/>
                    <a:pt x="4726" y="3219"/>
                  </a:cubicBezTo>
                  <a:cubicBezTo>
                    <a:pt x="4680" y="2398"/>
                    <a:pt x="4520" y="1576"/>
                    <a:pt x="4338" y="982"/>
                  </a:cubicBezTo>
                  <a:cubicBezTo>
                    <a:pt x="4201" y="389"/>
                    <a:pt x="4064" y="1"/>
                    <a:pt x="40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7" name="Google Shape;3227;p42"/>
            <p:cNvSpPr/>
            <p:nvPr/>
          </p:nvSpPr>
          <p:spPr>
            <a:xfrm flipH="1">
              <a:off x="7771488" y="1968912"/>
              <a:ext cx="68931" cy="166556"/>
            </a:xfrm>
            <a:custGeom>
              <a:avLst/>
              <a:gdLst/>
              <a:ahLst/>
              <a:cxnLst/>
              <a:rect l="l" t="t" r="r" b="b"/>
              <a:pathLst>
                <a:path w="2854" h="6896" extrusionOk="0">
                  <a:moveTo>
                    <a:pt x="2800" y="1"/>
                  </a:moveTo>
                  <a:cubicBezTo>
                    <a:pt x="2702" y="1"/>
                    <a:pt x="2107" y="710"/>
                    <a:pt x="1575" y="1463"/>
                  </a:cubicBezTo>
                  <a:cubicBezTo>
                    <a:pt x="1301" y="1874"/>
                    <a:pt x="1050" y="2285"/>
                    <a:pt x="867" y="2582"/>
                  </a:cubicBezTo>
                  <a:cubicBezTo>
                    <a:pt x="708" y="2901"/>
                    <a:pt x="594" y="3130"/>
                    <a:pt x="594" y="3130"/>
                  </a:cubicBezTo>
                  <a:cubicBezTo>
                    <a:pt x="594" y="3130"/>
                    <a:pt x="502" y="3358"/>
                    <a:pt x="388" y="3700"/>
                  </a:cubicBezTo>
                  <a:cubicBezTo>
                    <a:pt x="274" y="4043"/>
                    <a:pt x="137" y="4499"/>
                    <a:pt x="69" y="4978"/>
                  </a:cubicBezTo>
                  <a:cubicBezTo>
                    <a:pt x="23" y="5481"/>
                    <a:pt x="0" y="5960"/>
                    <a:pt x="114" y="6325"/>
                  </a:cubicBezTo>
                  <a:cubicBezTo>
                    <a:pt x="183" y="6690"/>
                    <a:pt x="297" y="6896"/>
                    <a:pt x="320" y="6896"/>
                  </a:cubicBezTo>
                  <a:cubicBezTo>
                    <a:pt x="365" y="6873"/>
                    <a:pt x="320" y="6645"/>
                    <a:pt x="297" y="6302"/>
                  </a:cubicBezTo>
                  <a:cubicBezTo>
                    <a:pt x="274" y="5960"/>
                    <a:pt x="342" y="5503"/>
                    <a:pt x="434" y="5047"/>
                  </a:cubicBezTo>
                  <a:cubicBezTo>
                    <a:pt x="525" y="4613"/>
                    <a:pt x="708" y="4180"/>
                    <a:pt x="822" y="3860"/>
                  </a:cubicBezTo>
                  <a:cubicBezTo>
                    <a:pt x="982" y="3540"/>
                    <a:pt x="1073" y="3335"/>
                    <a:pt x="1073" y="3335"/>
                  </a:cubicBezTo>
                  <a:cubicBezTo>
                    <a:pt x="1073" y="3335"/>
                    <a:pt x="1438" y="2491"/>
                    <a:pt x="1895" y="1669"/>
                  </a:cubicBezTo>
                  <a:cubicBezTo>
                    <a:pt x="2351" y="847"/>
                    <a:pt x="2853" y="48"/>
                    <a:pt x="2808" y="3"/>
                  </a:cubicBezTo>
                  <a:cubicBezTo>
                    <a:pt x="2806" y="1"/>
                    <a:pt x="2803" y="1"/>
                    <a:pt x="280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8" name="Google Shape;3228;p42"/>
            <p:cNvSpPr/>
            <p:nvPr/>
          </p:nvSpPr>
          <p:spPr>
            <a:xfrm flipH="1">
              <a:off x="7408741" y="1854212"/>
              <a:ext cx="348448" cy="285676"/>
            </a:xfrm>
            <a:custGeom>
              <a:avLst/>
              <a:gdLst/>
              <a:ahLst/>
              <a:cxnLst/>
              <a:rect l="l" t="t" r="r" b="b"/>
              <a:pathLst>
                <a:path w="14427" h="11828" extrusionOk="0">
                  <a:moveTo>
                    <a:pt x="14416" y="0"/>
                  </a:moveTo>
                  <a:cubicBezTo>
                    <a:pt x="14374" y="0"/>
                    <a:pt x="14243" y="87"/>
                    <a:pt x="14038" y="209"/>
                  </a:cubicBezTo>
                  <a:cubicBezTo>
                    <a:pt x="13810" y="369"/>
                    <a:pt x="13445" y="529"/>
                    <a:pt x="13011" y="711"/>
                  </a:cubicBezTo>
                  <a:cubicBezTo>
                    <a:pt x="12144" y="1054"/>
                    <a:pt x="10888" y="1236"/>
                    <a:pt x="9610" y="1465"/>
                  </a:cubicBezTo>
                  <a:cubicBezTo>
                    <a:pt x="8355" y="1693"/>
                    <a:pt x="7122" y="2035"/>
                    <a:pt x="6209" y="2423"/>
                  </a:cubicBezTo>
                  <a:cubicBezTo>
                    <a:pt x="5981" y="2515"/>
                    <a:pt x="5776" y="2583"/>
                    <a:pt x="5593" y="2652"/>
                  </a:cubicBezTo>
                  <a:cubicBezTo>
                    <a:pt x="5410" y="2743"/>
                    <a:pt x="5251" y="2834"/>
                    <a:pt x="5136" y="2903"/>
                  </a:cubicBezTo>
                  <a:cubicBezTo>
                    <a:pt x="4885" y="3040"/>
                    <a:pt x="4726" y="3108"/>
                    <a:pt x="4726" y="3108"/>
                  </a:cubicBezTo>
                  <a:cubicBezTo>
                    <a:pt x="4726" y="3108"/>
                    <a:pt x="4589" y="3177"/>
                    <a:pt x="4360" y="3359"/>
                  </a:cubicBezTo>
                  <a:cubicBezTo>
                    <a:pt x="4109" y="3519"/>
                    <a:pt x="3790" y="3770"/>
                    <a:pt x="3447" y="4112"/>
                  </a:cubicBezTo>
                  <a:cubicBezTo>
                    <a:pt x="3082" y="4432"/>
                    <a:pt x="2694" y="4866"/>
                    <a:pt x="2329" y="5345"/>
                  </a:cubicBezTo>
                  <a:cubicBezTo>
                    <a:pt x="1964" y="5824"/>
                    <a:pt x="1576" y="6349"/>
                    <a:pt x="1256" y="6920"/>
                  </a:cubicBezTo>
                  <a:cubicBezTo>
                    <a:pt x="617" y="8016"/>
                    <a:pt x="160" y="9248"/>
                    <a:pt x="46" y="10230"/>
                  </a:cubicBezTo>
                  <a:cubicBezTo>
                    <a:pt x="1" y="10709"/>
                    <a:pt x="1" y="11120"/>
                    <a:pt x="46" y="11394"/>
                  </a:cubicBezTo>
                  <a:cubicBezTo>
                    <a:pt x="92" y="11668"/>
                    <a:pt x="115" y="11827"/>
                    <a:pt x="138" y="11827"/>
                  </a:cubicBezTo>
                  <a:cubicBezTo>
                    <a:pt x="183" y="11827"/>
                    <a:pt x="69" y="11188"/>
                    <a:pt x="252" y="10252"/>
                  </a:cubicBezTo>
                  <a:cubicBezTo>
                    <a:pt x="412" y="9339"/>
                    <a:pt x="914" y="8153"/>
                    <a:pt x="1576" y="7103"/>
                  </a:cubicBezTo>
                  <a:cubicBezTo>
                    <a:pt x="1918" y="6578"/>
                    <a:pt x="2283" y="6075"/>
                    <a:pt x="2648" y="5619"/>
                  </a:cubicBezTo>
                  <a:cubicBezTo>
                    <a:pt x="3036" y="5162"/>
                    <a:pt x="3425" y="4774"/>
                    <a:pt x="3767" y="4478"/>
                  </a:cubicBezTo>
                  <a:cubicBezTo>
                    <a:pt x="4109" y="4158"/>
                    <a:pt x="4429" y="3930"/>
                    <a:pt x="4634" y="3770"/>
                  </a:cubicBezTo>
                  <a:cubicBezTo>
                    <a:pt x="4863" y="3610"/>
                    <a:pt x="4999" y="3565"/>
                    <a:pt x="4999" y="3565"/>
                  </a:cubicBezTo>
                  <a:cubicBezTo>
                    <a:pt x="4999" y="3565"/>
                    <a:pt x="5136" y="3473"/>
                    <a:pt x="5365" y="3359"/>
                  </a:cubicBezTo>
                  <a:cubicBezTo>
                    <a:pt x="5502" y="3291"/>
                    <a:pt x="5639" y="3199"/>
                    <a:pt x="5798" y="3108"/>
                  </a:cubicBezTo>
                  <a:cubicBezTo>
                    <a:pt x="5981" y="3040"/>
                    <a:pt x="6164" y="2948"/>
                    <a:pt x="6392" y="2857"/>
                  </a:cubicBezTo>
                  <a:cubicBezTo>
                    <a:pt x="7236" y="2492"/>
                    <a:pt x="8469" y="2104"/>
                    <a:pt x="9701" y="1830"/>
                  </a:cubicBezTo>
                  <a:cubicBezTo>
                    <a:pt x="10934" y="1556"/>
                    <a:pt x="12212" y="1328"/>
                    <a:pt x="13080" y="894"/>
                  </a:cubicBezTo>
                  <a:cubicBezTo>
                    <a:pt x="13536" y="689"/>
                    <a:pt x="13879" y="483"/>
                    <a:pt x="14084" y="301"/>
                  </a:cubicBezTo>
                  <a:cubicBezTo>
                    <a:pt x="14312" y="118"/>
                    <a:pt x="14426" y="27"/>
                    <a:pt x="14426" y="4"/>
                  </a:cubicBezTo>
                  <a:cubicBezTo>
                    <a:pt x="14424" y="2"/>
                    <a:pt x="14420" y="0"/>
                    <a:pt x="1441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9" name="Google Shape;3229;p42"/>
            <p:cNvSpPr/>
            <p:nvPr/>
          </p:nvSpPr>
          <p:spPr>
            <a:xfrm flipH="1">
              <a:off x="7313363" y="1765475"/>
              <a:ext cx="43040" cy="150639"/>
            </a:xfrm>
            <a:custGeom>
              <a:avLst/>
              <a:gdLst/>
              <a:ahLst/>
              <a:cxnLst/>
              <a:rect l="l" t="t" r="r" b="b"/>
              <a:pathLst>
                <a:path w="1782" h="6237" extrusionOk="0">
                  <a:moveTo>
                    <a:pt x="901" y="1"/>
                  </a:moveTo>
                  <a:cubicBezTo>
                    <a:pt x="897" y="1"/>
                    <a:pt x="894" y="2"/>
                    <a:pt x="891" y="3"/>
                  </a:cubicBezTo>
                  <a:cubicBezTo>
                    <a:pt x="868" y="26"/>
                    <a:pt x="937" y="231"/>
                    <a:pt x="1051" y="505"/>
                  </a:cubicBezTo>
                  <a:cubicBezTo>
                    <a:pt x="1142" y="802"/>
                    <a:pt x="1256" y="1190"/>
                    <a:pt x="1302" y="1601"/>
                  </a:cubicBezTo>
                  <a:cubicBezTo>
                    <a:pt x="1325" y="1989"/>
                    <a:pt x="1325" y="2400"/>
                    <a:pt x="1279" y="2696"/>
                  </a:cubicBezTo>
                  <a:cubicBezTo>
                    <a:pt x="1279" y="2833"/>
                    <a:pt x="1233" y="2948"/>
                    <a:pt x="1233" y="3039"/>
                  </a:cubicBezTo>
                  <a:cubicBezTo>
                    <a:pt x="1210" y="3130"/>
                    <a:pt x="1210" y="3176"/>
                    <a:pt x="1210" y="3176"/>
                  </a:cubicBezTo>
                  <a:cubicBezTo>
                    <a:pt x="1210" y="3176"/>
                    <a:pt x="1188" y="3221"/>
                    <a:pt x="1188" y="3313"/>
                  </a:cubicBezTo>
                  <a:cubicBezTo>
                    <a:pt x="1165" y="3404"/>
                    <a:pt x="1142" y="3518"/>
                    <a:pt x="1096" y="3678"/>
                  </a:cubicBezTo>
                  <a:cubicBezTo>
                    <a:pt x="1051" y="3952"/>
                    <a:pt x="914" y="4340"/>
                    <a:pt x="777" y="4728"/>
                  </a:cubicBezTo>
                  <a:cubicBezTo>
                    <a:pt x="457" y="5481"/>
                    <a:pt x="1" y="6189"/>
                    <a:pt x="69" y="6234"/>
                  </a:cubicBezTo>
                  <a:cubicBezTo>
                    <a:pt x="71" y="6236"/>
                    <a:pt x="73" y="6237"/>
                    <a:pt x="76" y="6237"/>
                  </a:cubicBezTo>
                  <a:cubicBezTo>
                    <a:pt x="153" y="6237"/>
                    <a:pt x="699" y="5615"/>
                    <a:pt x="1096" y="4888"/>
                  </a:cubicBezTo>
                  <a:cubicBezTo>
                    <a:pt x="1302" y="4500"/>
                    <a:pt x="1484" y="4112"/>
                    <a:pt x="1576" y="3792"/>
                  </a:cubicBezTo>
                  <a:cubicBezTo>
                    <a:pt x="1621" y="3655"/>
                    <a:pt x="1644" y="3518"/>
                    <a:pt x="1690" y="3427"/>
                  </a:cubicBezTo>
                  <a:cubicBezTo>
                    <a:pt x="1713" y="3336"/>
                    <a:pt x="1713" y="3267"/>
                    <a:pt x="1713" y="3267"/>
                  </a:cubicBezTo>
                  <a:cubicBezTo>
                    <a:pt x="1713" y="3267"/>
                    <a:pt x="1735" y="3221"/>
                    <a:pt x="1735" y="3130"/>
                  </a:cubicBezTo>
                  <a:cubicBezTo>
                    <a:pt x="1735" y="3016"/>
                    <a:pt x="1758" y="2902"/>
                    <a:pt x="1758" y="2719"/>
                  </a:cubicBezTo>
                  <a:cubicBezTo>
                    <a:pt x="1781" y="2400"/>
                    <a:pt x="1758" y="1966"/>
                    <a:pt x="1667" y="1532"/>
                  </a:cubicBezTo>
                  <a:cubicBezTo>
                    <a:pt x="1576" y="1099"/>
                    <a:pt x="1393" y="711"/>
                    <a:pt x="1233" y="414"/>
                  </a:cubicBezTo>
                  <a:cubicBezTo>
                    <a:pt x="1084" y="157"/>
                    <a:pt x="954" y="1"/>
                    <a:pt x="90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0" name="Google Shape;3230;p42"/>
            <p:cNvSpPr/>
            <p:nvPr/>
          </p:nvSpPr>
          <p:spPr>
            <a:xfrm flipH="1">
              <a:off x="7853630" y="2171841"/>
              <a:ext cx="82722" cy="82722"/>
            </a:xfrm>
            <a:custGeom>
              <a:avLst/>
              <a:gdLst/>
              <a:ahLst/>
              <a:cxnLst/>
              <a:rect l="l" t="t" r="r" b="b"/>
              <a:pathLst>
                <a:path w="3425" h="3425" extrusionOk="0">
                  <a:moveTo>
                    <a:pt x="3304" y="0"/>
                  </a:moveTo>
                  <a:cubicBezTo>
                    <a:pt x="3230" y="0"/>
                    <a:pt x="3128" y="12"/>
                    <a:pt x="3013" y="46"/>
                  </a:cubicBezTo>
                  <a:cubicBezTo>
                    <a:pt x="2785" y="92"/>
                    <a:pt x="2488" y="229"/>
                    <a:pt x="2215" y="388"/>
                  </a:cubicBezTo>
                  <a:cubicBezTo>
                    <a:pt x="1918" y="548"/>
                    <a:pt x="1690" y="753"/>
                    <a:pt x="1507" y="913"/>
                  </a:cubicBezTo>
                  <a:cubicBezTo>
                    <a:pt x="1324" y="1073"/>
                    <a:pt x="1210" y="1187"/>
                    <a:pt x="1210" y="1187"/>
                  </a:cubicBezTo>
                  <a:cubicBezTo>
                    <a:pt x="1210" y="1187"/>
                    <a:pt x="799" y="1689"/>
                    <a:pt x="503" y="2237"/>
                  </a:cubicBezTo>
                  <a:cubicBezTo>
                    <a:pt x="183" y="2785"/>
                    <a:pt x="0" y="3401"/>
                    <a:pt x="69" y="3424"/>
                  </a:cubicBezTo>
                  <a:cubicBezTo>
                    <a:pt x="70" y="3425"/>
                    <a:pt x="72" y="3425"/>
                    <a:pt x="74" y="3425"/>
                  </a:cubicBezTo>
                  <a:cubicBezTo>
                    <a:pt x="150" y="3425"/>
                    <a:pt x="442" y="2912"/>
                    <a:pt x="822" y="2443"/>
                  </a:cubicBezTo>
                  <a:cubicBezTo>
                    <a:pt x="1187" y="1963"/>
                    <a:pt x="1598" y="1530"/>
                    <a:pt x="1598" y="1530"/>
                  </a:cubicBezTo>
                  <a:cubicBezTo>
                    <a:pt x="1598" y="1530"/>
                    <a:pt x="1690" y="1415"/>
                    <a:pt x="1849" y="1256"/>
                  </a:cubicBezTo>
                  <a:cubicBezTo>
                    <a:pt x="1986" y="1096"/>
                    <a:pt x="2192" y="868"/>
                    <a:pt x="2420" y="685"/>
                  </a:cubicBezTo>
                  <a:cubicBezTo>
                    <a:pt x="2648" y="502"/>
                    <a:pt x="2899" y="320"/>
                    <a:pt x="3082" y="229"/>
                  </a:cubicBezTo>
                  <a:cubicBezTo>
                    <a:pt x="3287" y="114"/>
                    <a:pt x="3424" y="69"/>
                    <a:pt x="3424" y="23"/>
                  </a:cubicBezTo>
                  <a:cubicBezTo>
                    <a:pt x="3424" y="12"/>
                    <a:pt x="3379" y="0"/>
                    <a:pt x="330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1" name="Google Shape;3231;p42"/>
            <p:cNvSpPr/>
            <p:nvPr/>
          </p:nvSpPr>
          <p:spPr>
            <a:xfrm flipH="1">
              <a:off x="7818899" y="2197056"/>
              <a:ext cx="103663" cy="230608"/>
            </a:xfrm>
            <a:custGeom>
              <a:avLst/>
              <a:gdLst/>
              <a:ahLst/>
              <a:cxnLst/>
              <a:rect l="l" t="t" r="r" b="b"/>
              <a:pathLst>
                <a:path w="4292" h="9548" extrusionOk="0">
                  <a:moveTo>
                    <a:pt x="4265" y="1"/>
                  </a:moveTo>
                  <a:cubicBezTo>
                    <a:pt x="4172" y="1"/>
                    <a:pt x="3843" y="54"/>
                    <a:pt x="3401" y="189"/>
                  </a:cubicBezTo>
                  <a:cubicBezTo>
                    <a:pt x="2876" y="394"/>
                    <a:pt x="2237" y="782"/>
                    <a:pt x="1712" y="1307"/>
                  </a:cubicBezTo>
                  <a:cubicBezTo>
                    <a:pt x="1187" y="1855"/>
                    <a:pt x="776" y="2494"/>
                    <a:pt x="571" y="2996"/>
                  </a:cubicBezTo>
                  <a:cubicBezTo>
                    <a:pt x="434" y="3247"/>
                    <a:pt x="388" y="3476"/>
                    <a:pt x="320" y="3635"/>
                  </a:cubicBezTo>
                  <a:cubicBezTo>
                    <a:pt x="274" y="3772"/>
                    <a:pt x="228" y="3864"/>
                    <a:pt x="228" y="3864"/>
                  </a:cubicBezTo>
                  <a:cubicBezTo>
                    <a:pt x="228" y="3864"/>
                    <a:pt x="228" y="3955"/>
                    <a:pt x="183" y="4115"/>
                  </a:cubicBezTo>
                  <a:cubicBezTo>
                    <a:pt x="160" y="4275"/>
                    <a:pt x="91" y="4503"/>
                    <a:pt x="69" y="4800"/>
                  </a:cubicBezTo>
                  <a:cubicBezTo>
                    <a:pt x="0" y="5347"/>
                    <a:pt x="0" y="6078"/>
                    <a:pt x="91" y="6831"/>
                  </a:cubicBezTo>
                  <a:cubicBezTo>
                    <a:pt x="206" y="7561"/>
                    <a:pt x="411" y="8269"/>
                    <a:pt x="662" y="8748"/>
                  </a:cubicBezTo>
                  <a:cubicBezTo>
                    <a:pt x="890" y="9250"/>
                    <a:pt x="1096" y="9547"/>
                    <a:pt x="1119" y="9547"/>
                  </a:cubicBezTo>
                  <a:cubicBezTo>
                    <a:pt x="1164" y="9524"/>
                    <a:pt x="1004" y="9182"/>
                    <a:pt x="845" y="8680"/>
                  </a:cubicBezTo>
                  <a:cubicBezTo>
                    <a:pt x="662" y="8178"/>
                    <a:pt x="525" y="7493"/>
                    <a:pt x="457" y="6785"/>
                  </a:cubicBezTo>
                  <a:cubicBezTo>
                    <a:pt x="411" y="6078"/>
                    <a:pt x="457" y="5370"/>
                    <a:pt x="548" y="4868"/>
                  </a:cubicBezTo>
                  <a:cubicBezTo>
                    <a:pt x="594" y="4594"/>
                    <a:pt x="662" y="4389"/>
                    <a:pt x="685" y="4252"/>
                  </a:cubicBezTo>
                  <a:cubicBezTo>
                    <a:pt x="731" y="4092"/>
                    <a:pt x="753" y="4001"/>
                    <a:pt x="753" y="4001"/>
                  </a:cubicBezTo>
                  <a:cubicBezTo>
                    <a:pt x="753" y="4001"/>
                    <a:pt x="776" y="3932"/>
                    <a:pt x="822" y="3772"/>
                  </a:cubicBezTo>
                  <a:cubicBezTo>
                    <a:pt x="867" y="3635"/>
                    <a:pt x="913" y="3430"/>
                    <a:pt x="1004" y="3179"/>
                  </a:cubicBezTo>
                  <a:cubicBezTo>
                    <a:pt x="1187" y="2700"/>
                    <a:pt x="1529" y="2083"/>
                    <a:pt x="1963" y="1558"/>
                  </a:cubicBezTo>
                  <a:cubicBezTo>
                    <a:pt x="2442" y="1033"/>
                    <a:pt x="3013" y="623"/>
                    <a:pt x="3492" y="394"/>
                  </a:cubicBezTo>
                  <a:cubicBezTo>
                    <a:pt x="3949" y="166"/>
                    <a:pt x="4291" y="52"/>
                    <a:pt x="4291" y="6"/>
                  </a:cubicBezTo>
                  <a:cubicBezTo>
                    <a:pt x="4291" y="3"/>
                    <a:pt x="4282" y="1"/>
                    <a:pt x="426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2" name="Google Shape;3232;p42"/>
            <p:cNvSpPr/>
            <p:nvPr/>
          </p:nvSpPr>
          <p:spPr>
            <a:xfrm flipH="1">
              <a:off x="7021190" y="2075907"/>
              <a:ext cx="19878" cy="161604"/>
            </a:xfrm>
            <a:custGeom>
              <a:avLst/>
              <a:gdLst/>
              <a:ahLst/>
              <a:cxnLst/>
              <a:rect l="l" t="t" r="r" b="b"/>
              <a:pathLst>
                <a:path w="823" h="6691" extrusionOk="0">
                  <a:moveTo>
                    <a:pt x="229" y="1"/>
                  </a:moveTo>
                  <a:cubicBezTo>
                    <a:pt x="138" y="1"/>
                    <a:pt x="138" y="845"/>
                    <a:pt x="183" y="1713"/>
                  </a:cubicBezTo>
                  <a:cubicBezTo>
                    <a:pt x="229" y="2123"/>
                    <a:pt x="252" y="2534"/>
                    <a:pt x="275" y="2854"/>
                  </a:cubicBezTo>
                  <a:cubicBezTo>
                    <a:pt x="275" y="3173"/>
                    <a:pt x="298" y="3379"/>
                    <a:pt x="298" y="3379"/>
                  </a:cubicBezTo>
                  <a:cubicBezTo>
                    <a:pt x="298" y="3379"/>
                    <a:pt x="298" y="3584"/>
                    <a:pt x="320" y="3904"/>
                  </a:cubicBezTo>
                  <a:cubicBezTo>
                    <a:pt x="343" y="4223"/>
                    <a:pt x="343" y="4634"/>
                    <a:pt x="320" y="5045"/>
                  </a:cubicBezTo>
                  <a:cubicBezTo>
                    <a:pt x="298" y="5456"/>
                    <a:pt x="206" y="5867"/>
                    <a:pt x="138" y="6163"/>
                  </a:cubicBezTo>
                  <a:cubicBezTo>
                    <a:pt x="46" y="6460"/>
                    <a:pt x="1" y="6666"/>
                    <a:pt x="46" y="6688"/>
                  </a:cubicBezTo>
                  <a:cubicBezTo>
                    <a:pt x="48" y="6690"/>
                    <a:pt x="49" y="6690"/>
                    <a:pt x="51" y="6690"/>
                  </a:cubicBezTo>
                  <a:cubicBezTo>
                    <a:pt x="82" y="6690"/>
                    <a:pt x="191" y="6512"/>
                    <a:pt x="320" y="6232"/>
                  </a:cubicBezTo>
                  <a:cubicBezTo>
                    <a:pt x="457" y="5935"/>
                    <a:pt x="594" y="5524"/>
                    <a:pt x="686" y="5091"/>
                  </a:cubicBezTo>
                  <a:cubicBezTo>
                    <a:pt x="754" y="4657"/>
                    <a:pt x="800" y="4223"/>
                    <a:pt x="800" y="3904"/>
                  </a:cubicBezTo>
                  <a:cubicBezTo>
                    <a:pt x="823" y="3561"/>
                    <a:pt x="800" y="3356"/>
                    <a:pt x="800" y="3356"/>
                  </a:cubicBezTo>
                  <a:cubicBezTo>
                    <a:pt x="800" y="3356"/>
                    <a:pt x="777" y="3128"/>
                    <a:pt x="754" y="2808"/>
                  </a:cubicBezTo>
                  <a:cubicBezTo>
                    <a:pt x="708" y="2489"/>
                    <a:pt x="640" y="2078"/>
                    <a:pt x="571" y="1667"/>
                  </a:cubicBezTo>
                  <a:cubicBezTo>
                    <a:pt x="412" y="822"/>
                    <a:pt x="298" y="1"/>
                    <a:pt x="22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3" name="Google Shape;3233;p42"/>
            <p:cNvSpPr/>
            <p:nvPr/>
          </p:nvSpPr>
          <p:spPr>
            <a:xfrm flipH="1">
              <a:off x="7533900" y="1924737"/>
              <a:ext cx="92625" cy="56565"/>
            </a:xfrm>
            <a:custGeom>
              <a:avLst/>
              <a:gdLst/>
              <a:ahLst/>
              <a:cxnLst/>
              <a:rect l="l" t="t" r="r" b="b"/>
              <a:pathLst>
                <a:path w="3835" h="2342" extrusionOk="0">
                  <a:moveTo>
                    <a:pt x="3452" y="1"/>
                  </a:moveTo>
                  <a:cubicBezTo>
                    <a:pt x="3330" y="1"/>
                    <a:pt x="3185" y="32"/>
                    <a:pt x="3036" y="97"/>
                  </a:cubicBezTo>
                  <a:cubicBezTo>
                    <a:pt x="2671" y="279"/>
                    <a:pt x="2420" y="576"/>
                    <a:pt x="2488" y="782"/>
                  </a:cubicBezTo>
                  <a:cubicBezTo>
                    <a:pt x="2514" y="899"/>
                    <a:pt x="2638" y="964"/>
                    <a:pt x="2803" y="964"/>
                  </a:cubicBezTo>
                  <a:cubicBezTo>
                    <a:pt x="2926" y="964"/>
                    <a:pt x="3072" y="928"/>
                    <a:pt x="3219" y="850"/>
                  </a:cubicBezTo>
                  <a:cubicBezTo>
                    <a:pt x="3584" y="690"/>
                    <a:pt x="3835" y="394"/>
                    <a:pt x="3789" y="188"/>
                  </a:cubicBezTo>
                  <a:cubicBezTo>
                    <a:pt x="3762" y="66"/>
                    <a:pt x="3631" y="1"/>
                    <a:pt x="3452" y="1"/>
                  </a:cubicBezTo>
                  <a:close/>
                  <a:moveTo>
                    <a:pt x="1452" y="980"/>
                  </a:moveTo>
                  <a:cubicBezTo>
                    <a:pt x="1278" y="980"/>
                    <a:pt x="1068" y="1027"/>
                    <a:pt x="845" y="1124"/>
                  </a:cubicBezTo>
                  <a:cubicBezTo>
                    <a:pt x="343" y="1375"/>
                    <a:pt x="0" y="1809"/>
                    <a:pt x="69" y="2083"/>
                  </a:cubicBezTo>
                  <a:cubicBezTo>
                    <a:pt x="108" y="2254"/>
                    <a:pt x="284" y="2341"/>
                    <a:pt x="522" y="2341"/>
                  </a:cubicBezTo>
                  <a:cubicBezTo>
                    <a:pt x="697" y="2341"/>
                    <a:pt x="906" y="2294"/>
                    <a:pt x="1119" y="2197"/>
                  </a:cubicBezTo>
                  <a:cubicBezTo>
                    <a:pt x="1621" y="1946"/>
                    <a:pt x="1963" y="1512"/>
                    <a:pt x="1895" y="1238"/>
                  </a:cubicBezTo>
                  <a:cubicBezTo>
                    <a:pt x="1855" y="1067"/>
                    <a:pt x="1687" y="980"/>
                    <a:pt x="1452" y="9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4" name="Google Shape;3234;p42"/>
            <p:cNvSpPr/>
            <p:nvPr/>
          </p:nvSpPr>
          <p:spPr>
            <a:xfrm flipH="1">
              <a:off x="7709198" y="2280141"/>
              <a:ext cx="68376" cy="85307"/>
            </a:xfrm>
            <a:custGeom>
              <a:avLst/>
              <a:gdLst/>
              <a:ahLst/>
              <a:cxnLst/>
              <a:rect l="l" t="t" r="r" b="b"/>
              <a:pathLst>
                <a:path w="2831" h="3532" extrusionOk="0">
                  <a:moveTo>
                    <a:pt x="2402" y="0"/>
                  </a:moveTo>
                  <a:cubicBezTo>
                    <a:pt x="2182" y="0"/>
                    <a:pt x="1896" y="169"/>
                    <a:pt x="1644" y="469"/>
                  </a:cubicBezTo>
                  <a:cubicBezTo>
                    <a:pt x="1301" y="903"/>
                    <a:pt x="1164" y="1451"/>
                    <a:pt x="1370" y="1679"/>
                  </a:cubicBezTo>
                  <a:cubicBezTo>
                    <a:pt x="1426" y="1749"/>
                    <a:pt x="1508" y="1783"/>
                    <a:pt x="1605" y="1783"/>
                  </a:cubicBezTo>
                  <a:cubicBezTo>
                    <a:pt x="1823" y="1783"/>
                    <a:pt x="2114" y="1614"/>
                    <a:pt x="2351" y="1314"/>
                  </a:cubicBezTo>
                  <a:cubicBezTo>
                    <a:pt x="2694" y="880"/>
                    <a:pt x="2831" y="332"/>
                    <a:pt x="2648" y="104"/>
                  </a:cubicBezTo>
                  <a:cubicBezTo>
                    <a:pt x="2585" y="34"/>
                    <a:pt x="2500" y="0"/>
                    <a:pt x="2402" y="0"/>
                  </a:cubicBezTo>
                  <a:close/>
                  <a:moveTo>
                    <a:pt x="872" y="2246"/>
                  </a:moveTo>
                  <a:cubicBezTo>
                    <a:pt x="715" y="2246"/>
                    <a:pt x="518" y="2369"/>
                    <a:pt x="343" y="2592"/>
                  </a:cubicBezTo>
                  <a:cubicBezTo>
                    <a:pt x="91" y="2889"/>
                    <a:pt x="0" y="3277"/>
                    <a:pt x="114" y="3459"/>
                  </a:cubicBezTo>
                  <a:cubicBezTo>
                    <a:pt x="163" y="3508"/>
                    <a:pt x="224" y="3531"/>
                    <a:pt x="293" y="3531"/>
                  </a:cubicBezTo>
                  <a:cubicBezTo>
                    <a:pt x="452" y="3531"/>
                    <a:pt x="654" y="3408"/>
                    <a:pt x="845" y="3186"/>
                  </a:cubicBezTo>
                  <a:cubicBezTo>
                    <a:pt x="1073" y="2866"/>
                    <a:pt x="1187" y="2501"/>
                    <a:pt x="1050" y="2318"/>
                  </a:cubicBezTo>
                  <a:cubicBezTo>
                    <a:pt x="1002" y="2270"/>
                    <a:pt x="941" y="2246"/>
                    <a:pt x="872" y="224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5" name="Google Shape;3235;p42"/>
            <p:cNvSpPr/>
            <p:nvPr/>
          </p:nvSpPr>
          <p:spPr>
            <a:xfrm flipH="1">
              <a:off x="7292423" y="3580922"/>
              <a:ext cx="272150" cy="203533"/>
            </a:xfrm>
            <a:custGeom>
              <a:avLst/>
              <a:gdLst/>
              <a:ahLst/>
              <a:cxnLst/>
              <a:rect l="l" t="t" r="r" b="b"/>
              <a:pathLst>
                <a:path w="11268" h="8427" extrusionOk="0">
                  <a:moveTo>
                    <a:pt x="6996" y="1"/>
                  </a:moveTo>
                  <a:cubicBezTo>
                    <a:pt x="5236" y="1"/>
                    <a:pt x="1932" y="2215"/>
                    <a:pt x="1932" y="2215"/>
                  </a:cubicBezTo>
                  <a:cubicBezTo>
                    <a:pt x="0" y="4326"/>
                    <a:pt x="1561" y="8426"/>
                    <a:pt x="5526" y="8426"/>
                  </a:cubicBezTo>
                  <a:cubicBezTo>
                    <a:pt x="5590" y="8426"/>
                    <a:pt x="5655" y="8425"/>
                    <a:pt x="5721" y="8423"/>
                  </a:cubicBezTo>
                  <a:cubicBezTo>
                    <a:pt x="6063" y="8400"/>
                    <a:pt x="6406" y="8355"/>
                    <a:pt x="6748" y="8286"/>
                  </a:cubicBezTo>
                  <a:cubicBezTo>
                    <a:pt x="9008" y="7830"/>
                    <a:pt x="10788" y="5844"/>
                    <a:pt x="11062" y="3584"/>
                  </a:cubicBezTo>
                  <a:cubicBezTo>
                    <a:pt x="11108" y="3265"/>
                    <a:pt x="11130" y="2945"/>
                    <a:pt x="11153" y="2626"/>
                  </a:cubicBezTo>
                  <a:cubicBezTo>
                    <a:pt x="11199" y="2101"/>
                    <a:pt x="11267" y="1210"/>
                    <a:pt x="10811" y="845"/>
                  </a:cubicBezTo>
                  <a:cubicBezTo>
                    <a:pt x="10263" y="1393"/>
                    <a:pt x="10012" y="2146"/>
                    <a:pt x="9168" y="2534"/>
                  </a:cubicBezTo>
                  <a:cubicBezTo>
                    <a:pt x="8791" y="2697"/>
                    <a:pt x="8214" y="2861"/>
                    <a:pt x="7677" y="2861"/>
                  </a:cubicBezTo>
                  <a:cubicBezTo>
                    <a:pt x="7236" y="2861"/>
                    <a:pt x="6822" y="2751"/>
                    <a:pt x="6565" y="2443"/>
                  </a:cubicBezTo>
                  <a:cubicBezTo>
                    <a:pt x="6771" y="2192"/>
                    <a:pt x="7068" y="2192"/>
                    <a:pt x="7296" y="2055"/>
                  </a:cubicBezTo>
                  <a:cubicBezTo>
                    <a:pt x="7524" y="1941"/>
                    <a:pt x="7730" y="1690"/>
                    <a:pt x="7866" y="1507"/>
                  </a:cubicBezTo>
                  <a:cubicBezTo>
                    <a:pt x="8186" y="1051"/>
                    <a:pt x="8186" y="594"/>
                    <a:pt x="7752" y="229"/>
                  </a:cubicBezTo>
                  <a:cubicBezTo>
                    <a:pt x="7565" y="69"/>
                    <a:pt x="7304" y="1"/>
                    <a:pt x="6996" y="1"/>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6" name="Google Shape;3236;p42"/>
            <p:cNvSpPr/>
            <p:nvPr/>
          </p:nvSpPr>
          <p:spPr>
            <a:xfrm flipH="1">
              <a:off x="7297930" y="3614011"/>
              <a:ext cx="266644" cy="170444"/>
            </a:xfrm>
            <a:custGeom>
              <a:avLst/>
              <a:gdLst/>
              <a:ahLst/>
              <a:cxnLst/>
              <a:rect l="l" t="t" r="r" b="b"/>
              <a:pathLst>
                <a:path w="11040" h="7057" extrusionOk="0">
                  <a:moveTo>
                    <a:pt x="3324" y="0"/>
                  </a:moveTo>
                  <a:lnTo>
                    <a:pt x="3324" y="0"/>
                  </a:lnTo>
                  <a:cubicBezTo>
                    <a:pt x="2525" y="457"/>
                    <a:pt x="1932" y="845"/>
                    <a:pt x="1932" y="845"/>
                  </a:cubicBezTo>
                  <a:cubicBezTo>
                    <a:pt x="0" y="2956"/>
                    <a:pt x="1561" y="7056"/>
                    <a:pt x="5526" y="7056"/>
                  </a:cubicBezTo>
                  <a:cubicBezTo>
                    <a:pt x="5590" y="7056"/>
                    <a:pt x="5655" y="7055"/>
                    <a:pt x="5721" y="7053"/>
                  </a:cubicBezTo>
                  <a:cubicBezTo>
                    <a:pt x="6063" y="7030"/>
                    <a:pt x="6406" y="6985"/>
                    <a:pt x="6748" y="6916"/>
                  </a:cubicBezTo>
                  <a:cubicBezTo>
                    <a:pt x="8962" y="6483"/>
                    <a:pt x="10720" y="4542"/>
                    <a:pt x="11039" y="2351"/>
                  </a:cubicBezTo>
                  <a:lnTo>
                    <a:pt x="11039" y="2351"/>
                  </a:lnTo>
                  <a:cubicBezTo>
                    <a:pt x="10354" y="3463"/>
                    <a:pt x="9139" y="4179"/>
                    <a:pt x="7525" y="4179"/>
                  </a:cubicBezTo>
                  <a:cubicBezTo>
                    <a:pt x="6721" y="4179"/>
                    <a:pt x="5817" y="4001"/>
                    <a:pt x="4831" y="3607"/>
                  </a:cubicBezTo>
                  <a:cubicBezTo>
                    <a:pt x="2754" y="2762"/>
                    <a:pt x="2822" y="1233"/>
                    <a:pt x="332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7" name="Google Shape;3237;p42"/>
            <p:cNvSpPr/>
            <p:nvPr/>
          </p:nvSpPr>
          <p:spPr>
            <a:xfrm flipH="1">
              <a:off x="7290225" y="3601331"/>
              <a:ext cx="59005" cy="86804"/>
            </a:xfrm>
            <a:custGeom>
              <a:avLst/>
              <a:gdLst/>
              <a:ahLst/>
              <a:cxnLst/>
              <a:rect l="l" t="t" r="r" b="b"/>
              <a:pathLst>
                <a:path w="2443" h="3594" extrusionOk="0">
                  <a:moveTo>
                    <a:pt x="1918" y="0"/>
                  </a:moveTo>
                  <a:cubicBezTo>
                    <a:pt x="1872" y="23"/>
                    <a:pt x="2078" y="594"/>
                    <a:pt x="2123" y="1164"/>
                  </a:cubicBezTo>
                  <a:cubicBezTo>
                    <a:pt x="2123" y="1438"/>
                    <a:pt x="2055" y="1712"/>
                    <a:pt x="1963" y="1872"/>
                  </a:cubicBezTo>
                  <a:cubicBezTo>
                    <a:pt x="1918" y="1963"/>
                    <a:pt x="1872" y="2054"/>
                    <a:pt x="1826" y="2100"/>
                  </a:cubicBezTo>
                  <a:cubicBezTo>
                    <a:pt x="1804" y="2146"/>
                    <a:pt x="1781" y="2169"/>
                    <a:pt x="1781" y="2169"/>
                  </a:cubicBezTo>
                  <a:cubicBezTo>
                    <a:pt x="1781" y="2169"/>
                    <a:pt x="1712" y="2306"/>
                    <a:pt x="1575" y="2465"/>
                  </a:cubicBezTo>
                  <a:cubicBezTo>
                    <a:pt x="1530" y="2557"/>
                    <a:pt x="1438" y="2648"/>
                    <a:pt x="1347" y="2739"/>
                  </a:cubicBezTo>
                  <a:cubicBezTo>
                    <a:pt x="1256" y="2853"/>
                    <a:pt x="1142" y="2945"/>
                    <a:pt x="1028" y="3036"/>
                  </a:cubicBezTo>
                  <a:cubicBezTo>
                    <a:pt x="822" y="3219"/>
                    <a:pt x="548" y="3355"/>
                    <a:pt x="366" y="3447"/>
                  </a:cubicBezTo>
                  <a:cubicBezTo>
                    <a:pt x="160" y="3492"/>
                    <a:pt x="0" y="3538"/>
                    <a:pt x="0" y="3561"/>
                  </a:cubicBezTo>
                  <a:cubicBezTo>
                    <a:pt x="0" y="3577"/>
                    <a:pt x="80" y="3593"/>
                    <a:pt x="208" y="3593"/>
                  </a:cubicBezTo>
                  <a:cubicBezTo>
                    <a:pt x="261" y="3593"/>
                    <a:pt x="322" y="3590"/>
                    <a:pt x="388" y="3584"/>
                  </a:cubicBezTo>
                  <a:cubicBezTo>
                    <a:pt x="640" y="3538"/>
                    <a:pt x="936" y="3424"/>
                    <a:pt x="1187" y="3241"/>
                  </a:cubicBezTo>
                  <a:cubicBezTo>
                    <a:pt x="1324" y="3173"/>
                    <a:pt x="1461" y="3082"/>
                    <a:pt x="1575" y="2967"/>
                  </a:cubicBezTo>
                  <a:cubicBezTo>
                    <a:pt x="1690" y="2876"/>
                    <a:pt x="1781" y="2785"/>
                    <a:pt x="1849" y="2694"/>
                  </a:cubicBezTo>
                  <a:cubicBezTo>
                    <a:pt x="2032" y="2511"/>
                    <a:pt x="2100" y="2374"/>
                    <a:pt x="2100" y="2374"/>
                  </a:cubicBezTo>
                  <a:cubicBezTo>
                    <a:pt x="2100" y="2374"/>
                    <a:pt x="2123" y="2351"/>
                    <a:pt x="2169" y="2283"/>
                  </a:cubicBezTo>
                  <a:cubicBezTo>
                    <a:pt x="2192" y="2237"/>
                    <a:pt x="2237" y="2123"/>
                    <a:pt x="2283" y="2009"/>
                  </a:cubicBezTo>
                  <a:cubicBezTo>
                    <a:pt x="2397" y="1803"/>
                    <a:pt x="2443" y="1461"/>
                    <a:pt x="2374" y="1141"/>
                  </a:cubicBezTo>
                  <a:cubicBezTo>
                    <a:pt x="2329" y="822"/>
                    <a:pt x="2214" y="525"/>
                    <a:pt x="2123" y="320"/>
                  </a:cubicBezTo>
                  <a:cubicBezTo>
                    <a:pt x="2032" y="114"/>
                    <a:pt x="1963" y="0"/>
                    <a:pt x="19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8" name="Google Shape;3238;p42"/>
            <p:cNvSpPr/>
            <p:nvPr/>
          </p:nvSpPr>
          <p:spPr>
            <a:xfrm flipH="1">
              <a:off x="7295273" y="3652027"/>
              <a:ext cx="83181" cy="89219"/>
            </a:xfrm>
            <a:custGeom>
              <a:avLst/>
              <a:gdLst/>
              <a:ahLst/>
              <a:cxnLst/>
              <a:rect l="l" t="t" r="r" b="b"/>
              <a:pathLst>
                <a:path w="3444" h="3694" extrusionOk="0">
                  <a:moveTo>
                    <a:pt x="3244" y="1"/>
                  </a:moveTo>
                  <a:cubicBezTo>
                    <a:pt x="3243" y="1"/>
                    <a:pt x="3243" y="1"/>
                    <a:pt x="3242" y="1"/>
                  </a:cubicBezTo>
                  <a:cubicBezTo>
                    <a:pt x="3173" y="1"/>
                    <a:pt x="3242" y="686"/>
                    <a:pt x="2991" y="1279"/>
                  </a:cubicBezTo>
                  <a:cubicBezTo>
                    <a:pt x="2877" y="1576"/>
                    <a:pt x="2717" y="1850"/>
                    <a:pt x="2557" y="2033"/>
                  </a:cubicBezTo>
                  <a:cubicBezTo>
                    <a:pt x="2397" y="2215"/>
                    <a:pt x="2283" y="2329"/>
                    <a:pt x="2283" y="2329"/>
                  </a:cubicBezTo>
                  <a:cubicBezTo>
                    <a:pt x="2283" y="2329"/>
                    <a:pt x="2260" y="2352"/>
                    <a:pt x="2192" y="2398"/>
                  </a:cubicBezTo>
                  <a:cubicBezTo>
                    <a:pt x="2146" y="2443"/>
                    <a:pt x="2078" y="2512"/>
                    <a:pt x="1987" y="2603"/>
                  </a:cubicBezTo>
                  <a:cubicBezTo>
                    <a:pt x="1804" y="2763"/>
                    <a:pt x="1530" y="2923"/>
                    <a:pt x="1233" y="3105"/>
                  </a:cubicBezTo>
                  <a:cubicBezTo>
                    <a:pt x="663" y="3425"/>
                    <a:pt x="1" y="3630"/>
                    <a:pt x="24" y="3676"/>
                  </a:cubicBezTo>
                  <a:cubicBezTo>
                    <a:pt x="27" y="3688"/>
                    <a:pt x="50" y="3693"/>
                    <a:pt x="88" y="3693"/>
                  </a:cubicBezTo>
                  <a:cubicBezTo>
                    <a:pt x="273" y="3693"/>
                    <a:pt x="822" y="3560"/>
                    <a:pt x="1370" y="3334"/>
                  </a:cubicBezTo>
                  <a:cubicBezTo>
                    <a:pt x="1690" y="3197"/>
                    <a:pt x="1987" y="3037"/>
                    <a:pt x="2215" y="2877"/>
                  </a:cubicBezTo>
                  <a:cubicBezTo>
                    <a:pt x="2306" y="2786"/>
                    <a:pt x="2397" y="2717"/>
                    <a:pt x="2466" y="2672"/>
                  </a:cubicBezTo>
                  <a:cubicBezTo>
                    <a:pt x="2511" y="2626"/>
                    <a:pt x="2557" y="2580"/>
                    <a:pt x="2557" y="2580"/>
                  </a:cubicBezTo>
                  <a:cubicBezTo>
                    <a:pt x="2557" y="2580"/>
                    <a:pt x="2671" y="2466"/>
                    <a:pt x="2831" y="2238"/>
                  </a:cubicBezTo>
                  <a:cubicBezTo>
                    <a:pt x="2991" y="2033"/>
                    <a:pt x="3151" y="1690"/>
                    <a:pt x="3242" y="1371"/>
                  </a:cubicBezTo>
                  <a:cubicBezTo>
                    <a:pt x="3444" y="675"/>
                    <a:pt x="3293" y="1"/>
                    <a:pt x="324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9" name="Google Shape;3239;p42"/>
            <p:cNvSpPr/>
            <p:nvPr/>
          </p:nvSpPr>
          <p:spPr>
            <a:xfrm flipH="1">
              <a:off x="7305658" y="3690575"/>
              <a:ext cx="101465" cy="91200"/>
            </a:xfrm>
            <a:custGeom>
              <a:avLst/>
              <a:gdLst/>
              <a:ahLst/>
              <a:cxnLst/>
              <a:rect l="l" t="t" r="r" b="b"/>
              <a:pathLst>
                <a:path w="4201" h="3776" extrusionOk="0">
                  <a:moveTo>
                    <a:pt x="4174" y="1"/>
                  </a:moveTo>
                  <a:cubicBezTo>
                    <a:pt x="4150" y="1"/>
                    <a:pt x="4104" y="178"/>
                    <a:pt x="4018" y="437"/>
                  </a:cubicBezTo>
                  <a:cubicBezTo>
                    <a:pt x="3927" y="688"/>
                    <a:pt x="3767" y="1007"/>
                    <a:pt x="3584" y="1327"/>
                  </a:cubicBezTo>
                  <a:cubicBezTo>
                    <a:pt x="3379" y="1623"/>
                    <a:pt x="3128" y="1875"/>
                    <a:pt x="2922" y="2057"/>
                  </a:cubicBezTo>
                  <a:cubicBezTo>
                    <a:pt x="2831" y="2126"/>
                    <a:pt x="2740" y="2194"/>
                    <a:pt x="2671" y="2263"/>
                  </a:cubicBezTo>
                  <a:cubicBezTo>
                    <a:pt x="2626" y="2308"/>
                    <a:pt x="2580" y="2331"/>
                    <a:pt x="2580" y="2331"/>
                  </a:cubicBezTo>
                  <a:cubicBezTo>
                    <a:pt x="2580" y="2331"/>
                    <a:pt x="2534" y="2354"/>
                    <a:pt x="2489" y="2400"/>
                  </a:cubicBezTo>
                  <a:cubicBezTo>
                    <a:pt x="2420" y="2445"/>
                    <a:pt x="2329" y="2514"/>
                    <a:pt x="2215" y="2582"/>
                  </a:cubicBezTo>
                  <a:cubicBezTo>
                    <a:pt x="1987" y="2742"/>
                    <a:pt x="1690" y="2924"/>
                    <a:pt x="1347" y="3107"/>
                  </a:cubicBezTo>
                  <a:cubicBezTo>
                    <a:pt x="686" y="3449"/>
                    <a:pt x="1" y="3723"/>
                    <a:pt x="24" y="3769"/>
                  </a:cubicBezTo>
                  <a:cubicBezTo>
                    <a:pt x="24" y="3774"/>
                    <a:pt x="31" y="3776"/>
                    <a:pt x="46" y="3776"/>
                  </a:cubicBezTo>
                  <a:cubicBezTo>
                    <a:pt x="173" y="3776"/>
                    <a:pt x="827" y="3602"/>
                    <a:pt x="1462" y="3335"/>
                  </a:cubicBezTo>
                  <a:cubicBezTo>
                    <a:pt x="1827" y="3198"/>
                    <a:pt x="2169" y="3039"/>
                    <a:pt x="2420" y="2879"/>
                  </a:cubicBezTo>
                  <a:cubicBezTo>
                    <a:pt x="2534" y="2810"/>
                    <a:pt x="2649" y="2742"/>
                    <a:pt x="2717" y="2696"/>
                  </a:cubicBezTo>
                  <a:cubicBezTo>
                    <a:pt x="2785" y="2651"/>
                    <a:pt x="2808" y="2628"/>
                    <a:pt x="2808" y="2628"/>
                  </a:cubicBezTo>
                  <a:cubicBezTo>
                    <a:pt x="2808" y="2628"/>
                    <a:pt x="2854" y="2582"/>
                    <a:pt x="2922" y="2536"/>
                  </a:cubicBezTo>
                  <a:cubicBezTo>
                    <a:pt x="2991" y="2491"/>
                    <a:pt x="3082" y="2400"/>
                    <a:pt x="3174" y="2308"/>
                  </a:cubicBezTo>
                  <a:cubicBezTo>
                    <a:pt x="3379" y="2103"/>
                    <a:pt x="3630" y="1783"/>
                    <a:pt x="3813" y="1464"/>
                  </a:cubicBezTo>
                  <a:cubicBezTo>
                    <a:pt x="3995" y="1121"/>
                    <a:pt x="4109" y="756"/>
                    <a:pt x="4155" y="459"/>
                  </a:cubicBezTo>
                  <a:cubicBezTo>
                    <a:pt x="4201" y="185"/>
                    <a:pt x="4201" y="3"/>
                    <a:pt x="4178" y="3"/>
                  </a:cubicBezTo>
                  <a:cubicBezTo>
                    <a:pt x="4177" y="2"/>
                    <a:pt x="4175" y="1"/>
                    <a:pt x="417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0" name="Google Shape;3240;p42"/>
            <p:cNvSpPr/>
            <p:nvPr/>
          </p:nvSpPr>
          <p:spPr>
            <a:xfrm flipH="1">
              <a:off x="7364083" y="3576526"/>
              <a:ext cx="160469" cy="68376"/>
            </a:xfrm>
            <a:custGeom>
              <a:avLst/>
              <a:gdLst/>
              <a:ahLst/>
              <a:cxnLst/>
              <a:rect l="l" t="t" r="r" b="b"/>
              <a:pathLst>
                <a:path w="6644" h="2831" extrusionOk="0">
                  <a:moveTo>
                    <a:pt x="5228" y="0"/>
                  </a:moveTo>
                  <a:cubicBezTo>
                    <a:pt x="4977" y="0"/>
                    <a:pt x="4749" y="23"/>
                    <a:pt x="4612" y="68"/>
                  </a:cubicBezTo>
                  <a:cubicBezTo>
                    <a:pt x="4452" y="91"/>
                    <a:pt x="4383" y="114"/>
                    <a:pt x="4383" y="114"/>
                  </a:cubicBezTo>
                  <a:cubicBezTo>
                    <a:pt x="4383" y="114"/>
                    <a:pt x="4041" y="205"/>
                    <a:pt x="3585" y="411"/>
                  </a:cubicBezTo>
                  <a:cubicBezTo>
                    <a:pt x="3128" y="593"/>
                    <a:pt x="2557" y="959"/>
                    <a:pt x="2010" y="1255"/>
                  </a:cubicBezTo>
                  <a:cubicBezTo>
                    <a:pt x="1439" y="1552"/>
                    <a:pt x="846" y="1826"/>
                    <a:pt x="457" y="2146"/>
                  </a:cubicBezTo>
                  <a:cubicBezTo>
                    <a:pt x="275" y="2305"/>
                    <a:pt x="138" y="2488"/>
                    <a:pt x="69" y="2625"/>
                  </a:cubicBezTo>
                  <a:cubicBezTo>
                    <a:pt x="1" y="2739"/>
                    <a:pt x="1" y="2830"/>
                    <a:pt x="24" y="2830"/>
                  </a:cubicBezTo>
                  <a:cubicBezTo>
                    <a:pt x="24" y="2830"/>
                    <a:pt x="47" y="2762"/>
                    <a:pt x="138" y="2648"/>
                  </a:cubicBezTo>
                  <a:cubicBezTo>
                    <a:pt x="206" y="2534"/>
                    <a:pt x="343" y="2397"/>
                    <a:pt x="549" y="2283"/>
                  </a:cubicBezTo>
                  <a:cubicBezTo>
                    <a:pt x="937" y="2009"/>
                    <a:pt x="1530" y="1758"/>
                    <a:pt x="2147" y="1506"/>
                  </a:cubicBezTo>
                  <a:cubicBezTo>
                    <a:pt x="2740" y="1210"/>
                    <a:pt x="3288" y="890"/>
                    <a:pt x="3722" y="730"/>
                  </a:cubicBezTo>
                  <a:cubicBezTo>
                    <a:pt x="4178" y="548"/>
                    <a:pt x="4475" y="479"/>
                    <a:pt x="4475" y="479"/>
                  </a:cubicBezTo>
                  <a:cubicBezTo>
                    <a:pt x="4475" y="479"/>
                    <a:pt x="4543" y="457"/>
                    <a:pt x="4680" y="434"/>
                  </a:cubicBezTo>
                  <a:cubicBezTo>
                    <a:pt x="4817" y="388"/>
                    <a:pt x="5000" y="365"/>
                    <a:pt x="5228" y="342"/>
                  </a:cubicBezTo>
                  <a:cubicBezTo>
                    <a:pt x="5456" y="342"/>
                    <a:pt x="5730" y="342"/>
                    <a:pt x="5981" y="457"/>
                  </a:cubicBezTo>
                  <a:cubicBezTo>
                    <a:pt x="6209" y="548"/>
                    <a:pt x="6369" y="753"/>
                    <a:pt x="6369" y="1050"/>
                  </a:cubicBezTo>
                  <a:cubicBezTo>
                    <a:pt x="6369" y="1347"/>
                    <a:pt x="6232" y="1598"/>
                    <a:pt x="6004" y="1780"/>
                  </a:cubicBezTo>
                  <a:cubicBezTo>
                    <a:pt x="5799" y="1986"/>
                    <a:pt x="5548" y="2100"/>
                    <a:pt x="5342" y="2214"/>
                  </a:cubicBezTo>
                  <a:cubicBezTo>
                    <a:pt x="4908" y="2465"/>
                    <a:pt x="4635" y="2625"/>
                    <a:pt x="4635" y="2648"/>
                  </a:cubicBezTo>
                  <a:cubicBezTo>
                    <a:pt x="4636" y="2650"/>
                    <a:pt x="4640" y="2651"/>
                    <a:pt x="4646" y="2651"/>
                  </a:cubicBezTo>
                  <a:cubicBezTo>
                    <a:pt x="4709" y="2651"/>
                    <a:pt x="4993" y="2539"/>
                    <a:pt x="5411" y="2351"/>
                  </a:cubicBezTo>
                  <a:cubicBezTo>
                    <a:pt x="5616" y="2260"/>
                    <a:pt x="5890" y="2146"/>
                    <a:pt x="6141" y="1940"/>
                  </a:cubicBezTo>
                  <a:cubicBezTo>
                    <a:pt x="6415" y="1758"/>
                    <a:pt x="6620" y="1438"/>
                    <a:pt x="6643" y="1050"/>
                  </a:cubicBezTo>
                  <a:cubicBezTo>
                    <a:pt x="6643" y="959"/>
                    <a:pt x="6643" y="890"/>
                    <a:pt x="6620" y="799"/>
                  </a:cubicBezTo>
                  <a:cubicBezTo>
                    <a:pt x="6598" y="708"/>
                    <a:pt x="6575" y="593"/>
                    <a:pt x="6529" y="525"/>
                  </a:cubicBezTo>
                  <a:cubicBezTo>
                    <a:pt x="6461" y="434"/>
                    <a:pt x="6415" y="365"/>
                    <a:pt x="6346" y="320"/>
                  </a:cubicBezTo>
                  <a:lnTo>
                    <a:pt x="6232" y="228"/>
                  </a:lnTo>
                  <a:lnTo>
                    <a:pt x="6118" y="160"/>
                  </a:lnTo>
                  <a:cubicBezTo>
                    <a:pt x="5799" y="23"/>
                    <a:pt x="5479" y="0"/>
                    <a:pt x="522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1" name="Google Shape;3241;p42"/>
            <p:cNvSpPr/>
            <p:nvPr/>
          </p:nvSpPr>
          <p:spPr>
            <a:xfrm flipH="1">
              <a:off x="7314474" y="3616209"/>
              <a:ext cx="108638" cy="35866"/>
            </a:xfrm>
            <a:custGeom>
              <a:avLst/>
              <a:gdLst/>
              <a:ahLst/>
              <a:cxnLst/>
              <a:rect l="l" t="t" r="r" b="b"/>
              <a:pathLst>
                <a:path w="4498" h="1485" extrusionOk="0">
                  <a:moveTo>
                    <a:pt x="4475" y="0"/>
                  </a:moveTo>
                  <a:cubicBezTo>
                    <a:pt x="4452" y="0"/>
                    <a:pt x="4383" y="137"/>
                    <a:pt x="4246" y="320"/>
                  </a:cubicBezTo>
                  <a:cubicBezTo>
                    <a:pt x="4087" y="480"/>
                    <a:pt x="3836" y="640"/>
                    <a:pt x="3539" y="777"/>
                  </a:cubicBezTo>
                  <a:cubicBezTo>
                    <a:pt x="2968" y="1028"/>
                    <a:pt x="2352" y="1073"/>
                    <a:pt x="2352" y="1073"/>
                  </a:cubicBezTo>
                  <a:cubicBezTo>
                    <a:pt x="2352" y="1073"/>
                    <a:pt x="2192" y="1119"/>
                    <a:pt x="1964" y="1142"/>
                  </a:cubicBezTo>
                  <a:cubicBezTo>
                    <a:pt x="1888" y="1142"/>
                    <a:pt x="1802" y="1152"/>
                    <a:pt x="1712" y="1152"/>
                  </a:cubicBezTo>
                  <a:cubicBezTo>
                    <a:pt x="1667" y="1152"/>
                    <a:pt x="1621" y="1149"/>
                    <a:pt x="1576" y="1142"/>
                  </a:cubicBezTo>
                  <a:cubicBezTo>
                    <a:pt x="1439" y="1119"/>
                    <a:pt x="1279" y="1142"/>
                    <a:pt x="1142" y="1073"/>
                  </a:cubicBezTo>
                  <a:cubicBezTo>
                    <a:pt x="845" y="1005"/>
                    <a:pt x="571" y="868"/>
                    <a:pt x="366" y="731"/>
                  </a:cubicBezTo>
                  <a:cubicBezTo>
                    <a:pt x="202" y="608"/>
                    <a:pt x="75" y="522"/>
                    <a:pt x="34" y="522"/>
                  </a:cubicBezTo>
                  <a:cubicBezTo>
                    <a:pt x="30" y="522"/>
                    <a:pt x="26" y="523"/>
                    <a:pt x="24" y="525"/>
                  </a:cubicBezTo>
                  <a:cubicBezTo>
                    <a:pt x="1" y="548"/>
                    <a:pt x="115" y="662"/>
                    <a:pt x="275" y="845"/>
                  </a:cubicBezTo>
                  <a:cubicBezTo>
                    <a:pt x="457" y="1028"/>
                    <a:pt x="731" y="1233"/>
                    <a:pt x="1051" y="1324"/>
                  </a:cubicBezTo>
                  <a:cubicBezTo>
                    <a:pt x="1211" y="1416"/>
                    <a:pt x="1393" y="1416"/>
                    <a:pt x="1553" y="1461"/>
                  </a:cubicBezTo>
                  <a:cubicBezTo>
                    <a:pt x="1713" y="1484"/>
                    <a:pt x="1850" y="1484"/>
                    <a:pt x="1987" y="1484"/>
                  </a:cubicBezTo>
                  <a:cubicBezTo>
                    <a:pt x="2238" y="1484"/>
                    <a:pt x="2398" y="1461"/>
                    <a:pt x="2398" y="1461"/>
                  </a:cubicBezTo>
                  <a:cubicBezTo>
                    <a:pt x="2398" y="1461"/>
                    <a:pt x="3082" y="1347"/>
                    <a:pt x="3676" y="1005"/>
                  </a:cubicBezTo>
                  <a:cubicBezTo>
                    <a:pt x="3950" y="845"/>
                    <a:pt x="4224" y="617"/>
                    <a:pt x="4360" y="388"/>
                  </a:cubicBezTo>
                  <a:cubicBezTo>
                    <a:pt x="4497" y="183"/>
                    <a:pt x="4497" y="0"/>
                    <a:pt x="447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18"/>
                                        </p:tgtEl>
                                        <p:attrNameLst>
                                          <p:attrName>style.visibility</p:attrName>
                                        </p:attrNameLst>
                                      </p:cBhvr>
                                      <p:to>
                                        <p:strVal val="visible"/>
                                      </p:to>
                                    </p:set>
                                    <p:anim calcmode="lin" valueType="num">
                                      <p:cBhvr additive="base">
                                        <p:cTn id="7" dur="500" fill="hold"/>
                                        <p:tgtEl>
                                          <p:spTgt spid="3018"/>
                                        </p:tgtEl>
                                        <p:attrNameLst>
                                          <p:attrName>ppt_x</p:attrName>
                                        </p:attrNameLst>
                                      </p:cBhvr>
                                      <p:tavLst>
                                        <p:tav tm="0">
                                          <p:val>
                                            <p:strVal val="#ppt_x"/>
                                          </p:val>
                                        </p:tav>
                                        <p:tav tm="100000">
                                          <p:val>
                                            <p:strVal val="#ppt_x"/>
                                          </p:val>
                                        </p:tav>
                                      </p:tavLst>
                                    </p:anim>
                                    <p:anim calcmode="lin" valueType="num">
                                      <p:cBhvr additive="base">
                                        <p:cTn id="8" dur="500" fill="hold"/>
                                        <p:tgtEl>
                                          <p:spTgt spid="30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34"/>
                                        </p:tgtEl>
                                        <p:attrNameLst>
                                          <p:attrName>style.visibility</p:attrName>
                                        </p:attrNameLst>
                                      </p:cBhvr>
                                      <p:to>
                                        <p:strVal val="visible"/>
                                      </p:to>
                                    </p:set>
                                    <p:anim calcmode="lin" valueType="num">
                                      <p:cBhvr additive="base">
                                        <p:cTn id="11" dur="500" fill="hold"/>
                                        <p:tgtEl>
                                          <p:spTgt spid="3034"/>
                                        </p:tgtEl>
                                        <p:attrNameLst>
                                          <p:attrName>ppt_x</p:attrName>
                                        </p:attrNameLst>
                                      </p:cBhvr>
                                      <p:tavLst>
                                        <p:tav tm="0">
                                          <p:val>
                                            <p:strVal val="#ppt_x"/>
                                          </p:val>
                                        </p:tav>
                                        <p:tav tm="100000">
                                          <p:val>
                                            <p:strVal val="#ppt_x"/>
                                          </p:val>
                                        </p:tav>
                                      </p:tavLst>
                                    </p:anim>
                                    <p:anim calcmode="lin" valueType="num">
                                      <p:cBhvr additive="base">
                                        <p:cTn id="12" dur="500" fill="hold"/>
                                        <p:tgtEl>
                                          <p:spTgt spid="30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42"/>
                                        </p:tgtEl>
                                        <p:attrNameLst>
                                          <p:attrName>style.visibility</p:attrName>
                                        </p:attrNameLst>
                                      </p:cBhvr>
                                      <p:to>
                                        <p:strVal val="visible"/>
                                      </p:to>
                                    </p:set>
                                    <p:anim calcmode="lin" valueType="num">
                                      <p:cBhvr additive="base">
                                        <p:cTn id="15" dur="500" fill="hold"/>
                                        <p:tgtEl>
                                          <p:spTgt spid="3042"/>
                                        </p:tgtEl>
                                        <p:attrNameLst>
                                          <p:attrName>ppt_x</p:attrName>
                                        </p:attrNameLst>
                                      </p:cBhvr>
                                      <p:tavLst>
                                        <p:tav tm="0">
                                          <p:val>
                                            <p:strVal val="#ppt_x"/>
                                          </p:val>
                                        </p:tav>
                                        <p:tav tm="100000">
                                          <p:val>
                                            <p:strVal val="#ppt_x"/>
                                          </p:val>
                                        </p:tav>
                                      </p:tavLst>
                                    </p:anim>
                                    <p:anim calcmode="lin" valueType="num">
                                      <p:cBhvr additive="base">
                                        <p:cTn id="16" dur="500" fill="hold"/>
                                        <p:tgtEl>
                                          <p:spTgt spid="304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65"/>
                                        </p:tgtEl>
                                        <p:attrNameLst>
                                          <p:attrName>style.visibility</p:attrName>
                                        </p:attrNameLst>
                                      </p:cBhvr>
                                      <p:to>
                                        <p:strVal val="visible"/>
                                      </p:to>
                                    </p:set>
                                    <p:anim calcmode="lin" valueType="num">
                                      <p:cBhvr additive="base">
                                        <p:cTn id="19" dur="500" fill="hold"/>
                                        <p:tgtEl>
                                          <p:spTgt spid="3065"/>
                                        </p:tgtEl>
                                        <p:attrNameLst>
                                          <p:attrName>ppt_x</p:attrName>
                                        </p:attrNameLst>
                                      </p:cBhvr>
                                      <p:tavLst>
                                        <p:tav tm="0">
                                          <p:val>
                                            <p:strVal val="#ppt_x"/>
                                          </p:val>
                                        </p:tav>
                                        <p:tav tm="100000">
                                          <p:val>
                                            <p:strVal val="#ppt_x"/>
                                          </p:val>
                                        </p:tav>
                                      </p:tavLst>
                                    </p:anim>
                                    <p:anim calcmode="lin" valueType="num">
                                      <p:cBhvr additive="base">
                                        <p:cTn id="20" dur="500" fill="hold"/>
                                        <p:tgtEl>
                                          <p:spTgt spid="306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84"/>
                                        </p:tgtEl>
                                        <p:attrNameLst>
                                          <p:attrName>style.visibility</p:attrName>
                                        </p:attrNameLst>
                                      </p:cBhvr>
                                      <p:to>
                                        <p:strVal val="visible"/>
                                      </p:to>
                                    </p:set>
                                    <p:anim calcmode="lin" valueType="num">
                                      <p:cBhvr additive="base">
                                        <p:cTn id="23" dur="500" fill="hold"/>
                                        <p:tgtEl>
                                          <p:spTgt spid="3084"/>
                                        </p:tgtEl>
                                        <p:attrNameLst>
                                          <p:attrName>ppt_x</p:attrName>
                                        </p:attrNameLst>
                                      </p:cBhvr>
                                      <p:tavLst>
                                        <p:tav tm="0">
                                          <p:val>
                                            <p:strVal val="#ppt_x"/>
                                          </p:val>
                                        </p:tav>
                                        <p:tav tm="100000">
                                          <p:val>
                                            <p:strVal val="#ppt_x"/>
                                          </p:val>
                                        </p:tav>
                                      </p:tavLst>
                                    </p:anim>
                                    <p:anim calcmode="lin" valueType="num">
                                      <p:cBhvr additive="base">
                                        <p:cTn id="24" dur="500" fill="hold"/>
                                        <p:tgtEl>
                                          <p:spTgt spid="308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06"/>
                                        </p:tgtEl>
                                        <p:attrNameLst>
                                          <p:attrName>style.visibility</p:attrName>
                                        </p:attrNameLst>
                                      </p:cBhvr>
                                      <p:to>
                                        <p:strVal val="visible"/>
                                      </p:to>
                                    </p:set>
                                    <p:anim calcmode="lin" valueType="num">
                                      <p:cBhvr additive="base">
                                        <p:cTn id="27" dur="500" fill="hold"/>
                                        <p:tgtEl>
                                          <p:spTgt spid="3106"/>
                                        </p:tgtEl>
                                        <p:attrNameLst>
                                          <p:attrName>ppt_x</p:attrName>
                                        </p:attrNameLst>
                                      </p:cBhvr>
                                      <p:tavLst>
                                        <p:tav tm="0">
                                          <p:val>
                                            <p:strVal val="#ppt_x"/>
                                          </p:val>
                                        </p:tav>
                                        <p:tav tm="100000">
                                          <p:val>
                                            <p:strVal val="#ppt_x"/>
                                          </p:val>
                                        </p:tav>
                                      </p:tavLst>
                                    </p:anim>
                                    <p:anim calcmode="lin" valueType="num">
                                      <p:cBhvr additive="base">
                                        <p:cTn id="28" dur="500" fill="hold"/>
                                        <p:tgtEl>
                                          <p:spTgt spid="310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66"/>
                                        </p:tgtEl>
                                        <p:attrNameLst>
                                          <p:attrName>style.visibility</p:attrName>
                                        </p:attrNameLst>
                                      </p:cBhvr>
                                      <p:to>
                                        <p:strVal val="visible"/>
                                      </p:to>
                                    </p:set>
                                    <p:anim calcmode="lin" valueType="num">
                                      <p:cBhvr additive="base">
                                        <p:cTn id="31" dur="500" fill="hold"/>
                                        <p:tgtEl>
                                          <p:spTgt spid="3166"/>
                                        </p:tgtEl>
                                        <p:attrNameLst>
                                          <p:attrName>ppt_x</p:attrName>
                                        </p:attrNameLst>
                                      </p:cBhvr>
                                      <p:tavLst>
                                        <p:tav tm="0">
                                          <p:val>
                                            <p:strVal val="#ppt_x"/>
                                          </p:val>
                                        </p:tav>
                                        <p:tav tm="100000">
                                          <p:val>
                                            <p:strVal val="#ppt_x"/>
                                          </p:val>
                                        </p:tav>
                                      </p:tavLst>
                                    </p:anim>
                                    <p:anim calcmode="lin" valueType="num">
                                      <p:cBhvr additive="base">
                                        <p:cTn id="32" dur="500" fill="hold"/>
                                        <p:tgtEl>
                                          <p:spTgt spid="3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84"/>
                                        </p:tgtEl>
                                        <p:attrNameLst>
                                          <p:attrName>style.visibility</p:attrName>
                                        </p:attrNameLst>
                                      </p:cBhvr>
                                      <p:to>
                                        <p:strVal val="visible"/>
                                      </p:to>
                                    </p:set>
                                    <p:anim calcmode="lin" valueType="num">
                                      <p:cBhvr additive="base">
                                        <p:cTn id="35" dur="500" fill="hold"/>
                                        <p:tgtEl>
                                          <p:spTgt spid="3184"/>
                                        </p:tgtEl>
                                        <p:attrNameLst>
                                          <p:attrName>ppt_x</p:attrName>
                                        </p:attrNameLst>
                                      </p:cBhvr>
                                      <p:tavLst>
                                        <p:tav tm="0">
                                          <p:val>
                                            <p:strVal val="#ppt_x"/>
                                          </p:val>
                                        </p:tav>
                                        <p:tav tm="100000">
                                          <p:val>
                                            <p:strVal val="#ppt_x"/>
                                          </p:val>
                                        </p:tav>
                                      </p:tavLst>
                                    </p:anim>
                                    <p:anim calcmode="lin" valueType="num">
                                      <p:cBhvr additive="base">
                                        <p:cTn id="36" dur="500" fill="hold"/>
                                        <p:tgtEl>
                                          <p:spTgt spid="318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85"/>
                                        </p:tgtEl>
                                        <p:attrNameLst>
                                          <p:attrName>style.visibility</p:attrName>
                                        </p:attrNameLst>
                                      </p:cBhvr>
                                      <p:to>
                                        <p:strVal val="visible"/>
                                      </p:to>
                                    </p:set>
                                    <p:anim calcmode="lin" valueType="num">
                                      <p:cBhvr additive="base">
                                        <p:cTn id="39" dur="500" fill="hold"/>
                                        <p:tgtEl>
                                          <p:spTgt spid="3185"/>
                                        </p:tgtEl>
                                        <p:attrNameLst>
                                          <p:attrName>ppt_x</p:attrName>
                                        </p:attrNameLst>
                                      </p:cBhvr>
                                      <p:tavLst>
                                        <p:tav tm="0">
                                          <p:val>
                                            <p:strVal val="#ppt_x"/>
                                          </p:val>
                                        </p:tav>
                                        <p:tav tm="100000">
                                          <p:val>
                                            <p:strVal val="#ppt_x"/>
                                          </p:val>
                                        </p:tav>
                                      </p:tavLst>
                                    </p:anim>
                                    <p:anim calcmode="lin" valueType="num">
                                      <p:cBhvr additive="base">
                                        <p:cTn id="40" dur="500" fill="hold"/>
                                        <p:tgtEl>
                                          <p:spTgt spid="318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86"/>
                                        </p:tgtEl>
                                        <p:attrNameLst>
                                          <p:attrName>style.visibility</p:attrName>
                                        </p:attrNameLst>
                                      </p:cBhvr>
                                      <p:to>
                                        <p:strVal val="visible"/>
                                      </p:to>
                                    </p:set>
                                    <p:anim calcmode="lin" valueType="num">
                                      <p:cBhvr additive="base">
                                        <p:cTn id="43" dur="500" fill="hold"/>
                                        <p:tgtEl>
                                          <p:spTgt spid="3186"/>
                                        </p:tgtEl>
                                        <p:attrNameLst>
                                          <p:attrName>ppt_x</p:attrName>
                                        </p:attrNameLst>
                                      </p:cBhvr>
                                      <p:tavLst>
                                        <p:tav tm="0">
                                          <p:val>
                                            <p:strVal val="#ppt_x"/>
                                          </p:val>
                                        </p:tav>
                                        <p:tav tm="100000">
                                          <p:val>
                                            <p:strVal val="#ppt_x"/>
                                          </p:val>
                                        </p:tav>
                                      </p:tavLst>
                                    </p:anim>
                                    <p:anim calcmode="lin" valueType="num">
                                      <p:cBhvr additive="base">
                                        <p:cTn id="44" dur="500" fill="hold"/>
                                        <p:tgtEl>
                                          <p:spTgt spid="318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188"/>
                                        </p:tgtEl>
                                        <p:attrNameLst>
                                          <p:attrName>style.visibility</p:attrName>
                                        </p:attrNameLst>
                                      </p:cBhvr>
                                      <p:to>
                                        <p:strVal val="visible"/>
                                      </p:to>
                                    </p:set>
                                    <p:anim calcmode="lin" valueType="num">
                                      <p:cBhvr additive="base">
                                        <p:cTn id="47" dur="500" fill="hold"/>
                                        <p:tgtEl>
                                          <p:spTgt spid="3188"/>
                                        </p:tgtEl>
                                        <p:attrNameLst>
                                          <p:attrName>ppt_x</p:attrName>
                                        </p:attrNameLst>
                                      </p:cBhvr>
                                      <p:tavLst>
                                        <p:tav tm="0">
                                          <p:val>
                                            <p:strVal val="#ppt_x"/>
                                          </p:val>
                                        </p:tav>
                                        <p:tav tm="100000">
                                          <p:val>
                                            <p:strVal val="#ppt_x"/>
                                          </p:val>
                                        </p:tav>
                                      </p:tavLst>
                                    </p:anim>
                                    <p:anim calcmode="lin" valueType="num">
                                      <p:cBhvr additive="base">
                                        <p:cTn id="48" dur="500" fill="hold"/>
                                        <p:tgtEl>
                                          <p:spTgt spid="3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 grpId="0" animBg="1"/>
      <p:bldP spid="3185" grpId="0"/>
      <p:bldP spid="31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CCE50E-8C57-2A1D-1DE7-6DC55CC036CB}"/>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370448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CCE50E-8C57-2A1D-1DE7-6DC55CC036CB}"/>
              </a:ext>
            </a:extLst>
          </p:cNvPr>
          <p:cNvPicPr>
            <a:picLocks noChangeAspect="1"/>
          </p:cNvPicPr>
          <p:nvPr/>
        </p:nvPicPr>
        <p:blipFill>
          <a:blip r:embed="rId2"/>
          <a:stretch>
            <a:fillRect/>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2C391815-E3E0-CAD7-0BB4-66768C91BE48}"/>
              </a:ext>
            </a:extLst>
          </p:cNvPr>
          <p:cNvSpPr txBox="1"/>
          <p:nvPr/>
        </p:nvSpPr>
        <p:spPr>
          <a:xfrm>
            <a:off x="735499" y="1473379"/>
            <a:ext cx="2531164" cy="400110"/>
          </a:xfrm>
          <a:prstGeom prst="rect">
            <a:avLst/>
          </a:prstGeom>
          <a:noFill/>
        </p:spPr>
        <p:txBody>
          <a:bodyPr wrap="square">
            <a:spAutoFit/>
          </a:bodyPr>
          <a:lstStyle/>
          <a:p>
            <a:r>
              <a:rPr lang="vi-VN" sz="2000" b="1">
                <a:solidFill>
                  <a:srgbClr val="000000"/>
                </a:solidFill>
                <a:effectLst/>
                <a:latin typeface="Times New Roman" panose="02020603050405020304" pitchFamily="18" charset="0"/>
                <a:ea typeface="Times New Roman" panose="02020603050405020304" pitchFamily="18" charset="0"/>
              </a:rPr>
              <a:t>Đoạn văn song song</a:t>
            </a:r>
            <a:endParaRPr lang="en-US" sz="2000"/>
          </a:p>
        </p:txBody>
      </p:sp>
      <p:sp>
        <p:nvSpPr>
          <p:cNvPr id="6" name="TextBox 5">
            <a:extLst>
              <a:ext uri="{FF2B5EF4-FFF2-40B4-BE49-F238E27FC236}">
                <a16:creationId xmlns:a16="http://schemas.microsoft.com/office/drawing/2014/main" id="{73D22DF4-CAB3-3290-7BB9-D6F2B75EDCC7}"/>
              </a:ext>
            </a:extLst>
          </p:cNvPr>
          <p:cNvSpPr txBox="1"/>
          <p:nvPr/>
        </p:nvSpPr>
        <p:spPr>
          <a:xfrm>
            <a:off x="3564836" y="1513342"/>
            <a:ext cx="6096000" cy="400110"/>
          </a:xfrm>
          <a:prstGeom prst="rect">
            <a:avLst/>
          </a:prstGeom>
          <a:noFill/>
        </p:spPr>
        <p:txBody>
          <a:bodyPr wrap="square">
            <a:spAutoFit/>
          </a:bodyPr>
          <a:lstStyle/>
          <a:p>
            <a:r>
              <a:rPr lang="vi-VN" sz="2000" b="1">
                <a:solidFill>
                  <a:srgbClr val="000000"/>
                </a:solidFill>
                <a:effectLst/>
                <a:latin typeface="Times New Roman" panose="02020603050405020304" pitchFamily="18" charset="0"/>
                <a:ea typeface="Times New Roman" panose="02020603050405020304" pitchFamily="18" charset="0"/>
              </a:rPr>
              <a:t>Đoạn văn diễn dịch</a:t>
            </a:r>
            <a:endParaRPr lang="en-US" sz="2000" b="1"/>
          </a:p>
        </p:txBody>
      </p:sp>
      <p:sp>
        <p:nvSpPr>
          <p:cNvPr id="8" name="TextBox 7">
            <a:extLst>
              <a:ext uri="{FF2B5EF4-FFF2-40B4-BE49-F238E27FC236}">
                <a16:creationId xmlns:a16="http://schemas.microsoft.com/office/drawing/2014/main" id="{66B7E8B5-7C4B-085E-9311-F06397034E2C}"/>
              </a:ext>
            </a:extLst>
          </p:cNvPr>
          <p:cNvSpPr txBox="1"/>
          <p:nvPr/>
        </p:nvSpPr>
        <p:spPr>
          <a:xfrm>
            <a:off x="3551584" y="2005672"/>
            <a:ext cx="2305877" cy="3580467"/>
          </a:xfrm>
          <a:prstGeom prst="rect">
            <a:avLst/>
          </a:prstGeom>
          <a:noFill/>
        </p:spPr>
        <p:txBody>
          <a:bodyPr wrap="square">
            <a:spAutoFit/>
          </a:bodyPr>
          <a:lstStyle/>
          <a:p>
            <a:pPr algn="just">
              <a:spcAft>
                <a:spcPts val="800"/>
              </a:spcAft>
            </a:pPr>
            <a:r>
              <a:rPr lang="en-US" sz="2000"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chủ đề</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000" i="1">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 đầu, mọi người nghĩ rằng chim di cư là để tránh cái lạnh của mùa đông, tuy nhiên, nghiên cứu gần đây đã phát hiện ra rằng điều này không hoàn toàn đúng.</a:t>
            </a:r>
            <a:r>
              <a:rPr lang="en-US"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567B94C-AA49-DB7A-C27F-10E3150CDEC9}"/>
              </a:ext>
            </a:extLst>
          </p:cNvPr>
          <p:cNvSpPr txBox="1"/>
          <p:nvPr/>
        </p:nvSpPr>
        <p:spPr>
          <a:xfrm>
            <a:off x="6334539" y="1421122"/>
            <a:ext cx="6096000" cy="504625"/>
          </a:xfrm>
          <a:prstGeom prst="rect">
            <a:avLst/>
          </a:prstGeom>
          <a:noFill/>
        </p:spPr>
        <p:txBody>
          <a:bodyPr wrap="square">
            <a:spAutoFit/>
          </a:bodyPr>
          <a:lstStyle/>
          <a:p>
            <a:pPr algn="just">
              <a:lnSpc>
                <a:spcPct val="150000"/>
              </a:lnSpc>
              <a:spcAft>
                <a:spcPts val="800"/>
              </a:spcAft>
              <a:tabLst>
                <a:tab pos="90170" algn="l"/>
                <a:tab pos="180340" algn="l"/>
              </a:tabLs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a:t>
            </a: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phối hợp</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E334B7A-873F-F350-25E1-2AD373F9833C}"/>
              </a:ext>
            </a:extLst>
          </p:cNvPr>
          <p:cNvSpPr txBox="1"/>
          <p:nvPr/>
        </p:nvSpPr>
        <p:spPr>
          <a:xfrm>
            <a:off x="6274905" y="1924942"/>
            <a:ext cx="6215268" cy="400110"/>
          </a:xfrm>
          <a:prstGeom prst="rect">
            <a:avLst/>
          </a:prstGeom>
          <a:noFill/>
        </p:spPr>
        <p:txBody>
          <a:bodyPr wrap="square">
            <a:spAutoFit/>
          </a:bodyPr>
          <a:lstStyle/>
          <a:p>
            <a:pPr algn="just">
              <a:spcAft>
                <a:spcPts val="800"/>
              </a:spcAft>
            </a:pPr>
            <a:r>
              <a:rPr lang="en-US" sz="2000"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chủ đề: </a:t>
            </a:r>
            <a:endParaRPr lang="en-US" sz="1600" u="sng">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212607BD-5D20-E001-8935-7CA514167A2B}"/>
              </a:ext>
            </a:extLst>
          </p:cNvPr>
          <p:cNvSpPr txBox="1"/>
          <p:nvPr/>
        </p:nvSpPr>
        <p:spPr>
          <a:xfrm>
            <a:off x="6274905" y="2416837"/>
            <a:ext cx="2458278" cy="1631216"/>
          </a:xfrm>
          <a:prstGeom prst="rect">
            <a:avLst/>
          </a:prstGeom>
          <a:noFill/>
        </p:spPr>
        <p:txBody>
          <a:bodyPr wrap="square">
            <a:spAutoFit/>
          </a:bodyPr>
          <a:lstStyle/>
          <a:p>
            <a:pPr algn="just">
              <a:spcAft>
                <a:spcPts val="8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 trong những hành động góp phần bảo vệ môi trường là sử dụng các sản phẩm tái chế”</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9ABEAEBF-AB3A-174D-D3AB-531A693CA098}"/>
              </a:ext>
            </a:extLst>
          </p:cNvPr>
          <p:cNvSpPr txBox="1"/>
          <p:nvPr/>
        </p:nvSpPr>
        <p:spPr>
          <a:xfrm>
            <a:off x="6248399" y="4023070"/>
            <a:ext cx="2458278" cy="1631216"/>
          </a:xfrm>
          <a:prstGeom prst="rect">
            <a:avLst/>
          </a:prstGeom>
          <a:noFill/>
        </p:spPr>
        <p:txBody>
          <a:bodyPr wrap="square">
            <a:spAutoFit/>
          </a:bodyPr>
          <a:lstStyle/>
          <a:p>
            <a:pPr algn="just">
              <a:spcAft>
                <a:spcPts val="800"/>
              </a:spcAft>
              <a:tabLst>
                <a:tab pos="90170" algn="l"/>
                <a:tab pos="180340" algn="l"/>
              </a:tabLst>
            </a:pPr>
            <a:r>
              <a:rPr lang="en-US" sz="2000" i="1">
                <a:solidFill>
                  <a:srgbClr val="231F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 vậy, con người nên lựa chọn các sản phẩm tái chế để có thể góp phần bảo vệ môi trường.</a:t>
            </a:r>
            <a:r>
              <a:rPr lang="en-US"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F47AC02-8740-4823-B070-F1AC31C68211}"/>
              </a:ext>
            </a:extLst>
          </p:cNvPr>
          <p:cNvSpPr txBox="1"/>
          <p:nvPr/>
        </p:nvSpPr>
        <p:spPr>
          <a:xfrm>
            <a:off x="9150627" y="1559235"/>
            <a:ext cx="2358885" cy="400110"/>
          </a:xfrm>
          <a:prstGeom prst="rect">
            <a:avLst/>
          </a:prstGeom>
          <a:noFill/>
        </p:spPr>
        <p:txBody>
          <a:bodyPr wrap="square">
            <a:spAutoFit/>
          </a:bodyPr>
          <a:lstStyle/>
          <a:p>
            <a:r>
              <a:rPr lang="vi-VN" sz="2000" b="1">
                <a:solidFill>
                  <a:srgbClr val="000000"/>
                </a:solidFill>
                <a:effectLst/>
                <a:latin typeface="Times New Roman" panose="02020603050405020304" pitchFamily="18" charset="0"/>
                <a:ea typeface="Times New Roman" panose="02020603050405020304" pitchFamily="18" charset="0"/>
              </a:rPr>
              <a:t>Đoạn văn </a:t>
            </a:r>
            <a:r>
              <a:rPr lang="en-US" sz="2000" b="1">
                <a:solidFill>
                  <a:srgbClr val="000000"/>
                </a:solidFill>
                <a:effectLst/>
                <a:latin typeface="Times New Roman" panose="02020603050405020304" pitchFamily="18" charset="0"/>
                <a:ea typeface="Times New Roman" panose="02020603050405020304" pitchFamily="18" charset="0"/>
              </a:rPr>
              <a:t>quy nạp</a:t>
            </a:r>
            <a:r>
              <a:rPr lang="en-US" sz="2000" b="1">
                <a:effectLst/>
                <a:latin typeface="Times New Roman" panose="02020603050405020304" pitchFamily="18" charset="0"/>
                <a:ea typeface="Times New Roman" panose="02020603050405020304" pitchFamily="18" charset="0"/>
              </a:rPr>
              <a:t> </a:t>
            </a:r>
            <a:endParaRPr lang="en-US" sz="2000" b="1"/>
          </a:p>
        </p:txBody>
      </p:sp>
      <p:sp>
        <p:nvSpPr>
          <p:cNvPr id="20" name="TextBox 19">
            <a:extLst>
              <a:ext uri="{FF2B5EF4-FFF2-40B4-BE49-F238E27FC236}">
                <a16:creationId xmlns:a16="http://schemas.microsoft.com/office/drawing/2014/main" id="{7A7A0F66-6318-A793-3AEE-FBAF09D3FC18}"/>
              </a:ext>
            </a:extLst>
          </p:cNvPr>
          <p:cNvSpPr txBox="1"/>
          <p:nvPr/>
        </p:nvSpPr>
        <p:spPr>
          <a:xfrm>
            <a:off x="9150630" y="1928579"/>
            <a:ext cx="2305877" cy="3272691"/>
          </a:xfrm>
          <a:prstGeom prst="rect">
            <a:avLst/>
          </a:prstGeom>
          <a:noFill/>
        </p:spPr>
        <p:txBody>
          <a:bodyPr wrap="square">
            <a:spAutoFit/>
          </a:bodyPr>
          <a:lstStyle/>
          <a:p>
            <a:pPr algn="just">
              <a:spcAft>
                <a:spcPts val="800"/>
              </a:spcAft>
            </a:pPr>
            <a:r>
              <a:rPr lang="en-US" sz="2000"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chủ đề: </a:t>
            </a:r>
            <a:endParaRPr lang="en-US" sz="1600" u="sng">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90170" algn="l"/>
                <a:tab pos="180340" algn="l"/>
              </a:tabLst>
            </a:pPr>
            <a:r>
              <a:rPr lang="en-US"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t>
            </a:r>
            <a:r>
              <a:rPr lang="vi-VN"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ì thế, bản đồ tư duy có thể </a:t>
            </a:r>
            <a:r>
              <a:rPr lang="en-US"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 giản hóa những thách thức khi viết: hỗ trợ chúng ta xác định cần viết những gì và sắp xếp các ý tưởng như thế nào cho hợp lí”</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E86E300C-CE37-88C8-C669-CB3D0814AA5C}"/>
              </a:ext>
            </a:extLst>
          </p:cNvPr>
          <p:cNvSpPr txBox="1"/>
          <p:nvPr/>
        </p:nvSpPr>
        <p:spPr>
          <a:xfrm>
            <a:off x="758688" y="2065473"/>
            <a:ext cx="2332382" cy="400110"/>
          </a:xfrm>
          <a:prstGeom prst="rect">
            <a:avLst/>
          </a:prstGeom>
          <a:noFill/>
        </p:spPr>
        <p:txBody>
          <a:bodyPr wrap="square">
            <a:spAutoFit/>
          </a:bodyPr>
          <a:lstStyle/>
          <a:p>
            <a:r>
              <a:rPr lang="en-US" sz="2000">
                <a:solidFill>
                  <a:srgbClr val="000000"/>
                </a:solidFill>
                <a:effectLst/>
                <a:latin typeface="Times New Roman" panose="02020603050405020304" pitchFamily="18" charset="0"/>
                <a:ea typeface="Times New Roman" panose="02020603050405020304" pitchFamily="18" charset="0"/>
              </a:rPr>
              <a:t>không có câu chủ đề</a:t>
            </a:r>
            <a:endParaRPr lang="en-US" sz="2000"/>
          </a:p>
        </p:txBody>
      </p:sp>
    </p:spTree>
    <p:extLst>
      <p:ext uri="{BB962C8B-B14F-4D97-AF65-F5344CB8AC3E}">
        <p14:creationId xmlns:p14="http://schemas.microsoft.com/office/powerpoint/2010/main" val="3401088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P spid="16" grpId="0"/>
      <p:bldP spid="18" grpId="0"/>
      <p:bldP spid="20"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17"/>
        <p:cNvGrpSpPr/>
        <p:nvPr/>
      </p:nvGrpSpPr>
      <p:grpSpPr>
        <a:xfrm>
          <a:off x="0" y="0"/>
          <a:ext cx="0" cy="0"/>
          <a:chOff x="0" y="0"/>
          <a:chExt cx="0" cy="0"/>
        </a:xfrm>
      </p:grpSpPr>
      <p:grpSp>
        <p:nvGrpSpPr>
          <p:cNvPr id="3018" name="Google Shape;3018;p42"/>
          <p:cNvGrpSpPr/>
          <p:nvPr/>
        </p:nvGrpSpPr>
        <p:grpSpPr>
          <a:xfrm rot="1063801">
            <a:off x="6242468" y="397274"/>
            <a:ext cx="2093957" cy="2401316"/>
            <a:chOff x="3056825" y="-2290075"/>
            <a:chExt cx="1465250" cy="1680325"/>
          </a:xfrm>
        </p:grpSpPr>
        <p:sp>
          <p:nvSpPr>
            <p:cNvPr id="3019" name="Google Shape;3019;p42"/>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0" name="Google Shape;3020;p42"/>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1" name="Google Shape;3021;p42"/>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2" name="Google Shape;3022;p42"/>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3" name="Google Shape;3023;p42"/>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4" name="Google Shape;3024;p42"/>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5" name="Google Shape;3025;p42"/>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6" name="Google Shape;3026;p42"/>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7" name="Google Shape;3027;p42"/>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8" name="Google Shape;3028;p42"/>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9" name="Google Shape;3029;p42"/>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0" name="Google Shape;3030;p42"/>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1" name="Google Shape;3031;p42"/>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2" name="Google Shape;3032;p42"/>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3" name="Google Shape;3033;p42"/>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34" name="Google Shape;3034;p42"/>
          <p:cNvGrpSpPr/>
          <p:nvPr/>
        </p:nvGrpSpPr>
        <p:grpSpPr>
          <a:xfrm>
            <a:off x="8529401" y="886957"/>
            <a:ext cx="1121995" cy="1140255"/>
            <a:chOff x="5967275" y="1212450"/>
            <a:chExt cx="1139775" cy="1158325"/>
          </a:xfrm>
        </p:grpSpPr>
        <p:sp>
          <p:nvSpPr>
            <p:cNvPr id="3035" name="Google Shape;3035;p42"/>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6" name="Google Shape;3036;p42"/>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7" name="Google Shape;3037;p42"/>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8" name="Google Shape;3038;p42"/>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9" name="Google Shape;3039;p42"/>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0" name="Google Shape;3040;p42"/>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1" name="Google Shape;3041;p42"/>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42" name="Google Shape;3042;p42"/>
          <p:cNvGrpSpPr/>
          <p:nvPr/>
        </p:nvGrpSpPr>
        <p:grpSpPr>
          <a:xfrm rot="8538506">
            <a:off x="4683600" y="674093"/>
            <a:ext cx="1855301" cy="2313393"/>
            <a:chOff x="2386975" y="3180875"/>
            <a:chExt cx="1391500" cy="1735075"/>
          </a:xfrm>
        </p:grpSpPr>
        <p:sp>
          <p:nvSpPr>
            <p:cNvPr id="3043" name="Google Shape;3043;p42"/>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4" name="Google Shape;3044;p42"/>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5" name="Google Shape;3045;p42"/>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6" name="Google Shape;3046;p42"/>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7" name="Google Shape;3047;p42"/>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8" name="Google Shape;3048;p42"/>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9" name="Google Shape;3049;p42"/>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0" name="Google Shape;3050;p42"/>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1" name="Google Shape;3051;p42"/>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2" name="Google Shape;3052;p42"/>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3" name="Google Shape;3053;p42"/>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4" name="Google Shape;3054;p42"/>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5" name="Google Shape;3055;p42"/>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6" name="Google Shape;3056;p42"/>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7" name="Google Shape;3057;p42"/>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8" name="Google Shape;3058;p42"/>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9" name="Google Shape;3059;p42"/>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0" name="Google Shape;3060;p42"/>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1" name="Google Shape;3061;p42"/>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2" name="Google Shape;3062;p42"/>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3" name="Google Shape;3063;p42"/>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4" name="Google Shape;3064;p42"/>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65" name="Google Shape;3065;p42"/>
          <p:cNvGrpSpPr/>
          <p:nvPr/>
        </p:nvGrpSpPr>
        <p:grpSpPr>
          <a:xfrm rot="-5400000" flipH="1">
            <a:off x="847112" y="2524416"/>
            <a:ext cx="2298293" cy="2878681"/>
            <a:chOff x="610625" y="938625"/>
            <a:chExt cx="1230350" cy="1541050"/>
          </a:xfrm>
        </p:grpSpPr>
        <p:sp>
          <p:nvSpPr>
            <p:cNvPr id="3066" name="Google Shape;3066;p42"/>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7" name="Google Shape;3067;p42"/>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8" name="Google Shape;3068;p42"/>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9" name="Google Shape;3069;p42"/>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0" name="Google Shape;3070;p42"/>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1" name="Google Shape;3071;p42"/>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2" name="Google Shape;3072;p42"/>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3" name="Google Shape;3073;p42"/>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4" name="Google Shape;3074;p42"/>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5" name="Google Shape;3075;p42"/>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6" name="Google Shape;3076;p42"/>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7" name="Google Shape;3077;p42"/>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8" name="Google Shape;3078;p42"/>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9" name="Google Shape;3079;p42"/>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0" name="Google Shape;3080;p42"/>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1" name="Google Shape;3081;p42"/>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2" name="Google Shape;3082;p42"/>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3" name="Google Shape;3083;p42"/>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84" name="Google Shape;3084;p42"/>
          <p:cNvGrpSpPr/>
          <p:nvPr/>
        </p:nvGrpSpPr>
        <p:grpSpPr>
          <a:xfrm rot="-9044330">
            <a:off x="2264846" y="317634"/>
            <a:ext cx="1436705" cy="3026289"/>
            <a:chOff x="4458800" y="2953350"/>
            <a:chExt cx="842025" cy="1773650"/>
          </a:xfrm>
        </p:grpSpPr>
        <p:sp>
          <p:nvSpPr>
            <p:cNvPr id="3085" name="Google Shape;3085;p42"/>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6" name="Google Shape;3086;p42"/>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7" name="Google Shape;3087;p42"/>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8" name="Google Shape;3088;p42"/>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9" name="Google Shape;3089;p42"/>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0" name="Google Shape;3090;p42"/>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1" name="Google Shape;3091;p42"/>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2" name="Google Shape;3092;p42"/>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3" name="Google Shape;3093;p42"/>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4" name="Google Shape;3094;p42"/>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5" name="Google Shape;3095;p42"/>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6" name="Google Shape;3096;p42"/>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7" name="Google Shape;3097;p42"/>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8" name="Google Shape;3098;p42"/>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9" name="Google Shape;3099;p42"/>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0" name="Google Shape;3100;p42"/>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1" name="Google Shape;3101;p42"/>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2" name="Google Shape;3102;p42"/>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3" name="Google Shape;3103;p42"/>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4" name="Google Shape;3104;p42"/>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5" name="Google Shape;3105;p42"/>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06" name="Google Shape;3106;p42"/>
          <p:cNvGrpSpPr/>
          <p:nvPr/>
        </p:nvGrpSpPr>
        <p:grpSpPr>
          <a:xfrm>
            <a:off x="9024619" y="3838123"/>
            <a:ext cx="1815461" cy="2906447"/>
            <a:chOff x="6073364" y="2878592"/>
            <a:chExt cx="1361596" cy="2179835"/>
          </a:xfrm>
        </p:grpSpPr>
        <p:sp>
          <p:nvSpPr>
            <p:cNvPr id="3107" name="Google Shape;3107;p42"/>
            <p:cNvSpPr/>
            <p:nvPr/>
          </p:nvSpPr>
          <p:spPr>
            <a:xfrm flipH="1">
              <a:off x="6073364" y="4741576"/>
              <a:ext cx="1294985" cy="316851"/>
            </a:xfrm>
            <a:custGeom>
              <a:avLst/>
              <a:gdLst/>
              <a:ahLst/>
              <a:cxnLst/>
              <a:rect l="l" t="t" r="r" b="b"/>
              <a:pathLst>
                <a:path w="53617" h="17074" extrusionOk="0">
                  <a:moveTo>
                    <a:pt x="26820" y="0"/>
                  </a:moveTo>
                  <a:cubicBezTo>
                    <a:pt x="12006" y="0"/>
                    <a:pt x="0" y="3835"/>
                    <a:pt x="0" y="8537"/>
                  </a:cubicBezTo>
                  <a:cubicBezTo>
                    <a:pt x="0" y="13239"/>
                    <a:pt x="12006" y="17073"/>
                    <a:pt x="26820" y="17073"/>
                  </a:cubicBezTo>
                  <a:cubicBezTo>
                    <a:pt x="41611" y="17073"/>
                    <a:pt x="53617" y="13239"/>
                    <a:pt x="53617" y="8537"/>
                  </a:cubicBezTo>
                  <a:cubicBezTo>
                    <a:pt x="53617" y="3835"/>
                    <a:pt x="41611" y="0"/>
                    <a:pt x="2682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8" name="Google Shape;3108;p42"/>
            <p:cNvSpPr/>
            <p:nvPr/>
          </p:nvSpPr>
          <p:spPr>
            <a:xfrm flipH="1">
              <a:off x="6331915" y="2999306"/>
              <a:ext cx="251959" cy="42948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9" name="Google Shape;3109;p42"/>
            <p:cNvSpPr/>
            <p:nvPr/>
          </p:nvSpPr>
          <p:spPr>
            <a:xfrm flipH="1">
              <a:off x="6331915" y="2999306"/>
              <a:ext cx="251959" cy="42948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0" name="Google Shape;3110;p42"/>
            <p:cNvSpPr/>
            <p:nvPr/>
          </p:nvSpPr>
          <p:spPr>
            <a:xfrm flipH="1">
              <a:off x="6470285" y="2907840"/>
              <a:ext cx="964675" cy="956318"/>
            </a:xfrm>
            <a:custGeom>
              <a:avLst/>
              <a:gdLst/>
              <a:ahLst/>
              <a:cxnLst/>
              <a:rect l="l" t="t" r="r" b="b"/>
              <a:pathLst>
                <a:path w="39941" h="39595" extrusionOk="0">
                  <a:moveTo>
                    <a:pt x="24607" y="1"/>
                  </a:moveTo>
                  <a:cubicBezTo>
                    <a:pt x="23871" y="1"/>
                    <a:pt x="23087" y="36"/>
                    <a:pt x="22251" y="113"/>
                  </a:cubicBezTo>
                  <a:cubicBezTo>
                    <a:pt x="12345" y="1049"/>
                    <a:pt x="9948" y="2510"/>
                    <a:pt x="8213" y="4153"/>
                  </a:cubicBezTo>
                  <a:cubicBezTo>
                    <a:pt x="6456" y="5797"/>
                    <a:pt x="4904" y="12210"/>
                    <a:pt x="3169" y="14242"/>
                  </a:cubicBezTo>
                  <a:cubicBezTo>
                    <a:pt x="1491" y="16160"/>
                    <a:pt x="0" y="18182"/>
                    <a:pt x="4260" y="18182"/>
                  </a:cubicBezTo>
                  <a:cubicBezTo>
                    <a:pt x="4461" y="18182"/>
                    <a:pt x="4676" y="18177"/>
                    <a:pt x="4904" y="18168"/>
                  </a:cubicBezTo>
                  <a:lnTo>
                    <a:pt x="4904" y="18168"/>
                  </a:lnTo>
                  <a:cubicBezTo>
                    <a:pt x="4904" y="18168"/>
                    <a:pt x="2462" y="32388"/>
                    <a:pt x="6798" y="35926"/>
                  </a:cubicBezTo>
                  <a:cubicBezTo>
                    <a:pt x="10017" y="38553"/>
                    <a:pt x="16044" y="39595"/>
                    <a:pt x="21862" y="39595"/>
                  </a:cubicBezTo>
                  <a:cubicBezTo>
                    <a:pt x="28173" y="39595"/>
                    <a:pt x="34237" y="38369"/>
                    <a:pt x="36197" y="36611"/>
                  </a:cubicBezTo>
                  <a:cubicBezTo>
                    <a:pt x="39941" y="33210"/>
                    <a:pt x="37110" y="7189"/>
                    <a:pt x="34805" y="4153"/>
                  </a:cubicBezTo>
                  <a:cubicBezTo>
                    <a:pt x="34805" y="4153"/>
                    <a:pt x="32585" y="1"/>
                    <a:pt x="2460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1" name="Google Shape;3111;p42"/>
            <p:cNvSpPr/>
            <p:nvPr/>
          </p:nvSpPr>
          <p:spPr>
            <a:xfrm flipH="1">
              <a:off x="6470285" y="2959889"/>
              <a:ext cx="844033" cy="904463"/>
            </a:xfrm>
            <a:custGeom>
              <a:avLst/>
              <a:gdLst/>
              <a:ahLst/>
              <a:cxnLst/>
              <a:rect l="l" t="t" r="r" b="b"/>
              <a:pathLst>
                <a:path w="34946" h="37448" extrusionOk="0">
                  <a:moveTo>
                    <a:pt x="21449" y="1"/>
                  </a:moveTo>
                  <a:cubicBezTo>
                    <a:pt x="18911" y="1"/>
                    <a:pt x="16266" y="203"/>
                    <a:pt x="14038" y="811"/>
                  </a:cubicBezTo>
                  <a:cubicBezTo>
                    <a:pt x="7350" y="2637"/>
                    <a:pt x="5045" y="3276"/>
                    <a:pt x="4314" y="8503"/>
                  </a:cubicBezTo>
                  <a:cubicBezTo>
                    <a:pt x="3652" y="13228"/>
                    <a:pt x="0" y="30005"/>
                    <a:pt x="2922" y="34250"/>
                  </a:cubicBezTo>
                  <a:cubicBezTo>
                    <a:pt x="3059" y="34456"/>
                    <a:pt x="3196" y="34638"/>
                    <a:pt x="3355" y="34798"/>
                  </a:cubicBezTo>
                  <a:cubicBezTo>
                    <a:pt x="6758" y="36680"/>
                    <a:pt x="11892" y="37448"/>
                    <a:pt x="16869" y="37448"/>
                  </a:cubicBezTo>
                  <a:cubicBezTo>
                    <a:pt x="20706" y="37448"/>
                    <a:pt x="24448" y="36991"/>
                    <a:pt x="27231" y="36236"/>
                  </a:cubicBezTo>
                  <a:cubicBezTo>
                    <a:pt x="28075" y="35802"/>
                    <a:pt x="28897" y="35460"/>
                    <a:pt x="29673" y="35277"/>
                  </a:cubicBezTo>
                  <a:cubicBezTo>
                    <a:pt x="30312" y="35049"/>
                    <a:pt x="30837" y="34775"/>
                    <a:pt x="31202" y="34456"/>
                  </a:cubicBezTo>
                  <a:cubicBezTo>
                    <a:pt x="34946" y="31055"/>
                    <a:pt x="32115" y="5034"/>
                    <a:pt x="29810" y="1998"/>
                  </a:cubicBezTo>
                  <a:cubicBezTo>
                    <a:pt x="29810" y="1998"/>
                    <a:pt x="29810" y="1998"/>
                    <a:pt x="29810" y="1975"/>
                  </a:cubicBezTo>
                  <a:lnTo>
                    <a:pt x="29787" y="1975"/>
                  </a:lnTo>
                  <a:cubicBezTo>
                    <a:pt x="29696" y="1816"/>
                    <a:pt x="29285" y="1154"/>
                    <a:pt x="28372" y="423"/>
                  </a:cubicBezTo>
                  <a:cubicBezTo>
                    <a:pt x="26555" y="215"/>
                    <a:pt x="24059" y="1"/>
                    <a:pt x="2144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2" name="Google Shape;3112;p42"/>
            <p:cNvSpPr/>
            <p:nvPr/>
          </p:nvSpPr>
          <p:spPr>
            <a:xfrm flipH="1">
              <a:off x="6887616" y="3016188"/>
              <a:ext cx="501696" cy="848260"/>
            </a:xfrm>
            <a:custGeom>
              <a:avLst/>
              <a:gdLst/>
              <a:ahLst/>
              <a:cxnLst/>
              <a:rect l="l" t="t" r="r" b="b"/>
              <a:pathLst>
                <a:path w="20772" h="35121" extrusionOk="0">
                  <a:moveTo>
                    <a:pt x="9842" y="1"/>
                  </a:moveTo>
                  <a:cubicBezTo>
                    <a:pt x="9062" y="1"/>
                    <a:pt x="8250" y="240"/>
                    <a:pt x="7442" y="649"/>
                  </a:cubicBezTo>
                  <a:cubicBezTo>
                    <a:pt x="4087" y="2315"/>
                    <a:pt x="4406" y="6423"/>
                    <a:pt x="3037" y="9322"/>
                  </a:cubicBezTo>
                  <a:cubicBezTo>
                    <a:pt x="2557" y="10372"/>
                    <a:pt x="1827" y="11262"/>
                    <a:pt x="1097" y="12130"/>
                  </a:cubicBezTo>
                  <a:cubicBezTo>
                    <a:pt x="868" y="12404"/>
                    <a:pt x="366" y="12815"/>
                    <a:pt x="1" y="13248"/>
                  </a:cubicBezTo>
                  <a:cubicBezTo>
                    <a:pt x="115" y="13317"/>
                    <a:pt x="252" y="13385"/>
                    <a:pt x="435" y="13454"/>
                  </a:cubicBezTo>
                  <a:cubicBezTo>
                    <a:pt x="435" y="13454"/>
                    <a:pt x="435" y="13454"/>
                    <a:pt x="457" y="13476"/>
                  </a:cubicBezTo>
                  <a:cubicBezTo>
                    <a:pt x="526" y="13499"/>
                    <a:pt x="617" y="13522"/>
                    <a:pt x="708" y="13545"/>
                  </a:cubicBezTo>
                  <a:lnTo>
                    <a:pt x="754" y="13545"/>
                  </a:lnTo>
                  <a:cubicBezTo>
                    <a:pt x="845" y="13568"/>
                    <a:pt x="960" y="13591"/>
                    <a:pt x="1051" y="13613"/>
                  </a:cubicBezTo>
                  <a:lnTo>
                    <a:pt x="1074" y="13613"/>
                  </a:lnTo>
                  <a:cubicBezTo>
                    <a:pt x="1188" y="13636"/>
                    <a:pt x="1325" y="13659"/>
                    <a:pt x="1462" y="13659"/>
                  </a:cubicBezTo>
                  <a:lnTo>
                    <a:pt x="1530" y="13659"/>
                  </a:lnTo>
                  <a:cubicBezTo>
                    <a:pt x="1621" y="13682"/>
                    <a:pt x="1758" y="13682"/>
                    <a:pt x="1873" y="13682"/>
                  </a:cubicBezTo>
                  <a:cubicBezTo>
                    <a:pt x="1918" y="13682"/>
                    <a:pt x="1964" y="13705"/>
                    <a:pt x="2010" y="13705"/>
                  </a:cubicBezTo>
                  <a:lnTo>
                    <a:pt x="2489" y="13705"/>
                  </a:lnTo>
                  <a:cubicBezTo>
                    <a:pt x="2649" y="13705"/>
                    <a:pt x="2831" y="13705"/>
                    <a:pt x="3014" y="13682"/>
                  </a:cubicBezTo>
                  <a:lnTo>
                    <a:pt x="3014" y="13682"/>
                  </a:lnTo>
                  <a:cubicBezTo>
                    <a:pt x="3014" y="13682"/>
                    <a:pt x="2740" y="15325"/>
                    <a:pt x="2534" y="17585"/>
                  </a:cubicBezTo>
                  <a:cubicBezTo>
                    <a:pt x="2534" y="17882"/>
                    <a:pt x="2512" y="18156"/>
                    <a:pt x="2466" y="18452"/>
                  </a:cubicBezTo>
                  <a:cubicBezTo>
                    <a:pt x="2146" y="22926"/>
                    <a:pt x="2215" y="29226"/>
                    <a:pt x="4908" y="31440"/>
                  </a:cubicBezTo>
                  <a:cubicBezTo>
                    <a:pt x="8150" y="34068"/>
                    <a:pt x="14208" y="35120"/>
                    <a:pt x="20037" y="35120"/>
                  </a:cubicBezTo>
                  <a:cubicBezTo>
                    <a:pt x="20283" y="35120"/>
                    <a:pt x="20528" y="35119"/>
                    <a:pt x="20772" y="35115"/>
                  </a:cubicBezTo>
                  <a:cubicBezTo>
                    <a:pt x="20475" y="34179"/>
                    <a:pt x="19653" y="33243"/>
                    <a:pt x="19288" y="32536"/>
                  </a:cubicBezTo>
                  <a:cubicBezTo>
                    <a:pt x="18489" y="30938"/>
                    <a:pt x="17964" y="29157"/>
                    <a:pt x="17394" y="27468"/>
                  </a:cubicBezTo>
                  <a:cubicBezTo>
                    <a:pt x="16389" y="24547"/>
                    <a:pt x="16595" y="21465"/>
                    <a:pt x="16321" y="18452"/>
                  </a:cubicBezTo>
                  <a:cubicBezTo>
                    <a:pt x="16001" y="14960"/>
                    <a:pt x="15499" y="11468"/>
                    <a:pt x="14815" y="8021"/>
                  </a:cubicBezTo>
                  <a:cubicBezTo>
                    <a:pt x="14426" y="6172"/>
                    <a:pt x="14198" y="3684"/>
                    <a:pt x="13148" y="2041"/>
                  </a:cubicBezTo>
                  <a:cubicBezTo>
                    <a:pt x="12214" y="591"/>
                    <a:pt x="11067" y="1"/>
                    <a:pt x="98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3" name="Google Shape;3113;p42"/>
            <p:cNvSpPr/>
            <p:nvPr/>
          </p:nvSpPr>
          <p:spPr>
            <a:xfrm flipH="1">
              <a:off x="7231620" y="3046186"/>
              <a:ext cx="157692" cy="301182"/>
            </a:xfrm>
            <a:custGeom>
              <a:avLst/>
              <a:gdLst/>
              <a:ahLst/>
              <a:cxnLst/>
              <a:rect l="l" t="t" r="r" b="b"/>
              <a:pathLst>
                <a:path w="6529" h="12470" extrusionOk="0">
                  <a:moveTo>
                    <a:pt x="6529" y="0"/>
                  </a:moveTo>
                  <a:cubicBezTo>
                    <a:pt x="4132" y="1917"/>
                    <a:pt x="4269" y="5478"/>
                    <a:pt x="3037" y="8080"/>
                  </a:cubicBezTo>
                  <a:cubicBezTo>
                    <a:pt x="2557" y="9130"/>
                    <a:pt x="1827" y="10020"/>
                    <a:pt x="1097" y="10888"/>
                  </a:cubicBezTo>
                  <a:cubicBezTo>
                    <a:pt x="868" y="11162"/>
                    <a:pt x="366" y="11573"/>
                    <a:pt x="1" y="12006"/>
                  </a:cubicBezTo>
                  <a:cubicBezTo>
                    <a:pt x="411" y="12293"/>
                    <a:pt x="1189" y="12470"/>
                    <a:pt x="2467" y="12470"/>
                  </a:cubicBezTo>
                  <a:cubicBezTo>
                    <a:pt x="2612" y="12470"/>
                    <a:pt x="2764" y="12467"/>
                    <a:pt x="2923" y="12463"/>
                  </a:cubicBezTo>
                  <a:cubicBezTo>
                    <a:pt x="3265" y="11641"/>
                    <a:pt x="3721" y="10294"/>
                    <a:pt x="3836" y="8948"/>
                  </a:cubicBezTo>
                  <a:cubicBezTo>
                    <a:pt x="4018" y="6893"/>
                    <a:pt x="5296" y="1644"/>
                    <a:pt x="652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4" name="Google Shape;3114;p42"/>
            <p:cNvSpPr/>
            <p:nvPr/>
          </p:nvSpPr>
          <p:spPr>
            <a:xfrm flipH="1">
              <a:off x="7114746" y="3016816"/>
              <a:ext cx="264083" cy="316084"/>
            </a:xfrm>
            <a:custGeom>
              <a:avLst/>
              <a:gdLst/>
              <a:ahLst/>
              <a:cxnLst/>
              <a:rect l="l" t="t" r="r" b="b"/>
              <a:pathLst>
                <a:path w="10934" h="13087" extrusionOk="0">
                  <a:moveTo>
                    <a:pt x="10890" y="1"/>
                  </a:moveTo>
                  <a:cubicBezTo>
                    <a:pt x="10741" y="1"/>
                    <a:pt x="10223" y="51"/>
                    <a:pt x="9496" y="166"/>
                  </a:cubicBezTo>
                  <a:cubicBezTo>
                    <a:pt x="8651" y="280"/>
                    <a:pt x="7487" y="463"/>
                    <a:pt x="6460" y="1102"/>
                  </a:cubicBezTo>
                  <a:cubicBezTo>
                    <a:pt x="5935" y="1399"/>
                    <a:pt x="5501" y="1832"/>
                    <a:pt x="5182" y="2289"/>
                  </a:cubicBezTo>
                  <a:cubicBezTo>
                    <a:pt x="4862" y="2745"/>
                    <a:pt x="4634" y="3225"/>
                    <a:pt x="4497" y="3636"/>
                  </a:cubicBezTo>
                  <a:cubicBezTo>
                    <a:pt x="4178" y="4434"/>
                    <a:pt x="4018" y="4982"/>
                    <a:pt x="4018" y="4982"/>
                  </a:cubicBezTo>
                  <a:cubicBezTo>
                    <a:pt x="4018" y="4982"/>
                    <a:pt x="3972" y="5142"/>
                    <a:pt x="3904" y="5370"/>
                  </a:cubicBezTo>
                  <a:cubicBezTo>
                    <a:pt x="3835" y="5621"/>
                    <a:pt x="3744" y="5964"/>
                    <a:pt x="3630" y="6375"/>
                  </a:cubicBezTo>
                  <a:cubicBezTo>
                    <a:pt x="3402" y="7219"/>
                    <a:pt x="3128" y="8315"/>
                    <a:pt x="2694" y="9365"/>
                  </a:cubicBezTo>
                  <a:cubicBezTo>
                    <a:pt x="1804" y="11465"/>
                    <a:pt x="1" y="13017"/>
                    <a:pt x="115" y="13085"/>
                  </a:cubicBezTo>
                  <a:cubicBezTo>
                    <a:pt x="115" y="13086"/>
                    <a:pt x="116" y="13086"/>
                    <a:pt x="118" y="13086"/>
                  </a:cubicBezTo>
                  <a:cubicBezTo>
                    <a:pt x="161" y="13086"/>
                    <a:pt x="566" y="12703"/>
                    <a:pt x="1165" y="12104"/>
                  </a:cubicBezTo>
                  <a:cubicBezTo>
                    <a:pt x="1302" y="11944"/>
                    <a:pt x="1461" y="11784"/>
                    <a:pt x="1621" y="11579"/>
                  </a:cubicBezTo>
                  <a:cubicBezTo>
                    <a:pt x="1804" y="11396"/>
                    <a:pt x="1941" y="11191"/>
                    <a:pt x="2100" y="10963"/>
                  </a:cubicBezTo>
                  <a:cubicBezTo>
                    <a:pt x="2192" y="10848"/>
                    <a:pt x="2260" y="10734"/>
                    <a:pt x="2352" y="10620"/>
                  </a:cubicBezTo>
                  <a:lnTo>
                    <a:pt x="2466" y="10460"/>
                  </a:lnTo>
                  <a:lnTo>
                    <a:pt x="2580" y="10255"/>
                  </a:lnTo>
                  <a:cubicBezTo>
                    <a:pt x="2717" y="10004"/>
                    <a:pt x="2854" y="9753"/>
                    <a:pt x="2991" y="9502"/>
                  </a:cubicBezTo>
                  <a:cubicBezTo>
                    <a:pt x="3470" y="8429"/>
                    <a:pt x="3790" y="7310"/>
                    <a:pt x="4041" y="6489"/>
                  </a:cubicBezTo>
                  <a:cubicBezTo>
                    <a:pt x="4155" y="6078"/>
                    <a:pt x="4246" y="5736"/>
                    <a:pt x="4315" y="5484"/>
                  </a:cubicBezTo>
                  <a:cubicBezTo>
                    <a:pt x="4406" y="5256"/>
                    <a:pt x="4452" y="5119"/>
                    <a:pt x="4452" y="5119"/>
                  </a:cubicBezTo>
                  <a:cubicBezTo>
                    <a:pt x="4452" y="5119"/>
                    <a:pt x="4588" y="4571"/>
                    <a:pt x="4862" y="3773"/>
                  </a:cubicBezTo>
                  <a:cubicBezTo>
                    <a:pt x="5136" y="2974"/>
                    <a:pt x="5684" y="1969"/>
                    <a:pt x="6620" y="1353"/>
                  </a:cubicBezTo>
                  <a:cubicBezTo>
                    <a:pt x="7556" y="737"/>
                    <a:pt x="8697" y="509"/>
                    <a:pt x="9519" y="326"/>
                  </a:cubicBezTo>
                  <a:cubicBezTo>
                    <a:pt x="10363" y="166"/>
                    <a:pt x="10934" y="52"/>
                    <a:pt x="10934" y="6"/>
                  </a:cubicBezTo>
                  <a:cubicBezTo>
                    <a:pt x="10934" y="3"/>
                    <a:pt x="10919" y="1"/>
                    <a:pt x="1089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5" name="Google Shape;3115;p42"/>
            <p:cNvSpPr/>
            <p:nvPr/>
          </p:nvSpPr>
          <p:spPr>
            <a:xfrm flipH="1">
              <a:off x="7253115" y="3223683"/>
              <a:ext cx="95934" cy="572269"/>
            </a:xfrm>
            <a:custGeom>
              <a:avLst/>
              <a:gdLst/>
              <a:ahLst/>
              <a:cxnLst/>
              <a:rect l="l" t="t" r="r" b="b"/>
              <a:pathLst>
                <a:path w="3972" h="23694" extrusionOk="0">
                  <a:moveTo>
                    <a:pt x="2054" y="1"/>
                  </a:moveTo>
                  <a:cubicBezTo>
                    <a:pt x="2032" y="1"/>
                    <a:pt x="2054" y="69"/>
                    <a:pt x="2054" y="161"/>
                  </a:cubicBezTo>
                  <a:cubicBezTo>
                    <a:pt x="2077" y="252"/>
                    <a:pt x="2123" y="389"/>
                    <a:pt x="2123" y="571"/>
                  </a:cubicBezTo>
                  <a:cubicBezTo>
                    <a:pt x="2169" y="937"/>
                    <a:pt x="2100" y="1439"/>
                    <a:pt x="1986" y="2055"/>
                  </a:cubicBezTo>
                  <a:cubicBezTo>
                    <a:pt x="1872" y="2671"/>
                    <a:pt x="1666" y="3402"/>
                    <a:pt x="1529" y="4178"/>
                  </a:cubicBezTo>
                  <a:cubicBezTo>
                    <a:pt x="1392" y="4954"/>
                    <a:pt x="1256" y="5776"/>
                    <a:pt x="1050" y="6597"/>
                  </a:cubicBezTo>
                  <a:cubicBezTo>
                    <a:pt x="845" y="7396"/>
                    <a:pt x="685" y="8241"/>
                    <a:pt x="525" y="9017"/>
                  </a:cubicBezTo>
                  <a:cubicBezTo>
                    <a:pt x="434" y="9405"/>
                    <a:pt x="365" y="9793"/>
                    <a:pt x="320" y="10158"/>
                  </a:cubicBezTo>
                  <a:cubicBezTo>
                    <a:pt x="274" y="10523"/>
                    <a:pt x="228" y="10866"/>
                    <a:pt x="183" y="11185"/>
                  </a:cubicBezTo>
                  <a:cubicBezTo>
                    <a:pt x="91" y="11824"/>
                    <a:pt x="91" y="12349"/>
                    <a:pt x="46" y="12715"/>
                  </a:cubicBezTo>
                  <a:cubicBezTo>
                    <a:pt x="23" y="13103"/>
                    <a:pt x="0" y="13308"/>
                    <a:pt x="0" y="13308"/>
                  </a:cubicBezTo>
                  <a:cubicBezTo>
                    <a:pt x="0" y="13308"/>
                    <a:pt x="0" y="13354"/>
                    <a:pt x="0" y="13468"/>
                  </a:cubicBezTo>
                  <a:cubicBezTo>
                    <a:pt x="23" y="13559"/>
                    <a:pt x="23" y="13719"/>
                    <a:pt x="23" y="13901"/>
                  </a:cubicBezTo>
                  <a:cubicBezTo>
                    <a:pt x="46" y="14267"/>
                    <a:pt x="46" y="14814"/>
                    <a:pt x="91" y="15454"/>
                  </a:cubicBezTo>
                  <a:cubicBezTo>
                    <a:pt x="206" y="16709"/>
                    <a:pt x="365" y="18444"/>
                    <a:pt x="1027" y="20064"/>
                  </a:cubicBezTo>
                  <a:cubicBezTo>
                    <a:pt x="1347" y="20886"/>
                    <a:pt x="1826" y="21616"/>
                    <a:pt x="2305" y="22255"/>
                  </a:cubicBezTo>
                  <a:cubicBezTo>
                    <a:pt x="2671" y="22735"/>
                    <a:pt x="3036" y="23146"/>
                    <a:pt x="3378" y="23511"/>
                  </a:cubicBezTo>
                  <a:cubicBezTo>
                    <a:pt x="3584" y="23557"/>
                    <a:pt x="3766" y="23625"/>
                    <a:pt x="3972" y="23693"/>
                  </a:cubicBezTo>
                  <a:cubicBezTo>
                    <a:pt x="3538" y="23237"/>
                    <a:pt x="3059" y="22666"/>
                    <a:pt x="2625" y="22027"/>
                  </a:cubicBezTo>
                  <a:cubicBezTo>
                    <a:pt x="2191" y="21388"/>
                    <a:pt x="1758" y="20681"/>
                    <a:pt x="1484" y="19882"/>
                  </a:cubicBezTo>
                  <a:cubicBezTo>
                    <a:pt x="913" y="18352"/>
                    <a:pt x="822" y="16663"/>
                    <a:pt x="731" y="15408"/>
                  </a:cubicBezTo>
                  <a:cubicBezTo>
                    <a:pt x="708" y="14769"/>
                    <a:pt x="708" y="14267"/>
                    <a:pt x="708" y="13901"/>
                  </a:cubicBezTo>
                  <a:cubicBezTo>
                    <a:pt x="708" y="13719"/>
                    <a:pt x="708" y="13559"/>
                    <a:pt x="685" y="13468"/>
                  </a:cubicBezTo>
                  <a:cubicBezTo>
                    <a:pt x="685" y="13376"/>
                    <a:pt x="708" y="13331"/>
                    <a:pt x="708" y="13331"/>
                  </a:cubicBezTo>
                  <a:cubicBezTo>
                    <a:pt x="708" y="13331"/>
                    <a:pt x="708" y="13103"/>
                    <a:pt x="731" y="12760"/>
                  </a:cubicBezTo>
                  <a:cubicBezTo>
                    <a:pt x="753" y="12395"/>
                    <a:pt x="753" y="11870"/>
                    <a:pt x="799" y="11254"/>
                  </a:cubicBezTo>
                  <a:cubicBezTo>
                    <a:pt x="845" y="10934"/>
                    <a:pt x="890" y="10592"/>
                    <a:pt x="936" y="10249"/>
                  </a:cubicBezTo>
                  <a:cubicBezTo>
                    <a:pt x="959" y="9884"/>
                    <a:pt x="1004" y="9496"/>
                    <a:pt x="1073" y="9131"/>
                  </a:cubicBezTo>
                  <a:cubicBezTo>
                    <a:pt x="1210" y="8355"/>
                    <a:pt x="1347" y="7533"/>
                    <a:pt x="1529" y="6689"/>
                  </a:cubicBezTo>
                  <a:cubicBezTo>
                    <a:pt x="1712" y="5867"/>
                    <a:pt x="1803" y="5022"/>
                    <a:pt x="1917" y="4246"/>
                  </a:cubicBezTo>
                  <a:cubicBezTo>
                    <a:pt x="2009" y="3447"/>
                    <a:pt x="2169" y="2740"/>
                    <a:pt x="2260" y="2101"/>
                  </a:cubicBezTo>
                  <a:cubicBezTo>
                    <a:pt x="2328" y="1462"/>
                    <a:pt x="2351" y="914"/>
                    <a:pt x="2260" y="549"/>
                  </a:cubicBezTo>
                  <a:cubicBezTo>
                    <a:pt x="2237" y="366"/>
                    <a:pt x="2169" y="229"/>
                    <a:pt x="2123" y="138"/>
                  </a:cubicBezTo>
                  <a:cubicBezTo>
                    <a:pt x="2077" y="47"/>
                    <a:pt x="2054" y="1"/>
                    <a:pt x="205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6" name="Google Shape;3116;p42"/>
            <p:cNvSpPr/>
            <p:nvPr/>
          </p:nvSpPr>
          <p:spPr>
            <a:xfrm flipH="1">
              <a:off x="6792237" y="4135560"/>
              <a:ext cx="311495" cy="642505"/>
            </a:xfrm>
            <a:custGeom>
              <a:avLst/>
              <a:gdLst/>
              <a:ahLst/>
              <a:cxnLst/>
              <a:rect l="l" t="t" r="r" b="b"/>
              <a:pathLst>
                <a:path w="12897" h="26602" extrusionOk="0">
                  <a:moveTo>
                    <a:pt x="9414" y="0"/>
                  </a:moveTo>
                  <a:cubicBezTo>
                    <a:pt x="6047" y="0"/>
                    <a:pt x="688" y="797"/>
                    <a:pt x="411" y="1756"/>
                  </a:cubicBezTo>
                  <a:cubicBezTo>
                    <a:pt x="0" y="3103"/>
                    <a:pt x="959" y="25677"/>
                    <a:pt x="959" y="25677"/>
                  </a:cubicBezTo>
                  <a:cubicBezTo>
                    <a:pt x="1290" y="26399"/>
                    <a:pt x="2126" y="26601"/>
                    <a:pt x="2961" y="26601"/>
                  </a:cubicBezTo>
                  <a:cubicBezTo>
                    <a:pt x="4027" y="26601"/>
                    <a:pt x="5090" y="26271"/>
                    <a:pt x="5090" y="26271"/>
                  </a:cubicBezTo>
                  <a:cubicBezTo>
                    <a:pt x="7419" y="20975"/>
                    <a:pt x="12897" y="1482"/>
                    <a:pt x="12052" y="433"/>
                  </a:cubicBezTo>
                  <a:cubicBezTo>
                    <a:pt x="11809" y="130"/>
                    <a:pt x="10774" y="0"/>
                    <a:pt x="9414"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7" name="Google Shape;3117;p42"/>
            <p:cNvSpPr/>
            <p:nvPr/>
          </p:nvSpPr>
          <p:spPr>
            <a:xfrm flipH="1">
              <a:off x="6918483" y="4362980"/>
              <a:ext cx="11593" cy="33330"/>
            </a:xfrm>
            <a:custGeom>
              <a:avLst/>
              <a:gdLst/>
              <a:ahLst/>
              <a:cxnLst/>
              <a:rect l="l" t="t" r="r" b="b"/>
              <a:pathLst>
                <a:path w="480" h="1380" extrusionOk="0">
                  <a:moveTo>
                    <a:pt x="411" y="1"/>
                  </a:moveTo>
                  <a:cubicBezTo>
                    <a:pt x="348" y="1"/>
                    <a:pt x="217" y="125"/>
                    <a:pt x="137" y="284"/>
                  </a:cubicBezTo>
                  <a:cubicBezTo>
                    <a:pt x="23" y="466"/>
                    <a:pt x="0" y="649"/>
                    <a:pt x="0" y="649"/>
                  </a:cubicBezTo>
                  <a:cubicBezTo>
                    <a:pt x="0" y="649"/>
                    <a:pt x="0" y="854"/>
                    <a:pt x="69" y="1037"/>
                  </a:cubicBezTo>
                  <a:cubicBezTo>
                    <a:pt x="137" y="1219"/>
                    <a:pt x="229" y="1379"/>
                    <a:pt x="297" y="1379"/>
                  </a:cubicBezTo>
                  <a:cubicBezTo>
                    <a:pt x="343" y="1356"/>
                    <a:pt x="366" y="1174"/>
                    <a:pt x="388" y="1014"/>
                  </a:cubicBezTo>
                  <a:cubicBezTo>
                    <a:pt x="411" y="831"/>
                    <a:pt x="457" y="694"/>
                    <a:pt x="457" y="694"/>
                  </a:cubicBezTo>
                  <a:cubicBezTo>
                    <a:pt x="457" y="694"/>
                    <a:pt x="434" y="535"/>
                    <a:pt x="434" y="375"/>
                  </a:cubicBezTo>
                  <a:cubicBezTo>
                    <a:pt x="434" y="215"/>
                    <a:pt x="480" y="55"/>
                    <a:pt x="434" y="10"/>
                  </a:cubicBezTo>
                  <a:cubicBezTo>
                    <a:pt x="428" y="4"/>
                    <a:pt x="420" y="1"/>
                    <a:pt x="411" y="1"/>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8" name="Google Shape;3118;p42"/>
            <p:cNvSpPr/>
            <p:nvPr/>
          </p:nvSpPr>
          <p:spPr>
            <a:xfrm flipH="1">
              <a:off x="6828611" y="4256250"/>
              <a:ext cx="72240" cy="176482"/>
            </a:xfrm>
            <a:custGeom>
              <a:avLst/>
              <a:gdLst/>
              <a:ahLst/>
              <a:cxnLst/>
              <a:rect l="l" t="t" r="r" b="b"/>
              <a:pathLst>
                <a:path w="2991" h="7307" extrusionOk="0">
                  <a:moveTo>
                    <a:pt x="2830" y="1"/>
                  </a:moveTo>
                  <a:cubicBezTo>
                    <a:pt x="2808" y="1"/>
                    <a:pt x="2808" y="69"/>
                    <a:pt x="2808" y="183"/>
                  </a:cubicBezTo>
                  <a:cubicBezTo>
                    <a:pt x="2808" y="297"/>
                    <a:pt x="2808" y="434"/>
                    <a:pt x="2785" y="617"/>
                  </a:cubicBezTo>
                  <a:cubicBezTo>
                    <a:pt x="2762" y="982"/>
                    <a:pt x="2648" y="1461"/>
                    <a:pt x="2511" y="1918"/>
                  </a:cubicBezTo>
                  <a:cubicBezTo>
                    <a:pt x="2397" y="2397"/>
                    <a:pt x="2191" y="2854"/>
                    <a:pt x="2054" y="3196"/>
                  </a:cubicBezTo>
                  <a:cubicBezTo>
                    <a:pt x="1917" y="3538"/>
                    <a:pt x="1826" y="3767"/>
                    <a:pt x="1826" y="3767"/>
                  </a:cubicBezTo>
                  <a:cubicBezTo>
                    <a:pt x="1826" y="3767"/>
                    <a:pt x="1461" y="4680"/>
                    <a:pt x="1004" y="5547"/>
                  </a:cubicBezTo>
                  <a:cubicBezTo>
                    <a:pt x="571" y="6437"/>
                    <a:pt x="0" y="7282"/>
                    <a:pt x="69" y="7305"/>
                  </a:cubicBezTo>
                  <a:cubicBezTo>
                    <a:pt x="70" y="7306"/>
                    <a:pt x="72" y="7307"/>
                    <a:pt x="74" y="7307"/>
                  </a:cubicBezTo>
                  <a:cubicBezTo>
                    <a:pt x="150" y="7307"/>
                    <a:pt x="790" y="6528"/>
                    <a:pt x="1278" y="5684"/>
                  </a:cubicBezTo>
                  <a:cubicBezTo>
                    <a:pt x="1826" y="4840"/>
                    <a:pt x="2237" y="3927"/>
                    <a:pt x="2237" y="3927"/>
                  </a:cubicBezTo>
                  <a:cubicBezTo>
                    <a:pt x="2237" y="3927"/>
                    <a:pt x="2328" y="3675"/>
                    <a:pt x="2465" y="3333"/>
                  </a:cubicBezTo>
                  <a:cubicBezTo>
                    <a:pt x="2579" y="2968"/>
                    <a:pt x="2739" y="2489"/>
                    <a:pt x="2830" y="2009"/>
                  </a:cubicBezTo>
                  <a:cubicBezTo>
                    <a:pt x="2945" y="1507"/>
                    <a:pt x="2990" y="1005"/>
                    <a:pt x="2967" y="617"/>
                  </a:cubicBezTo>
                  <a:cubicBezTo>
                    <a:pt x="2945" y="434"/>
                    <a:pt x="2922" y="274"/>
                    <a:pt x="2899" y="183"/>
                  </a:cubicBezTo>
                  <a:cubicBezTo>
                    <a:pt x="2876" y="69"/>
                    <a:pt x="2853" y="1"/>
                    <a:pt x="2830" y="1"/>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9" name="Google Shape;3119;p42"/>
            <p:cNvSpPr/>
            <p:nvPr/>
          </p:nvSpPr>
          <p:spPr>
            <a:xfrm flipH="1">
              <a:off x="6863898" y="4329408"/>
              <a:ext cx="24829" cy="35118"/>
            </a:xfrm>
            <a:custGeom>
              <a:avLst/>
              <a:gdLst/>
              <a:ahLst/>
              <a:cxnLst/>
              <a:rect l="l" t="t" r="r" b="b"/>
              <a:pathLst>
                <a:path w="1028" h="1454" extrusionOk="0">
                  <a:moveTo>
                    <a:pt x="730" y="1"/>
                  </a:moveTo>
                  <a:cubicBezTo>
                    <a:pt x="539" y="1"/>
                    <a:pt x="311" y="212"/>
                    <a:pt x="160" y="532"/>
                  </a:cubicBezTo>
                  <a:cubicBezTo>
                    <a:pt x="0" y="920"/>
                    <a:pt x="0" y="1308"/>
                    <a:pt x="206" y="1422"/>
                  </a:cubicBezTo>
                  <a:cubicBezTo>
                    <a:pt x="240" y="1444"/>
                    <a:pt x="278" y="1454"/>
                    <a:pt x="318" y="1454"/>
                  </a:cubicBezTo>
                  <a:cubicBezTo>
                    <a:pt x="495" y="1454"/>
                    <a:pt x="719" y="1259"/>
                    <a:pt x="868" y="943"/>
                  </a:cubicBezTo>
                  <a:cubicBezTo>
                    <a:pt x="1027" y="555"/>
                    <a:pt x="1027" y="144"/>
                    <a:pt x="845" y="30"/>
                  </a:cubicBezTo>
                  <a:cubicBezTo>
                    <a:pt x="809" y="10"/>
                    <a:pt x="770" y="1"/>
                    <a:pt x="730"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0" name="Google Shape;3120;p42"/>
            <p:cNvSpPr/>
            <p:nvPr/>
          </p:nvSpPr>
          <p:spPr>
            <a:xfrm flipH="1">
              <a:off x="6820351" y="4135584"/>
              <a:ext cx="283381" cy="642481"/>
            </a:xfrm>
            <a:custGeom>
              <a:avLst/>
              <a:gdLst/>
              <a:ahLst/>
              <a:cxnLst/>
              <a:rect l="l" t="t" r="r" b="b"/>
              <a:pathLst>
                <a:path w="11733" h="26601" extrusionOk="0">
                  <a:moveTo>
                    <a:pt x="9416" y="1"/>
                  </a:moveTo>
                  <a:cubicBezTo>
                    <a:pt x="6059" y="1"/>
                    <a:pt x="686" y="794"/>
                    <a:pt x="411" y="1755"/>
                  </a:cubicBezTo>
                  <a:cubicBezTo>
                    <a:pt x="0" y="3102"/>
                    <a:pt x="959" y="25676"/>
                    <a:pt x="959" y="25676"/>
                  </a:cubicBezTo>
                  <a:cubicBezTo>
                    <a:pt x="1290" y="26398"/>
                    <a:pt x="2126" y="26600"/>
                    <a:pt x="2961" y="26600"/>
                  </a:cubicBezTo>
                  <a:cubicBezTo>
                    <a:pt x="4027" y="26600"/>
                    <a:pt x="5090" y="26270"/>
                    <a:pt x="5090" y="26270"/>
                  </a:cubicBezTo>
                  <a:cubicBezTo>
                    <a:pt x="5684" y="24923"/>
                    <a:pt x="6460" y="22663"/>
                    <a:pt x="7304" y="20038"/>
                  </a:cubicBezTo>
                  <a:lnTo>
                    <a:pt x="7304" y="20038"/>
                  </a:lnTo>
                  <a:cubicBezTo>
                    <a:pt x="6871" y="20312"/>
                    <a:pt x="6414" y="20563"/>
                    <a:pt x="5935" y="20814"/>
                  </a:cubicBezTo>
                  <a:cubicBezTo>
                    <a:pt x="5819" y="20869"/>
                    <a:pt x="5707" y="20895"/>
                    <a:pt x="5600" y="20895"/>
                  </a:cubicBezTo>
                  <a:cubicBezTo>
                    <a:pt x="3406" y="20895"/>
                    <a:pt x="3006" y="10045"/>
                    <a:pt x="3333" y="8261"/>
                  </a:cubicBezTo>
                  <a:cubicBezTo>
                    <a:pt x="3550" y="7129"/>
                    <a:pt x="6421" y="6903"/>
                    <a:pt x="8641" y="6903"/>
                  </a:cubicBezTo>
                  <a:cubicBezTo>
                    <a:pt x="9689" y="6903"/>
                    <a:pt x="10592" y="6953"/>
                    <a:pt x="11002" y="6982"/>
                  </a:cubicBezTo>
                  <a:cubicBezTo>
                    <a:pt x="11299" y="5795"/>
                    <a:pt x="11527" y="4700"/>
                    <a:pt x="11733" y="3787"/>
                  </a:cubicBezTo>
                  <a:cubicBezTo>
                    <a:pt x="11573" y="2600"/>
                    <a:pt x="11253" y="1276"/>
                    <a:pt x="10865" y="66"/>
                  </a:cubicBezTo>
                  <a:cubicBezTo>
                    <a:pt x="10456" y="22"/>
                    <a:pt x="9963" y="1"/>
                    <a:pt x="94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1" name="Google Shape;3121;p42"/>
            <p:cNvSpPr/>
            <p:nvPr/>
          </p:nvSpPr>
          <p:spPr>
            <a:xfrm flipH="1">
              <a:off x="6774582" y="4747440"/>
              <a:ext cx="304901" cy="153223"/>
            </a:xfrm>
            <a:custGeom>
              <a:avLst/>
              <a:gdLst/>
              <a:ahLst/>
              <a:cxnLst/>
              <a:rect l="l" t="t" r="r" b="b"/>
              <a:pathLst>
                <a:path w="12624" h="6344" extrusionOk="0">
                  <a:moveTo>
                    <a:pt x="1" y="1"/>
                  </a:moveTo>
                  <a:lnTo>
                    <a:pt x="1" y="1"/>
                  </a:lnTo>
                  <a:cubicBezTo>
                    <a:pt x="46" y="914"/>
                    <a:pt x="115" y="1827"/>
                    <a:pt x="183" y="2740"/>
                  </a:cubicBezTo>
                  <a:cubicBezTo>
                    <a:pt x="1266" y="5131"/>
                    <a:pt x="6036" y="6343"/>
                    <a:pt x="9255" y="6343"/>
                  </a:cubicBezTo>
                  <a:cubicBezTo>
                    <a:pt x="10921" y="6343"/>
                    <a:pt x="12172" y="6019"/>
                    <a:pt x="12281" y="5365"/>
                  </a:cubicBezTo>
                  <a:cubicBezTo>
                    <a:pt x="12623" y="3425"/>
                    <a:pt x="4132" y="617"/>
                    <a:pt x="4132" y="617"/>
                  </a:cubicBezTo>
                  <a:cubicBezTo>
                    <a:pt x="4132" y="617"/>
                    <a:pt x="4132" y="549"/>
                    <a:pt x="4132" y="412"/>
                  </a:cubicBezTo>
                  <a:cubicBezTo>
                    <a:pt x="3638" y="630"/>
                    <a:pt x="2965" y="848"/>
                    <a:pt x="2232" y="848"/>
                  </a:cubicBezTo>
                  <a:cubicBezTo>
                    <a:pt x="1508" y="848"/>
                    <a:pt x="726" y="636"/>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2" name="Google Shape;3122;p42"/>
            <p:cNvSpPr/>
            <p:nvPr/>
          </p:nvSpPr>
          <p:spPr>
            <a:xfrm flipH="1">
              <a:off x="6780113" y="4747440"/>
              <a:ext cx="299370" cy="153223"/>
            </a:xfrm>
            <a:custGeom>
              <a:avLst/>
              <a:gdLst/>
              <a:ahLst/>
              <a:cxnLst/>
              <a:rect l="l" t="t" r="r" b="b"/>
              <a:pathLst>
                <a:path w="12395" h="6344" extrusionOk="0">
                  <a:moveTo>
                    <a:pt x="1" y="1"/>
                  </a:moveTo>
                  <a:cubicBezTo>
                    <a:pt x="46" y="914"/>
                    <a:pt x="115" y="1827"/>
                    <a:pt x="183" y="2740"/>
                  </a:cubicBezTo>
                  <a:cubicBezTo>
                    <a:pt x="1266" y="5131"/>
                    <a:pt x="6036" y="6343"/>
                    <a:pt x="9255" y="6343"/>
                  </a:cubicBezTo>
                  <a:cubicBezTo>
                    <a:pt x="10921" y="6343"/>
                    <a:pt x="12172" y="6019"/>
                    <a:pt x="12281" y="5365"/>
                  </a:cubicBezTo>
                  <a:cubicBezTo>
                    <a:pt x="12395" y="4749"/>
                    <a:pt x="11642" y="4064"/>
                    <a:pt x="10546" y="3402"/>
                  </a:cubicBezTo>
                  <a:cubicBezTo>
                    <a:pt x="10256" y="3711"/>
                    <a:pt x="9624" y="4003"/>
                    <a:pt x="8317" y="4003"/>
                  </a:cubicBezTo>
                  <a:cubicBezTo>
                    <a:pt x="8079" y="4003"/>
                    <a:pt x="7818" y="3994"/>
                    <a:pt x="7533" y="3972"/>
                  </a:cubicBezTo>
                  <a:cubicBezTo>
                    <a:pt x="3949" y="3699"/>
                    <a:pt x="1210" y="2055"/>
                    <a:pt x="868" y="572"/>
                  </a:cubicBezTo>
                  <a:cubicBezTo>
                    <a:pt x="571" y="435"/>
                    <a:pt x="275" y="252"/>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3" name="Google Shape;3123;p42"/>
            <p:cNvSpPr/>
            <p:nvPr/>
          </p:nvSpPr>
          <p:spPr>
            <a:xfrm flipH="1">
              <a:off x="6781755" y="4804778"/>
              <a:ext cx="293863" cy="95885"/>
            </a:xfrm>
            <a:custGeom>
              <a:avLst/>
              <a:gdLst/>
              <a:ahLst/>
              <a:cxnLst/>
              <a:rect l="l" t="t" r="r" b="b"/>
              <a:pathLst>
                <a:path w="12167" h="3970" extrusionOk="0">
                  <a:moveTo>
                    <a:pt x="0" y="1"/>
                  </a:moveTo>
                  <a:cubicBezTo>
                    <a:pt x="0" y="115"/>
                    <a:pt x="23" y="252"/>
                    <a:pt x="23" y="366"/>
                  </a:cubicBezTo>
                  <a:cubicBezTo>
                    <a:pt x="1106" y="2757"/>
                    <a:pt x="5876" y="3969"/>
                    <a:pt x="9095" y="3969"/>
                  </a:cubicBezTo>
                  <a:cubicBezTo>
                    <a:pt x="10761" y="3969"/>
                    <a:pt x="12012" y="3645"/>
                    <a:pt x="12121" y="2991"/>
                  </a:cubicBezTo>
                  <a:cubicBezTo>
                    <a:pt x="12166" y="2740"/>
                    <a:pt x="12075" y="246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4" name="Google Shape;3124;p42"/>
            <p:cNvSpPr/>
            <p:nvPr/>
          </p:nvSpPr>
          <p:spPr>
            <a:xfrm flipH="1">
              <a:off x="6785064" y="4804778"/>
              <a:ext cx="290555" cy="95837"/>
            </a:xfrm>
            <a:custGeom>
              <a:avLst/>
              <a:gdLst/>
              <a:ahLst/>
              <a:cxnLst/>
              <a:rect l="l" t="t" r="r" b="b"/>
              <a:pathLst>
                <a:path w="12030" h="3968" extrusionOk="0">
                  <a:moveTo>
                    <a:pt x="0" y="1"/>
                  </a:moveTo>
                  <a:cubicBezTo>
                    <a:pt x="0" y="115"/>
                    <a:pt x="23" y="252"/>
                    <a:pt x="23" y="366"/>
                  </a:cubicBezTo>
                  <a:cubicBezTo>
                    <a:pt x="1091" y="2757"/>
                    <a:pt x="5844" y="3968"/>
                    <a:pt x="9065" y="3968"/>
                  </a:cubicBezTo>
                  <a:cubicBezTo>
                    <a:pt x="10456" y="3968"/>
                    <a:pt x="11562" y="3742"/>
                    <a:pt x="11961" y="3288"/>
                  </a:cubicBezTo>
                  <a:lnTo>
                    <a:pt x="11961" y="3288"/>
                  </a:lnTo>
                  <a:cubicBezTo>
                    <a:pt x="11264" y="3543"/>
                    <a:pt x="10417" y="3643"/>
                    <a:pt x="9530" y="3643"/>
                  </a:cubicBezTo>
                  <a:cubicBezTo>
                    <a:pt x="6698" y="3643"/>
                    <a:pt x="3464" y="2623"/>
                    <a:pt x="3447" y="2397"/>
                  </a:cubicBezTo>
                  <a:cubicBezTo>
                    <a:pt x="3442" y="2322"/>
                    <a:pt x="3507" y="2290"/>
                    <a:pt x="3654" y="2290"/>
                  </a:cubicBezTo>
                  <a:cubicBezTo>
                    <a:pt x="4132" y="2290"/>
                    <a:pt x="5474" y="2631"/>
                    <a:pt x="8058" y="2945"/>
                  </a:cubicBezTo>
                  <a:cubicBezTo>
                    <a:pt x="8613" y="3018"/>
                    <a:pt x="9101" y="3048"/>
                    <a:pt x="9526" y="3048"/>
                  </a:cubicBezTo>
                  <a:cubicBezTo>
                    <a:pt x="10972" y="3048"/>
                    <a:pt x="11712" y="2700"/>
                    <a:pt x="12029" y="2489"/>
                  </a:cubicBezTo>
                  <a:cubicBezTo>
                    <a:pt x="11984" y="2397"/>
                    <a:pt x="11938" y="230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5" name="Google Shape;3125;p42"/>
            <p:cNvSpPr/>
            <p:nvPr/>
          </p:nvSpPr>
          <p:spPr>
            <a:xfrm flipH="1">
              <a:off x="6418453" y="4127469"/>
              <a:ext cx="303790" cy="660160"/>
            </a:xfrm>
            <a:custGeom>
              <a:avLst/>
              <a:gdLst/>
              <a:ahLst/>
              <a:cxnLst/>
              <a:rect l="l" t="t" r="r" b="b"/>
              <a:pathLst>
                <a:path w="12578" h="27333" extrusionOk="0">
                  <a:moveTo>
                    <a:pt x="10511" y="1"/>
                  </a:moveTo>
                  <a:cubicBezTo>
                    <a:pt x="7627" y="1"/>
                    <a:pt x="420" y="1789"/>
                    <a:pt x="229" y="2936"/>
                  </a:cubicBezTo>
                  <a:cubicBezTo>
                    <a:pt x="1" y="4351"/>
                    <a:pt x="3675" y="26629"/>
                    <a:pt x="3675" y="26629"/>
                  </a:cubicBezTo>
                  <a:cubicBezTo>
                    <a:pt x="4008" y="27159"/>
                    <a:pt x="4611" y="27333"/>
                    <a:pt x="5255" y="27333"/>
                  </a:cubicBezTo>
                  <a:cubicBezTo>
                    <a:pt x="6468" y="27333"/>
                    <a:pt x="7830" y="26720"/>
                    <a:pt x="7830" y="26720"/>
                  </a:cubicBezTo>
                  <a:cubicBezTo>
                    <a:pt x="9519" y="21173"/>
                    <a:pt x="12577" y="1156"/>
                    <a:pt x="11619" y="220"/>
                  </a:cubicBezTo>
                  <a:cubicBezTo>
                    <a:pt x="11467" y="68"/>
                    <a:pt x="11070" y="1"/>
                    <a:pt x="10511"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6" name="Google Shape;3126;p42"/>
            <p:cNvSpPr/>
            <p:nvPr/>
          </p:nvSpPr>
          <p:spPr>
            <a:xfrm flipH="1">
              <a:off x="6518783" y="4361362"/>
              <a:ext cx="11062" cy="33330"/>
            </a:xfrm>
            <a:custGeom>
              <a:avLst/>
              <a:gdLst/>
              <a:ahLst/>
              <a:cxnLst/>
              <a:rect l="l" t="t" r="r" b="b"/>
              <a:pathLst>
                <a:path w="458" h="1380" extrusionOk="0">
                  <a:moveTo>
                    <a:pt x="339" y="0"/>
                  </a:moveTo>
                  <a:cubicBezTo>
                    <a:pt x="266" y="0"/>
                    <a:pt x="152" y="144"/>
                    <a:pt x="92" y="305"/>
                  </a:cubicBezTo>
                  <a:cubicBezTo>
                    <a:pt x="1" y="510"/>
                    <a:pt x="1" y="693"/>
                    <a:pt x="1" y="693"/>
                  </a:cubicBezTo>
                  <a:cubicBezTo>
                    <a:pt x="1" y="693"/>
                    <a:pt x="46" y="898"/>
                    <a:pt x="115" y="1058"/>
                  </a:cubicBezTo>
                  <a:cubicBezTo>
                    <a:pt x="200" y="1229"/>
                    <a:pt x="306" y="1380"/>
                    <a:pt x="356" y="1380"/>
                  </a:cubicBezTo>
                  <a:cubicBezTo>
                    <a:pt x="360" y="1380"/>
                    <a:pt x="363" y="1379"/>
                    <a:pt x="366" y="1378"/>
                  </a:cubicBezTo>
                  <a:cubicBezTo>
                    <a:pt x="434" y="1355"/>
                    <a:pt x="434" y="1172"/>
                    <a:pt x="434" y="1013"/>
                  </a:cubicBezTo>
                  <a:cubicBezTo>
                    <a:pt x="434" y="830"/>
                    <a:pt x="457" y="670"/>
                    <a:pt x="457" y="670"/>
                  </a:cubicBezTo>
                  <a:cubicBezTo>
                    <a:pt x="457" y="670"/>
                    <a:pt x="411" y="510"/>
                    <a:pt x="411" y="351"/>
                  </a:cubicBezTo>
                  <a:cubicBezTo>
                    <a:pt x="389" y="191"/>
                    <a:pt x="411" y="31"/>
                    <a:pt x="366" y="8"/>
                  </a:cubicBezTo>
                  <a:cubicBezTo>
                    <a:pt x="358" y="3"/>
                    <a:pt x="349" y="0"/>
                    <a:pt x="339" y="0"/>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7" name="Google Shape;3127;p42"/>
            <p:cNvSpPr/>
            <p:nvPr/>
          </p:nvSpPr>
          <p:spPr>
            <a:xfrm flipH="1">
              <a:off x="6440505" y="4245116"/>
              <a:ext cx="53498" cy="183173"/>
            </a:xfrm>
            <a:custGeom>
              <a:avLst/>
              <a:gdLst/>
              <a:ahLst/>
              <a:cxnLst/>
              <a:rect l="l" t="t" r="r" b="b"/>
              <a:pathLst>
                <a:path w="2215" h="7584" extrusionOk="0">
                  <a:moveTo>
                    <a:pt x="1920" y="1"/>
                  </a:moveTo>
                  <a:cubicBezTo>
                    <a:pt x="1918" y="1"/>
                    <a:pt x="1918" y="2"/>
                    <a:pt x="1918" y="5"/>
                  </a:cubicBezTo>
                  <a:cubicBezTo>
                    <a:pt x="1895" y="5"/>
                    <a:pt x="1895" y="74"/>
                    <a:pt x="1918" y="165"/>
                  </a:cubicBezTo>
                  <a:cubicBezTo>
                    <a:pt x="1918" y="279"/>
                    <a:pt x="1940" y="416"/>
                    <a:pt x="1940" y="599"/>
                  </a:cubicBezTo>
                  <a:cubicBezTo>
                    <a:pt x="1963" y="964"/>
                    <a:pt x="1918" y="1466"/>
                    <a:pt x="1849" y="1945"/>
                  </a:cubicBezTo>
                  <a:cubicBezTo>
                    <a:pt x="1758" y="2425"/>
                    <a:pt x="1644" y="2904"/>
                    <a:pt x="1552" y="3246"/>
                  </a:cubicBezTo>
                  <a:cubicBezTo>
                    <a:pt x="1438" y="3611"/>
                    <a:pt x="1370" y="3840"/>
                    <a:pt x="1370" y="3840"/>
                  </a:cubicBezTo>
                  <a:cubicBezTo>
                    <a:pt x="1370" y="3840"/>
                    <a:pt x="1119" y="4798"/>
                    <a:pt x="776" y="5711"/>
                  </a:cubicBezTo>
                  <a:cubicBezTo>
                    <a:pt x="434" y="6647"/>
                    <a:pt x="0" y="7560"/>
                    <a:pt x="46" y="7583"/>
                  </a:cubicBezTo>
                  <a:cubicBezTo>
                    <a:pt x="47" y="7583"/>
                    <a:pt x="48" y="7583"/>
                    <a:pt x="49" y="7583"/>
                  </a:cubicBezTo>
                  <a:cubicBezTo>
                    <a:pt x="128" y="7583"/>
                    <a:pt x="667" y="6727"/>
                    <a:pt x="1073" y="5826"/>
                  </a:cubicBezTo>
                  <a:cubicBezTo>
                    <a:pt x="1507" y="4912"/>
                    <a:pt x="1803" y="3954"/>
                    <a:pt x="1803" y="3954"/>
                  </a:cubicBezTo>
                  <a:cubicBezTo>
                    <a:pt x="1803" y="3954"/>
                    <a:pt x="1872" y="3703"/>
                    <a:pt x="1963" y="3338"/>
                  </a:cubicBezTo>
                  <a:cubicBezTo>
                    <a:pt x="2032" y="2972"/>
                    <a:pt x="2123" y="2470"/>
                    <a:pt x="2169" y="1968"/>
                  </a:cubicBezTo>
                  <a:cubicBezTo>
                    <a:pt x="2214" y="1466"/>
                    <a:pt x="2191" y="964"/>
                    <a:pt x="2123" y="599"/>
                  </a:cubicBezTo>
                  <a:cubicBezTo>
                    <a:pt x="2100" y="393"/>
                    <a:pt x="2032" y="256"/>
                    <a:pt x="1986" y="142"/>
                  </a:cubicBezTo>
                  <a:cubicBezTo>
                    <a:pt x="1966" y="63"/>
                    <a:pt x="1929" y="1"/>
                    <a:pt x="1920" y="1"/>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8" name="Google Shape;3128;p42"/>
            <p:cNvSpPr/>
            <p:nvPr/>
          </p:nvSpPr>
          <p:spPr>
            <a:xfrm flipH="1">
              <a:off x="6468087" y="4322138"/>
              <a:ext cx="24273" cy="36036"/>
            </a:xfrm>
            <a:custGeom>
              <a:avLst/>
              <a:gdLst/>
              <a:ahLst/>
              <a:cxnLst/>
              <a:rect l="l" t="t" r="r" b="b"/>
              <a:pathLst>
                <a:path w="1005" h="1492" extrusionOk="0">
                  <a:moveTo>
                    <a:pt x="661" y="0"/>
                  </a:moveTo>
                  <a:cubicBezTo>
                    <a:pt x="467" y="0"/>
                    <a:pt x="239" y="237"/>
                    <a:pt x="138" y="582"/>
                  </a:cubicBezTo>
                  <a:cubicBezTo>
                    <a:pt x="1" y="993"/>
                    <a:pt x="69" y="1381"/>
                    <a:pt x="275" y="1472"/>
                  </a:cubicBezTo>
                  <a:cubicBezTo>
                    <a:pt x="303" y="1485"/>
                    <a:pt x="333" y="1491"/>
                    <a:pt x="363" y="1491"/>
                  </a:cubicBezTo>
                  <a:cubicBezTo>
                    <a:pt x="553" y="1491"/>
                    <a:pt x="770" y="1256"/>
                    <a:pt x="868" y="902"/>
                  </a:cubicBezTo>
                  <a:cubicBezTo>
                    <a:pt x="1005" y="514"/>
                    <a:pt x="937" y="103"/>
                    <a:pt x="731" y="12"/>
                  </a:cubicBezTo>
                  <a:cubicBezTo>
                    <a:pt x="708" y="4"/>
                    <a:pt x="685" y="0"/>
                    <a:pt x="661"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9" name="Google Shape;3129;p42"/>
            <p:cNvSpPr/>
            <p:nvPr/>
          </p:nvSpPr>
          <p:spPr>
            <a:xfrm flipH="1">
              <a:off x="6439418" y="4127807"/>
              <a:ext cx="282826" cy="659822"/>
            </a:xfrm>
            <a:custGeom>
              <a:avLst/>
              <a:gdLst/>
              <a:ahLst/>
              <a:cxnLst/>
              <a:rect l="l" t="t" r="r" b="b"/>
              <a:pathLst>
                <a:path w="11710" h="27319" extrusionOk="0">
                  <a:moveTo>
                    <a:pt x="10409" y="0"/>
                  </a:moveTo>
                  <a:cubicBezTo>
                    <a:pt x="7464" y="23"/>
                    <a:pt x="411" y="1781"/>
                    <a:pt x="229" y="2922"/>
                  </a:cubicBezTo>
                  <a:cubicBezTo>
                    <a:pt x="1" y="4337"/>
                    <a:pt x="3675" y="26615"/>
                    <a:pt x="3675" y="26615"/>
                  </a:cubicBezTo>
                  <a:cubicBezTo>
                    <a:pt x="4008" y="27145"/>
                    <a:pt x="4611" y="27319"/>
                    <a:pt x="5255" y="27319"/>
                  </a:cubicBezTo>
                  <a:cubicBezTo>
                    <a:pt x="6468" y="27319"/>
                    <a:pt x="7830" y="26706"/>
                    <a:pt x="7830" y="26706"/>
                  </a:cubicBezTo>
                  <a:cubicBezTo>
                    <a:pt x="8263" y="25314"/>
                    <a:pt x="8765" y="22962"/>
                    <a:pt x="9290" y="20246"/>
                  </a:cubicBezTo>
                  <a:lnTo>
                    <a:pt x="9290" y="20246"/>
                  </a:lnTo>
                  <a:cubicBezTo>
                    <a:pt x="8902" y="20566"/>
                    <a:pt x="8469" y="20885"/>
                    <a:pt x="8012" y="21182"/>
                  </a:cubicBezTo>
                  <a:cubicBezTo>
                    <a:pt x="7876" y="21267"/>
                    <a:pt x="7742" y="21308"/>
                    <a:pt x="7609" y="21308"/>
                  </a:cubicBezTo>
                  <a:cubicBezTo>
                    <a:pt x="5472" y="21308"/>
                    <a:pt x="3819" y="10823"/>
                    <a:pt x="3926" y="9039"/>
                  </a:cubicBezTo>
                  <a:cubicBezTo>
                    <a:pt x="4018" y="7350"/>
                    <a:pt x="10112" y="6916"/>
                    <a:pt x="11368" y="6848"/>
                  </a:cubicBezTo>
                  <a:cubicBezTo>
                    <a:pt x="11527" y="5638"/>
                    <a:pt x="11641" y="4520"/>
                    <a:pt x="11710" y="3584"/>
                  </a:cubicBezTo>
                  <a:cubicBezTo>
                    <a:pt x="11413" y="2420"/>
                    <a:pt x="10934" y="1164"/>
                    <a:pt x="1040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0" name="Google Shape;3130;p42"/>
            <p:cNvSpPr/>
            <p:nvPr/>
          </p:nvSpPr>
          <p:spPr>
            <a:xfrm flipH="1">
              <a:off x="6320877" y="4760120"/>
              <a:ext cx="312606" cy="129747"/>
            </a:xfrm>
            <a:custGeom>
              <a:avLst/>
              <a:gdLst/>
              <a:ahLst/>
              <a:cxnLst/>
              <a:rect l="l" t="t" r="r" b="b"/>
              <a:pathLst>
                <a:path w="12943" h="5372" extrusionOk="0">
                  <a:moveTo>
                    <a:pt x="4155" y="1"/>
                  </a:moveTo>
                  <a:cubicBezTo>
                    <a:pt x="3607" y="330"/>
                    <a:pt x="2796" y="691"/>
                    <a:pt x="1890" y="691"/>
                  </a:cubicBezTo>
                  <a:cubicBezTo>
                    <a:pt x="1286" y="691"/>
                    <a:pt x="639" y="530"/>
                    <a:pt x="0" y="92"/>
                  </a:cubicBezTo>
                  <a:lnTo>
                    <a:pt x="0" y="92"/>
                  </a:lnTo>
                  <a:cubicBezTo>
                    <a:pt x="160" y="982"/>
                    <a:pt x="320" y="1895"/>
                    <a:pt x="525" y="2786"/>
                  </a:cubicBezTo>
                  <a:cubicBezTo>
                    <a:pt x="1633" y="4619"/>
                    <a:pt x="5101" y="5371"/>
                    <a:pt x="8078" y="5371"/>
                  </a:cubicBezTo>
                  <a:cubicBezTo>
                    <a:pt x="10623" y="5371"/>
                    <a:pt x="12809" y="4821"/>
                    <a:pt x="12851" y="3927"/>
                  </a:cubicBezTo>
                  <a:cubicBezTo>
                    <a:pt x="12942" y="1964"/>
                    <a:pt x="4155" y="183"/>
                    <a:pt x="4155" y="183"/>
                  </a:cubicBezTo>
                  <a:cubicBezTo>
                    <a:pt x="4155" y="183"/>
                    <a:pt x="4155" y="115"/>
                    <a:pt x="415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1" name="Google Shape;3131;p42"/>
            <p:cNvSpPr/>
            <p:nvPr/>
          </p:nvSpPr>
          <p:spPr>
            <a:xfrm flipH="1">
              <a:off x="6322544" y="4762342"/>
              <a:ext cx="310939" cy="127525"/>
            </a:xfrm>
            <a:custGeom>
              <a:avLst/>
              <a:gdLst/>
              <a:ahLst/>
              <a:cxnLst/>
              <a:rect l="l" t="t" r="r" b="b"/>
              <a:pathLst>
                <a:path w="12874" h="5280" extrusionOk="0">
                  <a:moveTo>
                    <a:pt x="0" y="0"/>
                  </a:moveTo>
                  <a:cubicBezTo>
                    <a:pt x="160" y="890"/>
                    <a:pt x="320" y="1803"/>
                    <a:pt x="525" y="2694"/>
                  </a:cubicBezTo>
                  <a:cubicBezTo>
                    <a:pt x="1633" y="4527"/>
                    <a:pt x="5101" y="5279"/>
                    <a:pt x="8078" y="5279"/>
                  </a:cubicBezTo>
                  <a:cubicBezTo>
                    <a:pt x="10623" y="5279"/>
                    <a:pt x="12809" y="4729"/>
                    <a:pt x="12851" y="3835"/>
                  </a:cubicBezTo>
                  <a:cubicBezTo>
                    <a:pt x="12874" y="3219"/>
                    <a:pt x="12052" y="2625"/>
                    <a:pt x="10888" y="2100"/>
                  </a:cubicBezTo>
                  <a:cubicBezTo>
                    <a:pt x="10569" y="2511"/>
                    <a:pt x="9815" y="2922"/>
                    <a:pt x="7966" y="3013"/>
                  </a:cubicBezTo>
                  <a:cubicBezTo>
                    <a:pt x="7738" y="3025"/>
                    <a:pt x="7512" y="3030"/>
                    <a:pt x="7290" y="3030"/>
                  </a:cubicBezTo>
                  <a:cubicBezTo>
                    <a:pt x="4002" y="3030"/>
                    <a:pt x="1428" y="1804"/>
                    <a:pt x="936" y="457"/>
                  </a:cubicBezTo>
                  <a:cubicBezTo>
                    <a:pt x="617" y="365"/>
                    <a:pt x="320" y="206"/>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2" name="Google Shape;3132;p42"/>
            <p:cNvSpPr/>
            <p:nvPr/>
          </p:nvSpPr>
          <p:spPr>
            <a:xfrm flipH="1">
              <a:off x="6323075" y="4818569"/>
              <a:ext cx="299926" cy="71298"/>
            </a:xfrm>
            <a:custGeom>
              <a:avLst/>
              <a:gdLst/>
              <a:ahLst/>
              <a:cxnLst/>
              <a:rect l="l" t="t" r="r" b="b"/>
              <a:pathLst>
                <a:path w="12418" h="2952" extrusionOk="0">
                  <a:moveTo>
                    <a:pt x="0" y="0"/>
                  </a:moveTo>
                  <a:cubicBezTo>
                    <a:pt x="23" y="114"/>
                    <a:pt x="46" y="251"/>
                    <a:pt x="91" y="366"/>
                  </a:cubicBezTo>
                  <a:cubicBezTo>
                    <a:pt x="1199" y="2199"/>
                    <a:pt x="4667" y="2951"/>
                    <a:pt x="7644" y="2951"/>
                  </a:cubicBezTo>
                  <a:cubicBezTo>
                    <a:pt x="10189" y="2951"/>
                    <a:pt x="12375" y="2401"/>
                    <a:pt x="12417" y="1507"/>
                  </a:cubicBezTo>
                  <a:cubicBezTo>
                    <a:pt x="12417" y="1256"/>
                    <a:pt x="12280" y="100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3" name="Google Shape;3133;p42"/>
            <p:cNvSpPr/>
            <p:nvPr/>
          </p:nvSpPr>
          <p:spPr>
            <a:xfrm flipH="1">
              <a:off x="6325853" y="4818569"/>
              <a:ext cx="297148" cy="71371"/>
            </a:xfrm>
            <a:custGeom>
              <a:avLst/>
              <a:gdLst/>
              <a:ahLst/>
              <a:cxnLst/>
              <a:rect l="l" t="t" r="r" b="b"/>
              <a:pathLst>
                <a:path w="12303" h="2955" extrusionOk="0">
                  <a:moveTo>
                    <a:pt x="0" y="0"/>
                  </a:moveTo>
                  <a:cubicBezTo>
                    <a:pt x="23" y="114"/>
                    <a:pt x="69" y="251"/>
                    <a:pt x="91" y="366"/>
                  </a:cubicBezTo>
                  <a:cubicBezTo>
                    <a:pt x="1199" y="2204"/>
                    <a:pt x="4653" y="2955"/>
                    <a:pt x="7624" y="2955"/>
                  </a:cubicBezTo>
                  <a:cubicBezTo>
                    <a:pt x="9855" y="2955"/>
                    <a:pt x="11813" y="2531"/>
                    <a:pt x="12303" y="1826"/>
                  </a:cubicBezTo>
                  <a:lnTo>
                    <a:pt x="12303" y="1826"/>
                  </a:lnTo>
                  <a:cubicBezTo>
                    <a:pt x="11200" y="2387"/>
                    <a:pt x="9635" y="2571"/>
                    <a:pt x="8143" y="2571"/>
                  </a:cubicBezTo>
                  <a:cubicBezTo>
                    <a:pt x="5868" y="2571"/>
                    <a:pt x="3762" y="2143"/>
                    <a:pt x="3721" y="1963"/>
                  </a:cubicBezTo>
                  <a:cubicBezTo>
                    <a:pt x="3697" y="1853"/>
                    <a:pt x="3839" y="1816"/>
                    <a:pt x="4175" y="1816"/>
                  </a:cubicBezTo>
                  <a:cubicBezTo>
                    <a:pt x="4812" y="1816"/>
                    <a:pt x="6143" y="1948"/>
                    <a:pt x="8354" y="1963"/>
                  </a:cubicBezTo>
                  <a:cubicBezTo>
                    <a:pt x="8398" y="1964"/>
                    <a:pt x="8441" y="1964"/>
                    <a:pt x="8483" y="1964"/>
                  </a:cubicBezTo>
                  <a:cubicBezTo>
                    <a:pt x="10878" y="1964"/>
                    <a:pt x="11876" y="1341"/>
                    <a:pt x="12257" y="1027"/>
                  </a:cubicBezTo>
                  <a:cubicBezTo>
                    <a:pt x="12189" y="936"/>
                    <a:pt x="12120" y="84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4" name="Google Shape;3134;p42"/>
            <p:cNvSpPr/>
            <p:nvPr/>
          </p:nvSpPr>
          <p:spPr>
            <a:xfrm flipH="1">
              <a:off x="6428936" y="3686783"/>
              <a:ext cx="700157" cy="1006652"/>
            </a:xfrm>
            <a:custGeom>
              <a:avLst/>
              <a:gdLst/>
              <a:ahLst/>
              <a:cxnLst/>
              <a:rect l="l" t="t" r="r" b="b"/>
              <a:pathLst>
                <a:path w="28989" h="41679" extrusionOk="0">
                  <a:moveTo>
                    <a:pt x="26911" y="0"/>
                  </a:moveTo>
                  <a:lnTo>
                    <a:pt x="0" y="845"/>
                  </a:lnTo>
                  <a:cubicBezTo>
                    <a:pt x="0" y="1461"/>
                    <a:pt x="0" y="12942"/>
                    <a:pt x="366" y="16252"/>
                  </a:cubicBezTo>
                  <a:cubicBezTo>
                    <a:pt x="731" y="19561"/>
                    <a:pt x="617" y="39282"/>
                    <a:pt x="617" y="39282"/>
                  </a:cubicBezTo>
                  <a:cubicBezTo>
                    <a:pt x="617" y="39282"/>
                    <a:pt x="2679" y="40807"/>
                    <a:pt x="5488" y="40807"/>
                  </a:cubicBezTo>
                  <a:cubicBezTo>
                    <a:pt x="6731" y="40807"/>
                    <a:pt x="8120" y="40509"/>
                    <a:pt x="9541" y="39648"/>
                  </a:cubicBezTo>
                  <a:lnTo>
                    <a:pt x="15156" y="15453"/>
                  </a:lnTo>
                  <a:lnTo>
                    <a:pt x="18306" y="40949"/>
                  </a:lnTo>
                  <a:cubicBezTo>
                    <a:pt x="18306" y="40949"/>
                    <a:pt x="20220" y="41678"/>
                    <a:pt x="22554" y="41678"/>
                  </a:cubicBezTo>
                  <a:cubicBezTo>
                    <a:pt x="24136" y="41678"/>
                    <a:pt x="25911" y="41343"/>
                    <a:pt x="27414" y="40218"/>
                  </a:cubicBezTo>
                  <a:cubicBezTo>
                    <a:pt x="27414" y="40218"/>
                    <a:pt x="28989" y="22962"/>
                    <a:pt x="28737" y="18329"/>
                  </a:cubicBezTo>
                  <a:cubicBezTo>
                    <a:pt x="28372" y="11504"/>
                    <a:pt x="26911" y="0"/>
                    <a:pt x="2691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5" name="Google Shape;3135;p42"/>
            <p:cNvSpPr/>
            <p:nvPr/>
          </p:nvSpPr>
          <p:spPr>
            <a:xfrm flipH="1">
              <a:off x="6428936" y="3759482"/>
              <a:ext cx="700157" cy="933953"/>
            </a:xfrm>
            <a:custGeom>
              <a:avLst/>
              <a:gdLst/>
              <a:ahLst/>
              <a:cxnLst/>
              <a:rect l="l" t="t" r="r" b="b"/>
              <a:pathLst>
                <a:path w="28989" h="38669" extrusionOk="0">
                  <a:moveTo>
                    <a:pt x="208" y="0"/>
                  </a:moveTo>
                  <a:cubicBezTo>
                    <a:pt x="138" y="0"/>
                    <a:pt x="69" y="1"/>
                    <a:pt x="0" y="3"/>
                  </a:cubicBezTo>
                  <a:cubicBezTo>
                    <a:pt x="0" y="1601"/>
                    <a:pt x="23" y="3838"/>
                    <a:pt x="69" y="6075"/>
                  </a:cubicBezTo>
                  <a:cubicBezTo>
                    <a:pt x="69" y="6097"/>
                    <a:pt x="69" y="6120"/>
                    <a:pt x="69" y="6143"/>
                  </a:cubicBezTo>
                  <a:cubicBezTo>
                    <a:pt x="69" y="6600"/>
                    <a:pt x="92" y="7056"/>
                    <a:pt x="92" y="7513"/>
                  </a:cubicBezTo>
                  <a:cubicBezTo>
                    <a:pt x="92" y="7513"/>
                    <a:pt x="92" y="7535"/>
                    <a:pt x="92" y="7535"/>
                  </a:cubicBezTo>
                  <a:cubicBezTo>
                    <a:pt x="92" y="7672"/>
                    <a:pt x="115" y="7809"/>
                    <a:pt x="115" y="7946"/>
                  </a:cubicBezTo>
                  <a:cubicBezTo>
                    <a:pt x="115" y="7992"/>
                    <a:pt x="115" y="8038"/>
                    <a:pt x="115" y="8083"/>
                  </a:cubicBezTo>
                  <a:cubicBezTo>
                    <a:pt x="115" y="8197"/>
                    <a:pt x="115" y="8334"/>
                    <a:pt x="115" y="8448"/>
                  </a:cubicBezTo>
                  <a:cubicBezTo>
                    <a:pt x="115" y="8494"/>
                    <a:pt x="115" y="8517"/>
                    <a:pt x="115" y="8540"/>
                  </a:cubicBezTo>
                  <a:cubicBezTo>
                    <a:pt x="137" y="8768"/>
                    <a:pt x="137" y="8996"/>
                    <a:pt x="137" y="9224"/>
                  </a:cubicBezTo>
                  <a:cubicBezTo>
                    <a:pt x="137" y="9270"/>
                    <a:pt x="137" y="9339"/>
                    <a:pt x="137" y="9407"/>
                  </a:cubicBezTo>
                  <a:cubicBezTo>
                    <a:pt x="160" y="9498"/>
                    <a:pt x="160" y="9590"/>
                    <a:pt x="160" y="9704"/>
                  </a:cubicBezTo>
                  <a:cubicBezTo>
                    <a:pt x="160" y="9772"/>
                    <a:pt x="160" y="9841"/>
                    <a:pt x="160" y="9932"/>
                  </a:cubicBezTo>
                  <a:cubicBezTo>
                    <a:pt x="160" y="10023"/>
                    <a:pt x="183" y="10115"/>
                    <a:pt x="183" y="10183"/>
                  </a:cubicBezTo>
                  <a:cubicBezTo>
                    <a:pt x="183" y="10274"/>
                    <a:pt x="183" y="10366"/>
                    <a:pt x="183" y="10457"/>
                  </a:cubicBezTo>
                  <a:cubicBezTo>
                    <a:pt x="183" y="10571"/>
                    <a:pt x="206" y="10685"/>
                    <a:pt x="206" y="10799"/>
                  </a:cubicBezTo>
                  <a:cubicBezTo>
                    <a:pt x="206" y="10891"/>
                    <a:pt x="206" y="10982"/>
                    <a:pt x="206" y="11073"/>
                  </a:cubicBezTo>
                  <a:cubicBezTo>
                    <a:pt x="229" y="11142"/>
                    <a:pt x="229" y="11210"/>
                    <a:pt x="229" y="11279"/>
                  </a:cubicBezTo>
                  <a:cubicBezTo>
                    <a:pt x="229" y="11370"/>
                    <a:pt x="229" y="11461"/>
                    <a:pt x="229" y="11530"/>
                  </a:cubicBezTo>
                  <a:cubicBezTo>
                    <a:pt x="252" y="11598"/>
                    <a:pt x="252" y="11667"/>
                    <a:pt x="252" y="11712"/>
                  </a:cubicBezTo>
                  <a:cubicBezTo>
                    <a:pt x="252" y="11826"/>
                    <a:pt x="252" y="11941"/>
                    <a:pt x="274" y="12055"/>
                  </a:cubicBezTo>
                  <a:cubicBezTo>
                    <a:pt x="274" y="12100"/>
                    <a:pt x="274" y="12123"/>
                    <a:pt x="274" y="12169"/>
                  </a:cubicBezTo>
                  <a:cubicBezTo>
                    <a:pt x="274" y="12283"/>
                    <a:pt x="297" y="12374"/>
                    <a:pt x="297" y="12488"/>
                  </a:cubicBezTo>
                  <a:cubicBezTo>
                    <a:pt x="297" y="12511"/>
                    <a:pt x="297" y="12557"/>
                    <a:pt x="297" y="12603"/>
                  </a:cubicBezTo>
                  <a:cubicBezTo>
                    <a:pt x="320" y="12694"/>
                    <a:pt x="320" y="12762"/>
                    <a:pt x="320" y="12831"/>
                  </a:cubicBezTo>
                  <a:cubicBezTo>
                    <a:pt x="320" y="12876"/>
                    <a:pt x="343" y="12899"/>
                    <a:pt x="343" y="12945"/>
                  </a:cubicBezTo>
                  <a:cubicBezTo>
                    <a:pt x="343" y="13059"/>
                    <a:pt x="366" y="13150"/>
                    <a:pt x="366" y="13242"/>
                  </a:cubicBezTo>
                  <a:cubicBezTo>
                    <a:pt x="731" y="16551"/>
                    <a:pt x="617" y="36272"/>
                    <a:pt x="617" y="36272"/>
                  </a:cubicBezTo>
                  <a:cubicBezTo>
                    <a:pt x="617" y="36272"/>
                    <a:pt x="2679" y="37797"/>
                    <a:pt x="5488" y="37797"/>
                  </a:cubicBezTo>
                  <a:cubicBezTo>
                    <a:pt x="6731" y="37797"/>
                    <a:pt x="8120" y="37499"/>
                    <a:pt x="9541" y="36638"/>
                  </a:cubicBezTo>
                  <a:lnTo>
                    <a:pt x="15156" y="12443"/>
                  </a:lnTo>
                  <a:lnTo>
                    <a:pt x="18306" y="37939"/>
                  </a:lnTo>
                  <a:cubicBezTo>
                    <a:pt x="18306" y="37939"/>
                    <a:pt x="20220" y="38668"/>
                    <a:pt x="22554" y="38668"/>
                  </a:cubicBezTo>
                  <a:cubicBezTo>
                    <a:pt x="24136" y="38668"/>
                    <a:pt x="25911" y="38333"/>
                    <a:pt x="27414" y="37208"/>
                  </a:cubicBezTo>
                  <a:cubicBezTo>
                    <a:pt x="27414" y="37208"/>
                    <a:pt x="28989" y="19952"/>
                    <a:pt x="28737" y="15319"/>
                  </a:cubicBezTo>
                  <a:cubicBezTo>
                    <a:pt x="28737" y="15045"/>
                    <a:pt x="28715" y="14748"/>
                    <a:pt x="28692" y="14474"/>
                  </a:cubicBezTo>
                  <a:cubicBezTo>
                    <a:pt x="28692" y="14406"/>
                    <a:pt x="28692" y="14360"/>
                    <a:pt x="28692" y="14314"/>
                  </a:cubicBezTo>
                  <a:cubicBezTo>
                    <a:pt x="28669" y="14041"/>
                    <a:pt x="28646" y="13744"/>
                    <a:pt x="28623" y="13470"/>
                  </a:cubicBezTo>
                  <a:cubicBezTo>
                    <a:pt x="28623" y="13447"/>
                    <a:pt x="28623" y="13447"/>
                    <a:pt x="28623" y="13424"/>
                  </a:cubicBezTo>
                  <a:cubicBezTo>
                    <a:pt x="28578" y="12785"/>
                    <a:pt x="28532" y="12100"/>
                    <a:pt x="28464" y="11416"/>
                  </a:cubicBezTo>
                  <a:cubicBezTo>
                    <a:pt x="28441" y="11963"/>
                    <a:pt x="28418" y="12534"/>
                    <a:pt x="28372" y="13128"/>
                  </a:cubicBezTo>
                  <a:cubicBezTo>
                    <a:pt x="28141" y="16384"/>
                    <a:pt x="28954" y="26677"/>
                    <a:pt x="25082" y="26677"/>
                  </a:cubicBezTo>
                  <a:cubicBezTo>
                    <a:pt x="24746" y="26677"/>
                    <a:pt x="24376" y="26600"/>
                    <a:pt x="23967" y="26435"/>
                  </a:cubicBezTo>
                  <a:cubicBezTo>
                    <a:pt x="18831" y="24358"/>
                    <a:pt x="19197" y="10320"/>
                    <a:pt x="19197" y="9453"/>
                  </a:cubicBezTo>
                  <a:cubicBezTo>
                    <a:pt x="19197" y="9225"/>
                    <a:pt x="19046" y="9112"/>
                    <a:pt x="18787" y="9112"/>
                  </a:cubicBezTo>
                  <a:cubicBezTo>
                    <a:pt x="18085" y="9112"/>
                    <a:pt x="16585" y="9947"/>
                    <a:pt x="15134" y="11598"/>
                  </a:cubicBezTo>
                  <a:cubicBezTo>
                    <a:pt x="13148" y="13858"/>
                    <a:pt x="12600" y="25818"/>
                    <a:pt x="8537" y="26366"/>
                  </a:cubicBezTo>
                  <a:cubicBezTo>
                    <a:pt x="8481" y="26373"/>
                    <a:pt x="8426" y="26377"/>
                    <a:pt x="8371" y="26377"/>
                  </a:cubicBezTo>
                  <a:cubicBezTo>
                    <a:pt x="4413" y="26377"/>
                    <a:pt x="3059" y="7992"/>
                    <a:pt x="3059" y="7992"/>
                  </a:cubicBezTo>
                  <a:cubicBezTo>
                    <a:pt x="7213" y="7147"/>
                    <a:pt x="7578" y="2970"/>
                    <a:pt x="7578" y="2605"/>
                  </a:cubicBezTo>
                  <a:lnTo>
                    <a:pt x="7693" y="2126"/>
                  </a:lnTo>
                  <a:cubicBezTo>
                    <a:pt x="7693" y="2126"/>
                    <a:pt x="3573" y="0"/>
                    <a:pt x="208"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6" name="Google Shape;3136;p42"/>
            <p:cNvSpPr/>
            <p:nvPr/>
          </p:nvSpPr>
          <p:spPr>
            <a:xfrm flipH="1">
              <a:off x="6453740" y="3686783"/>
              <a:ext cx="132332" cy="218314"/>
            </a:xfrm>
            <a:custGeom>
              <a:avLst/>
              <a:gdLst/>
              <a:ahLst/>
              <a:cxnLst/>
              <a:rect l="l" t="t" r="r" b="b"/>
              <a:pathLst>
                <a:path w="5479" h="9039" extrusionOk="0">
                  <a:moveTo>
                    <a:pt x="4428" y="0"/>
                  </a:moveTo>
                  <a:lnTo>
                    <a:pt x="2077" y="69"/>
                  </a:lnTo>
                  <a:cubicBezTo>
                    <a:pt x="1233" y="1347"/>
                    <a:pt x="662" y="2808"/>
                    <a:pt x="503" y="3903"/>
                  </a:cubicBezTo>
                  <a:cubicBezTo>
                    <a:pt x="0" y="7304"/>
                    <a:pt x="3995" y="8651"/>
                    <a:pt x="5478" y="9039"/>
                  </a:cubicBezTo>
                  <a:cubicBezTo>
                    <a:pt x="4953" y="4200"/>
                    <a:pt x="4428" y="0"/>
                    <a:pt x="442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7" name="Google Shape;3137;p42"/>
            <p:cNvSpPr/>
            <p:nvPr/>
          </p:nvSpPr>
          <p:spPr>
            <a:xfrm flipH="1">
              <a:off x="6690241" y="3975791"/>
              <a:ext cx="91538" cy="133298"/>
            </a:xfrm>
            <a:custGeom>
              <a:avLst/>
              <a:gdLst/>
              <a:ahLst/>
              <a:cxnLst/>
              <a:rect l="l" t="t" r="r" b="b"/>
              <a:pathLst>
                <a:path w="3790" h="5519" extrusionOk="0">
                  <a:moveTo>
                    <a:pt x="3735" y="0"/>
                  </a:moveTo>
                  <a:cubicBezTo>
                    <a:pt x="3709" y="0"/>
                    <a:pt x="3675" y="6"/>
                    <a:pt x="3630" y="17"/>
                  </a:cubicBezTo>
                  <a:cubicBezTo>
                    <a:pt x="3515" y="17"/>
                    <a:pt x="3401" y="86"/>
                    <a:pt x="3242" y="154"/>
                  </a:cubicBezTo>
                  <a:cubicBezTo>
                    <a:pt x="2945" y="291"/>
                    <a:pt x="2557" y="565"/>
                    <a:pt x="2237" y="862"/>
                  </a:cubicBezTo>
                  <a:cubicBezTo>
                    <a:pt x="1895" y="1159"/>
                    <a:pt x="1598" y="1478"/>
                    <a:pt x="1393" y="1729"/>
                  </a:cubicBezTo>
                  <a:cubicBezTo>
                    <a:pt x="1187" y="2003"/>
                    <a:pt x="1050" y="2163"/>
                    <a:pt x="1050" y="2163"/>
                  </a:cubicBezTo>
                  <a:cubicBezTo>
                    <a:pt x="1050" y="2163"/>
                    <a:pt x="936" y="2368"/>
                    <a:pt x="754" y="2642"/>
                  </a:cubicBezTo>
                  <a:cubicBezTo>
                    <a:pt x="594" y="2939"/>
                    <a:pt x="388" y="3327"/>
                    <a:pt x="251" y="3761"/>
                  </a:cubicBezTo>
                  <a:cubicBezTo>
                    <a:pt x="160" y="3966"/>
                    <a:pt x="115" y="4194"/>
                    <a:pt x="69" y="4400"/>
                  </a:cubicBezTo>
                  <a:cubicBezTo>
                    <a:pt x="46" y="4605"/>
                    <a:pt x="0" y="4788"/>
                    <a:pt x="23" y="4970"/>
                  </a:cubicBezTo>
                  <a:cubicBezTo>
                    <a:pt x="23" y="5062"/>
                    <a:pt x="23" y="5130"/>
                    <a:pt x="46" y="5199"/>
                  </a:cubicBezTo>
                  <a:cubicBezTo>
                    <a:pt x="69" y="5267"/>
                    <a:pt x="69" y="5313"/>
                    <a:pt x="92" y="5381"/>
                  </a:cubicBezTo>
                  <a:cubicBezTo>
                    <a:pt x="137" y="5473"/>
                    <a:pt x="160" y="5518"/>
                    <a:pt x="183" y="5518"/>
                  </a:cubicBezTo>
                  <a:cubicBezTo>
                    <a:pt x="183" y="5495"/>
                    <a:pt x="206" y="5450"/>
                    <a:pt x="206" y="5358"/>
                  </a:cubicBezTo>
                  <a:cubicBezTo>
                    <a:pt x="206" y="5313"/>
                    <a:pt x="206" y="5244"/>
                    <a:pt x="206" y="5199"/>
                  </a:cubicBezTo>
                  <a:cubicBezTo>
                    <a:pt x="206" y="5130"/>
                    <a:pt x="206" y="5062"/>
                    <a:pt x="229" y="4970"/>
                  </a:cubicBezTo>
                  <a:cubicBezTo>
                    <a:pt x="229" y="4833"/>
                    <a:pt x="297" y="4651"/>
                    <a:pt x="343" y="4468"/>
                  </a:cubicBezTo>
                  <a:cubicBezTo>
                    <a:pt x="434" y="4286"/>
                    <a:pt x="480" y="4080"/>
                    <a:pt x="594" y="3898"/>
                  </a:cubicBezTo>
                  <a:cubicBezTo>
                    <a:pt x="754" y="3510"/>
                    <a:pt x="982" y="3167"/>
                    <a:pt x="1164" y="2893"/>
                  </a:cubicBezTo>
                  <a:cubicBezTo>
                    <a:pt x="1347" y="2642"/>
                    <a:pt x="1461" y="2460"/>
                    <a:pt x="1461" y="2460"/>
                  </a:cubicBezTo>
                  <a:cubicBezTo>
                    <a:pt x="1461" y="2460"/>
                    <a:pt x="1598" y="2277"/>
                    <a:pt x="1758" y="2026"/>
                  </a:cubicBezTo>
                  <a:cubicBezTo>
                    <a:pt x="1963" y="1775"/>
                    <a:pt x="2214" y="1433"/>
                    <a:pt x="2488" y="1113"/>
                  </a:cubicBezTo>
                  <a:cubicBezTo>
                    <a:pt x="2785" y="793"/>
                    <a:pt x="3082" y="519"/>
                    <a:pt x="3333" y="314"/>
                  </a:cubicBezTo>
                  <a:cubicBezTo>
                    <a:pt x="3470" y="223"/>
                    <a:pt x="3584" y="154"/>
                    <a:pt x="3652" y="109"/>
                  </a:cubicBezTo>
                  <a:cubicBezTo>
                    <a:pt x="3744" y="63"/>
                    <a:pt x="3789" y="17"/>
                    <a:pt x="3789" y="17"/>
                  </a:cubicBezTo>
                  <a:cubicBezTo>
                    <a:pt x="3778" y="6"/>
                    <a:pt x="3761" y="0"/>
                    <a:pt x="373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8" name="Google Shape;3138;p42"/>
            <p:cNvSpPr/>
            <p:nvPr/>
          </p:nvSpPr>
          <p:spPr>
            <a:xfrm flipH="1">
              <a:off x="6733257" y="3847735"/>
              <a:ext cx="12680" cy="95982"/>
            </a:xfrm>
            <a:custGeom>
              <a:avLst/>
              <a:gdLst/>
              <a:ahLst/>
              <a:cxnLst/>
              <a:rect l="l" t="t" r="r" b="b"/>
              <a:pathLst>
                <a:path w="525" h="3974" extrusionOk="0">
                  <a:moveTo>
                    <a:pt x="164" y="0"/>
                  </a:moveTo>
                  <a:cubicBezTo>
                    <a:pt x="163" y="0"/>
                    <a:pt x="161" y="1"/>
                    <a:pt x="160" y="1"/>
                  </a:cubicBezTo>
                  <a:cubicBezTo>
                    <a:pt x="91" y="1"/>
                    <a:pt x="114" y="503"/>
                    <a:pt x="68" y="983"/>
                  </a:cubicBezTo>
                  <a:cubicBezTo>
                    <a:pt x="46" y="1485"/>
                    <a:pt x="0" y="1987"/>
                    <a:pt x="0" y="1987"/>
                  </a:cubicBezTo>
                  <a:cubicBezTo>
                    <a:pt x="0" y="1987"/>
                    <a:pt x="23" y="2489"/>
                    <a:pt x="91" y="2991"/>
                  </a:cubicBezTo>
                  <a:cubicBezTo>
                    <a:pt x="158" y="3482"/>
                    <a:pt x="334" y="3973"/>
                    <a:pt x="406" y="3973"/>
                  </a:cubicBezTo>
                  <a:cubicBezTo>
                    <a:pt x="408" y="3973"/>
                    <a:pt x="409" y="3973"/>
                    <a:pt x="411" y="3973"/>
                  </a:cubicBezTo>
                  <a:cubicBezTo>
                    <a:pt x="479" y="3950"/>
                    <a:pt x="434" y="3448"/>
                    <a:pt x="457" y="2968"/>
                  </a:cubicBezTo>
                  <a:cubicBezTo>
                    <a:pt x="479" y="2466"/>
                    <a:pt x="525" y="1987"/>
                    <a:pt x="525" y="1987"/>
                  </a:cubicBezTo>
                  <a:cubicBezTo>
                    <a:pt x="525" y="1987"/>
                    <a:pt x="502" y="1485"/>
                    <a:pt x="434" y="983"/>
                  </a:cubicBezTo>
                  <a:cubicBezTo>
                    <a:pt x="389" y="491"/>
                    <a:pt x="235" y="0"/>
                    <a:pt x="16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9" name="Google Shape;3139;p42"/>
            <p:cNvSpPr/>
            <p:nvPr/>
          </p:nvSpPr>
          <p:spPr>
            <a:xfrm flipH="1">
              <a:off x="6706230" y="3831215"/>
              <a:ext cx="37509" cy="125786"/>
            </a:xfrm>
            <a:custGeom>
              <a:avLst/>
              <a:gdLst/>
              <a:ahLst/>
              <a:cxnLst/>
              <a:rect l="l" t="t" r="r" b="b"/>
              <a:pathLst>
                <a:path w="1553" h="5208" extrusionOk="0">
                  <a:moveTo>
                    <a:pt x="1347" y="0"/>
                  </a:moveTo>
                  <a:cubicBezTo>
                    <a:pt x="1279" y="0"/>
                    <a:pt x="1210" y="685"/>
                    <a:pt x="1164" y="1370"/>
                  </a:cubicBezTo>
                  <a:cubicBezTo>
                    <a:pt x="1119" y="1712"/>
                    <a:pt x="1096" y="2055"/>
                    <a:pt x="1027" y="2283"/>
                  </a:cubicBezTo>
                  <a:cubicBezTo>
                    <a:pt x="982" y="2534"/>
                    <a:pt x="959" y="2694"/>
                    <a:pt x="959" y="2694"/>
                  </a:cubicBezTo>
                  <a:cubicBezTo>
                    <a:pt x="959" y="2694"/>
                    <a:pt x="936" y="2853"/>
                    <a:pt x="891" y="3105"/>
                  </a:cubicBezTo>
                  <a:cubicBezTo>
                    <a:pt x="868" y="3219"/>
                    <a:pt x="845" y="3356"/>
                    <a:pt x="799" y="3515"/>
                  </a:cubicBezTo>
                  <a:cubicBezTo>
                    <a:pt x="731" y="3652"/>
                    <a:pt x="708" y="3812"/>
                    <a:pt x="639" y="3972"/>
                  </a:cubicBezTo>
                  <a:cubicBezTo>
                    <a:pt x="411" y="4588"/>
                    <a:pt x="0" y="5136"/>
                    <a:pt x="69" y="5204"/>
                  </a:cubicBezTo>
                  <a:cubicBezTo>
                    <a:pt x="71" y="5206"/>
                    <a:pt x="74" y="5207"/>
                    <a:pt x="78" y="5207"/>
                  </a:cubicBezTo>
                  <a:cubicBezTo>
                    <a:pt x="160" y="5207"/>
                    <a:pt x="655" y="4743"/>
                    <a:pt x="982" y="4132"/>
                  </a:cubicBezTo>
                  <a:cubicBezTo>
                    <a:pt x="1073" y="3972"/>
                    <a:pt x="1119" y="3812"/>
                    <a:pt x="1187" y="3652"/>
                  </a:cubicBezTo>
                  <a:cubicBezTo>
                    <a:pt x="1279" y="3493"/>
                    <a:pt x="1324" y="3356"/>
                    <a:pt x="1347" y="3219"/>
                  </a:cubicBezTo>
                  <a:cubicBezTo>
                    <a:pt x="1415" y="2968"/>
                    <a:pt x="1461" y="2785"/>
                    <a:pt x="1461" y="2785"/>
                  </a:cubicBezTo>
                  <a:cubicBezTo>
                    <a:pt x="1461" y="2785"/>
                    <a:pt x="1552" y="2077"/>
                    <a:pt x="1530" y="1393"/>
                  </a:cubicBezTo>
                  <a:cubicBezTo>
                    <a:pt x="1484" y="685"/>
                    <a:pt x="1415" y="0"/>
                    <a:pt x="134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0" name="Google Shape;3140;p42"/>
            <p:cNvSpPr/>
            <p:nvPr/>
          </p:nvSpPr>
          <p:spPr>
            <a:xfrm flipH="1">
              <a:off x="6932298" y="3739145"/>
              <a:ext cx="147741" cy="923423"/>
            </a:xfrm>
            <a:custGeom>
              <a:avLst/>
              <a:gdLst/>
              <a:ahLst/>
              <a:cxnLst/>
              <a:rect l="l" t="t" r="r" b="b"/>
              <a:pathLst>
                <a:path w="6117" h="38233" extrusionOk="0">
                  <a:moveTo>
                    <a:pt x="47" y="0"/>
                  </a:moveTo>
                  <a:cubicBezTo>
                    <a:pt x="24" y="0"/>
                    <a:pt x="24" y="297"/>
                    <a:pt x="1" y="822"/>
                  </a:cubicBezTo>
                  <a:cubicBezTo>
                    <a:pt x="1" y="1347"/>
                    <a:pt x="1" y="2100"/>
                    <a:pt x="1" y="3013"/>
                  </a:cubicBezTo>
                  <a:cubicBezTo>
                    <a:pt x="47" y="4794"/>
                    <a:pt x="161" y="7213"/>
                    <a:pt x="343" y="9587"/>
                  </a:cubicBezTo>
                  <a:cubicBezTo>
                    <a:pt x="503" y="11984"/>
                    <a:pt x="754" y="14358"/>
                    <a:pt x="845" y="16138"/>
                  </a:cubicBezTo>
                  <a:cubicBezTo>
                    <a:pt x="914" y="17028"/>
                    <a:pt x="914" y="17781"/>
                    <a:pt x="937" y="18306"/>
                  </a:cubicBezTo>
                  <a:cubicBezTo>
                    <a:pt x="960" y="18808"/>
                    <a:pt x="960" y="19128"/>
                    <a:pt x="960" y="19128"/>
                  </a:cubicBezTo>
                  <a:cubicBezTo>
                    <a:pt x="960" y="19128"/>
                    <a:pt x="960" y="19425"/>
                    <a:pt x="982" y="19950"/>
                  </a:cubicBezTo>
                  <a:cubicBezTo>
                    <a:pt x="982" y="20452"/>
                    <a:pt x="1005" y="21205"/>
                    <a:pt x="1005" y="22118"/>
                  </a:cubicBezTo>
                  <a:cubicBezTo>
                    <a:pt x="982" y="23899"/>
                    <a:pt x="982" y="26295"/>
                    <a:pt x="960" y="28715"/>
                  </a:cubicBezTo>
                  <a:cubicBezTo>
                    <a:pt x="914" y="29902"/>
                    <a:pt x="891" y="31088"/>
                    <a:pt x="845" y="32230"/>
                  </a:cubicBezTo>
                  <a:cubicBezTo>
                    <a:pt x="845" y="32504"/>
                    <a:pt x="845" y="32778"/>
                    <a:pt x="823" y="33051"/>
                  </a:cubicBezTo>
                  <a:cubicBezTo>
                    <a:pt x="800" y="33325"/>
                    <a:pt x="777" y="33576"/>
                    <a:pt x="731" y="33828"/>
                  </a:cubicBezTo>
                  <a:cubicBezTo>
                    <a:pt x="686" y="34352"/>
                    <a:pt x="640" y="34832"/>
                    <a:pt x="617" y="35266"/>
                  </a:cubicBezTo>
                  <a:cubicBezTo>
                    <a:pt x="572" y="35722"/>
                    <a:pt x="526" y="36133"/>
                    <a:pt x="503" y="36498"/>
                  </a:cubicBezTo>
                  <a:cubicBezTo>
                    <a:pt x="480" y="36863"/>
                    <a:pt x="457" y="37183"/>
                    <a:pt x="435" y="37434"/>
                  </a:cubicBezTo>
                  <a:cubicBezTo>
                    <a:pt x="389" y="37959"/>
                    <a:pt x="275" y="38233"/>
                    <a:pt x="298" y="38233"/>
                  </a:cubicBezTo>
                  <a:cubicBezTo>
                    <a:pt x="298" y="38233"/>
                    <a:pt x="320" y="38187"/>
                    <a:pt x="389" y="38050"/>
                  </a:cubicBezTo>
                  <a:cubicBezTo>
                    <a:pt x="435" y="37913"/>
                    <a:pt x="503" y="37731"/>
                    <a:pt x="549" y="37457"/>
                  </a:cubicBezTo>
                  <a:cubicBezTo>
                    <a:pt x="594" y="37206"/>
                    <a:pt x="617" y="36886"/>
                    <a:pt x="663" y="36521"/>
                  </a:cubicBezTo>
                  <a:cubicBezTo>
                    <a:pt x="686" y="36156"/>
                    <a:pt x="754" y="35768"/>
                    <a:pt x="800" y="35311"/>
                  </a:cubicBezTo>
                  <a:cubicBezTo>
                    <a:pt x="868" y="34855"/>
                    <a:pt x="914" y="34375"/>
                    <a:pt x="982" y="33873"/>
                  </a:cubicBezTo>
                  <a:cubicBezTo>
                    <a:pt x="1028" y="33599"/>
                    <a:pt x="1051" y="33348"/>
                    <a:pt x="1074" y="33074"/>
                  </a:cubicBezTo>
                  <a:cubicBezTo>
                    <a:pt x="1119" y="32800"/>
                    <a:pt x="1119" y="32526"/>
                    <a:pt x="1142" y="32253"/>
                  </a:cubicBezTo>
                  <a:cubicBezTo>
                    <a:pt x="1188" y="31111"/>
                    <a:pt x="1256" y="29924"/>
                    <a:pt x="1325" y="28715"/>
                  </a:cubicBezTo>
                  <a:cubicBezTo>
                    <a:pt x="1393" y="26318"/>
                    <a:pt x="1439" y="23921"/>
                    <a:pt x="1485" y="22118"/>
                  </a:cubicBezTo>
                  <a:cubicBezTo>
                    <a:pt x="1507" y="21205"/>
                    <a:pt x="1485" y="20452"/>
                    <a:pt x="1485" y="19927"/>
                  </a:cubicBezTo>
                  <a:cubicBezTo>
                    <a:pt x="1485" y="19402"/>
                    <a:pt x="1485" y="19105"/>
                    <a:pt x="1485" y="19105"/>
                  </a:cubicBezTo>
                  <a:cubicBezTo>
                    <a:pt x="1485" y="19105"/>
                    <a:pt x="1462" y="18808"/>
                    <a:pt x="1439" y="18284"/>
                  </a:cubicBezTo>
                  <a:cubicBezTo>
                    <a:pt x="1416" y="17736"/>
                    <a:pt x="1393" y="17005"/>
                    <a:pt x="1325" y="16092"/>
                  </a:cubicBezTo>
                  <a:cubicBezTo>
                    <a:pt x="1211" y="14449"/>
                    <a:pt x="960" y="12349"/>
                    <a:pt x="777" y="10203"/>
                  </a:cubicBezTo>
                  <a:lnTo>
                    <a:pt x="777" y="10203"/>
                  </a:lnTo>
                  <a:cubicBezTo>
                    <a:pt x="845" y="10295"/>
                    <a:pt x="960" y="10386"/>
                    <a:pt x="1096" y="10454"/>
                  </a:cubicBezTo>
                  <a:cubicBezTo>
                    <a:pt x="1302" y="10569"/>
                    <a:pt x="1530" y="10637"/>
                    <a:pt x="1804" y="10637"/>
                  </a:cubicBezTo>
                  <a:cubicBezTo>
                    <a:pt x="2055" y="10637"/>
                    <a:pt x="2329" y="10569"/>
                    <a:pt x="2603" y="10454"/>
                  </a:cubicBezTo>
                  <a:cubicBezTo>
                    <a:pt x="3105" y="10249"/>
                    <a:pt x="3584" y="9884"/>
                    <a:pt x="3904" y="9587"/>
                  </a:cubicBezTo>
                  <a:cubicBezTo>
                    <a:pt x="4224" y="9290"/>
                    <a:pt x="4406" y="9062"/>
                    <a:pt x="4406" y="9062"/>
                  </a:cubicBezTo>
                  <a:cubicBezTo>
                    <a:pt x="4406" y="9062"/>
                    <a:pt x="4589" y="8834"/>
                    <a:pt x="4840" y="8446"/>
                  </a:cubicBezTo>
                  <a:cubicBezTo>
                    <a:pt x="5091" y="8081"/>
                    <a:pt x="5410" y="7533"/>
                    <a:pt x="5639" y="6962"/>
                  </a:cubicBezTo>
                  <a:cubicBezTo>
                    <a:pt x="5890" y="6369"/>
                    <a:pt x="6050" y="5752"/>
                    <a:pt x="6072" y="5250"/>
                  </a:cubicBezTo>
                  <a:cubicBezTo>
                    <a:pt x="6117" y="4765"/>
                    <a:pt x="6011" y="4450"/>
                    <a:pt x="5984" y="4450"/>
                  </a:cubicBezTo>
                  <a:cubicBezTo>
                    <a:pt x="5983" y="4450"/>
                    <a:pt x="5982" y="4451"/>
                    <a:pt x="5981" y="4451"/>
                  </a:cubicBezTo>
                  <a:cubicBezTo>
                    <a:pt x="5935" y="4474"/>
                    <a:pt x="5981" y="4771"/>
                    <a:pt x="5890" y="5227"/>
                  </a:cubicBezTo>
                  <a:cubicBezTo>
                    <a:pt x="5799" y="5661"/>
                    <a:pt x="5593" y="6232"/>
                    <a:pt x="5319" y="6734"/>
                  </a:cubicBezTo>
                  <a:cubicBezTo>
                    <a:pt x="5068" y="7259"/>
                    <a:pt x="4749" y="7738"/>
                    <a:pt x="4475" y="8081"/>
                  </a:cubicBezTo>
                  <a:cubicBezTo>
                    <a:pt x="4224" y="8400"/>
                    <a:pt x="4041" y="8606"/>
                    <a:pt x="4041" y="8606"/>
                  </a:cubicBezTo>
                  <a:cubicBezTo>
                    <a:pt x="4041" y="8606"/>
                    <a:pt x="3881" y="8834"/>
                    <a:pt x="3584" y="9131"/>
                  </a:cubicBezTo>
                  <a:cubicBezTo>
                    <a:pt x="3311" y="9427"/>
                    <a:pt x="2900" y="9793"/>
                    <a:pt x="2466" y="10044"/>
                  </a:cubicBezTo>
                  <a:cubicBezTo>
                    <a:pt x="2165" y="10209"/>
                    <a:pt x="1853" y="10296"/>
                    <a:pt x="1571" y="10296"/>
                  </a:cubicBezTo>
                  <a:cubicBezTo>
                    <a:pt x="1426" y="10296"/>
                    <a:pt x="1289" y="10273"/>
                    <a:pt x="1165" y="10226"/>
                  </a:cubicBezTo>
                  <a:cubicBezTo>
                    <a:pt x="982" y="10181"/>
                    <a:pt x="845" y="10089"/>
                    <a:pt x="754" y="10021"/>
                  </a:cubicBezTo>
                  <a:cubicBezTo>
                    <a:pt x="731" y="9861"/>
                    <a:pt x="731" y="9701"/>
                    <a:pt x="708" y="9541"/>
                  </a:cubicBezTo>
                  <a:cubicBezTo>
                    <a:pt x="686" y="9382"/>
                    <a:pt x="686" y="9222"/>
                    <a:pt x="663" y="9085"/>
                  </a:cubicBezTo>
                  <a:lnTo>
                    <a:pt x="663" y="9085"/>
                  </a:lnTo>
                  <a:cubicBezTo>
                    <a:pt x="754" y="9108"/>
                    <a:pt x="868" y="9153"/>
                    <a:pt x="1028" y="9153"/>
                  </a:cubicBezTo>
                  <a:cubicBezTo>
                    <a:pt x="1059" y="9155"/>
                    <a:pt x="1090" y="9156"/>
                    <a:pt x="1123" y="9156"/>
                  </a:cubicBezTo>
                  <a:cubicBezTo>
                    <a:pt x="1470" y="9156"/>
                    <a:pt x="1886" y="9045"/>
                    <a:pt x="2283" y="8857"/>
                  </a:cubicBezTo>
                  <a:cubicBezTo>
                    <a:pt x="2717" y="8651"/>
                    <a:pt x="3105" y="8355"/>
                    <a:pt x="3402" y="8103"/>
                  </a:cubicBezTo>
                  <a:cubicBezTo>
                    <a:pt x="3676" y="7852"/>
                    <a:pt x="3858" y="7693"/>
                    <a:pt x="3858" y="7693"/>
                  </a:cubicBezTo>
                  <a:cubicBezTo>
                    <a:pt x="3858" y="7693"/>
                    <a:pt x="4018" y="7487"/>
                    <a:pt x="4246" y="7168"/>
                  </a:cubicBezTo>
                  <a:cubicBezTo>
                    <a:pt x="4475" y="6848"/>
                    <a:pt x="4749" y="6392"/>
                    <a:pt x="4954" y="5889"/>
                  </a:cubicBezTo>
                  <a:cubicBezTo>
                    <a:pt x="5182" y="5387"/>
                    <a:pt x="5319" y="4839"/>
                    <a:pt x="5296" y="4406"/>
                  </a:cubicBezTo>
                  <a:cubicBezTo>
                    <a:pt x="5319" y="4178"/>
                    <a:pt x="5274" y="4018"/>
                    <a:pt x="5251" y="3881"/>
                  </a:cubicBezTo>
                  <a:cubicBezTo>
                    <a:pt x="5231" y="3781"/>
                    <a:pt x="5211" y="3717"/>
                    <a:pt x="5191" y="3717"/>
                  </a:cubicBezTo>
                  <a:cubicBezTo>
                    <a:pt x="5188" y="3717"/>
                    <a:pt x="5185" y="3718"/>
                    <a:pt x="5182" y="3721"/>
                  </a:cubicBezTo>
                  <a:cubicBezTo>
                    <a:pt x="5159" y="3721"/>
                    <a:pt x="5159" y="3789"/>
                    <a:pt x="5137" y="3904"/>
                  </a:cubicBezTo>
                  <a:cubicBezTo>
                    <a:pt x="5137" y="4018"/>
                    <a:pt x="5137" y="4178"/>
                    <a:pt x="5091" y="4383"/>
                  </a:cubicBezTo>
                  <a:cubicBezTo>
                    <a:pt x="5045" y="4748"/>
                    <a:pt x="4885" y="5227"/>
                    <a:pt x="4634" y="5661"/>
                  </a:cubicBezTo>
                  <a:cubicBezTo>
                    <a:pt x="4429" y="6118"/>
                    <a:pt x="4109" y="6506"/>
                    <a:pt x="3904" y="6780"/>
                  </a:cubicBezTo>
                  <a:cubicBezTo>
                    <a:pt x="3653" y="7053"/>
                    <a:pt x="3493" y="7213"/>
                    <a:pt x="3493" y="7213"/>
                  </a:cubicBezTo>
                  <a:cubicBezTo>
                    <a:pt x="3493" y="7213"/>
                    <a:pt x="3356" y="7396"/>
                    <a:pt x="3105" y="7647"/>
                  </a:cubicBezTo>
                  <a:cubicBezTo>
                    <a:pt x="2854" y="7898"/>
                    <a:pt x="2512" y="8218"/>
                    <a:pt x="2124" y="8446"/>
                  </a:cubicBezTo>
                  <a:cubicBezTo>
                    <a:pt x="1758" y="8674"/>
                    <a:pt x="1348" y="8857"/>
                    <a:pt x="1028" y="8902"/>
                  </a:cubicBezTo>
                  <a:cubicBezTo>
                    <a:pt x="948" y="8925"/>
                    <a:pt x="880" y="8931"/>
                    <a:pt x="817" y="8931"/>
                  </a:cubicBezTo>
                  <a:cubicBezTo>
                    <a:pt x="754" y="8931"/>
                    <a:pt x="697" y="8925"/>
                    <a:pt x="640" y="8925"/>
                  </a:cubicBezTo>
                  <a:cubicBezTo>
                    <a:pt x="457" y="6757"/>
                    <a:pt x="298" y="4634"/>
                    <a:pt x="206" y="2991"/>
                  </a:cubicBezTo>
                  <a:cubicBezTo>
                    <a:pt x="183" y="2100"/>
                    <a:pt x="138" y="1347"/>
                    <a:pt x="115" y="822"/>
                  </a:cubicBezTo>
                  <a:cubicBezTo>
                    <a:pt x="92" y="297"/>
                    <a:pt x="69" y="0"/>
                    <a:pt x="4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1" name="Google Shape;3141;p42"/>
            <p:cNvSpPr/>
            <p:nvPr/>
          </p:nvSpPr>
          <p:spPr>
            <a:xfrm flipH="1">
              <a:off x="6447678" y="3811917"/>
              <a:ext cx="113589" cy="92818"/>
            </a:xfrm>
            <a:custGeom>
              <a:avLst/>
              <a:gdLst/>
              <a:ahLst/>
              <a:cxnLst/>
              <a:rect l="l" t="t" r="r" b="b"/>
              <a:pathLst>
                <a:path w="4703" h="3843" extrusionOk="0">
                  <a:moveTo>
                    <a:pt x="23" y="0"/>
                  </a:moveTo>
                  <a:cubicBezTo>
                    <a:pt x="23" y="23"/>
                    <a:pt x="0" y="69"/>
                    <a:pt x="0" y="160"/>
                  </a:cubicBezTo>
                  <a:cubicBezTo>
                    <a:pt x="0" y="251"/>
                    <a:pt x="0" y="388"/>
                    <a:pt x="46" y="548"/>
                  </a:cubicBezTo>
                  <a:cubicBezTo>
                    <a:pt x="92" y="868"/>
                    <a:pt x="252" y="1279"/>
                    <a:pt x="457" y="1644"/>
                  </a:cubicBezTo>
                  <a:cubicBezTo>
                    <a:pt x="662" y="2032"/>
                    <a:pt x="914" y="2374"/>
                    <a:pt x="1142" y="2625"/>
                  </a:cubicBezTo>
                  <a:cubicBezTo>
                    <a:pt x="1233" y="2739"/>
                    <a:pt x="1324" y="2831"/>
                    <a:pt x="1393" y="2899"/>
                  </a:cubicBezTo>
                  <a:cubicBezTo>
                    <a:pt x="1461" y="2968"/>
                    <a:pt x="1507" y="3013"/>
                    <a:pt x="1507" y="3013"/>
                  </a:cubicBezTo>
                  <a:cubicBezTo>
                    <a:pt x="1507" y="3013"/>
                    <a:pt x="1553" y="3059"/>
                    <a:pt x="1621" y="3105"/>
                  </a:cubicBezTo>
                  <a:cubicBezTo>
                    <a:pt x="1690" y="3150"/>
                    <a:pt x="1804" y="3242"/>
                    <a:pt x="1941" y="3333"/>
                  </a:cubicBezTo>
                  <a:cubicBezTo>
                    <a:pt x="2237" y="3493"/>
                    <a:pt x="2625" y="3744"/>
                    <a:pt x="3059" y="3812"/>
                  </a:cubicBezTo>
                  <a:cubicBezTo>
                    <a:pt x="3192" y="3832"/>
                    <a:pt x="3325" y="3842"/>
                    <a:pt x="3454" y="3842"/>
                  </a:cubicBezTo>
                  <a:cubicBezTo>
                    <a:pt x="3768" y="3842"/>
                    <a:pt x="4059" y="3782"/>
                    <a:pt x="4269" y="3652"/>
                  </a:cubicBezTo>
                  <a:cubicBezTo>
                    <a:pt x="4337" y="3630"/>
                    <a:pt x="4406" y="3584"/>
                    <a:pt x="4451" y="3538"/>
                  </a:cubicBezTo>
                  <a:cubicBezTo>
                    <a:pt x="4520" y="3493"/>
                    <a:pt x="4543" y="3470"/>
                    <a:pt x="4588" y="3424"/>
                  </a:cubicBezTo>
                  <a:cubicBezTo>
                    <a:pt x="4657" y="3356"/>
                    <a:pt x="4703" y="3333"/>
                    <a:pt x="4680" y="3310"/>
                  </a:cubicBezTo>
                  <a:cubicBezTo>
                    <a:pt x="4680" y="3303"/>
                    <a:pt x="4674" y="3301"/>
                    <a:pt x="4663" y="3301"/>
                  </a:cubicBezTo>
                  <a:cubicBezTo>
                    <a:pt x="4638" y="3301"/>
                    <a:pt x="4584" y="3317"/>
                    <a:pt x="4520" y="3333"/>
                  </a:cubicBezTo>
                  <a:cubicBezTo>
                    <a:pt x="4497" y="3356"/>
                    <a:pt x="4451" y="3379"/>
                    <a:pt x="4383" y="3401"/>
                  </a:cubicBezTo>
                  <a:cubicBezTo>
                    <a:pt x="4337" y="3447"/>
                    <a:pt x="4269" y="3470"/>
                    <a:pt x="4200" y="3470"/>
                  </a:cubicBezTo>
                  <a:cubicBezTo>
                    <a:pt x="4067" y="3521"/>
                    <a:pt x="3914" y="3545"/>
                    <a:pt x="3754" y="3545"/>
                  </a:cubicBezTo>
                  <a:cubicBezTo>
                    <a:pt x="3559" y="3545"/>
                    <a:pt x="3351" y="3510"/>
                    <a:pt x="3150" y="3447"/>
                  </a:cubicBezTo>
                  <a:cubicBezTo>
                    <a:pt x="2785" y="3356"/>
                    <a:pt x="2466" y="3105"/>
                    <a:pt x="2215" y="2945"/>
                  </a:cubicBezTo>
                  <a:cubicBezTo>
                    <a:pt x="2100" y="2854"/>
                    <a:pt x="2009" y="2762"/>
                    <a:pt x="1941" y="2717"/>
                  </a:cubicBezTo>
                  <a:cubicBezTo>
                    <a:pt x="1872" y="2648"/>
                    <a:pt x="1849" y="2625"/>
                    <a:pt x="1849" y="2625"/>
                  </a:cubicBezTo>
                  <a:cubicBezTo>
                    <a:pt x="1849" y="2625"/>
                    <a:pt x="1804" y="2580"/>
                    <a:pt x="1735" y="2534"/>
                  </a:cubicBezTo>
                  <a:cubicBezTo>
                    <a:pt x="1690" y="2466"/>
                    <a:pt x="1575" y="2397"/>
                    <a:pt x="1484" y="2283"/>
                  </a:cubicBezTo>
                  <a:cubicBezTo>
                    <a:pt x="1279" y="2078"/>
                    <a:pt x="1005" y="1781"/>
                    <a:pt x="777" y="1461"/>
                  </a:cubicBezTo>
                  <a:cubicBezTo>
                    <a:pt x="548" y="1119"/>
                    <a:pt x="343" y="776"/>
                    <a:pt x="229" y="480"/>
                  </a:cubicBezTo>
                  <a:cubicBezTo>
                    <a:pt x="160" y="343"/>
                    <a:pt x="137" y="229"/>
                    <a:pt x="115" y="137"/>
                  </a:cubicBezTo>
                  <a:cubicBezTo>
                    <a:pt x="69" y="69"/>
                    <a:pt x="46" y="0"/>
                    <a:pt x="2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2" name="Google Shape;3142;p42"/>
            <p:cNvSpPr/>
            <p:nvPr/>
          </p:nvSpPr>
          <p:spPr>
            <a:xfrm flipH="1">
              <a:off x="6461469" y="3813559"/>
              <a:ext cx="117429" cy="113493"/>
            </a:xfrm>
            <a:custGeom>
              <a:avLst/>
              <a:gdLst/>
              <a:ahLst/>
              <a:cxnLst/>
              <a:rect l="l" t="t" r="r" b="b"/>
              <a:pathLst>
                <a:path w="4862" h="4699" extrusionOk="0">
                  <a:moveTo>
                    <a:pt x="91" y="1"/>
                  </a:moveTo>
                  <a:cubicBezTo>
                    <a:pt x="69" y="1"/>
                    <a:pt x="0" y="229"/>
                    <a:pt x="23" y="594"/>
                  </a:cubicBezTo>
                  <a:cubicBezTo>
                    <a:pt x="23" y="960"/>
                    <a:pt x="114" y="1439"/>
                    <a:pt x="274" y="1895"/>
                  </a:cubicBezTo>
                  <a:cubicBezTo>
                    <a:pt x="457" y="2352"/>
                    <a:pt x="685" y="2786"/>
                    <a:pt x="890" y="3082"/>
                  </a:cubicBezTo>
                  <a:cubicBezTo>
                    <a:pt x="1004" y="3242"/>
                    <a:pt x="1096" y="3356"/>
                    <a:pt x="1164" y="3448"/>
                  </a:cubicBezTo>
                  <a:cubicBezTo>
                    <a:pt x="1233" y="3516"/>
                    <a:pt x="1278" y="3562"/>
                    <a:pt x="1278" y="3562"/>
                  </a:cubicBezTo>
                  <a:cubicBezTo>
                    <a:pt x="1278" y="3562"/>
                    <a:pt x="1324" y="3607"/>
                    <a:pt x="1392" y="3676"/>
                  </a:cubicBezTo>
                  <a:cubicBezTo>
                    <a:pt x="1484" y="3744"/>
                    <a:pt x="1598" y="3858"/>
                    <a:pt x="1735" y="3972"/>
                  </a:cubicBezTo>
                  <a:cubicBezTo>
                    <a:pt x="2054" y="4201"/>
                    <a:pt x="2488" y="4452"/>
                    <a:pt x="2967" y="4589"/>
                  </a:cubicBezTo>
                  <a:cubicBezTo>
                    <a:pt x="3231" y="4664"/>
                    <a:pt x="3502" y="4698"/>
                    <a:pt x="3753" y="4698"/>
                  </a:cubicBezTo>
                  <a:cubicBezTo>
                    <a:pt x="3958" y="4698"/>
                    <a:pt x="4150" y="4675"/>
                    <a:pt x="4314" y="4634"/>
                  </a:cubicBezTo>
                  <a:cubicBezTo>
                    <a:pt x="4656" y="4543"/>
                    <a:pt x="4862" y="4429"/>
                    <a:pt x="4862" y="4406"/>
                  </a:cubicBezTo>
                  <a:cubicBezTo>
                    <a:pt x="4855" y="4393"/>
                    <a:pt x="4831" y="4387"/>
                    <a:pt x="4791" y="4387"/>
                  </a:cubicBezTo>
                  <a:cubicBezTo>
                    <a:pt x="4696" y="4387"/>
                    <a:pt x="4511" y="4420"/>
                    <a:pt x="4268" y="4452"/>
                  </a:cubicBezTo>
                  <a:cubicBezTo>
                    <a:pt x="4226" y="4455"/>
                    <a:pt x="4181" y="4456"/>
                    <a:pt x="4136" y="4456"/>
                  </a:cubicBezTo>
                  <a:cubicBezTo>
                    <a:pt x="3818" y="4456"/>
                    <a:pt x="3441" y="4386"/>
                    <a:pt x="3082" y="4246"/>
                  </a:cubicBezTo>
                  <a:cubicBezTo>
                    <a:pt x="2671" y="4087"/>
                    <a:pt x="2305" y="3813"/>
                    <a:pt x="2054" y="3607"/>
                  </a:cubicBezTo>
                  <a:cubicBezTo>
                    <a:pt x="1917" y="3493"/>
                    <a:pt x="1826" y="3379"/>
                    <a:pt x="1758" y="3311"/>
                  </a:cubicBezTo>
                  <a:cubicBezTo>
                    <a:pt x="1689" y="3265"/>
                    <a:pt x="1644" y="3219"/>
                    <a:pt x="1644" y="3219"/>
                  </a:cubicBezTo>
                  <a:cubicBezTo>
                    <a:pt x="1644" y="3219"/>
                    <a:pt x="1621" y="3174"/>
                    <a:pt x="1552" y="3105"/>
                  </a:cubicBezTo>
                  <a:cubicBezTo>
                    <a:pt x="1484" y="3037"/>
                    <a:pt x="1370" y="2945"/>
                    <a:pt x="1278" y="2808"/>
                  </a:cubicBezTo>
                  <a:cubicBezTo>
                    <a:pt x="1073" y="2534"/>
                    <a:pt x="822" y="2169"/>
                    <a:pt x="616" y="1758"/>
                  </a:cubicBezTo>
                  <a:cubicBezTo>
                    <a:pt x="434" y="1348"/>
                    <a:pt x="274" y="914"/>
                    <a:pt x="206" y="572"/>
                  </a:cubicBezTo>
                  <a:cubicBezTo>
                    <a:pt x="137" y="252"/>
                    <a:pt x="137" y="1"/>
                    <a:pt x="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3" name="Google Shape;3143;p42"/>
            <p:cNvSpPr/>
            <p:nvPr/>
          </p:nvSpPr>
          <p:spPr>
            <a:xfrm flipH="1">
              <a:off x="6637879" y="4022599"/>
              <a:ext cx="129578" cy="669749"/>
            </a:xfrm>
            <a:custGeom>
              <a:avLst/>
              <a:gdLst/>
              <a:ahLst/>
              <a:cxnLst/>
              <a:rect l="l" t="t" r="r" b="b"/>
              <a:pathLst>
                <a:path w="5365" h="27730" extrusionOk="0">
                  <a:moveTo>
                    <a:pt x="3253" y="1"/>
                  </a:moveTo>
                  <a:cubicBezTo>
                    <a:pt x="3060" y="1"/>
                    <a:pt x="2829" y="25"/>
                    <a:pt x="2603" y="88"/>
                  </a:cubicBezTo>
                  <a:cubicBezTo>
                    <a:pt x="2329" y="179"/>
                    <a:pt x="2032" y="271"/>
                    <a:pt x="1850" y="408"/>
                  </a:cubicBezTo>
                  <a:cubicBezTo>
                    <a:pt x="1644" y="499"/>
                    <a:pt x="1507" y="590"/>
                    <a:pt x="1507" y="590"/>
                  </a:cubicBezTo>
                  <a:cubicBezTo>
                    <a:pt x="1507" y="590"/>
                    <a:pt x="1393" y="681"/>
                    <a:pt x="1233" y="841"/>
                  </a:cubicBezTo>
                  <a:cubicBezTo>
                    <a:pt x="1051" y="978"/>
                    <a:pt x="845" y="1229"/>
                    <a:pt x="640" y="1480"/>
                  </a:cubicBezTo>
                  <a:cubicBezTo>
                    <a:pt x="275" y="1982"/>
                    <a:pt x="1" y="2576"/>
                    <a:pt x="69" y="2622"/>
                  </a:cubicBezTo>
                  <a:cubicBezTo>
                    <a:pt x="72" y="2624"/>
                    <a:pt x="76" y="2625"/>
                    <a:pt x="80" y="2625"/>
                  </a:cubicBezTo>
                  <a:cubicBezTo>
                    <a:pt x="170" y="2625"/>
                    <a:pt x="521" y="2171"/>
                    <a:pt x="914" y="1800"/>
                  </a:cubicBezTo>
                  <a:cubicBezTo>
                    <a:pt x="1142" y="1617"/>
                    <a:pt x="1348" y="1435"/>
                    <a:pt x="1530" y="1321"/>
                  </a:cubicBezTo>
                  <a:cubicBezTo>
                    <a:pt x="1690" y="1206"/>
                    <a:pt x="1804" y="1115"/>
                    <a:pt x="1804" y="1115"/>
                  </a:cubicBezTo>
                  <a:cubicBezTo>
                    <a:pt x="1804" y="1115"/>
                    <a:pt x="1918" y="1047"/>
                    <a:pt x="2078" y="910"/>
                  </a:cubicBezTo>
                  <a:cubicBezTo>
                    <a:pt x="2101" y="910"/>
                    <a:pt x="2146" y="887"/>
                    <a:pt x="2169" y="864"/>
                  </a:cubicBezTo>
                  <a:cubicBezTo>
                    <a:pt x="2169" y="955"/>
                    <a:pt x="2169" y="1047"/>
                    <a:pt x="2192" y="1161"/>
                  </a:cubicBezTo>
                  <a:cubicBezTo>
                    <a:pt x="2215" y="1526"/>
                    <a:pt x="2329" y="2074"/>
                    <a:pt x="2466" y="2690"/>
                  </a:cubicBezTo>
                  <a:cubicBezTo>
                    <a:pt x="2626" y="3306"/>
                    <a:pt x="2808" y="4014"/>
                    <a:pt x="2877" y="4790"/>
                  </a:cubicBezTo>
                  <a:cubicBezTo>
                    <a:pt x="2945" y="5589"/>
                    <a:pt x="3037" y="6456"/>
                    <a:pt x="3105" y="7301"/>
                  </a:cubicBezTo>
                  <a:cubicBezTo>
                    <a:pt x="3447" y="10702"/>
                    <a:pt x="3767" y="14103"/>
                    <a:pt x="3767" y="14103"/>
                  </a:cubicBezTo>
                  <a:cubicBezTo>
                    <a:pt x="3767" y="14103"/>
                    <a:pt x="3858" y="14970"/>
                    <a:pt x="4041" y="16248"/>
                  </a:cubicBezTo>
                  <a:cubicBezTo>
                    <a:pt x="4201" y="17504"/>
                    <a:pt x="4429" y="19216"/>
                    <a:pt x="4612" y="20905"/>
                  </a:cubicBezTo>
                  <a:cubicBezTo>
                    <a:pt x="4726" y="21749"/>
                    <a:pt x="4817" y="22616"/>
                    <a:pt x="4908" y="23415"/>
                  </a:cubicBezTo>
                  <a:cubicBezTo>
                    <a:pt x="4977" y="24214"/>
                    <a:pt x="5045" y="24945"/>
                    <a:pt x="5091" y="25584"/>
                  </a:cubicBezTo>
                  <a:cubicBezTo>
                    <a:pt x="5205" y="26862"/>
                    <a:pt x="5296" y="27729"/>
                    <a:pt x="5342" y="27729"/>
                  </a:cubicBezTo>
                  <a:cubicBezTo>
                    <a:pt x="5365" y="27729"/>
                    <a:pt x="5365" y="26862"/>
                    <a:pt x="5319" y="25584"/>
                  </a:cubicBezTo>
                  <a:cubicBezTo>
                    <a:pt x="5273" y="24922"/>
                    <a:pt x="5251" y="24169"/>
                    <a:pt x="5228" y="23370"/>
                  </a:cubicBezTo>
                  <a:cubicBezTo>
                    <a:pt x="5159" y="22571"/>
                    <a:pt x="5091" y="21703"/>
                    <a:pt x="5000" y="20859"/>
                  </a:cubicBezTo>
                  <a:cubicBezTo>
                    <a:pt x="4863" y="19147"/>
                    <a:pt x="4680" y="17435"/>
                    <a:pt x="4543" y="16157"/>
                  </a:cubicBezTo>
                  <a:cubicBezTo>
                    <a:pt x="4406" y="14879"/>
                    <a:pt x="4315" y="14034"/>
                    <a:pt x="4315" y="14034"/>
                  </a:cubicBezTo>
                  <a:cubicBezTo>
                    <a:pt x="4315" y="14034"/>
                    <a:pt x="3904" y="10633"/>
                    <a:pt x="3493" y="7255"/>
                  </a:cubicBezTo>
                  <a:cubicBezTo>
                    <a:pt x="3402" y="6388"/>
                    <a:pt x="3288" y="5543"/>
                    <a:pt x="3196" y="4744"/>
                  </a:cubicBezTo>
                  <a:cubicBezTo>
                    <a:pt x="3082" y="3923"/>
                    <a:pt x="2854" y="3215"/>
                    <a:pt x="2671" y="2622"/>
                  </a:cubicBezTo>
                  <a:cubicBezTo>
                    <a:pt x="2489" y="2005"/>
                    <a:pt x="2375" y="1503"/>
                    <a:pt x="2283" y="1138"/>
                  </a:cubicBezTo>
                  <a:cubicBezTo>
                    <a:pt x="2261" y="1001"/>
                    <a:pt x="2261" y="887"/>
                    <a:pt x="2238" y="818"/>
                  </a:cubicBezTo>
                  <a:cubicBezTo>
                    <a:pt x="2375" y="704"/>
                    <a:pt x="2557" y="613"/>
                    <a:pt x="2717" y="522"/>
                  </a:cubicBezTo>
                  <a:cubicBezTo>
                    <a:pt x="3196" y="271"/>
                    <a:pt x="3744" y="202"/>
                    <a:pt x="3744" y="111"/>
                  </a:cubicBezTo>
                  <a:cubicBezTo>
                    <a:pt x="3758" y="56"/>
                    <a:pt x="3548" y="1"/>
                    <a:pt x="325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4" name="Google Shape;3144;p42"/>
            <p:cNvSpPr/>
            <p:nvPr/>
          </p:nvSpPr>
          <p:spPr>
            <a:xfrm flipH="1">
              <a:off x="6463667" y="3686783"/>
              <a:ext cx="665426" cy="208605"/>
            </a:xfrm>
            <a:custGeom>
              <a:avLst/>
              <a:gdLst/>
              <a:ahLst/>
              <a:cxnLst/>
              <a:rect l="l" t="t" r="r" b="b"/>
              <a:pathLst>
                <a:path w="27551" h="8637" extrusionOk="0">
                  <a:moveTo>
                    <a:pt x="26911" y="0"/>
                  </a:moveTo>
                  <a:lnTo>
                    <a:pt x="0" y="845"/>
                  </a:lnTo>
                  <a:cubicBezTo>
                    <a:pt x="0" y="1141"/>
                    <a:pt x="0" y="3926"/>
                    <a:pt x="46" y="7099"/>
                  </a:cubicBezTo>
                  <a:cubicBezTo>
                    <a:pt x="4080" y="8221"/>
                    <a:pt x="7877" y="8636"/>
                    <a:pt x="11289" y="8636"/>
                  </a:cubicBezTo>
                  <a:cubicBezTo>
                    <a:pt x="20368" y="8636"/>
                    <a:pt x="26721" y="5694"/>
                    <a:pt x="27551" y="5296"/>
                  </a:cubicBezTo>
                  <a:cubicBezTo>
                    <a:pt x="27185" y="2237"/>
                    <a:pt x="26911" y="0"/>
                    <a:pt x="26911"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5" name="Google Shape;3145;p42"/>
            <p:cNvSpPr/>
            <p:nvPr/>
          </p:nvSpPr>
          <p:spPr>
            <a:xfrm flipH="1">
              <a:off x="6849020" y="4186039"/>
              <a:ext cx="45213" cy="97190"/>
            </a:xfrm>
            <a:custGeom>
              <a:avLst/>
              <a:gdLst/>
              <a:ahLst/>
              <a:cxnLst/>
              <a:rect l="l" t="t" r="r" b="b"/>
              <a:pathLst>
                <a:path w="1872" h="4024" extrusionOk="0">
                  <a:moveTo>
                    <a:pt x="1557" y="0"/>
                  </a:moveTo>
                  <a:cubicBezTo>
                    <a:pt x="1393" y="0"/>
                    <a:pt x="1203" y="191"/>
                    <a:pt x="1073" y="488"/>
                  </a:cubicBezTo>
                  <a:cubicBezTo>
                    <a:pt x="936" y="876"/>
                    <a:pt x="959" y="1264"/>
                    <a:pt x="1141" y="1378"/>
                  </a:cubicBezTo>
                  <a:cubicBezTo>
                    <a:pt x="1175" y="1400"/>
                    <a:pt x="1212" y="1410"/>
                    <a:pt x="1251" y="1410"/>
                  </a:cubicBezTo>
                  <a:cubicBezTo>
                    <a:pt x="1421" y="1410"/>
                    <a:pt x="1623" y="1215"/>
                    <a:pt x="1735" y="899"/>
                  </a:cubicBezTo>
                  <a:cubicBezTo>
                    <a:pt x="1872" y="534"/>
                    <a:pt x="1849" y="146"/>
                    <a:pt x="1666" y="32"/>
                  </a:cubicBezTo>
                  <a:cubicBezTo>
                    <a:pt x="1632" y="10"/>
                    <a:pt x="1595" y="0"/>
                    <a:pt x="1557" y="0"/>
                  </a:cubicBezTo>
                  <a:close/>
                  <a:moveTo>
                    <a:pt x="888" y="2051"/>
                  </a:moveTo>
                  <a:cubicBezTo>
                    <a:pt x="655" y="2051"/>
                    <a:pt x="375" y="2313"/>
                    <a:pt x="205" y="2748"/>
                  </a:cubicBezTo>
                  <a:cubicBezTo>
                    <a:pt x="0" y="3273"/>
                    <a:pt x="46" y="3821"/>
                    <a:pt x="297" y="3980"/>
                  </a:cubicBezTo>
                  <a:cubicBezTo>
                    <a:pt x="347" y="4010"/>
                    <a:pt x="400" y="4024"/>
                    <a:pt x="455" y="4024"/>
                  </a:cubicBezTo>
                  <a:cubicBezTo>
                    <a:pt x="699" y="4024"/>
                    <a:pt x="974" y="3747"/>
                    <a:pt x="1141" y="3318"/>
                  </a:cubicBezTo>
                  <a:cubicBezTo>
                    <a:pt x="1324" y="2816"/>
                    <a:pt x="1278" y="2246"/>
                    <a:pt x="1027" y="2086"/>
                  </a:cubicBezTo>
                  <a:cubicBezTo>
                    <a:pt x="984" y="2062"/>
                    <a:pt x="937" y="2051"/>
                    <a:pt x="888" y="205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6" name="Google Shape;3146;p42"/>
            <p:cNvSpPr/>
            <p:nvPr/>
          </p:nvSpPr>
          <p:spPr>
            <a:xfrm flipH="1">
              <a:off x="6455938" y="4155124"/>
              <a:ext cx="27606" cy="101344"/>
            </a:xfrm>
            <a:custGeom>
              <a:avLst/>
              <a:gdLst/>
              <a:ahLst/>
              <a:cxnLst/>
              <a:rect l="l" t="t" r="r" b="b"/>
              <a:pathLst>
                <a:path w="1143" h="4196" extrusionOk="0">
                  <a:moveTo>
                    <a:pt x="645" y="0"/>
                  </a:moveTo>
                  <a:cubicBezTo>
                    <a:pt x="463" y="0"/>
                    <a:pt x="295" y="258"/>
                    <a:pt x="275" y="627"/>
                  </a:cubicBezTo>
                  <a:cubicBezTo>
                    <a:pt x="229" y="1015"/>
                    <a:pt x="366" y="1380"/>
                    <a:pt x="572" y="1449"/>
                  </a:cubicBezTo>
                  <a:cubicBezTo>
                    <a:pt x="593" y="1456"/>
                    <a:pt x="614" y="1459"/>
                    <a:pt x="635" y="1459"/>
                  </a:cubicBezTo>
                  <a:cubicBezTo>
                    <a:pt x="817" y="1459"/>
                    <a:pt x="985" y="1201"/>
                    <a:pt x="1005" y="832"/>
                  </a:cubicBezTo>
                  <a:cubicBezTo>
                    <a:pt x="1051" y="444"/>
                    <a:pt x="914" y="79"/>
                    <a:pt x="708" y="11"/>
                  </a:cubicBezTo>
                  <a:cubicBezTo>
                    <a:pt x="687" y="3"/>
                    <a:pt x="666" y="0"/>
                    <a:pt x="645" y="0"/>
                  </a:cubicBezTo>
                  <a:close/>
                  <a:moveTo>
                    <a:pt x="592" y="2148"/>
                  </a:moveTo>
                  <a:cubicBezTo>
                    <a:pt x="323" y="2148"/>
                    <a:pt x="88" y="2499"/>
                    <a:pt x="47" y="3023"/>
                  </a:cubicBezTo>
                  <a:cubicBezTo>
                    <a:pt x="1" y="3571"/>
                    <a:pt x="183" y="4096"/>
                    <a:pt x="457" y="4188"/>
                  </a:cubicBezTo>
                  <a:cubicBezTo>
                    <a:pt x="481" y="4193"/>
                    <a:pt x="505" y="4196"/>
                    <a:pt x="529" y="4196"/>
                  </a:cubicBezTo>
                  <a:cubicBezTo>
                    <a:pt x="797" y="4196"/>
                    <a:pt x="1032" y="3845"/>
                    <a:pt x="1074" y="3320"/>
                  </a:cubicBezTo>
                  <a:cubicBezTo>
                    <a:pt x="1142" y="2772"/>
                    <a:pt x="937" y="2247"/>
                    <a:pt x="663" y="2156"/>
                  </a:cubicBezTo>
                  <a:cubicBezTo>
                    <a:pt x="639" y="2151"/>
                    <a:pt x="615" y="2148"/>
                    <a:pt x="592" y="214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7" name="Google Shape;3147;p42"/>
            <p:cNvSpPr/>
            <p:nvPr/>
          </p:nvSpPr>
          <p:spPr>
            <a:xfrm flipH="1">
              <a:off x="6439949" y="2962763"/>
              <a:ext cx="408540" cy="708272"/>
            </a:xfrm>
            <a:custGeom>
              <a:avLst/>
              <a:gdLst/>
              <a:ahLst/>
              <a:cxnLst/>
              <a:rect l="l" t="t" r="r" b="b"/>
              <a:pathLst>
                <a:path w="16915" h="29325" extrusionOk="0">
                  <a:moveTo>
                    <a:pt x="6554" y="1"/>
                  </a:moveTo>
                  <a:cubicBezTo>
                    <a:pt x="5477" y="1"/>
                    <a:pt x="4357" y="209"/>
                    <a:pt x="3219" y="624"/>
                  </a:cubicBezTo>
                  <a:cubicBezTo>
                    <a:pt x="3926" y="989"/>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1" y="28927"/>
                    <a:pt x="4383" y="29292"/>
                  </a:cubicBezTo>
                  <a:cubicBezTo>
                    <a:pt x="4632" y="29314"/>
                    <a:pt x="4879" y="29324"/>
                    <a:pt x="5125" y="29324"/>
                  </a:cubicBezTo>
                  <a:cubicBezTo>
                    <a:pt x="8011" y="29324"/>
                    <a:pt x="10651" y="27870"/>
                    <a:pt x="12417" y="25640"/>
                  </a:cubicBezTo>
                  <a:cubicBezTo>
                    <a:pt x="13011" y="24910"/>
                    <a:pt x="13970" y="24065"/>
                    <a:pt x="14335" y="23198"/>
                  </a:cubicBezTo>
                  <a:cubicBezTo>
                    <a:pt x="16115" y="19158"/>
                    <a:pt x="16914" y="15483"/>
                    <a:pt x="16115" y="11032"/>
                  </a:cubicBezTo>
                  <a:cubicBezTo>
                    <a:pt x="14808" y="3630"/>
                    <a:pt x="11050" y="1"/>
                    <a:pt x="655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8" name="Google Shape;3148;p42"/>
            <p:cNvSpPr/>
            <p:nvPr/>
          </p:nvSpPr>
          <p:spPr>
            <a:xfrm flipH="1">
              <a:off x="6512189" y="2989935"/>
              <a:ext cx="334657" cy="646852"/>
            </a:xfrm>
            <a:custGeom>
              <a:avLst/>
              <a:gdLst/>
              <a:ahLst/>
              <a:cxnLst/>
              <a:rect l="l" t="t" r="r" b="b"/>
              <a:pathLst>
                <a:path w="13856" h="26782" extrusionOk="0">
                  <a:moveTo>
                    <a:pt x="5593" y="1"/>
                  </a:moveTo>
                  <a:cubicBezTo>
                    <a:pt x="6643" y="640"/>
                    <a:pt x="8013" y="982"/>
                    <a:pt x="9747" y="3516"/>
                  </a:cubicBezTo>
                  <a:cubicBezTo>
                    <a:pt x="12144" y="7031"/>
                    <a:pt x="13422" y="16184"/>
                    <a:pt x="10113" y="21297"/>
                  </a:cubicBezTo>
                  <a:cubicBezTo>
                    <a:pt x="10113" y="21297"/>
                    <a:pt x="8078" y="24871"/>
                    <a:pt x="4045" y="24871"/>
                  </a:cubicBezTo>
                  <a:cubicBezTo>
                    <a:pt x="3659" y="24871"/>
                    <a:pt x="3254" y="24838"/>
                    <a:pt x="2831" y="24766"/>
                  </a:cubicBezTo>
                  <a:lnTo>
                    <a:pt x="24" y="24949"/>
                  </a:lnTo>
                  <a:cubicBezTo>
                    <a:pt x="24" y="24949"/>
                    <a:pt x="1" y="25520"/>
                    <a:pt x="366" y="26159"/>
                  </a:cubicBezTo>
                  <a:cubicBezTo>
                    <a:pt x="914" y="26455"/>
                    <a:pt x="1667" y="26684"/>
                    <a:pt x="2672"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6"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9" name="Google Shape;3149;p42"/>
            <p:cNvSpPr/>
            <p:nvPr/>
          </p:nvSpPr>
          <p:spPr>
            <a:xfrm flipH="1">
              <a:off x="6535327" y="3004958"/>
              <a:ext cx="189114" cy="578259"/>
            </a:xfrm>
            <a:custGeom>
              <a:avLst/>
              <a:gdLst/>
              <a:ahLst/>
              <a:cxnLst/>
              <a:rect l="l" t="t" r="r" b="b"/>
              <a:pathLst>
                <a:path w="7830" h="23942" extrusionOk="0">
                  <a:moveTo>
                    <a:pt x="931" y="0"/>
                  </a:moveTo>
                  <a:cubicBezTo>
                    <a:pt x="815" y="0"/>
                    <a:pt x="709" y="7"/>
                    <a:pt x="616" y="18"/>
                  </a:cubicBezTo>
                  <a:cubicBezTo>
                    <a:pt x="206" y="87"/>
                    <a:pt x="0" y="201"/>
                    <a:pt x="0" y="201"/>
                  </a:cubicBezTo>
                  <a:cubicBezTo>
                    <a:pt x="0" y="212"/>
                    <a:pt x="13" y="216"/>
                    <a:pt x="39" y="216"/>
                  </a:cubicBezTo>
                  <a:cubicBezTo>
                    <a:pt x="119" y="216"/>
                    <a:pt x="322" y="172"/>
                    <a:pt x="616" y="155"/>
                  </a:cubicBezTo>
                  <a:cubicBezTo>
                    <a:pt x="1005" y="155"/>
                    <a:pt x="1575" y="223"/>
                    <a:pt x="2169" y="543"/>
                  </a:cubicBezTo>
                  <a:cubicBezTo>
                    <a:pt x="3356" y="1159"/>
                    <a:pt x="4497" y="2620"/>
                    <a:pt x="5319" y="4218"/>
                  </a:cubicBezTo>
                  <a:cubicBezTo>
                    <a:pt x="5729" y="4994"/>
                    <a:pt x="6095" y="5838"/>
                    <a:pt x="6300" y="6637"/>
                  </a:cubicBezTo>
                  <a:cubicBezTo>
                    <a:pt x="6505" y="7436"/>
                    <a:pt x="6665" y="8212"/>
                    <a:pt x="6779" y="8897"/>
                  </a:cubicBezTo>
                  <a:cubicBezTo>
                    <a:pt x="6916" y="9559"/>
                    <a:pt x="6939" y="10107"/>
                    <a:pt x="7008" y="10495"/>
                  </a:cubicBezTo>
                  <a:cubicBezTo>
                    <a:pt x="7030" y="10700"/>
                    <a:pt x="7030" y="10860"/>
                    <a:pt x="7053" y="10951"/>
                  </a:cubicBezTo>
                  <a:cubicBezTo>
                    <a:pt x="7053" y="11065"/>
                    <a:pt x="7053" y="11111"/>
                    <a:pt x="7053" y="11111"/>
                  </a:cubicBezTo>
                  <a:cubicBezTo>
                    <a:pt x="7053" y="11111"/>
                    <a:pt x="7076" y="11339"/>
                    <a:pt x="7099" y="11727"/>
                  </a:cubicBezTo>
                  <a:cubicBezTo>
                    <a:pt x="7145" y="12138"/>
                    <a:pt x="7122" y="12686"/>
                    <a:pt x="7145" y="13348"/>
                  </a:cubicBezTo>
                  <a:cubicBezTo>
                    <a:pt x="7099" y="14033"/>
                    <a:pt x="7053" y="14809"/>
                    <a:pt x="6871" y="15631"/>
                  </a:cubicBezTo>
                  <a:cubicBezTo>
                    <a:pt x="6825" y="15836"/>
                    <a:pt x="6802" y="16041"/>
                    <a:pt x="6756" y="16270"/>
                  </a:cubicBezTo>
                  <a:cubicBezTo>
                    <a:pt x="6688" y="16475"/>
                    <a:pt x="6620" y="16680"/>
                    <a:pt x="6551" y="16886"/>
                  </a:cubicBezTo>
                  <a:cubicBezTo>
                    <a:pt x="6505" y="17091"/>
                    <a:pt x="6437" y="17320"/>
                    <a:pt x="6368" y="17525"/>
                  </a:cubicBezTo>
                  <a:lnTo>
                    <a:pt x="6117" y="18141"/>
                  </a:lnTo>
                  <a:cubicBezTo>
                    <a:pt x="5433" y="19830"/>
                    <a:pt x="4474" y="21382"/>
                    <a:pt x="3584" y="22387"/>
                  </a:cubicBezTo>
                  <a:cubicBezTo>
                    <a:pt x="2671" y="23391"/>
                    <a:pt x="1895" y="23893"/>
                    <a:pt x="1940" y="23939"/>
                  </a:cubicBezTo>
                  <a:cubicBezTo>
                    <a:pt x="1940" y="23941"/>
                    <a:pt x="1942" y="23942"/>
                    <a:pt x="1945" y="23942"/>
                  </a:cubicBezTo>
                  <a:cubicBezTo>
                    <a:pt x="1976" y="23942"/>
                    <a:pt x="2175" y="23830"/>
                    <a:pt x="2488" y="23642"/>
                  </a:cubicBezTo>
                  <a:cubicBezTo>
                    <a:pt x="2557" y="23574"/>
                    <a:pt x="2648" y="23528"/>
                    <a:pt x="2762" y="23460"/>
                  </a:cubicBezTo>
                  <a:cubicBezTo>
                    <a:pt x="2853" y="23391"/>
                    <a:pt x="2967" y="23300"/>
                    <a:pt x="3059" y="23209"/>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5" y="16840"/>
                    <a:pt x="7213" y="16612"/>
                    <a:pt x="7281" y="16407"/>
                  </a:cubicBezTo>
                  <a:cubicBezTo>
                    <a:pt x="7350" y="16178"/>
                    <a:pt x="7373" y="15973"/>
                    <a:pt x="7441" y="15745"/>
                  </a:cubicBezTo>
                  <a:cubicBezTo>
                    <a:pt x="7647" y="14900"/>
                    <a:pt x="7715" y="14078"/>
                    <a:pt x="7784" y="13394"/>
                  </a:cubicBezTo>
                  <a:cubicBezTo>
                    <a:pt x="7784" y="12686"/>
                    <a:pt x="7829" y="12115"/>
                    <a:pt x="7784" y="11705"/>
                  </a:cubicBezTo>
                  <a:cubicBezTo>
                    <a:pt x="7761" y="11294"/>
                    <a:pt x="7738" y="11065"/>
                    <a:pt x="7738" y="11065"/>
                  </a:cubicBezTo>
                  <a:cubicBezTo>
                    <a:pt x="7738" y="11065"/>
                    <a:pt x="7738" y="10997"/>
                    <a:pt x="7738" y="10906"/>
                  </a:cubicBezTo>
                  <a:cubicBezTo>
                    <a:pt x="7715" y="10792"/>
                    <a:pt x="7692" y="10632"/>
                    <a:pt x="7670" y="10426"/>
                  </a:cubicBezTo>
                  <a:cubicBezTo>
                    <a:pt x="7601" y="10038"/>
                    <a:pt x="7555" y="9445"/>
                    <a:pt x="7396" y="8783"/>
                  </a:cubicBezTo>
                  <a:cubicBezTo>
                    <a:pt x="7281" y="8098"/>
                    <a:pt x="7076" y="7322"/>
                    <a:pt x="6871" y="6478"/>
                  </a:cubicBezTo>
                  <a:cubicBezTo>
                    <a:pt x="6597" y="5633"/>
                    <a:pt x="6209" y="4789"/>
                    <a:pt x="5752" y="3967"/>
                  </a:cubicBezTo>
                  <a:cubicBezTo>
                    <a:pt x="5296" y="3168"/>
                    <a:pt x="4748" y="2415"/>
                    <a:pt x="4177"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0" name="Google Shape;3150;p42"/>
            <p:cNvSpPr/>
            <p:nvPr/>
          </p:nvSpPr>
          <p:spPr>
            <a:xfrm flipH="1">
              <a:off x="6441616" y="2963608"/>
              <a:ext cx="366635" cy="712909"/>
            </a:xfrm>
            <a:custGeom>
              <a:avLst/>
              <a:gdLst/>
              <a:ahLst/>
              <a:cxnLst/>
              <a:rect l="l" t="t" r="r" b="b"/>
              <a:pathLst>
                <a:path w="15180" h="29517" extrusionOk="0">
                  <a:moveTo>
                    <a:pt x="5859" y="0"/>
                  </a:moveTo>
                  <a:cubicBezTo>
                    <a:pt x="5520" y="0"/>
                    <a:pt x="5221" y="26"/>
                    <a:pt x="4977" y="64"/>
                  </a:cubicBezTo>
                  <a:cubicBezTo>
                    <a:pt x="4657" y="87"/>
                    <a:pt x="4429" y="178"/>
                    <a:pt x="4269" y="201"/>
                  </a:cubicBezTo>
                  <a:cubicBezTo>
                    <a:pt x="4109" y="224"/>
                    <a:pt x="4018" y="269"/>
                    <a:pt x="4018" y="269"/>
                  </a:cubicBezTo>
                  <a:cubicBezTo>
                    <a:pt x="4018" y="280"/>
                    <a:pt x="4038" y="284"/>
                    <a:pt x="4075" y="284"/>
                  </a:cubicBezTo>
                  <a:cubicBezTo>
                    <a:pt x="4200" y="284"/>
                    <a:pt x="4521" y="236"/>
                    <a:pt x="4977" y="201"/>
                  </a:cubicBezTo>
                  <a:cubicBezTo>
                    <a:pt x="5121" y="190"/>
                    <a:pt x="5284" y="183"/>
                    <a:pt x="5461" y="183"/>
                  </a:cubicBezTo>
                  <a:cubicBezTo>
                    <a:pt x="6010" y="183"/>
                    <a:pt x="6700" y="250"/>
                    <a:pt x="7442" y="475"/>
                  </a:cubicBezTo>
                  <a:cubicBezTo>
                    <a:pt x="7944" y="634"/>
                    <a:pt x="8446" y="840"/>
                    <a:pt x="8948" y="1137"/>
                  </a:cubicBezTo>
                  <a:cubicBezTo>
                    <a:pt x="9450" y="1456"/>
                    <a:pt x="9953" y="1821"/>
                    <a:pt x="10409" y="2278"/>
                  </a:cubicBezTo>
                  <a:cubicBezTo>
                    <a:pt x="10843" y="2734"/>
                    <a:pt x="11276" y="3237"/>
                    <a:pt x="11642" y="3807"/>
                  </a:cubicBezTo>
                  <a:cubicBezTo>
                    <a:pt x="12030" y="4355"/>
                    <a:pt x="12349" y="4948"/>
                    <a:pt x="12646" y="5588"/>
                  </a:cubicBezTo>
                  <a:cubicBezTo>
                    <a:pt x="13833" y="8075"/>
                    <a:pt x="14335" y="10837"/>
                    <a:pt x="14472" y="12892"/>
                  </a:cubicBezTo>
                  <a:cubicBezTo>
                    <a:pt x="14540" y="13919"/>
                    <a:pt x="14518" y="14763"/>
                    <a:pt x="14472" y="15357"/>
                  </a:cubicBezTo>
                  <a:cubicBezTo>
                    <a:pt x="14449" y="15653"/>
                    <a:pt x="14426" y="15905"/>
                    <a:pt x="14404" y="16064"/>
                  </a:cubicBezTo>
                  <a:cubicBezTo>
                    <a:pt x="14381" y="16224"/>
                    <a:pt x="14381" y="16293"/>
                    <a:pt x="14381" y="16293"/>
                  </a:cubicBezTo>
                  <a:cubicBezTo>
                    <a:pt x="14381" y="16293"/>
                    <a:pt x="14358" y="16384"/>
                    <a:pt x="14335" y="16544"/>
                  </a:cubicBezTo>
                  <a:cubicBezTo>
                    <a:pt x="14312" y="16703"/>
                    <a:pt x="14289" y="16932"/>
                    <a:pt x="14244" y="17228"/>
                  </a:cubicBezTo>
                  <a:cubicBezTo>
                    <a:pt x="14152" y="17822"/>
                    <a:pt x="13993" y="18666"/>
                    <a:pt x="13696" y="19671"/>
                  </a:cubicBezTo>
                  <a:cubicBezTo>
                    <a:pt x="13399" y="20652"/>
                    <a:pt x="12988" y="21793"/>
                    <a:pt x="12395" y="22935"/>
                  </a:cubicBezTo>
                  <a:cubicBezTo>
                    <a:pt x="12121" y="23528"/>
                    <a:pt x="11779" y="24099"/>
                    <a:pt x="11391" y="24647"/>
                  </a:cubicBezTo>
                  <a:cubicBezTo>
                    <a:pt x="11003" y="25217"/>
                    <a:pt x="10592" y="25742"/>
                    <a:pt x="10112" y="26244"/>
                  </a:cubicBezTo>
                  <a:cubicBezTo>
                    <a:pt x="9633" y="26747"/>
                    <a:pt x="9131" y="27203"/>
                    <a:pt x="8583" y="27591"/>
                  </a:cubicBezTo>
                  <a:cubicBezTo>
                    <a:pt x="8035" y="27979"/>
                    <a:pt x="7465" y="28321"/>
                    <a:pt x="6871" y="28573"/>
                  </a:cubicBezTo>
                  <a:cubicBezTo>
                    <a:pt x="5684" y="29075"/>
                    <a:pt x="4475" y="29257"/>
                    <a:pt x="3447" y="29257"/>
                  </a:cubicBezTo>
                  <a:cubicBezTo>
                    <a:pt x="1466" y="29214"/>
                    <a:pt x="196" y="28704"/>
                    <a:pt x="40" y="28704"/>
                  </a:cubicBezTo>
                  <a:cubicBezTo>
                    <a:pt x="30" y="28704"/>
                    <a:pt x="25" y="28706"/>
                    <a:pt x="24" y="28710"/>
                  </a:cubicBezTo>
                  <a:cubicBezTo>
                    <a:pt x="1" y="28732"/>
                    <a:pt x="343" y="28869"/>
                    <a:pt x="914" y="29075"/>
                  </a:cubicBezTo>
                  <a:cubicBezTo>
                    <a:pt x="1507" y="29234"/>
                    <a:pt x="2375" y="29463"/>
                    <a:pt x="3425" y="29508"/>
                  </a:cubicBezTo>
                  <a:cubicBezTo>
                    <a:pt x="3551" y="29514"/>
                    <a:pt x="3680" y="29517"/>
                    <a:pt x="3812" y="29517"/>
                  </a:cubicBezTo>
                  <a:cubicBezTo>
                    <a:pt x="4794" y="29517"/>
                    <a:pt x="5901" y="29358"/>
                    <a:pt x="7008" y="28915"/>
                  </a:cubicBezTo>
                  <a:cubicBezTo>
                    <a:pt x="7647" y="28687"/>
                    <a:pt x="8241" y="28344"/>
                    <a:pt x="8834" y="27956"/>
                  </a:cubicBezTo>
                  <a:cubicBezTo>
                    <a:pt x="9428" y="27568"/>
                    <a:pt x="9953" y="27089"/>
                    <a:pt x="10478" y="26587"/>
                  </a:cubicBezTo>
                  <a:cubicBezTo>
                    <a:pt x="10957" y="26085"/>
                    <a:pt x="11413" y="25514"/>
                    <a:pt x="11824" y="24966"/>
                  </a:cubicBezTo>
                  <a:cubicBezTo>
                    <a:pt x="12235" y="24373"/>
                    <a:pt x="12600" y="23802"/>
                    <a:pt x="12920" y="23209"/>
                  </a:cubicBezTo>
                  <a:cubicBezTo>
                    <a:pt x="13559" y="22045"/>
                    <a:pt x="13993" y="20858"/>
                    <a:pt x="14312" y="19853"/>
                  </a:cubicBezTo>
                  <a:cubicBezTo>
                    <a:pt x="14632" y="18826"/>
                    <a:pt x="14814" y="17959"/>
                    <a:pt x="14906" y="17343"/>
                  </a:cubicBezTo>
                  <a:cubicBezTo>
                    <a:pt x="14974" y="17046"/>
                    <a:pt x="14997" y="16795"/>
                    <a:pt x="15020" y="16635"/>
                  </a:cubicBezTo>
                  <a:cubicBezTo>
                    <a:pt x="15043" y="16475"/>
                    <a:pt x="15065" y="16384"/>
                    <a:pt x="15065" y="16384"/>
                  </a:cubicBezTo>
                  <a:cubicBezTo>
                    <a:pt x="15065" y="16384"/>
                    <a:pt x="15065" y="16293"/>
                    <a:pt x="15088" y="16133"/>
                  </a:cubicBezTo>
                  <a:cubicBezTo>
                    <a:pt x="15111" y="15950"/>
                    <a:pt x="15111" y="15722"/>
                    <a:pt x="15134" y="15402"/>
                  </a:cubicBezTo>
                  <a:cubicBezTo>
                    <a:pt x="15180" y="14786"/>
                    <a:pt x="15180" y="13896"/>
                    <a:pt x="15088" y="12846"/>
                  </a:cubicBezTo>
                  <a:cubicBezTo>
                    <a:pt x="14929" y="10723"/>
                    <a:pt x="14358" y="7916"/>
                    <a:pt x="13102" y="5359"/>
                  </a:cubicBezTo>
                  <a:cubicBezTo>
                    <a:pt x="12783" y="4743"/>
                    <a:pt x="12418" y="4127"/>
                    <a:pt x="12007" y="3556"/>
                  </a:cubicBezTo>
                  <a:cubicBezTo>
                    <a:pt x="11596" y="2985"/>
                    <a:pt x="11162" y="2460"/>
                    <a:pt x="10660" y="2004"/>
                  </a:cubicBezTo>
                  <a:cubicBezTo>
                    <a:pt x="10181" y="1525"/>
                    <a:pt x="9656" y="1159"/>
                    <a:pt x="9108" y="863"/>
                  </a:cubicBezTo>
                  <a:cubicBezTo>
                    <a:pt x="8583" y="543"/>
                    <a:pt x="8035" y="361"/>
                    <a:pt x="7510" y="201"/>
                  </a:cubicBezTo>
                  <a:cubicBezTo>
                    <a:pt x="6906" y="53"/>
                    <a:pt x="6342" y="0"/>
                    <a:pt x="585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1" name="Google Shape;3151;p42"/>
            <p:cNvSpPr/>
            <p:nvPr/>
          </p:nvSpPr>
          <p:spPr>
            <a:xfrm flipH="1">
              <a:off x="6461469" y="2974236"/>
              <a:ext cx="691341" cy="87975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5611" y="8503"/>
                    <a:pt x="21274" y="2135"/>
                  </a:cubicBezTo>
                  <a:cubicBezTo>
                    <a:pt x="20430" y="879"/>
                    <a:pt x="18672" y="377"/>
                    <a:pt x="15157" y="57"/>
                  </a:cubicBezTo>
                  <a:cubicBezTo>
                    <a:pt x="14751" y="18"/>
                    <a:pt x="14305" y="0"/>
                    <a:pt x="138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2" name="Google Shape;3152;p42"/>
            <p:cNvSpPr/>
            <p:nvPr/>
          </p:nvSpPr>
          <p:spPr>
            <a:xfrm flipH="1">
              <a:off x="6461469" y="2974236"/>
              <a:ext cx="691341" cy="87975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8236" y="30073"/>
                    <a:pt x="27551" y="25736"/>
                  </a:cubicBezTo>
                  <a:cubicBezTo>
                    <a:pt x="26684" y="28452"/>
                    <a:pt x="24515" y="30963"/>
                    <a:pt x="19699" y="31579"/>
                  </a:cubicBezTo>
                  <a:cubicBezTo>
                    <a:pt x="18927" y="31676"/>
                    <a:pt x="18199" y="31723"/>
                    <a:pt x="17513" y="31723"/>
                  </a:cubicBezTo>
                  <a:cubicBezTo>
                    <a:pt x="7866" y="31723"/>
                    <a:pt x="6442" y="22565"/>
                    <a:pt x="7465" y="16172"/>
                  </a:cubicBezTo>
                  <a:cubicBezTo>
                    <a:pt x="8560" y="9347"/>
                    <a:pt x="10181" y="6677"/>
                    <a:pt x="15956" y="5558"/>
                  </a:cubicBezTo>
                  <a:cubicBezTo>
                    <a:pt x="20635" y="4623"/>
                    <a:pt x="20407" y="2408"/>
                    <a:pt x="20498" y="1336"/>
                  </a:cubicBezTo>
                  <a:cubicBezTo>
                    <a:pt x="19471" y="651"/>
                    <a:pt x="17828" y="309"/>
                    <a:pt x="15157" y="57"/>
                  </a:cubicBezTo>
                  <a:cubicBezTo>
                    <a:pt x="14751" y="18"/>
                    <a:pt x="14305" y="0"/>
                    <a:pt x="1383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3" name="Google Shape;3153;p42"/>
            <p:cNvSpPr/>
            <p:nvPr/>
          </p:nvSpPr>
          <p:spPr>
            <a:xfrm flipH="1">
              <a:off x="6576676" y="3778152"/>
              <a:ext cx="493436" cy="49778"/>
            </a:xfrm>
            <a:custGeom>
              <a:avLst/>
              <a:gdLst/>
              <a:ahLst/>
              <a:cxnLst/>
              <a:rect l="l" t="t" r="r" b="b"/>
              <a:pathLst>
                <a:path w="20430" h="2061" extrusionOk="0">
                  <a:moveTo>
                    <a:pt x="15" y="0"/>
                  </a:moveTo>
                  <a:cubicBezTo>
                    <a:pt x="5" y="0"/>
                    <a:pt x="1" y="2"/>
                    <a:pt x="1" y="6"/>
                  </a:cubicBezTo>
                  <a:cubicBezTo>
                    <a:pt x="1" y="6"/>
                    <a:pt x="138" y="75"/>
                    <a:pt x="412" y="189"/>
                  </a:cubicBezTo>
                  <a:cubicBezTo>
                    <a:pt x="685" y="280"/>
                    <a:pt x="1051" y="463"/>
                    <a:pt x="1507" y="600"/>
                  </a:cubicBezTo>
                  <a:cubicBezTo>
                    <a:pt x="2443" y="919"/>
                    <a:pt x="3698" y="1239"/>
                    <a:pt x="4977" y="1490"/>
                  </a:cubicBezTo>
                  <a:cubicBezTo>
                    <a:pt x="6255" y="1741"/>
                    <a:pt x="7533" y="1901"/>
                    <a:pt x="8515" y="1969"/>
                  </a:cubicBezTo>
                  <a:cubicBezTo>
                    <a:pt x="8994" y="2015"/>
                    <a:pt x="9405" y="2015"/>
                    <a:pt x="9679" y="2038"/>
                  </a:cubicBezTo>
                  <a:cubicBezTo>
                    <a:pt x="9975" y="2038"/>
                    <a:pt x="10135" y="2060"/>
                    <a:pt x="10135" y="2060"/>
                  </a:cubicBezTo>
                  <a:cubicBezTo>
                    <a:pt x="10135" y="2060"/>
                    <a:pt x="10774" y="2060"/>
                    <a:pt x="11756" y="2038"/>
                  </a:cubicBezTo>
                  <a:cubicBezTo>
                    <a:pt x="12737" y="2015"/>
                    <a:pt x="14038" y="1923"/>
                    <a:pt x="15339" y="1764"/>
                  </a:cubicBezTo>
                  <a:cubicBezTo>
                    <a:pt x="16618" y="1604"/>
                    <a:pt x="17896" y="1376"/>
                    <a:pt x="18854" y="1147"/>
                  </a:cubicBezTo>
                  <a:cubicBezTo>
                    <a:pt x="19334" y="1056"/>
                    <a:pt x="19722" y="942"/>
                    <a:pt x="19996" y="873"/>
                  </a:cubicBezTo>
                  <a:cubicBezTo>
                    <a:pt x="20270" y="805"/>
                    <a:pt x="20429" y="759"/>
                    <a:pt x="20429" y="736"/>
                  </a:cubicBezTo>
                  <a:lnTo>
                    <a:pt x="20429" y="736"/>
                  </a:lnTo>
                  <a:cubicBezTo>
                    <a:pt x="20429" y="736"/>
                    <a:pt x="20270" y="759"/>
                    <a:pt x="19996" y="805"/>
                  </a:cubicBezTo>
                  <a:cubicBezTo>
                    <a:pt x="19699" y="851"/>
                    <a:pt x="19311" y="942"/>
                    <a:pt x="18832" y="1010"/>
                  </a:cubicBezTo>
                  <a:cubicBezTo>
                    <a:pt x="17873" y="1193"/>
                    <a:pt x="16595" y="1376"/>
                    <a:pt x="15317" y="1513"/>
                  </a:cubicBezTo>
                  <a:cubicBezTo>
                    <a:pt x="14015" y="1649"/>
                    <a:pt x="12714" y="1718"/>
                    <a:pt x="11756" y="1718"/>
                  </a:cubicBezTo>
                  <a:lnTo>
                    <a:pt x="10135" y="1718"/>
                  </a:lnTo>
                  <a:cubicBezTo>
                    <a:pt x="10135" y="1718"/>
                    <a:pt x="9975" y="1695"/>
                    <a:pt x="9701" y="1695"/>
                  </a:cubicBezTo>
                  <a:cubicBezTo>
                    <a:pt x="9428" y="1672"/>
                    <a:pt x="9017" y="1695"/>
                    <a:pt x="8537" y="1649"/>
                  </a:cubicBezTo>
                  <a:cubicBezTo>
                    <a:pt x="7556" y="1604"/>
                    <a:pt x="6278" y="1467"/>
                    <a:pt x="4999" y="1261"/>
                  </a:cubicBezTo>
                  <a:cubicBezTo>
                    <a:pt x="3744" y="1033"/>
                    <a:pt x="2489" y="736"/>
                    <a:pt x="1553" y="463"/>
                  </a:cubicBezTo>
                  <a:cubicBezTo>
                    <a:pt x="1074" y="348"/>
                    <a:pt x="708" y="189"/>
                    <a:pt x="434" y="120"/>
                  </a:cubicBezTo>
                  <a:cubicBezTo>
                    <a:pt x="208" y="45"/>
                    <a:pt x="59" y="0"/>
                    <a:pt x="1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4" name="Google Shape;3154;p42"/>
            <p:cNvSpPr/>
            <p:nvPr/>
          </p:nvSpPr>
          <p:spPr>
            <a:xfrm flipH="1">
              <a:off x="6661572" y="2996552"/>
              <a:ext cx="295530" cy="111077"/>
            </a:xfrm>
            <a:custGeom>
              <a:avLst/>
              <a:gdLst/>
              <a:ahLst/>
              <a:cxnLst/>
              <a:rect l="l" t="t" r="r" b="b"/>
              <a:pathLst>
                <a:path w="12236" h="4599" extrusionOk="0">
                  <a:moveTo>
                    <a:pt x="2192" y="1"/>
                  </a:moveTo>
                  <a:cubicBezTo>
                    <a:pt x="2192" y="1"/>
                    <a:pt x="1" y="571"/>
                    <a:pt x="572" y="1713"/>
                  </a:cubicBezTo>
                  <a:cubicBezTo>
                    <a:pt x="1053" y="2676"/>
                    <a:pt x="2949" y="4599"/>
                    <a:pt x="5903" y="4599"/>
                  </a:cubicBezTo>
                  <a:cubicBezTo>
                    <a:pt x="6449" y="4599"/>
                    <a:pt x="7031" y="4533"/>
                    <a:pt x="7647" y="4383"/>
                  </a:cubicBezTo>
                  <a:cubicBezTo>
                    <a:pt x="12235" y="3288"/>
                    <a:pt x="10113" y="571"/>
                    <a:pt x="8675" y="571"/>
                  </a:cubicBezTo>
                  <a:cubicBezTo>
                    <a:pt x="7259" y="571"/>
                    <a:pt x="2192" y="1"/>
                    <a:pt x="219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5" name="Google Shape;3155;p42"/>
            <p:cNvSpPr/>
            <p:nvPr/>
          </p:nvSpPr>
          <p:spPr>
            <a:xfrm flipH="1">
              <a:off x="6715602" y="2996552"/>
              <a:ext cx="226043" cy="79921"/>
            </a:xfrm>
            <a:custGeom>
              <a:avLst/>
              <a:gdLst/>
              <a:ahLst/>
              <a:cxnLst/>
              <a:rect l="l" t="t" r="r" b="b"/>
              <a:pathLst>
                <a:path w="9359" h="3309" extrusionOk="0">
                  <a:moveTo>
                    <a:pt x="1552" y="1"/>
                  </a:moveTo>
                  <a:cubicBezTo>
                    <a:pt x="1552" y="1"/>
                    <a:pt x="411" y="298"/>
                    <a:pt x="0" y="891"/>
                  </a:cubicBezTo>
                  <a:cubicBezTo>
                    <a:pt x="443" y="1718"/>
                    <a:pt x="2199" y="3308"/>
                    <a:pt x="4914" y="3308"/>
                  </a:cubicBezTo>
                  <a:cubicBezTo>
                    <a:pt x="5420" y="3308"/>
                    <a:pt x="5958" y="3253"/>
                    <a:pt x="6528" y="3128"/>
                  </a:cubicBezTo>
                  <a:cubicBezTo>
                    <a:pt x="8925" y="2626"/>
                    <a:pt x="9358" y="1667"/>
                    <a:pt x="9039" y="937"/>
                  </a:cubicBezTo>
                  <a:cubicBezTo>
                    <a:pt x="8719" y="708"/>
                    <a:pt x="8354" y="571"/>
                    <a:pt x="8035" y="571"/>
                  </a:cubicBezTo>
                  <a:cubicBezTo>
                    <a:pt x="6619" y="571"/>
                    <a:pt x="1552" y="1"/>
                    <a:pt x="155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6" name="Google Shape;3156;p42"/>
            <p:cNvSpPr/>
            <p:nvPr/>
          </p:nvSpPr>
          <p:spPr>
            <a:xfrm flipH="1">
              <a:off x="6790571" y="2969381"/>
              <a:ext cx="407984" cy="708272"/>
            </a:xfrm>
            <a:custGeom>
              <a:avLst/>
              <a:gdLst/>
              <a:ahLst/>
              <a:cxnLst/>
              <a:rect l="l" t="t" r="r" b="b"/>
              <a:pathLst>
                <a:path w="16892" h="29325" extrusionOk="0">
                  <a:moveTo>
                    <a:pt x="6554" y="1"/>
                  </a:moveTo>
                  <a:cubicBezTo>
                    <a:pt x="5477" y="1"/>
                    <a:pt x="4357" y="209"/>
                    <a:pt x="3219" y="624"/>
                  </a:cubicBezTo>
                  <a:cubicBezTo>
                    <a:pt x="3926" y="1012"/>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0" y="28927"/>
                    <a:pt x="4383" y="29292"/>
                  </a:cubicBezTo>
                  <a:cubicBezTo>
                    <a:pt x="4632" y="29314"/>
                    <a:pt x="4879" y="29324"/>
                    <a:pt x="5125" y="29324"/>
                  </a:cubicBezTo>
                  <a:cubicBezTo>
                    <a:pt x="8011" y="29324"/>
                    <a:pt x="10650" y="27870"/>
                    <a:pt x="12417" y="25640"/>
                  </a:cubicBezTo>
                  <a:cubicBezTo>
                    <a:pt x="13011" y="24933"/>
                    <a:pt x="13970" y="24065"/>
                    <a:pt x="14335" y="23198"/>
                  </a:cubicBezTo>
                  <a:cubicBezTo>
                    <a:pt x="16115" y="19158"/>
                    <a:pt x="16891" y="15483"/>
                    <a:pt x="16115" y="11032"/>
                  </a:cubicBezTo>
                  <a:cubicBezTo>
                    <a:pt x="14808" y="3630"/>
                    <a:pt x="11049" y="1"/>
                    <a:pt x="655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7" name="Google Shape;3157;p42"/>
            <p:cNvSpPr/>
            <p:nvPr/>
          </p:nvSpPr>
          <p:spPr>
            <a:xfrm flipH="1">
              <a:off x="6862256" y="2996552"/>
              <a:ext cx="334657" cy="646852"/>
            </a:xfrm>
            <a:custGeom>
              <a:avLst/>
              <a:gdLst/>
              <a:ahLst/>
              <a:cxnLst/>
              <a:rect l="l" t="t" r="r" b="b"/>
              <a:pathLst>
                <a:path w="13856" h="26782" extrusionOk="0">
                  <a:moveTo>
                    <a:pt x="5593" y="1"/>
                  </a:moveTo>
                  <a:cubicBezTo>
                    <a:pt x="6643" y="663"/>
                    <a:pt x="8013" y="982"/>
                    <a:pt x="9747" y="3516"/>
                  </a:cubicBezTo>
                  <a:cubicBezTo>
                    <a:pt x="12144" y="7031"/>
                    <a:pt x="13422" y="16207"/>
                    <a:pt x="10113" y="21297"/>
                  </a:cubicBezTo>
                  <a:cubicBezTo>
                    <a:pt x="10113" y="21297"/>
                    <a:pt x="8078" y="24871"/>
                    <a:pt x="4045" y="24871"/>
                  </a:cubicBezTo>
                  <a:cubicBezTo>
                    <a:pt x="3659" y="24871"/>
                    <a:pt x="3254" y="24838"/>
                    <a:pt x="2831" y="24766"/>
                  </a:cubicBezTo>
                  <a:lnTo>
                    <a:pt x="24" y="24949"/>
                  </a:lnTo>
                  <a:cubicBezTo>
                    <a:pt x="24" y="24949"/>
                    <a:pt x="1" y="25519"/>
                    <a:pt x="366" y="26159"/>
                  </a:cubicBezTo>
                  <a:cubicBezTo>
                    <a:pt x="914" y="26455"/>
                    <a:pt x="1667" y="26684"/>
                    <a:pt x="2671"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5"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8" name="Google Shape;3158;p42"/>
            <p:cNvSpPr/>
            <p:nvPr/>
          </p:nvSpPr>
          <p:spPr>
            <a:xfrm flipH="1">
              <a:off x="6885394" y="3011575"/>
              <a:ext cx="189114" cy="578259"/>
            </a:xfrm>
            <a:custGeom>
              <a:avLst/>
              <a:gdLst/>
              <a:ahLst/>
              <a:cxnLst/>
              <a:rect l="l" t="t" r="r" b="b"/>
              <a:pathLst>
                <a:path w="7830" h="23942" extrusionOk="0">
                  <a:moveTo>
                    <a:pt x="931" y="0"/>
                  </a:moveTo>
                  <a:cubicBezTo>
                    <a:pt x="815" y="0"/>
                    <a:pt x="709" y="7"/>
                    <a:pt x="616" y="18"/>
                  </a:cubicBezTo>
                  <a:cubicBezTo>
                    <a:pt x="206" y="86"/>
                    <a:pt x="0" y="201"/>
                    <a:pt x="0" y="201"/>
                  </a:cubicBezTo>
                  <a:cubicBezTo>
                    <a:pt x="0" y="212"/>
                    <a:pt x="13" y="216"/>
                    <a:pt x="39" y="216"/>
                  </a:cubicBezTo>
                  <a:cubicBezTo>
                    <a:pt x="119" y="216"/>
                    <a:pt x="322" y="172"/>
                    <a:pt x="616" y="155"/>
                  </a:cubicBezTo>
                  <a:cubicBezTo>
                    <a:pt x="1004" y="155"/>
                    <a:pt x="1575" y="223"/>
                    <a:pt x="2146" y="543"/>
                  </a:cubicBezTo>
                  <a:cubicBezTo>
                    <a:pt x="3355" y="1159"/>
                    <a:pt x="4497" y="2620"/>
                    <a:pt x="5318" y="4218"/>
                  </a:cubicBezTo>
                  <a:cubicBezTo>
                    <a:pt x="5729" y="4994"/>
                    <a:pt x="6094" y="5838"/>
                    <a:pt x="6300" y="6637"/>
                  </a:cubicBezTo>
                  <a:cubicBezTo>
                    <a:pt x="6505" y="7459"/>
                    <a:pt x="6665" y="8235"/>
                    <a:pt x="6779" y="8897"/>
                  </a:cubicBezTo>
                  <a:cubicBezTo>
                    <a:pt x="6893" y="9559"/>
                    <a:pt x="6939" y="10107"/>
                    <a:pt x="7008" y="10518"/>
                  </a:cubicBezTo>
                  <a:cubicBezTo>
                    <a:pt x="7030" y="10700"/>
                    <a:pt x="7030" y="10860"/>
                    <a:pt x="7053" y="10951"/>
                  </a:cubicBezTo>
                  <a:cubicBezTo>
                    <a:pt x="7053" y="11065"/>
                    <a:pt x="7053" y="11111"/>
                    <a:pt x="7053" y="11111"/>
                  </a:cubicBezTo>
                  <a:cubicBezTo>
                    <a:pt x="7053" y="11111"/>
                    <a:pt x="7076" y="11339"/>
                    <a:pt x="7099" y="11727"/>
                  </a:cubicBezTo>
                  <a:cubicBezTo>
                    <a:pt x="7144" y="12138"/>
                    <a:pt x="7122" y="12686"/>
                    <a:pt x="7144" y="13371"/>
                  </a:cubicBezTo>
                  <a:cubicBezTo>
                    <a:pt x="7099" y="14033"/>
                    <a:pt x="7053" y="14809"/>
                    <a:pt x="6871" y="15630"/>
                  </a:cubicBezTo>
                  <a:cubicBezTo>
                    <a:pt x="6825" y="15836"/>
                    <a:pt x="6802" y="16064"/>
                    <a:pt x="6756" y="16270"/>
                  </a:cubicBezTo>
                  <a:cubicBezTo>
                    <a:pt x="6688" y="16475"/>
                    <a:pt x="6619" y="16680"/>
                    <a:pt x="6551" y="16886"/>
                  </a:cubicBezTo>
                  <a:cubicBezTo>
                    <a:pt x="6505" y="17091"/>
                    <a:pt x="6437" y="17320"/>
                    <a:pt x="6368" y="17525"/>
                  </a:cubicBezTo>
                  <a:lnTo>
                    <a:pt x="6117" y="18141"/>
                  </a:lnTo>
                  <a:cubicBezTo>
                    <a:pt x="5433" y="19830"/>
                    <a:pt x="4474" y="21382"/>
                    <a:pt x="3584" y="22387"/>
                  </a:cubicBezTo>
                  <a:cubicBezTo>
                    <a:pt x="2671" y="23391"/>
                    <a:pt x="1895" y="23893"/>
                    <a:pt x="1917" y="23939"/>
                  </a:cubicBezTo>
                  <a:cubicBezTo>
                    <a:pt x="1919" y="23941"/>
                    <a:pt x="1923" y="23942"/>
                    <a:pt x="1927" y="23942"/>
                  </a:cubicBezTo>
                  <a:cubicBezTo>
                    <a:pt x="1976" y="23942"/>
                    <a:pt x="2175" y="23830"/>
                    <a:pt x="2488" y="23642"/>
                  </a:cubicBezTo>
                  <a:cubicBezTo>
                    <a:pt x="2557" y="23574"/>
                    <a:pt x="2648" y="23528"/>
                    <a:pt x="2762" y="23459"/>
                  </a:cubicBezTo>
                  <a:cubicBezTo>
                    <a:pt x="2853" y="23391"/>
                    <a:pt x="2967" y="23300"/>
                    <a:pt x="3059" y="23208"/>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4" y="16840"/>
                    <a:pt x="7213" y="16612"/>
                    <a:pt x="7281" y="16406"/>
                  </a:cubicBezTo>
                  <a:cubicBezTo>
                    <a:pt x="7350" y="16178"/>
                    <a:pt x="7373" y="15973"/>
                    <a:pt x="7441" y="15745"/>
                  </a:cubicBezTo>
                  <a:cubicBezTo>
                    <a:pt x="7647" y="14900"/>
                    <a:pt x="7715" y="14078"/>
                    <a:pt x="7784" y="13394"/>
                  </a:cubicBezTo>
                  <a:cubicBezTo>
                    <a:pt x="7784" y="12686"/>
                    <a:pt x="7829" y="12115"/>
                    <a:pt x="7784" y="11704"/>
                  </a:cubicBezTo>
                  <a:cubicBezTo>
                    <a:pt x="7761" y="11294"/>
                    <a:pt x="7738" y="11065"/>
                    <a:pt x="7738" y="11065"/>
                  </a:cubicBezTo>
                  <a:cubicBezTo>
                    <a:pt x="7738" y="11065"/>
                    <a:pt x="7738" y="10997"/>
                    <a:pt x="7738" y="10906"/>
                  </a:cubicBezTo>
                  <a:cubicBezTo>
                    <a:pt x="7715" y="10791"/>
                    <a:pt x="7692" y="10632"/>
                    <a:pt x="7669" y="10426"/>
                  </a:cubicBezTo>
                  <a:cubicBezTo>
                    <a:pt x="7601" y="10038"/>
                    <a:pt x="7555" y="9445"/>
                    <a:pt x="7396" y="8783"/>
                  </a:cubicBezTo>
                  <a:cubicBezTo>
                    <a:pt x="7281" y="8098"/>
                    <a:pt x="7076" y="7322"/>
                    <a:pt x="6871" y="6478"/>
                  </a:cubicBezTo>
                  <a:cubicBezTo>
                    <a:pt x="6597" y="5633"/>
                    <a:pt x="6209" y="4788"/>
                    <a:pt x="5752" y="3967"/>
                  </a:cubicBezTo>
                  <a:cubicBezTo>
                    <a:pt x="5296" y="3168"/>
                    <a:pt x="4748" y="2415"/>
                    <a:pt x="4154"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9" name="Google Shape;3159;p42"/>
            <p:cNvSpPr/>
            <p:nvPr/>
          </p:nvSpPr>
          <p:spPr>
            <a:xfrm flipH="1">
              <a:off x="6791682" y="2970250"/>
              <a:ext cx="366635" cy="712885"/>
            </a:xfrm>
            <a:custGeom>
              <a:avLst/>
              <a:gdLst/>
              <a:ahLst/>
              <a:cxnLst/>
              <a:rect l="l" t="t" r="r" b="b"/>
              <a:pathLst>
                <a:path w="15180" h="29516" extrusionOk="0">
                  <a:moveTo>
                    <a:pt x="5829" y="1"/>
                  </a:moveTo>
                  <a:cubicBezTo>
                    <a:pt x="5503" y="1"/>
                    <a:pt x="5214" y="26"/>
                    <a:pt x="4977" y="63"/>
                  </a:cubicBezTo>
                  <a:cubicBezTo>
                    <a:pt x="4657" y="86"/>
                    <a:pt x="4429" y="177"/>
                    <a:pt x="4269" y="200"/>
                  </a:cubicBezTo>
                  <a:cubicBezTo>
                    <a:pt x="4109" y="245"/>
                    <a:pt x="4018" y="268"/>
                    <a:pt x="4018" y="268"/>
                  </a:cubicBezTo>
                  <a:cubicBezTo>
                    <a:pt x="4018" y="279"/>
                    <a:pt x="4038" y="283"/>
                    <a:pt x="4075" y="283"/>
                  </a:cubicBezTo>
                  <a:cubicBezTo>
                    <a:pt x="4200" y="283"/>
                    <a:pt x="4521" y="235"/>
                    <a:pt x="4977" y="200"/>
                  </a:cubicBezTo>
                  <a:cubicBezTo>
                    <a:pt x="5121" y="189"/>
                    <a:pt x="5284" y="181"/>
                    <a:pt x="5461" y="181"/>
                  </a:cubicBezTo>
                  <a:cubicBezTo>
                    <a:pt x="6010" y="181"/>
                    <a:pt x="6700" y="249"/>
                    <a:pt x="7442" y="474"/>
                  </a:cubicBezTo>
                  <a:cubicBezTo>
                    <a:pt x="7944" y="633"/>
                    <a:pt x="8446" y="839"/>
                    <a:pt x="8948" y="1136"/>
                  </a:cubicBezTo>
                  <a:cubicBezTo>
                    <a:pt x="9450" y="1455"/>
                    <a:pt x="9953" y="1820"/>
                    <a:pt x="10409" y="2277"/>
                  </a:cubicBezTo>
                  <a:cubicBezTo>
                    <a:pt x="10843" y="2733"/>
                    <a:pt x="11276" y="3235"/>
                    <a:pt x="11642" y="3806"/>
                  </a:cubicBezTo>
                  <a:cubicBezTo>
                    <a:pt x="12030" y="4354"/>
                    <a:pt x="12349" y="4970"/>
                    <a:pt x="12646" y="5586"/>
                  </a:cubicBezTo>
                  <a:cubicBezTo>
                    <a:pt x="13833" y="8074"/>
                    <a:pt x="14335" y="10836"/>
                    <a:pt x="14472" y="12891"/>
                  </a:cubicBezTo>
                  <a:cubicBezTo>
                    <a:pt x="14540" y="13918"/>
                    <a:pt x="14518" y="14762"/>
                    <a:pt x="14472" y="15356"/>
                  </a:cubicBezTo>
                  <a:cubicBezTo>
                    <a:pt x="14449" y="15652"/>
                    <a:pt x="14426" y="15903"/>
                    <a:pt x="14403" y="16063"/>
                  </a:cubicBezTo>
                  <a:cubicBezTo>
                    <a:pt x="14381" y="16223"/>
                    <a:pt x="14381" y="16291"/>
                    <a:pt x="14381" y="16291"/>
                  </a:cubicBezTo>
                  <a:cubicBezTo>
                    <a:pt x="14381" y="16291"/>
                    <a:pt x="14358" y="16383"/>
                    <a:pt x="14335" y="16543"/>
                  </a:cubicBezTo>
                  <a:cubicBezTo>
                    <a:pt x="14312" y="16702"/>
                    <a:pt x="14289" y="16931"/>
                    <a:pt x="14244" y="17227"/>
                  </a:cubicBezTo>
                  <a:cubicBezTo>
                    <a:pt x="14152" y="17821"/>
                    <a:pt x="13993" y="18665"/>
                    <a:pt x="13696" y="19670"/>
                  </a:cubicBezTo>
                  <a:cubicBezTo>
                    <a:pt x="13399" y="20651"/>
                    <a:pt x="12988" y="21792"/>
                    <a:pt x="12395" y="22934"/>
                  </a:cubicBezTo>
                  <a:cubicBezTo>
                    <a:pt x="12121" y="23527"/>
                    <a:pt x="11779" y="24098"/>
                    <a:pt x="11391" y="24646"/>
                  </a:cubicBezTo>
                  <a:cubicBezTo>
                    <a:pt x="11002" y="25216"/>
                    <a:pt x="10592" y="25741"/>
                    <a:pt x="10112" y="26243"/>
                  </a:cubicBezTo>
                  <a:cubicBezTo>
                    <a:pt x="9633" y="26745"/>
                    <a:pt x="9131" y="27202"/>
                    <a:pt x="8583" y="27590"/>
                  </a:cubicBezTo>
                  <a:cubicBezTo>
                    <a:pt x="8035" y="27978"/>
                    <a:pt x="7465" y="28320"/>
                    <a:pt x="6871" y="28571"/>
                  </a:cubicBezTo>
                  <a:cubicBezTo>
                    <a:pt x="5684" y="29074"/>
                    <a:pt x="4474" y="29256"/>
                    <a:pt x="3447" y="29256"/>
                  </a:cubicBezTo>
                  <a:cubicBezTo>
                    <a:pt x="1466" y="29213"/>
                    <a:pt x="196" y="28703"/>
                    <a:pt x="40" y="28703"/>
                  </a:cubicBezTo>
                  <a:cubicBezTo>
                    <a:pt x="30" y="28703"/>
                    <a:pt x="25" y="28705"/>
                    <a:pt x="24" y="28708"/>
                  </a:cubicBezTo>
                  <a:cubicBezTo>
                    <a:pt x="1" y="28731"/>
                    <a:pt x="343" y="28868"/>
                    <a:pt x="914" y="29074"/>
                  </a:cubicBezTo>
                  <a:cubicBezTo>
                    <a:pt x="1507" y="29233"/>
                    <a:pt x="2375" y="29462"/>
                    <a:pt x="3424" y="29507"/>
                  </a:cubicBezTo>
                  <a:cubicBezTo>
                    <a:pt x="3551" y="29513"/>
                    <a:pt x="3680" y="29516"/>
                    <a:pt x="3812" y="29516"/>
                  </a:cubicBezTo>
                  <a:cubicBezTo>
                    <a:pt x="4794" y="29516"/>
                    <a:pt x="5901" y="29357"/>
                    <a:pt x="7008" y="28914"/>
                  </a:cubicBezTo>
                  <a:cubicBezTo>
                    <a:pt x="7647" y="28686"/>
                    <a:pt x="8241" y="28343"/>
                    <a:pt x="8834" y="27955"/>
                  </a:cubicBezTo>
                  <a:cubicBezTo>
                    <a:pt x="9428" y="27567"/>
                    <a:pt x="9953" y="27088"/>
                    <a:pt x="10478" y="26586"/>
                  </a:cubicBezTo>
                  <a:cubicBezTo>
                    <a:pt x="10957" y="26084"/>
                    <a:pt x="11413" y="25513"/>
                    <a:pt x="11824" y="24965"/>
                  </a:cubicBezTo>
                  <a:cubicBezTo>
                    <a:pt x="12235" y="24372"/>
                    <a:pt x="12600" y="23801"/>
                    <a:pt x="12920" y="23208"/>
                  </a:cubicBezTo>
                  <a:cubicBezTo>
                    <a:pt x="13559" y="22043"/>
                    <a:pt x="13993" y="20857"/>
                    <a:pt x="14312" y="19852"/>
                  </a:cubicBezTo>
                  <a:cubicBezTo>
                    <a:pt x="14632" y="18825"/>
                    <a:pt x="14814" y="17958"/>
                    <a:pt x="14906" y="17341"/>
                  </a:cubicBezTo>
                  <a:cubicBezTo>
                    <a:pt x="14974" y="17045"/>
                    <a:pt x="14997" y="16794"/>
                    <a:pt x="15020" y="16634"/>
                  </a:cubicBezTo>
                  <a:cubicBezTo>
                    <a:pt x="15043" y="16474"/>
                    <a:pt x="15065" y="16383"/>
                    <a:pt x="15065" y="16383"/>
                  </a:cubicBezTo>
                  <a:cubicBezTo>
                    <a:pt x="15065" y="16383"/>
                    <a:pt x="15065" y="16291"/>
                    <a:pt x="15088" y="16132"/>
                  </a:cubicBezTo>
                  <a:cubicBezTo>
                    <a:pt x="15111" y="15972"/>
                    <a:pt x="15111" y="15721"/>
                    <a:pt x="15134" y="15401"/>
                  </a:cubicBezTo>
                  <a:cubicBezTo>
                    <a:pt x="15180" y="14785"/>
                    <a:pt x="15180" y="13895"/>
                    <a:pt x="15088" y="12845"/>
                  </a:cubicBezTo>
                  <a:cubicBezTo>
                    <a:pt x="14928" y="10722"/>
                    <a:pt x="14358" y="7915"/>
                    <a:pt x="13102" y="5358"/>
                  </a:cubicBezTo>
                  <a:cubicBezTo>
                    <a:pt x="12783" y="4742"/>
                    <a:pt x="12418" y="4126"/>
                    <a:pt x="12007" y="3555"/>
                  </a:cubicBezTo>
                  <a:cubicBezTo>
                    <a:pt x="11596" y="2984"/>
                    <a:pt x="11162" y="2459"/>
                    <a:pt x="10660" y="2003"/>
                  </a:cubicBezTo>
                  <a:cubicBezTo>
                    <a:pt x="10181" y="1524"/>
                    <a:pt x="9656" y="1158"/>
                    <a:pt x="9108" y="862"/>
                  </a:cubicBezTo>
                  <a:cubicBezTo>
                    <a:pt x="8583" y="542"/>
                    <a:pt x="8035" y="359"/>
                    <a:pt x="7510" y="222"/>
                  </a:cubicBezTo>
                  <a:cubicBezTo>
                    <a:pt x="6894" y="58"/>
                    <a:pt x="6319" y="1"/>
                    <a:pt x="582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0" name="Google Shape;3160;p42"/>
            <p:cNvSpPr/>
            <p:nvPr/>
          </p:nvSpPr>
          <p:spPr>
            <a:xfrm flipH="1">
              <a:off x="6732146" y="2878592"/>
              <a:ext cx="179743" cy="180733"/>
            </a:xfrm>
            <a:custGeom>
              <a:avLst/>
              <a:gdLst/>
              <a:ahLst/>
              <a:cxnLst/>
              <a:rect l="l" t="t" r="r" b="b"/>
              <a:pathLst>
                <a:path w="7442" h="7483" extrusionOk="0">
                  <a:moveTo>
                    <a:pt x="229" y="0"/>
                  </a:moveTo>
                  <a:lnTo>
                    <a:pt x="1" y="5935"/>
                  </a:lnTo>
                  <a:cubicBezTo>
                    <a:pt x="1291" y="7119"/>
                    <a:pt x="2613" y="7482"/>
                    <a:pt x="3747" y="7482"/>
                  </a:cubicBezTo>
                  <a:cubicBezTo>
                    <a:pt x="5543" y="7482"/>
                    <a:pt x="6871" y="6574"/>
                    <a:pt x="6871" y="6574"/>
                  </a:cubicBezTo>
                  <a:lnTo>
                    <a:pt x="7442" y="2191"/>
                  </a:lnTo>
                  <a:lnTo>
                    <a:pt x="229" y="0"/>
                  </a:ln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1" name="Google Shape;3161;p42"/>
            <p:cNvSpPr/>
            <p:nvPr/>
          </p:nvSpPr>
          <p:spPr>
            <a:xfrm flipH="1">
              <a:off x="6732146" y="2878592"/>
              <a:ext cx="179743" cy="170372"/>
            </a:xfrm>
            <a:custGeom>
              <a:avLst/>
              <a:gdLst/>
              <a:ahLst/>
              <a:cxnLst/>
              <a:rect l="l" t="t" r="r" b="b"/>
              <a:pathLst>
                <a:path w="7442" h="7054" extrusionOk="0">
                  <a:moveTo>
                    <a:pt x="229" y="0"/>
                  </a:moveTo>
                  <a:lnTo>
                    <a:pt x="1" y="5935"/>
                  </a:lnTo>
                  <a:cubicBezTo>
                    <a:pt x="571" y="6460"/>
                    <a:pt x="1142" y="6802"/>
                    <a:pt x="1712" y="7053"/>
                  </a:cubicBezTo>
                  <a:cubicBezTo>
                    <a:pt x="1327" y="5351"/>
                    <a:pt x="1121" y="3310"/>
                    <a:pt x="2915" y="3310"/>
                  </a:cubicBezTo>
                  <a:cubicBezTo>
                    <a:pt x="2925" y="3310"/>
                    <a:pt x="2935" y="3310"/>
                    <a:pt x="2945" y="3310"/>
                  </a:cubicBezTo>
                  <a:cubicBezTo>
                    <a:pt x="3744" y="3333"/>
                    <a:pt x="4566" y="3470"/>
                    <a:pt x="5365" y="3561"/>
                  </a:cubicBezTo>
                  <a:cubicBezTo>
                    <a:pt x="6004" y="3607"/>
                    <a:pt x="6620" y="3675"/>
                    <a:pt x="7236" y="3721"/>
                  </a:cubicBezTo>
                  <a:lnTo>
                    <a:pt x="7442" y="2191"/>
                  </a:lnTo>
                  <a:lnTo>
                    <a:pt x="229"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2" name="Google Shape;3162;p42"/>
            <p:cNvSpPr/>
            <p:nvPr/>
          </p:nvSpPr>
          <p:spPr>
            <a:xfrm flipH="1">
              <a:off x="6841291" y="3027347"/>
              <a:ext cx="443271" cy="729478"/>
            </a:xfrm>
            <a:custGeom>
              <a:avLst/>
              <a:gdLst/>
              <a:ahLst/>
              <a:cxnLst/>
              <a:rect l="l" t="t" r="r" b="b"/>
              <a:pathLst>
                <a:path w="18353" h="30203" extrusionOk="0">
                  <a:moveTo>
                    <a:pt x="10425" y="1"/>
                  </a:moveTo>
                  <a:cubicBezTo>
                    <a:pt x="10161" y="1"/>
                    <a:pt x="9875" y="59"/>
                    <a:pt x="9564" y="187"/>
                  </a:cubicBezTo>
                  <a:cubicBezTo>
                    <a:pt x="8515" y="620"/>
                    <a:pt x="7624" y="1282"/>
                    <a:pt x="6871" y="2081"/>
                  </a:cubicBezTo>
                  <a:cubicBezTo>
                    <a:pt x="5707" y="3314"/>
                    <a:pt x="4885" y="4843"/>
                    <a:pt x="4246" y="6349"/>
                  </a:cubicBezTo>
                  <a:cubicBezTo>
                    <a:pt x="2648" y="10138"/>
                    <a:pt x="1507" y="14110"/>
                    <a:pt x="959" y="18082"/>
                  </a:cubicBezTo>
                  <a:cubicBezTo>
                    <a:pt x="663" y="20250"/>
                    <a:pt x="1" y="25682"/>
                    <a:pt x="2831" y="26801"/>
                  </a:cubicBezTo>
                  <a:lnTo>
                    <a:pt x="2808" y="26801"/>
                  </a:lnTo>
                  <a:cubicBezTo>
                    <a:pt x="8227" y="29454"/>
                    <a:pt x="12715" y="30202"/>
                    <a:pt x="16077" y="30202"/>
                  </a:cubicBezTo>
                  <a:cubicBezTo>
                    <a:pt x="16128" y="30202"/>
                    <a:pt x="16179" y="30202"/>
                    <a:pt x="16229" y="30202"/>
                  </a:cubicBezTo>
                  <a:cubicBezTo>
                    <a:pt x="16435" y="29905"/>
                    <a:pt x="16618" y="29631"/>
                    <a:pt x="16800" y="29335"/>
                  </a:cubicBezTo>
                  <a:cubicBezTo>
                    <a:pt x="17553" y="28102"/>
                    <a:pt x="18352" y="26710"/>
                    <a:pt x="18170" y="25180"/>
                  </a:cubicBezTo>
                  <a:cubicBezTo>
                    <a:pt x="18147" y="24975"/>
                    <a:pt x="18101" y="24769"/>
                    <a:pt x="18056" y="24541"/>
                  </a:cubicBezTo>
                  <a:cubicBezTo>
                    <a:pt x="17667" y="24518"/>
                    <a:pt x="17279" y="24473"/>
                    <a:pt x="16891" y="24427"/>
                  </a:cubicBezTo>
                  <a:cubicBezTo>
                    <a:pt x="14426" y="24130"/>
                    <a:pt x="9473" y="21254"/>
                    <a:pt x="8537" y="20707"/>
                  </a:cubicBezTo>
                  <a:cubicBezTo>
                    <a:pt x="8537" y="20661"/>
                    <a:pt x="8560" y="20615"/>
                    <a:pt x="8560" y="20592"/>
                  </a:cubicBezTo>
                  <a:cubicBezTo>
                    <a:pt x="9085" y="17716"/>
                    <a:pt x="10592" y="15251"/>
                    <a:pt x="11436" y="12467"/>
                  </a:cubicBezTo>
                  <a:cubicBezTo>
                    <a:pt x="12075" y="10298"/>
                    <a:pt x="13034" y="8198"/>
                    <a:pt x="13194" y="5916"/>
                  </a:cubicBezTo>
                  <a:cubicBezTo>
                    <a:pt x="13316" y="4361"/>
                    <a:pt x="12706" y="1"/>
                    <a:pt x="1042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3" name="Google Shape;3163;p42"/>
            <p:cNvSpPr/>
            <p:nvPr/>
          </p:nvSpPr>
          <p:spPr>
            <a:xfrm flipH="1">
              <a:off x="6861144" y="3027274"/>
              <a:ext cx="423417" cy="729550"/>
            </a:xfrm>
            <a:custGeom>
              <a:avLst/>
              <a:gdLst/>
              <a:ahLst/>
              <a:cxnLst/>
              <a:rect l="l" t="t" r="r" b="b"/>
              <a:pathLst>
                <a:path w="17531" h="30206" extrusionOk="0">
                  <a:moveTo>
                    <a:pt x="10430" y="1"/>
                  </a:moveTo>
                  <a:cubicBezTo>
                    <a:pt x="10164" y="1"/>
                    <a:pt x="9876" y="60"/>
                    <a:pt x="9564" y="190"/>
                  </a:cubicBezTo>
                  <a:cubicBezTo>
                    <a:pt x="8515" y="623"/>
                    <a:pt x="7624" y="1285"/>
                    <a:pt x="6871" y="2084"/>
                  </a:cubicBezTo>
                  <a:cubicBezTo>
                    <a:pt x="5707" y="3317"/>
                    <a:pt x="4885" y="4846"/>
                    <a:pt x="4246" y="6352"/>
                  </a:cubicBezTo>
                  <a:cubicBezTo>
                    <a:pt x="2648" y="10141"/>
                    <a:pt x="1507" y="14113"/>
                    <a:pt x="959" y="18085"/>
                  </a:cubicBezTo>
                  <a:cubicBezTo>
                    <a:pt x="663" y="20253"/>
                    <a:pt x="1" y="25685"/>
                    <a:pt x="2831" y="26804"/>
                  </a:cubicBezTo>
                  <a:lnTo>
                    <a:pt x="2808" y="26804"/>
                  </a:lnTo>
                  <a:cubicBezTo>
                    <a:pt x="8227" y="29457"/>
                    <a:pt x="12715" y="30205"/>
                    <a:pt x="16077" y="30205"/>
                  </a:cubicBezTo>
                  <a:cubicBezTo>
                    <a:pt x="16128" y="30205"/>
                    <a:pt x="16179" y="30205"/>
                    <a:pt x="16229" y="30205"/>
                  </a:cubicBezTo>
                  <a:cubicBezTo>
                    <a:pt x="16435" y="29908"/>
                    <a:pt x="16618" y="29634"/>
                    <a:pt x="16800" y="29338"/>
                  </a:cubicBezTo>
                  <a:cubicBezTo>
                    <a:pt x="17051" y="28927"/>
                    <a:pt x="17302" y="28493"/>
                    <a:pt x="17531" y="28036"/>
                  </a:cubicBezTo>
                  <a:cubicBezTo>
                    <a:pt x="13536" y="27831"/>
                    <a:pt x="8195" y="26553"/>
                    <a:pt x="6962" y="24636"/>
                  </a:cubicBezTo>
                  <a:cubicBezTo>
                    <a:pt x="5639" y="22650"/>
                    <a:pt x="8286" y="21919"/>
                    <a:pt x="10204" y="21645"/>
                  </a:cubicBezTo>
                  <a:cubicBezTo>
                    <a:pt x="9428" y="21212"/>
                    <a:pt x="8811" y="20869"/>
                    <a:pt x="8537" y="20710"/>
                  </a:cubicBezTo>
                  <a:cubicBezTo>
                    <a:pt x="8537" y="20664"/>
                    <a:pt x="8560" y="20618"/>
                    <a:pt x="8560" y="20595"/>
                  </a:cubicBezTo>
                  <a:cubicBezTo>
                    <a:pt x="8788" y="19340"/>
                    <a:pt x="9199" y="18176"/>
                    <a:pt x="9679" y="17012"/>
                  </a:cubicBezTo>
                  <a:lnTo>
                    <a:pt x="9679" y="17012"/>
                  </a:lnTo>
                  <a:cubicBezTo>
                    <a:pt x="8993" y="17569"/>
                    <a:pt x="8067" y="18045"/>
                    <a:pt x="6880" y="18045"/>
                  </a:cubicBezTo>
                  <a:cubicBezTo>
                    <a:pt x="6802" y="18045"/>
                    <a:pt x="6723" y="18043"/>
                    <a:pt x="6643" y="18039"/>
                  </a:cubicBezTo>
                  <a:cubicBezTo>
                    <a:pt x="3424" y="17902"/>
                    <a:pt x="6027" y="4800"/>
                    <a:pt x="9838" y="2495"/>
                  </a:cubicBezTo>
                  <a:cubicBezTo>
                    <a:pt x="10517" y="2088"/>
                    <a:pt x="11079" y="1921"/>
                    <a:pt x="11547" y="1921"/>
                  </a:cubicBezTo>
                  <a:cubicBezTo>
                    <a:pt x="12023" y="1921"/>
                    <a:pt x="12404" y="2093"/>
                    <a:pt x="12714" y="2358"/>
                  </a:cubicBezTo>
                  <a:cubicBezTo>
                    <a:pt x="12289" y="1082"/>
                    <a:pt x="11564" y="1"/>
                    <a:pt x="1043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4" name="Google Shape;3164;p42"/>
            <p:cNvSpPr/>
            <p:nvPr/>
          </p:nvSpPr>
          <p:spPr>
            <a:xfrm flipH="1">
              <a:off x="7065668" y="3515880"/>
              <a:ext cx="102020" cy="23959"/>
            </a:xfrm>
            <a:custGeom>
              <a:avLst/>
              <a:gdLst/>
              <a:ahLst/>
              <a:cxnLst/>
              <a:rect l="l" t="t" r="r" b="b"/>
              <a:pathLst>
                <a:path w="4224" h="992" extrusionOk="0">
                  <a:moveTo>
                    <a:pt x="2169" y="0"/>
                  </a:moveTo>
                  <a:cubicBezTo>
                    <a:pt x="2169" y="0"/>
                    <a:pt x="2009" y="23"/>
                    <a:pt x="1804" y="46"/>
                  </a:cubicBezTo>
                  <a:cubicBezTo>
                    <a:pt x="1576" y="69"/>
                    <a:pt x="1302" y="160"/>
                    <a:pt x="1028" y="228"/>
                  </a:cubicBezTo>
                  <a:cubicBezTo>
                    <a:pt x="503" y="411"/>
                    <a:pt x="1" y="639"/>
                    <a:pt x="23" y="708"/>
                  </a:cubicBezTo>
                  <a:cubicBezTo>
                    <a:pt x="28" y="722"/>
                    <a:pt x="57" y="729"/>
                    <a:pt x="104" y="729"/>
                  </a:cubicBezTo>
                  <a:cubicBezTo>
                    <a:pt x="279" y="729"/>
                    <a:pt x="706" y="643"/>
                    <a:pt x="1119" y="571"/>
                  </a:cubicBezTo>
                  <a:cubicBezTo>
                    <a:pt x="1393" y="548"/>
                    <a:pt x="1644" y="502"/>
                    <a:pt x="1850" y="502"/>
                  </a:cubicBezTo>
                  <a:lnTo>
                    <a:pt x="2489" y="502"/>
                  </a:lnTo>
                  <a:cubicBezTo>
                    <a:pt x="2580" y="502"/>
                    <a:pt x="2694" y="502"/>
                    <a:pt x="2808" y="525"/>
                  </a:cubicBezTo>
                  <a:cubicBezTo>
                    <a:pt x="2922" y="548"/>
                    <a:pt x="3059" y="571"/>
                    <a:pt x="3173" y="594"/>
                  </a:cubicBezTo>
                  <a:cubicBezTo>
                    <a:pt x="3628" y="718"/>
                    <a:pt x="4026" y="991"/>
                    <a:pt x="4149" y="991"/>
                  </a:cubicBezTo>
                  <a:cubicBezTo>
                    <a:pt x="4161" y="991"/>
                    <a:pt x="4171" y="988"/>
                    <a:pt x="4178" y="982"/>
                  </a:cubicBezTo>
                  <a:cubicBezTo>
                    <a:pt x="4223" y="959"/>
                    <a:pt x="3858" y="502"/>
                    <a:pt x="3310" y="251"/>
                  </a:cubicBezTo>
                  <a:cubicBezTo>
                    <a:pt x="3173" y="206"/>
                    <a:pt x="3036" y="160"/>
                    <a:pt x="2899" y="114"/>
                  </a:cubicBezTo>
                  <a:cubicBezTo>
                    <a:pt x="2785" y="69"/>
                    <a:pt x="2648" y="46"/>
                    <a:pt x="2534" y="46"/>
                  </a:cubicBezTo>
                  <a:cubicBezTo>
                    <a:pt x="2306" y="23"/>
                    <a:pt x="2169" y="0"/>
                    <a:pt x="216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5" name="Google Shape;3165;p42"/>
            <p:cNvSpPr/>
            <p:nvPr/>
          </p:nvSpPr>
          <p:spPr>
            <a:xfrm flipH="1">
              <a:off x="7075039" y="3498345"/>
              <a:ext cx="67844" cy="32751"/>
            </a:xfrm>
            <a:custGeom>
              <a:avLst/>
              <a:gdLst/>
              <a:ahLst/>
              <a:cxnLst/>
              <a:rect l="l" t="t" r="r" b="b"/>
              <a:pathLst>
                <a:path w="2809" h="1356" extrusionOk="0">
                  <a:moveTo>
                    <a:pt x="336" y="0"/>
                  </a:moveTo>
                  <a:cubicBezTo>
                    <a:pt x="140" y="0"/>
                    <a:pt x="1" y="25"/>
                    <a:pt x="1" y="64"/>
                  </a:cubicBezTo>
                  <a:cubicBezTo>
                    <a:pt x="1" y="133"/>
                    <a:pt x="366" y="247"/>
                    <a:pt x="708" y="384"/>
                  </a:cubicBezTo>
                  <a:cubicBezTo>
                    <a:pt x="1074" y="521"/>
                    <a:pt x="1370" y="703"/>
                    <a:pt x="1370" y="703"/>
                  </a:cubicBezTo>
                  <a:cubicBezTo>
                    <a:pt x="1370" y="703"/>
                    <a:pt x="1713" y="840"/>
                    <a:pt x="2055" y="1023"/>
                  </a:cubicBezTo>
                  <a:cubicBezTo>
                    <a:pt x="2335" y="1163"/>
                    <a:pt x="2632" y="1355"/>
                    <a:pt x="2732" y="1355"/>
                  </a:cubicBezTo>
                  <a:cubicBezTo>
                    <a:pt x="2747" y="1355"/>
                    <a:pt x="2757" y="1351"/>
                    <a:pt x="2763" y="1343"/>
                  </a:cubicBezTo>
                  <a:cubicBezTo>
                    <a:pt x="2808" y="1297"/>
                    <a:pt x="2580" y="1000"/>
                    <a:pt x="2283" y="726"/>
                  </a:cubicBezTo>
                  <a:cubicBezTo>
                    <a:pt x="1964" y="475"/>
                    <a:pt x="1621" y="270"/>
                    <a:pt x="1621" y="270"/>
                  </a:cubicBezTo>
                  <a:cubicBezTo>
                    <a:pt x="1621" y="270"/>
                    <a:pt x="1233" y="110"/>
                    <a:pt x="823" y="41"/>
                  </a:cubicBezTo>
                  <a:cubicBezTo>
                    <a:pt x="650" y="13"/>
                    <a:pt x="478" y="0"/>
                    <a:pt x="33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66" name="Google Shape;3166;p42"/>
          <p:cNvGrpSpPr/>
          <p:nvPr/>
        </p:nvGrpSpPr>
        <p:grpSpPr>
          <a:xfrm>
            <a:off x="2045226" y="1471258"/>
            <a:ext cx="8101549" cy="4619505"/>
            <a:chOff x="1275600" y="1191775"/>
            <a:chExt cx="4346325" cy="3314800"/>
          </a:xfrm>
        </p:grpSpPr>
        <p:sp>
          <p:nvSpPr>
            <p:cNvPr id="3167" name="Google Shape;3167;p42"/>
            <p:cNvSpPr/>
            <p:nvPr/>
          </p:nvSpPr>
          <p:spPr>
            <a:xfrm>
              <a:off x="1275600" y="1510500"/>
              <a:ext cx="4346325" cy="2996075"/>
            </a:xfrm>
            <a:custGeom>
              <a:avLst/>
              <a:gdLst/>
              <a:ahLst/>
              <a:cxnLst/>
              <a:rect l="l" t="t" r="r" b="b"/>
              <a:pathLst>
                <a:path w="173853" h="119843" extrusionOk="0">
                  <a:moveTo>
                    <a:pt x="157695" y="0"/>
                  </a:moveTo>
                  <a:cubicBezTo>
                    <a:pt x="157666" y="0"/>
                    <a:pt x="157636" y="0"/>
                    <a:pt x="157606" y="1"/>
                  </a:cubicBezTo>
                  <a:lnTo>
                    <a:pt x="18554" y="2717"/>
                  </a:lnTo>
                  <a:cubicBezTo>
                    <a:pt x="18098" y="2717"/>
                    <a:pt x="17641" y="2808"/>
                    <a:pt x="17185" y="2945"/>
                  </a:cubicBezTo>
                  <a:cubicBezTo>
                    <a:pt x="15564" y="3493"/>
                    <a:pt x="13944" y="4041"/>
                    <a:pt x="12300" y="4589"/>
                  </a:cubicBezTo>
                  <a:cubicBezTo>
                    <a:pt x="10566" y="5159"/>
                    <a:pt x="9333" y="6734"/>
                    <a:pt x="9173" y="8583"/>
                  </a:cubicBezTo>
                  <a:lnTo>
                    <a:pt x="226" y="112872"/>
                  </a:lnTo>
                  <a:cubicBezTo>
                    <a:pt x="1" y="115572"/>
                    <a:pt x="2127" y="117895"/>
                    <a:pt x="4811" y="117895"/>
                  </a:cubicBezTo>
                  <a:cubicBezTo>
                    <a:pt x="4850" y="117895"/>
                    <a:pt x="4889" y="117894"/>
                    <a:pt x="4928" y="117893"/>
                  </a:cubicBezTo>
                  <a:cubicBezTo>
                    <a:pt x="28255" y="117414"/>
                    <a:pt x="51583" y="116912"/>
                    <a:pt x="74933" y="116433"/>
                  </a:cubicBezTo>
                  <a:cubicBezTo>
                    <a:pt x="74975" y="116431"/>
                    <a:pt x="75017" y="116431"/>
                    <a:pt x="75059" y="116431"/>
                  </a:cubicBezTo>
                  <a:cubicBezTo>
                    <a:pt x="75859" y="116431"/>
                    <a:pt x="76636" y="116637"/>
                    <a:pt x="77330" y="117049"/>
                  </a:cubicBezTo>
                  <a:cubicBezTo>
                    <a:pt x="79277" y="118171"/>
                    <a:pt x="82913" y="119843"/>
                    <a:pt x="87637" y="119843"/>
                  </a:cubicBezTo>
                  <a:cubicBezTo>
                    <a:pt x="88006" y="119843"/>
                    <a:pt x="88382" y="119832"/>
                    <a:pt x="88765" y="119811"/>
                  </a:cubicBezTo>
                  <a:cubicBezTo>
                    <a:pt x="92691" y="119605"/>
                    <a:pt x="95727" y="118259"/>
                    <a:pt x="97576" y="117209"/>
                  </a:cubicBezTo>
                  <a:cubicBezTo>
                    <a:pt x="98269" y="116840"/>
                    <a:pt x="99025" y="116636"/>
                    <a:pt x="99822" y="116636"/>
                  </a:cubicBezTo>
                  <a:cubicBezTo>
                    <a:pt x="99865" y="116636"/>
                    <a:pt x="99907" y="116637"/>
                    <a:pt x="99949" y="116638"/>
                  </a:cubicBezTo>
                  <a:cubicBezTo>
                    <a:pt x="122912" y="117254"/>
                    <a:pt x="145874" y="117871"/>
                    <a:pt x="168836" y="118464"/>
                  </a:cubicBezTo>
                  <a:cubicBezTo>
                    <a:pt x="168888" y="118466"/>
                    <a:pt x="168940" y="118467"/>
                    <a:pt x="168991" y="118467"/>
                  </a:cubicBezTo>
                  <a:cubicBezTo>
                    <a:pt x="171725" y="118467"/>
                    <a:pt x="173852" y="116107"/>
                    <a:pt x="173561" y="113374"/>
                  </a:cubicBezTo>
                  <a:lnTo>
                    <a:pt x="162285" y="4155"/>
                  </a:lnTo>
                  <a:cubicBezTo>
                    <a:pt x="162060" y="1788"/>
                    <a:pt x="160053" y="0"/>
                    <a:pt x="15769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8" name="Google Shape;3168;p42"/>
            <p:cNvSpPr/>
            <p:nvPr/>
          </p:nvSpPr>
          <p:spPr>
            <a:xfrm>
              <a:off x="1329175" y="1498525"/>
              <a:ext cx="4247700" cy="2936550"/>
            </a:xfrm>
            <a:custGeom>
              <a:avLst/>
              <a:gdLst/>
              <a:ahLst/>
              <a:cxnLst/>
              <a:rect l="l" t="t" r="r" b="b"/>
              <a:pathLst>
                <a:path w="169908" h="117462" extrusionOk="0">
                  <a:moveTo>
                    <a:pt x="154687" y="1"/>
                  </a:moveTo>
                  <a:cubicBezTo>
                    <a:pt x="107074" y="229"/>
                    <a:pt x="59437" y="457"/>
                    <a:pt x="11801" y="663"/>
                  </a:cubicBezTo>
                  <a:cubicBezTo>
                    <a:pt x="9906" y="685"/>
                    <a:pt x="8354" y="2146"/>
                    <a:pt x="8217" y="4018"/>
                  </a:cubicBezTo>
                  <a:cubicBezTo>
                    <a:pt x="5524" y="39899"/>
                    <a:pt x="2830" y="75781"/>
                    <a:pt x="160" y="111639"/>
                  </a:cubicBezTo>
                  <a:cubicBezTo>
                    <a:pt x="1" y="113748"/>
                    <a:pt x="1668" y="115542"/>
                    <a:pt x="3772" y="115542"/>
                  </a:cubicBezTo>
                  <a:cubicBezTo>
                    <a:pt x="3785" y="115542"/>
                    <a:pt x="3799" y="115542"/>
                    <a:pt x="3812" y="115542"/>
                  </a:cubicBezTo>
                  <a:lnTo>
                    <a:pt x="73977" y="114629"/>
                  </a:lnTo>
                  <a:cubicBezTo>
                    <a:pt x="74593" y="114629"/>
                    <a:pt x="75187" y="114766"/>
                    <a:pt x="75734" y="115063"/>
                  </a:cubicBezTo>
                  <a:cubicBezTo>
                    <a:pt x="77081" y="115793"/>
                    <a:pt x="79044" y="116638"/>
                    <a:pt x="81532" y="117003"/>
                  </a:cubicBezTo>
                  <a:cubicBezTo>
                    <a:pt x="82351" y="117119"/>
                    <a:pt x="83141" y="117170"/>
                    <a:pt x="83894" y="117170"/>
                  </a:cubicBezTo>
                  <a:cubicBezTo>
                    <a:pt x="86982" y="117170"/>
                    <a:pt x="89464" y="116321"/>
                    <a:pt x="90913" y="115679"/>
                  </a:cubicBezTo>
                  <a:cubicBezTo>
                    <a:pt x="91352" y="115491"/>
                    <a:pt x="91829" y="115379"/>
                    <a:pt x="92309" y="115379"/>
                  </a:cubicBezTo>
                  <a:cubicBezTo>
                    <a:pt x="92354" y="115379"/>
                    <a:pt x="92398" y="115380"/>
                    <a:pt x="92442" y="115382"/>
                  </a:cubicBezTo>
                  <a:cubicBezTo>
                    <a:pt x="116957" y="116067"/>
                    <a:pt x="141471" y="116775"/>
                    <a:pt x="165963" y="117459"/>
                  </a:cubicBezTo>
                  <a:cubicBezTo>
                    <a:pt x="166001" y="117461"/>
                    <a:pt x="166040" y="117461"/>
                    <a:pt x="166078" y="117461"/>
                  </a:cubicBezTo>
                  <a:cubicBezTo>
                    <a:pt x="168215" y="117461"/>
                    <a:pt x="169908" y="115595"/>
                    <a:pt x="169683" y="113465"/>
                  </a:cubicBezTo>
                  <a:cubicBezTo>
                    <a:pt x="165894" y="76716"/>
                    <a:pt x="162105" y="39991"/>
                    <a:pt x="158316" y="3265"/>
                  </a:cubicBezTo>
                  <a:cubicBezTo>
                    <a:pt x="158134" y="1393"/>
                    <a:pt x="156559" y="1"/>
                    <a:pt x="15468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9" name="Google Shape;3169;p42"/>
            <p:cNvSpPr/>
            <p:nvPr/>
          </p:nvSpPr>
          <p:spPr>
            <a:xfrm>
              <a:off x="1344125" y="1191775"/>
              <a:ext cx="4207425" cy="3175475"/>
            </a:xfrm>
            <a:custGeom>
              <a:avLst/>
              <a:gdLst/>
              <a:ahLst/>
              <a:cxnLst/>
              <a:rect l="l" t="t" r="r" b="b"/>
              <a:pathLst>
                <a:path w="168297" h="127019" extrusionOk="0">
                  <a:moveTo>
                    <a:pt x="104262" y="1"/>
                  </a:moveTo>
                  <a:cubicBezTo>
                    <a:pt x="99837" y="1"/>
                    <a:pt x="95957" y="705"/>
                    <a:pt x="91913" y="2661"/>
                  </a:cubicBezTo>
                  <a:cubicBezTo>
                    <a:pt x="88763" y="4191"/>
                    <a:pt x="86366" y="6062"/>
                    <a:pt x="84632" y="7660"/>
                  </a:cubicBezTo>
                  <a:cubicBezTo>
                    <a:pt x="84304" y="7963"/>
                    <a:pt x="83887" y="8118"/>
                    <a:pt x="83465" y="8118"/>
                  </a:cubicBezTo>
                  <a:cubicBezTo>
                    <a:pt x="83092" y="8118"/>
                    <a:pt x="82716" y="7997"/>
                    <a:pt x="82395" y="7751"/>
                  </a:cubicBezTo>
                  <a:cubicBezTo>
                    <a:pt x="80204" y="6085"/>
                    <a:pt x="76940" y="3962"/>
                    <a:pt x="72694" y="2479"/>
                  </a:cubicBezTo>
                  <a:cubicBezTo>
                    <a:pt x="69003" y="1173"/>
                    <a:pt x="65610" y="699"/>
                    <a:pt x="62114" y="699"/>
                  </a:cubicBezTo>
                  <a:cubicBezTo>
                    <a:pt x="54370" y="699"/>
                    <a:pt x="46124" y="3025"/>
                    <a:pt x="33024" y="3780"/>
                  </a:cubicBezTo>
                  <a:cubicBezTo>
                    <a:pt x="30886" y="3897"/>
                    <a:pt x="28199" y="4002"/>
                    <a:pt x="25046" y="4002"/>
                  </a:cubicBezTo>
                  <a:cubicBezTo>
                    <a:pt x="22070" y="4002"/>
                    <a:pt x="18680" y="3909"/>
                    <a:pt x="14946" y="3643"/>
                  </a:cubicBezTo>
                  <a:cubicBezTo>
                    <a:pt x="14903" y="3639"/>
                    <a:pt x="14860" y="3638"/>
                    <a:pt x="14817" y="3638"/>
                  </a:cubicBezTo>
                  <a:cubicBezTo>
                    <a:pt x="14268" y="3638"/>
                    <a:pt x="13734" y="3906"/>
                    <a:pt x="13417" y="4350"/>
                  </a:cubicBezTo>
                  <a:lnTo>
                    <a:pt x="9171" y="10102"/>
                  </a:lnTo>
                  <a:cubicBezTo>
                    <a:pt x="8966" y="10353"/>
                    <a:pt x="8852" y="10673"/>
                    <a:pt x="8829" y="10992"/>
                  </a:cubicBezTo>
                  <a:cubicBezTo>
                    <a:pt x="5907" y="48745"/>
                    <a:pt x="3008" y="86521"/>
                    <a:pt x="87" y="124274"/>
                  </a:cubicBezTo>
                  <a:cubicBezTo>
                    <a:pt x="1" y="125306"/>
                    <a:pt x="826" y="126156"/>
                    <a:pt x="1838" y="126156"/>
                  </a:cubicBezTo>
                  <a:cubicBezTo>
                    <a:pt x="1900" y="126156"/>
                    <a:pt x="1963" y="126153"/>
                    <a:pt x="2027" y="126146"/>
                  </a:cubicBezTo>
                  <a:cubicBezTo>
                    <a:pt x="14855" y="124639"/>
                    <a:pt x="25035" y="123019"/>
                    <a:pt x="32065" y="121763"/>
                  </a:cubicBezTo>
                  <a:cubicBezTo>
                    <a:pt x="38406" y="120640"/>
                    <a:pt x="43269" y="119628"/>
                    <a:pt x="49239" y="119628"/>
                  </a:cubicBezTo>
                  <a:cubicBezTo>
                    <a:pt x="50426" y="119628"/>
                    <a:pt x="51656" y="119668"/>
                    <a:pt x="52950" y="119755"/>
                  </a:cubicBezTo>
                  <a:cubicBezTo>
                    <a:pt x="60277" y="120234"/>
                    <a:pt x="66303" y="121992"/>
                    <a:pt x="70480" y="123544"/>
                  </a:cubicBezTo>
                  <a:cubicBezTo>
                    <a:pt x="70668" y="123609"/>
                    <a:pt x="70864" y="123640"/>
                    <a:pt x="71059" y="123640"/>
                  </a:cubicBezTo>
                  <a:cubicBezTo>
                    <a:pt x="71548" y="123640"/>
                    <a:pt x="72032" y="123440"/>
                    <a:pt x="72374" y="123064"/>
                  </a:cubicBezTo>
                  <a:cubicBezTo>
                    <a:pt x="73924" y="121383"/>
                    <a:pt x="77769" y="117941"/>
                    <a:pt x="83535" y="117941"/>
                  </a:cubicBezTo>
                  <a:cubicBezTo>
                    <a:pt x="83716" y="117941"/>
                    <a:pt x="83899" y="117945"/>
                    <a:pt x="84084" y="117952"/>
                  </a:cubicBezTo>
                  <a:cubicBezTo>
                    <a:pt x="89882" y="118134"/>
                    <a:pt x="93579" y="121695"/>
                    <a:pt x="95131" y="123521"/>
                  </a:cubicBezTo>
                  <a:cubicBezTo>
                    <a:pt x="95465" y="123930"/>
                    <a:pt x="95949" y="124138"/>
                    <a:pt x="96444" y="124138"/>
                  </a:cubicBezTo>
                  <a:cubicBezTo>
                    <a:pt x="96695" y="124138"/>
                    <a:pt x="96948" y="124085"/>
                    <a:pt x="97186" y="123977"/>
                  </a:cubicBezTo>
                  <a:cubicBezTo>
                    <a:pt x="100404" y="122517"/>
                    <a:pt x="104901" y="120873"/>
                    <a:pt x="110379" y="119960"/>
                  </a:cubicBezTo>
                  <a:cubicBezTo>
                    <a:pt x="113000" y="119521"/>
                    <a:pt x="115413" y="119324"/>
                    <a:pt x="117832" y="119324"/>
                  </a:cubicBezTo>
                  <a:cubicBezTo>
                    <a:pt x="123712" y="119324"/>
                    <a:pt x="129633" y="120486"/>
                    <a:pt x="138705" y="122151"/>
                  </a:cubicBezTo>
                  <a:cubicBezTo>
                    <a:pt x="144731" y="123270"/>
                    <a:pt x="154112" y="124959"/>
                    <a:pt x="166141" y="126990"/>
                  </a:cubicBezTo>
                  <a:cubicBezTo>
                    <a:pt x="166246" y="127009"/>
                    <a:pt x="166349" y="127018"/>
                    <a:pt x="166451" y="127018"/>
                  </a:cubicBezTo>
                  <a:cubicBezTo>
                    <a:pt x="167461" y="127018"/>
                    <a:pt x="168297" y="126132"/>
                    <a:pt x="168172" y="125096"/>
                  </a:cubicBezTo>
                  <a:cubicBezTo>
                    <a:pt x="163995" y="86156"/>
                    <a:pt x="159795" y="47193"/>
                    <a:pt x="155618" y="8253"/>
                  </a:cubicBezTo>
                  <a:cubicBezTo>
                    <a:pt x="154340" y="7044"/>
                    <a:pt x="153336" y="6085"/>
                    <a:pt x="152080" y="4875"/>
                  </a:cubicBezTo>
                  <a:cubicBezTo>
                    <a:pt x="140805" y="4168"/>
                    <a:pt x="131675" y="3141"/>
                    <a:pt x="125306" y="2296"/>
                  </a:cubicBezTo>
                  <a:cubicBezTo>
                    <a:pt x="116429" y="1145"/>
                    <a:pt x="109903" y="1"/>
                    <a:pt x="104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0" name="Google Shape;3170;p42"/>
            <p:cNvSpPr/>
            <p:nvPr/>
          </p:nvSpPr>
          <p:spPr>
            <a:xfrm>
              <a:off x="1344125" y="1285100"/>
              <a:ext cx="4207425" cy="3082150"/>
            </a:xfrm>
            <a:custGeom>
              <a:avLst/>
              <a:gdLst/>
              <a:ahLst/>
              <a:cxnLst/>
              <a:rect l="l" t="t" r="r" b="b"/>
              <a:pathLst>
                <a:path w="168297" h="123286" extrusionOk="0">
                  <a:moveTo>
                    <a:pt x="14261" y="1"/>
                  </a:moveTo>
                  <a:lnTo>
                    <a:pt x="14261" y="1"/>
                  </a:lnTo>
                  <a:cubicBezTo>
                    <a:pt x="13942" y="115"/>
                    <a:pt x="13622" y="321"/>
                    <a:pt x="13417" y="617"/>
                  </a:cubicBezTo>
                  <a:lnTo>
                    <a:pt x="9171" y="6369"/>
                  </a:lnTo>
                  <a:cubicBezTo>
                    <a:pt x="8966" y="6620"/>
                    <a:pt x="8852" y="6940"/>
                    <a:pt x="8829" y="7259"/>
                  </a:cubicBezTo>
                  <a:cubicBezTo>
                    <a:pt x="5907" y="45012"/>
                    <a:pt x="3008" y="82788"/>
                    <a:pt x="87" y="120541"/>
                  </a:cubicBezTo>
                  <a:cubicBezTo>
                    <a:pt x="1" y="121573"/>
                    <a:pt x="826" y="122423"/>
                    <a:pt x="1838" y="122423"/>
                  </a:cubicBezTo>
                  <a:cubicBezTo>
                    <a:pt x="1900" y="122423"/>
                    <a:pt x="1963" y="122420"/>
                    <a:pt x="2027" y="122413"/>
                  </a:cubicBezTo>
                  <a:cubicBezTo>
                    <a:pt x="14855" y="120906"/>
                    <a:pt x="25035" y="119286"/>
                    <a:pt x="32065" y="118030"/>
                  </a:cubicBezTo>
                  <a:cubicBezTo>
                    <a:pt x="38406" y="116907"/>
                    <a:pt x="43269" y="115895"/>
                    <a:pt x="49239" y="115895"/>
                  </a:cubicBezTo>
                  <a:cubicBezTo>
                    <a:pt x="50426" y="115895"/>
                    <a:pt x="51656" y="115935"/>
                    <a:pt x="52950" y="116022"/>
                  </a:cubicBezTo>
                  <a:cubicBezTo>
                    <a:pt x="60277" y="116501"/>
                    <a:pt x="66303" y="118259"/>
                    <a:pt x="70480" y="119811"/>
                  </a:cubicBezTo>
                  <a:cubicBezTo>
                    <a:pt x="70668" y="119876"/>
                    <a:pt x="70864" y="119907"/>
                    <a:pt x="71059" y="119907"/>
                  </a:cubicBezTo>
                  <a:cubicBezTo>
                    <a:pt x="71548" y="119907"/>
                    <a:pt x="72032" y="119707"/>
                    <a:pt x="72374" y="119331"/>
                  </a:cubicBezTo>
                  <a:cubicBezTo>
                    <a:pt x="73924" y="117650"/>
                    <a:pt x="77769" y="114208"/>
                    <a:pt x="83535" y="114208"/>
                  </a:cubicBezTo>
                  <a:cubicBezTo>
                    <a:pt x="83716" y="114208"/>
                    <a:pt x="83899" y="114212"/>
                    <a:pt x="84084" y="114219"/>
                  </a:cubicBezTo>
                  <a:cubicBezTo>
                    <a:pt x="76711" y="111320"/>
                    <a:pt x="67079" y="108398"/>
                    <a:pt x="55552" y="107029"/>
                  </a:cubicBezTo>
                  <a:cubicBezTo>
                    <a:pt x="50852" y="106468"/>
                    <a:pt x="46341" y="106227"/>
                    <a:pt x="42057" y="106227"/>
                  </a:cubicBezTo>
                  <a:cubicBezTo>
                    <a:pt x="27869" y="106227"/>
                    <a:pt x="16165" y="108867"/>
                    <a:pt x="8258" y="111251"/>
                  </a:cubicBezTo>
                  <a:cubicBezTo>
                    <a:pt x="10267" y="74160"/>
                    <a:pt x="12275" y="37069"/>
                    <a:pt x="14261" y="1"/>
                  </a:cubicBezTo>
                  <a:close/>
                  <a:moveTo>
                    <a:pt x="152080" y="1142"/>
                  </a:moveTo>
                  <a:lnTo>
                    <a:pt x="152080" y="1142"/>
                  </a:lnTo>
                  <a:cubicBezTo>
                    <a:pt x="155344" y="39740"/>
                    <a:pt x="158631" y="78360"/>
                    <a:pt x="161895" y="116980"/>
                  </a:cubicBezTo>
                  <a:cubicBezTo>
                    <a:pt x="154979" y="113397"/>
                    <a:pt x="144160" y="108900"/>
                    <a:pt x="130259" y="107325"/>
                  </a:cubicBezTo>
                  <a:cubicBezTo>
                    <a:pt x="126808" y="106939"/>
                    <a:pt x="123474" y="106769"/>
                    <a:pt x="120276" y="106769"/>
                  </a:cubicBezTo>
                  <a:cubicBezTo>
                    <a:pt x="103798" y="106769"/>
                    <a:pt x="90908" y="111294"/>
                    <a:pt x="84084" y="114219"/>
                  </a:cubicBezTo>
                  <a:cubicBezTo>
                    <a:pt x="89882" y="114401"/>
                    <a:pt x="93579" y="117962"/>
                    <a:pt x="95131" y="119788"/>
                  </a:cubicBezTo>
                  <a:cubicBezTo>
                    <a:pt x="95465" y="120197"/>
                    <a:pt x="95949" y="120405"/>
                    <a:pt x="96444" y="120405"/>
                  </a:cubicBezTo>
                  <a:cubicBezTo>
                    <a:pt x="96695" y="120405"/>
                    <a:pt x="96948" y="120352"/>
                    <a:pt x="97186" y="120244"/>
                  </a:cubicBezTo>
                  <a:cubicBezTo>
                    <a:pt x="100404" y="118784"/>
                    <a:pt x="104901" y="117140"/>
                    <a:pt x="110379" y="116227"/>
                  </a:cubicBezTo>
                  <a:cubicBezTo>
                    <a:pt x="113000" y="115788"/>
                    <a:pt x="115413" y="115591"/>
                    <a:pt x="117832" y="115591"/>
                  </a:cubicBezTo>
                  <a:cubicBezTo>
                    <a:pt x="123712" y="115591"/>
                    <a:pt x="129633" y="116753"/>
                    <a:pt x="138705" y="118418"/>
                  </a:cubicBezTo>
                  <a:cubicBezTo>
                    <a:pt x="144731" y="119537"/>
                    <a:pt x="154112" y="121226"/>
                    <a:pt x="166141" y="123257"/>
                  </a:cubicBezTo>
                  <a:cubicBezTo>
                    <a:pt x="166246" y="123276"/>
                    <a:pt x="166349" y="123285"/>
                    <a:pt x="166451" y="123285"/>
                  </a:cubicBezTo>
                  <a:cubicBezTo>
                    <a:pt x="167461" y="123285"/>
                    <a:pt x="168297" y="122399"/>
                    <a:pt x="168172" y="121363"/>
                  </a:cubicBezTo>
                  <a:cubicBezTo>
                    <a:pt x="163995" y="82423"/>
                    <a:pt x="159795" y="43460"/>
                    <a:pt x="155618" y="4520"/>
                  </a:cubicBezTo>
                  <a:cubicBezTo>
                    <a:pt x="154340" y="3311"/>
                    <a:pt x="153336" y="2352"/>
                    <a:pt x="152080" y="114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1" name="Google Shape;3171;p42"/>
            <p:cNvSpPr/>
            <p:nvPr/>
          </p:nvSpPr>
          <p:spPr>
            <a:xfrm>
              <a:off x="1459825" y="2961050"/>
              <a:ext cx="82775" cy="1249725"/>
            </a:xfrm>
            <a:custGeom>
              <a:avLst/>
              <a:gdLst/>
              <a:ahLst/>
              <a:cxnLst/>
              <a:rect l="l" t="t" r="r" b="b"/>
              <a:pathLst>
                <a:path w="3311" h="49989" extrusionOk="0">
                  <a:moveTo>
                    <a:pt x="3311" y="1"/>
                  </a:moveTo>
                  <a:lnTo>
                    <a:pt x="3311" y="1"/>
                  </a:lnTo>
                  <a:cubicBezTo>
                    <a:pt x="1987" y="16047"/>
                    <a:pt x="823" y="33896"/>
                    <a:pt x="1" y="49988"/>
                  </a:cubicBezTo>
                  <a:cubicBezTo>
                    <a:pt x="1302" y="33942"/>
                    <a:pt x="2489" y="16070"/>
                    <a:pt x="331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2" name="Google Shape;3172;p42"/>
            <p:cNvSpPr/>
            <p:nvPr/>
          </p:nvSpPr>
          <p:spPr>
            <a:xfrm>
              <a:off x="5317875" y="3006700"/>
              <a:ext cx="132425" cy="1245725"/>
            </a:xfrm>
            <a:custGeom>
              <a:avLst/>
              <a:gdLst/>
              <a:ahLst/>
              <a:cxnLst/>
              <a:rect l="l" t="t" r="r" b="b"/>
              <a:pathLst>
                <a:path w="5297" h="49829" extrusionOk="0">
                  <a:moveTo>
                    <a:pt x="1" y="1"/>
                  </a:moveTo>
                  <a:lnTo>
                    <a:pt x="1" y="1"/>
                  </a:lnTo>
                  <a:cubicBezTo>
                    <a:pt x="1439" y="16047"/>
                    <a:pt x="3333" y="33828"/>
                    <a:pt x="5296" y="49828"/>
                  </a:cubicBezTo>
                  <a:cubicBezTo>
                    <a:pt x="3836" y="33782"/>
                    <a:pt x="1941" y="15978"/>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3" name="Google Shape;3173;p42"/>
            <p:cNvSpPr/>
            <p:nvPr/>
          </p:nvSpPr>
          <p:spPr>
            <a:xfrm>
              <a:off x="4603450" y="4103025"/>
              <a:ext cx="582650" cy="148825"/>
            </a:xfrm>
            <a:custGeom>
              <a:avLst/>
              <a:gdLst/>
              <a:ahLst/>
              <a:cxnLst/>
              <a:rect l="l" t="t" r="r" b="b"/>
              <a:pathLst>
                <a:path w="23306" h="5953" extrusionOk="0">
                  <a:moveTo>
                    <a:pt x="5249" y="0"/>
                  </a:moveTo>
                  <a:cubicBezTo>
                    <a:pt x="3491" y="0"/>
                    <a:pt x="1733" y="156"/>
                    <a:pt x="1" y="474"/>
                  </a:cubicBezTo>
                  <a:cubicBezTo>
                    <a:pt x="1341" y="316"/>
                    <a:pt x="2688" y="238"/>
                    <a:pt x="4032" y="238"/>
                  </a:cubicBezTo>
                  <a:cubicBezTo>
                    <a:pt x="10835" y="238"/>
                    <a:pt x="17588" y="2236"/>
                    <a:pt x="23305" y="5953"/>
                  </a:cubicBezTo>
                  <a:cubicBezTo>
                    <a:pt x="22484" y="5336"/>
                    <a:pt x="21639" y="4788"/>
                    <a:pt x="20749" y="4241"/>
                  </a:cubicBezTo>
                  <a:cubicBezTo>
                    <a:pt x="16095" y="1483"/>
                    <a:pt x="10672" y="0"/>
                    <a:pt x="524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4" name="Google Shape;3174;p42"/>
            <p:cNvSpPr/>
            <p:nvPr/>
          </p:nvSpPr>
          <p:spPr>
            <a:xfrm>
              <a:off x="3430800" y="1319350"/>
              <a:ext cx="1960725" cy="2890275"/>
            </a:xfrm>
            <a:custGeom>
              <a:avLst/>
              <a:gdLst/>
              <a:ahLst/>
              <a:cxnLst/>
              <a:rect l="l" t="t" r="r" b="b"/>
              <a:pathLst>
                <a:path w="78429" h="115611" extrusionOk="0">
                  <a:moveTo>
                    <a:pt x="4315" y="1"/>
                  </a:moveTo>
                  <a:lnTo>
                    <a:pt x="4315" y="1"/>
                  </a:lnTo>
                  <a:cubicBezTo>
                    <a:pt x="3082" y="868"/>
                    <a:pt x="2055" y="1735"/>
                    <a:pt x="1165" y="2557"/>
                  </a:cubicBezTo>
                  <a:cubicBezTo>
                    <a:pt x="891" y="2831"/>
                    <a:pt x="526" y="2968"/>
                    <a:pt x="138" y="3013"/>
                  </a:cubicBezTo>
                  <a:cubicBezTo>
                    <a:pt x="297" y="39625"/>
                    <a:pt x="457" y="76237"/>
                    <a:pt x="617" y="112849"/>
                  </a:cubicBezTo>
                  <a:cubicBezTo>
                    <a:pt x="7427" y="109924"/>
                    <a:pt x="20196" y="105400"/>
                    <a:pt x="36655" y="105400"/>
                  </a:cubicBezTo>
                  <a:cubicBezTo>
                    <a:pt x="38953" y="105400"/>
                    <a:pt x="41322" y="105489"/>
                    <a:pt x="43757" y="105681"/>
                  </a:cubicBezTo>
                  <a:cubicBezTo>
                    <a:pt x="59415" y="106914"/>
                    <a:pt x="71398" y="111958"/>
                    <a:pt x="78428" y="115610"/>
                  </a:cubicBezTo>
                  <a:cubicBezTo>
                    <a:pt x="78109" y="111707"/>
                    <a:pt x="77766" y="107804"/>
                    <a:pt x="77447" y="103901"/>
                  </a:cubicBezTo>
                  <a:cubicBezTo>
                    <a:pt x="68454" y="102897"/>
                    <a:pt x="46290" y="99085"/>
                    <a:pt x="27825" y="81258"/>
                  </a:cubicBezTo>
                  <a:cubicBezTo>
                    <a:pt x="1" y="54416"/>
                    <a:pt x="1895" y="16366"/>
                    <a:pt x="4315" y="1"/>
                  </a:cubicBezTo>
                  <a:close/>
                </a:path>
              </a:pathLst>
            </a:custGeom>
            <a:solidFill>
              <a:srgbClr val="802751">
                <a:alpha val="55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5" name="Google Shape;3175;p42"/>
            <p:cNvSpPr/>
            <p:nvPr/>
          </p:nvSpPr>
          <p:spPr>
            <a:xfrm>
              <a:off x="1543150" y="1390675"/>
              <a:ext cx="69650" cy="1003775"/>
            </a:xfrm>
            <a:custGeom>
              <a:avLst/>
              <a:gdLst/>
              <a:ahLst/>
              <a:cxnLst/>
              <a:rect l="l" t="t" r="r" b="b"/>
              <a:pathLst>
                <a:path w="2786" h="40151" extrusionOk="0">
                  <a:moveTo>
                    <a:pt x="2785" y="1"/>
                  </a:moveTo>
                  <a:lnTo>
                    <a:pt x="2511" y="366"/>
                  </a:lnTo>
                  <a:cubicBezTo>
                    <a:pt x="1530" y="13559"/>
                    <a:pt x="640" y="27391"/>
                    <a:pt x="0" y="40150"/>
                  </a:cubicBezTo>
                  <a:cubicBezTo>
                    <a:pt x="1050" y="27300"/>
                    <a:pt x="2009" y="13308"/>
                    <a:pt x="27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6" name="Google Shape;3176;p42"/>
            <p:cNvSpPr/>
            <p:nvPr/>
          </p:nvSpPr>
          <p:spPr>
            <a:xfrm>
              <a:off x="1613325" y="1313075"/>
              <a:ext cx="56525" cy="782350"/>
            </a:xfrm>
            <a:custGeom>
              <a:avLst/>
              <a:gdLst/>
              <a:ahLst/>
              <a:cxnLst/>
              <a:rect l="l" t="t" r="r" b="b"/>
              <a:pathLst>
                <a:path w="2261" h="31294" extrusionOk="0">
                  <a:moveTo>
                    <a:pt x="2261" y="0"/>
                  </a:moveTo>
                  <a:lnTo>
                    <a:pt x="1873" y="548"/>
                  </a:lnTo>
                  <a:cubicBezTo>
                    <a:pt x="1142" y="10911"/>
                    <a:pt x="503" y="21433"/>
                    <a:pt x="1" y="31294"/>
                  </a:cubicBezTo>
                  <a:cubicBezTo>
                    <a:pt x="823" y="21274"/>
                    <a:pt x="1599" y="10569"/>
                    <a:pt x="22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7" name="Google Shape;3177;p42"/>
            <p:cNvSpPr/>
            <p:nvPr/>
          </p:nvSpPr>
          <p:spPr>
            <a:xfrm>
              <a:off x="5180350" y="1346750"/>
              <a:ext cx="100475" cy="908450"/>
            </a:xfrm>
            <a:custGeom>
              <a:avLst/>
              <a:gdLst/>
              <a:ahLst/>
              <a:cxnLst/>
              <a:rect l="l" t="t" r="r" b="b"/>
              <a:pathLst>
                <a:path w="4019" h="36338" extrusionOk="0">
                  <a:moveTo>
                    <a:pt x="1" y="0"/>
                  </a:moveTo>
                  <a:cubicBezTo>
                    <a:pt x="1211" y="12143"/>
                    <a:pt x="2603" y="24720"/>
                    <a:pt x="4018" y="36338"/>
                  </a:cubicBezTo>
                  <a:cubicBezTo>
                    <a:pt x="2968" y="24788"/>
                    <a:pt x="1713" y="12349"/>
                    <a:pt x="343" y="320"/>
                  </a:cubicBezTo>
                  <a:cubicBezTo>
                    <a:pt x="229" y="206"/>
                    <a:pt x="115" y="91"/>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8" name="Google Shape;3178;p42"/>
            <p:cNvSpPr/>
            <p:nvPr/>
          </p:nvSpPr>
          <p:spPr>
            <a:xfrm>
              <a:off x="1374250" y="4066375"/>
              <a:ext cx="176350" cy="278500"/>
            </a:xfrm>
            <a:custGeom>
              <a:avLst/>
              <a:gdLst/>
              <a:ahLst/>
              <a:cxnLst/>
              <a:rect l="l" t="t" r="r" b="b"/>
              <a:pathLst>
                <a:path w="7054" h="11140" extrusionOk="0">
                  <a:moveTo>
                    <a:pt x="7053" y="0"/>
                  </a:moveTo>
                  <a:cubicBezTo>
                    <a:pt x="4588" y="3584"/>
                    <a:pt x="2237" y="7282"/>
                    <a:pt x="0" y="11048"/>
                  </a:cubicBezTo>
                  <a:cubicBezTo>
                    <a:pt x="91" y="11093"/>
                    <a:pt x="206" y="11116"/>
                    <a:pt x="297" y="11139"/>
                  </a:cubicBezTo>
                  <a:cubicBezTo>
                    <a:pt x="2671" y="7487"/>
                    <a:pt x="4930" y="3766"/>
                    <a:pt x="705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9" name="Google Shape;3179;p42"/>
            <p:cNvSpPr/>
            <p:nvPr/>
          </p:nvSpPr>
          <p:spPr>
            <a:xfrm>
              <a:off x="5391500" y="4209600"/>
              <a:ext cx="132975" cy="156375"/>
            </a:xfrm>
            <a:custGeom>
              <a:avLst/>
              <a:gdLst/>
              <a:ahLst/>
              <a:cxnLst/>
              <a:rect l="l" t="t" r="r" b="b"/>
              <a:pathLst>
                <a:path w="5319" h="6255" extrusionOk="0">
                  <a:moveTo>
                    <a:pt x="0" y="0"/>
                  </a:moveTo>
                  <a:cubicBezTo>
                    <a:pt x="1575" y="2146"/>
                    <a:pt x="3242" y="4223"/>
                    <a:pt x="4999" y="6255"/>
                  </a:cubicBezTo>
                  <a:cubicBezTo>
                    <a:pt x="5113" y="6209"/>
                    <a:pt x="5227" y="6186"/>
                    <a:pt x="5319" y="6118"/>
                  </a:cubicBezTo>
                  <a:cubicBezTo>
                    <a:pt x="3630" y="3995"/>
                    <a:pt x="1872" y="1941"/>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0" name="Google Shape;3180;p42"/>
            <p:cNvSpPr/>
            <p:nvPr/>
          </p:nvSpPr>
          <p:spPr>
            <a:xfrm>
              <a:off x="2492100" y="4013300"/>
              <a:ext cx="761825" cy="176925"/>
            </a:xfrm>
            <a:custGeom>
              <a:avLst/>
              <a:gdLst/>
              <a:ahLst/>
              <a:cxnLst/>
              <a:rect l="l" t="t" r="r" b="b"/>
              <a:pathLst>
                <a:path w="30473" h="7077" extrusionOk="0">
                  <a:moveTo>
                    <a:pt x="1" y="1"/>
                  </a:moveTo>
                  <a:lnTo>
                    <a:pt x="1" y="1"/>
                  </a:lnTo>
                  <a:cubicBezTo>
                    <a:pt x="10409" y="731"/>
                    <a:pt x="20681" y="3128"/>
                    <a:pt x="30336" y="7076"/>
                  </a:cubicBezTo>
                  <a:cubicBezTo>
                    <a:pt x="30381" y="7054"/>
                    <a:pt x="30427" y="7031"/>
                    <a:pt x="30473" y="7008"/>
                  </a:cubicBezTo>
                  <a:cubicBezTo>
                    <a:pt x="29971" y="6780"/>
                    <a:pt x="29468" y="6551"/>
                    <a:pt x="28966" y="6346"/>
                  </a:cubicBezTo>
                  <a:cubicBezTo>
                    <a:pt x="19836" y="2443"/>
                    <a:pt x="9930" y="229"/>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1" name="Google Shape;3181;p42"/>
            <p:cNvSpPr/>
            <p:nvPr/>
          </p:nvSpPr>
          <p:spPr>
            <a:xfrm>
              <a:off x="2533775" y="4111450"/>
              <a:ext cx="649400" cy="132975"/>
            </a:xfrm>
            <a:custGeom>
              <a:avLst/>
              <a:gdLst/>
              <a:ahLst/>
              <a:cxnLst/>
              <a:rect l="l" t="t" r="r" b="b"/>
              <a:pathLst>
                <a:path w="25976" h="5319" extrusionOk="0">
                  <a:moveTo>
                    <a:pt x="0" y="1"/>
                  </a:moveTo>
                  <a:cubicBezTo>
                    <a:pt x="8788" y="594"/>
                    <a:pt x="17462" y="2397"/>
                    <a:pt x="25747" y="5319"/>
                  </a:cubicBezTo>
                  <a:cubicBezTo>
                    <a:pt x="25816" y="5250"/>
                    <a:pt x="25884" y="5182"/>
                    <a:pt x="25975" y="5113"/>
                  </a:cubicBezTo>
                  <a:cubicBezTo>
                    <a:pt x="17690" y="1963"/>
                    <a:pt x="8856" y="206"/>
                    <a:pt x="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2" name="Google Shape;3182;p42"/>
            <p:cNvSpPr/>
            <p:nvPr/>
          </p:nvSpPr>
          <p:spPr>
            <a:xfrm>
              <a:off x="3708700" y="4121150"/>
              <a:ext cx="599200" cy="149525"/>
            </a:xfrm>
            <a:custGeom>
              <a:avLst/>
              <a:gdLst/>
              <a:ahLst/>
              <a:cxnLst/>
              <a:rect l="l" t="t" r="r" b="b"/>
              <a:pathLst>
                <a:path w="23968" h="5981" extrusionOk="0">
                  <a:moveTo>
                    <a:pt x="23967" y="1"/>
                  </a:moveTo>
                  <a:lnTo>
                    <a:pt x="23967" y="1"/>
                  </a:lnTo>
                  <a:cubicBezTo>
                    <a:pt x="22552" y="92"/>
                    <a:pt x="21137" y="252"/>
                    <a:pt x="19744" y="434"/>
                  </a:cubicBezTo>
                  <a:cubicBezTo>
                    <a:pt x="12965" y="1347"/>
                    <a:pt x="6323" y="3128"/>
                    <a:pt x="1" y="5753"/>
                  </a:cubicBezTo>
                  <a:cubicBezTo>
                    <a:pt x="92" y="5821"/>
                    <a:pt x="160" y="5912"/>
                    <a:pt x="229" y="5981"/>
                  </a:cubicBezTo>
                  <a:cubicBezTo>
                    <a:pt x="7852" y="3013"/>
                    <a:pt x="15841" y="982"/>
                    <a:pt x="2396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3" name="Google Shape;3183;p42"/>
            <p:cNvSpPr/>
            <p:nvPr/>
          </p:nvSpPr>
          <p:spPr>
            <a:xfrm>
              <a:off x="3639075" y="4091475"/>
              <a:ext cx="352675" cy="119850"/>
            </a:xfrm>
            <a:custGeom>
              <a:avLst/>
              <a:gdLst/>
              <a:ahLst/>
              <a:cxnLst/>
              <a:rect l="l" t="t" r="r" b="b"/>
              <a:pathLst>
                <a:path w="14107" h="4794" extrusionOk="0">
                  <a:moveTo>
                    <a:pt x="14107" y="1"/>
                  </a:moveTo>
                  <a:lnTo>
                    <a:pt x="14107" y="1"/>
                  </a:lnTo>
                  <a:cubicBezTo>
                    <a:pt x="12715" y="297"/>
                    <a:pt x="11345" y="640"/>
                    <a:pt x="9975" y="1028"/>
                  </a:cubicBezTo>
                  <a:cubicBezTo>
                    <a:pt x="6575" y="1964"/>
                    <a:pt x="3242" y="3151"/>
                    <a:pt x="1" y="4543"/>
                  </a:cubicBezTo>
                  <a:cubicBezTo>
                    <a:pt x="138" y="4611"/>
                    <a:pt x="252" y="4703"/>
                    <a:pt x="366" y="4794"/>
                  </a:cubicBezTo>
                  <a:cubicBezTo>
                    <a:pt x="4817" y="2854"/>
                    <a:pt x="9405" y="1256"/>
                    <a:pt x="1410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184" name="Google Shape;3184;p42"/>
          <p:cNvSpPr/>
          <p:nvPr/>
        </p:nvSpPr>
        <p:spPr>
          <a:xfrm flipH="1">
            <a:off x="3727000" y="2584007"/>
            <a:ext cx="1364005" cy="1286029"/>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5" name="Google Shape;3185;p42"/>
          <p:cNvSpPr txBox="1">
            <a:spLocks noGrp="1"/>
          </p:cNvSpPr>
          <p:nvPr>
            <p:ph type="title"/>
          </p:nvPr>
        </p:nvSpPr>
        <p:spPr>
          <a:xfrm>
            <a:off x="6057008" y="2351738"/>
            <a:ext cx="5697489" cy="1028400"/>
          </a:xfrm>
          <a:prstGeom prst="rect">
            <a:avLst/>
          </a:prstGeom>
        </p:spPr>
        <p:txBody>
          <a:bodyPr spcFirstLastPara="1" wrap="square" lIns="121900" tIns="121900" rIns="121900" bIns="121900" anchor="t" anchorCtr="0">
            <a:noAutofit/>
          </a:bodyPr>
          <a:lstStyle/>
          <a:p>
            <a:r>
              <a:rPr lang="en" sz="9600" b="1">
                <a:latin typeface="Times New Roman" panose="02020603050405020304" pitchFamily="18" charset="0"/>
                <a:cs typeface="Times New Roman" panose="02020603050405020304" pitchFamily="18" charset="0"/>
              </a:rPr>
              <a:t>Câu 2</a:t>
            </a:r>
            <a:endParaRPr sz="9600" b="1">
              <a:latin typeface="Times New Roman" panose="02020603050405020304" pitchFamily="18" charset="0"/>
              <a:cs typeface="Times New Roman" panose="02020603050405020304" pitchFamily="18" charset="0"/>
            </a:endParaRPr>
          </a:p>
        </p:txBody>
      </p:sp>
      <p:sp>
        <p:nvSpPr>
          <p:cNvPr id="3186" name="Google Shape;3186;p42"/>
          <p:cNvSpPr txBox="1">
            <a:spLocks noGrp="1"/>
          </p:cNvSpPr>
          <p:nvPr>
            <p:ph type="title" idx="2"/>
          </p:nvPr>
        </p:nvSpPr>
        <p:spPr>
          <a:xfrm>
            <a:off x="3844515" y="2746041"/>
            <a:ext cx="1333600" cy="844800"/>
          </a:xfrm>
          <a:prstGeom prst="rect">
            <a:avLst/>
          </a:prstGeom>
        </p:spPr>
        <p:txBody>
          <a:bodyPr spcFirstLastPara="1" wrap="square" lIns="121900" tIns="121900" rIns="121900" bIns="121900" anchor="ctr" anchorCtr="0">
            <a:noAutofit/>
          </a:bodyPr>
          <a:lstStyle/>
          <a:p>
            <a:r>
              <a:rPr lang="en" sz="8800" b="1">
                <a:latin typeface="Times New Roman" panose="02020603050405020304" pitchFamily="18" charset="0"/>
                <a:cs typeface="Times New Roman" panose="02020603050405020304" pitchFamily="18" charset="0"/>
              </a:rPr>
              <a:t>2.</a:t>
            </a:r>
            <a:endParaRPr sz="8800" b="1">
              <a:latin typeface="Times New Roman" panose="02020603050405020304" pitchFamily="18" charset="0"/>
              <a:cs typeface="Times New Roman" panose="02020603050405020304" pitchFamily="18" charset="0"/>
            </a:endParaRPr>
          </a:p>
        </p:txBody>
      </p:sp>
      <p:grpSp>
        <p:nvGrpSpPr>
          <p:cNvPr id="3188" name="Google Shape;3188;p42"/>
          <p:cNvGrpSpPr/>
          <p:nvPr/>
        </p:nvGrpSpPr>
        <p:grpSpPr>
          <a:xfrm>
            <a:off x="9153236" y="2312877"/>
            <a:ext cx="1670805" cy="2733065"/>
            <a:chOff x="6812802" y="1734657"/>
            <a:chExt cx="1253104" cy="2049799"/>
          </a:xfrm>
        </p:grpSpPr>
        <p:sp>
          <p:nvSpPr>
            <p:cNvPr id="3189" name="Google Shape;3189;p42"/>
            <p:cNvSpPr/>
            <p:nvPr/>
          </p:nvSpPr>
          <p:spPr>
            <a:xfrm flipH="1">
              <a:off x="6812802" y="2308955"/>
              <a:ext cx="227831" cy="280338"/>
            </a:xfrm>
            <a:custGeom>
              <a:avLst/>
              <a:gdLst/>
              <a:ahLst/>
              <a:cxnLst/>
              <a:rect l="l" t="t" r="r" b="b"/>
              <a:pathLst>
                <a:path w="9433" h="11607" extrusionOk="0">
                  <a:moveTo>
                    <a:pt x="3299" y="0"/>
                  </a:moveTo>
                  <a:cubicBezTo>
                    <a:pt x="1540" y="0"/>
                    <a:pt x="941" y="1490"/>
                    <a:pt x="941" y="1490"/>
                  </a:cubicBezTo>
                  <a:cubicBezTo>
                    <a:pt x="0" y="2716"/>
                    <a:pt x="1578" y="11606"/>
                    <a:pt x="3824" y="11606"/>
                  </a:cubicBezTo>
                  <a:cubicBezTo>
                    <a:pt x="3919" y="11606"/>
                    <a:pt x="4016" y="11590"/>
                    <a:pt x="4114" y="11556"/>
                  </a:cubicBezTo>
                  <a:cubicBezTo>
                    <a:pt x="6511" y="10757"/>
                    <a:pt x="9432" y="2152"/>
                    <a:pt x="4845" y="326"/>
                  </a:cubicBezTo>
                  <a:cubicBezTo>
                    <a:pt x="4251" y="93"/>
                    <a:pt x="3739" y="0"/>
                    <a:pt x="3299"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0" name="Google Shape;3190;p42"/>
            <p:cNvSpPr/>
            <p:nvPr/>
          </p:nvSpPr>
          <p:spPr>
            <a:xfrm flipH="1">
              <a:off x="6920861" y="2355642"/>
              <a:ext cx="89316" cy="177086"/>
            </a:xfrm>
            <a:custGeom>
              <a:avLst/>
              <a:gdLst/>
              <a:ahLst/>
              <a:cxnLst/>
              <a:rect l="l" t="t" r="r" b="b"/>
              <a:pathLst>
                <a:path w="3698" h="7332" extrusionOk="0">
                  <a:moveTo>
                    <a:pt x="2984" y="3950"/>
                  </a:moveTo>
                  <a:cubicBezTo>
                    <a:pt x="2994" y="3961"/>
                    <a:pt x="3003" y="3973"/>
                    <a:pt x="3013" y="3985"/>
                  </a:cubicBezTo>
                  <a:cubicBezTo>
                    <a:pt x="3013" y="3985"/>
                    <a:pt x="3013" y="3969"/>
                    <a:pt x="2984" y="3950"/>
                  </a:cubicBezTo>
                  <a:close/>
                  <a:moveTo>
                    <a:pt x="3630" y="1"/>
                  </a:moveTo>
                  <a:cubicBezTo>
                    <a:pt x="3506" y="1"/>
                    <a:pt x="3133" y="84"/>
                    <a:pt x="2671" y="288"/>
                  </a:cubicBezTo>
                  <a:cubicBezTo>
                    <a:pt x="2100" y="562"/>
                    <a:pt x="1438" y="1064"/>
                    <a:pt x="981" y="1657"/>
                  </a:cubicBezTo>
                  <a:cubicBezTo>
                    <a:pt x="479" y="2251"/>
                    <a:pt x="183" y="2890"/>
                    <a:pt x="68" y="3461"/>
                  </a:cubicBezTo>
                  <a:cubicBezTo>
                    <a:pt x="23" y="3597"/>
                    <a:pt x="23" y="3666"/>
                    <a:pt x="0" y="3940"/>
                  </a:cubicBezTo>
                  <a:cubicBezTo>
                    <a:pt x="0" y="4122"/>
                    <a:pt x="23" y="4305"/>
                    <a:pt x="46" y="4488"/>
                  </a:cubicBezTo>
                  <a:cubicBezTo>
                    <a:pt x="68" y="4807"/>
                    <a:pt x="114" y="5035"/>
                    <a:pt x="137" y="5195"/>
                  </a:cubicBezTo>
                  <a:cubicBezTo>
                    <a:pt x="342" y="5013"/>
                    <a:pt x="548" y="4876"/>
                    <a:pt x="708" y="4739"/>
                  </a:cubicBezTo>
                  <a:cubicBezTo>
                    <a:pt x="799" y="4670"/>
                    <a:pt x="890" y="4602"/>
                    <a:pt x="981" y="4533"/>
                  </a:cubicBezTo>
                  <a:cubicBezTo>
                    <a:pt x="1050" y="4465"/>
                    <a:pt x="1096" y="4465"/>
                    <a:pt x="1141" y="4419"/>
                  </a:cubicBezTo>
                  <a:cubicBezTo>
                    <a:pt x="1255" y="4374"/>
                    <a:pt x="1347" y="4305"/>
                    <a:pt x="1438" y="4282"/>
                  </a:cubicBezTo>
                  <a:cubicBezTo>
                    <a:pt x="1472" y="4248"/>
                    <a:pt x="1489" y="4242"/>
                    <a:pt x="1501" y="4242"/>
                  </a:cubicBezTo>
                  <a:cubicBezTo>
                    <a:pt x="1506" y="4242"/>
                    <a:pt x="1511" y="4244"/>
                    <a:pt x="1515" y="4244"/>
                  </a:cubicBezTo>
                  <a:cubicBezTo>
                    <a:pt x="1519" y="4244"/>
                    <a:pt x="1524" y="4242"/>
                    <a:pt x="1529" y="4237"/>
                  </a:cubicBezTo>
                  <a:cubicBezTo>
                    <a:pt x="1621" y="4214"/>
                    <a:pt x="1643" y="4191"/>
                    <a:pt x="1643" y="4191"/>
                  </a:cubicBezTo>
                  <a:lnTo>
                    <a:pt x="1758" y="4191"/>
                  </a:lnTo>
                  <a:cubicBezTo>
                    <a:pt x="1771" y="4195"/>
                    <a:pt x="1786" y="4196"/>
                    <a:pt x="1802" y="4196"/>
                  </a:cubicBezTo>
                  <a:cubicBezTo>
                    <a:pt x="1812" y="4196"/>
                    <a:pt x="1823" y="4196"/>
                    <a:pt x="1834" y="4196"/>
                  </a:cubicBezTo>
                  <a:cubicBezTo>
                    <a:pt x="1892" y="4196"/>
                    <a:pt x="1963" y="4206"/>
                    <a:pt x="2054" y="4328"/>
                  </a:cubicBezTo>
                  <a:lnTo>
                    <a:pt x="2077" y="4374"/>
                  </a:lnTo>
                  <a:lnTo>
                    <a:pt x="2100" y="4374"/>
                  </a:lnTo>
                  <a:cubicBezTo>
                    <a:pt x="2123" y="4419"/>
                    <a:pt x="2214" y="4510"/>
                    <a:pt x="2191" y="4533"/>
                  </a:cubicBezTo>
                  <a:cubicBezTo>
                    <a:pt x="2214" y="4579"/>
                    <a:pt x="2100" y="4716"/>
                    <a:pt x="1826" y="4899"/>
                  </a:cubicBezTo>
                  <a:cubicBezTo>
                    <a:pt x="1575" y="5081"/>
                    <a:pt x="1164" y="5309"/>
                    <a:pt x="936" y="5697"/>
                  </a:cubicBezTo>
                  <a:cubicBezTo>
                    <a:pt x="753" y="6017"/>
                    <a:pt x="639" y="6382"/>
                    <a:pt x="776" y="6725"/>
                  </a:cubicBezTo>
                  <a:cubicBezTo>
                    <a:pt x="936" y="7067"/>
                    <a:pt x="1347" y="7272"/>
                    <a:pt x="1780" y="7318"/>
                  </a:cubicBezTo>
                  <a:cubicBezTo>
                    <a:pt x="1867" y="7327"/>
                    <a:pt x="1954" y="7332"/>
                    <a:pt x="2039" y="7332"/>
                  </a:cubicBezTo>
                  <a:cubicBezTo>
                    <a:pt x="2382" y="7332"/>
                    <a:pt x="2707" y="7259"/>
                    <a:pt x="2944" y="7113"/>
                  </a:cubicBezTo>
                  <a:cubicBezTo>
                    <a:pt x="3264" y="6953"/>
                    <a:pt x="3333" y="6725"/>
                    <a:pt x="3355" y="6610"/>
                  </a:cubicBezTo>
                  <a:cubicBezTo>
                    <a:pt x="3355" y="6473"/>
                    <a:pt x="3333" y="6405"/>
                    <a:pt x="3310" y="6405"/>
                  </a:cubicBezTo>
                  <a:cubicBezTo>
                    <a:pt x="3218" y="6405"/>
                    <a:pt x="3241" y="6747"/>
                    <a:pt x="2785" y="6930"/>
                  </a:cubicBezTo>
                  <a:cubicBezTo>
                    <a:pt x="2636" y="6975"/>
                    <a:pt x="2449" y="7009"/>
                    <a:pt x="2260" y="7009"/>
                  </a:cubicBezTo>
                  <a:cubicBezTo>
                    <a:pt x="2160" y="7009"/>
                    <a:pt x="2058" y="6999"/>
                    <a:pt x="1963" y="6976"/>
                  </a:cubicBezTo>
                  <a:cubicBezTo>
                    <a:pt x="1689" y="6907"/>
                    <a:pt x="1461" y="6747"/>
                    <a:pt x="1415" y="6542"/>
                  </a:cubicBezTo>
                  <a:cubicBezTo>
                    <a:pt x="1370" y="6336"/>
                    <a:pt x="1461" y="6085"/>
                    <a:pt x="1643" y="5857"/>
                  </a:cubicBezTo>
                  <a:cubicBezTo>
                    <a:pt x="1758" y="5675"/>
                    <a:pt x="2054" y="5515"/>
                    <a:pt x="2374" y="5332"/>
                  </a:cubicBezTo>
                  <a:cubicBezTo>
                    <a:pt x="2648" y="5150"/>
                    <a:pt x="3059" y="4899"/>
                    <a:pt x="3150" y="4556"/>
                  </a:cubicBezTo>
                  <a:cubicBezTo>
                    <a:pt x="3218" y="4214"/>
                    <a:pt x="3036" y="4031"/>
                    <a:pt x="2967" y="3940"/>
                  </a:cubicBezTo>
                  <a:lnTo>
                    <a:pt x="2967" y="3940"/>
                  </a:lnTo>
                  <a:cubicBezTo>
                    <a:pt x="2974" y="3943"/>
                    <a:pt x="2980" y="3946"/>
                    <a:pt x="2984" y="3950"/>
                  </a:cubicBezTo>
                  <a:lnTo>
                    <a:pt x="2984" y="3950"/>
                  </a:lnTo>
                  <a:cubicBezTo>
                    <a:pt x="2907" y="3852"/>
                    <a:pt x="2843" y="3770"/>
                    <a:pt x="2762" y="3689"/>
                  </a:cubicBezTo>
                  <a:cubicBezTo>
                    <a:pt x="2648" y="3620"/>
                    <a:pt x="2534" y="3575"/>
                    <a:pt x="2419" y="3529"/>
                  </a:cubicBezTo>
                  <a:cubicBezTo>
                    <a:pt x="2231" y="3478"/>
                    <a:pt x="2069" y="3452"/>
                    <a:pt x="1951" y="3452"/>
                  </a:cubicBezTo>
                  <a:cubicBezTo>
                    <a:pt x="1912" y="3452"/>
                    <a:pt x="1877" y="3455"/>
                    <a:pt x="1849" y="3461"/>
                  </a:cubicBezTo>
                  <a:cubicBezTo>
                    <a:pt x="1575" y="3483"/>
                    <a:pt x="1506" y="3506"/>
                    <a:pt x="1506" y="3506"/>
                  </a:cubicBezTo>
                  <a:cubicBezTo>
                    <a:pt x="1506" y="3506"/>
                    <a:pt x="1461" y="3506"/>
                    <a:pt x="1255" y="3575"/>
                  </a:cubicBezTo>
                  <a:cubicBezTo>
                    <a:pt x="1210" y="3575"/>
                    <a:pt x="1118" y="3597"/>
                    <a:pt x="1096" y="3620"/>
                  </a:cubicBezTo>
                  <a:cubicBezTo>
                    <a:pt x="1073" y="3620"/>
                    <a:pt x="1050" y="3643"/>
                    <a:pt x="1027" y="3643"/>
                  </a:cubicBezTo>
                  <a:cubicBezTo>
                    <a:pt x="959" y="3666"/>
                    <a:pt x="1004" y="3666"/>
                    <a:pt x="1004" y="3666"/>
                  </a:cubicBezTo>
                  <a:cubicBezTo>
                    <a:pt x="981" y="3689"/>
                    <a:pt x="981" y="3689"/>
                    <a:pt x="959" y="3689"/>
                  </a:cubicBezTo>
                  <a:cubicBezTo>
                    <a:pt x="959" y="3685"/>
                    <a:pt x="958" y="3684"/>
                    <a:pt x="957" y="3684"/>
                  </a:cubicBezTo>
                  <a:cubicBezTo>
                    <a:pt x="957" y="3684"/>
                    <a:pt x="956" y="3685"/>
                    <a:pt x="955" y="3685"/>
                  </a:cubicBezTo>
                  <a:cubicBezTo>
                    <a:pt x="949" y="3685"/>
                    <a:pt x="942" y="3668"/>
                    <a:pt x="959" y="3438"/>
                  </a:cubicBezTo>
                  <a:cubicBezTo>
                    <a:pt x="1004" y="2958"/>
                    <a:pt x="1210" y="2365"/>
                    <a:pt x="1552" y="1817"/>
                  </a:cubicBezTo>
                  <a:cubicBezTo>
                    <a:pt x="1895" y="1269"/>
                    <a:pt x="2419" y="790"/>
                    <a:pt x="2876" y="493"/>
                  </a:cubicBezTo>
                  <a:cubicBezTo>
                    <a:pt x="3333" y="174"/>
                    <a:pt x="3698" y="60"/>
                    <a:pt x="3675" y="14"/>
                  </a:cubicBezTo>
                  <a:cubicBezTo>
                    <a:pt x="3675" y="5"/>
                    <a:pt x="3659" y="1"/>
                    <a:pt x="363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1" name="Google Shape;3191;p42"/>
            <p:cNvSpPr/>
            <p:nvPr/>
          </p:nvSpPr>
          <p:spPr>
            <a:xfrm flipH="1">
              <a:off x="6885574" y="2359554"/>
              <a:ext cx="135375" cy="172280"/>
            </a:xfrm>
            <a:custGeom>
              <a:avLst/>
              <a:gdLst/>
              <a:ahLst/>
              <a:cxnLst/>
              <a:rect l="l" t="t" r="r" b="b"/>
              <a:pathLst>
                <a:path w="5605" h="7133" extrusionOk="0">
                  <a:moveTo>
                    <a:pt x="3670" y="0"/>
                  </a:moveTo>
                  <a:cubicBezTo>
                    <a:pt x="2361" y="0"/>
                    <a:pt x="1336" y="2180"/>
                    <a:pt x="1336" y="2180"/>
                  </a:cubicBezTo>
                  <a:cubicBezTo>
                    <a:pt x="1336" y="2180"/>
                    <a:pt x="1" y="7132"/>
                    <a:pt x="2301" y="7132"/>
                  </a:cubicBezTo>
                  <a:cubicBezTo>
                    <a:pt x="2425" y="7132"/>
                    <a:pt x="2560" y="7118"/>
                    <a:pt x="2706" y="7088"/>
                  </a:cubicBezTo>
                  <a:cubicBezTo>
                    <a:pt x="5559" y="6494"/>
                    <a:pt x="5605" y="628"/>
                    <a:pt x="4098" y="80"/>
                  </a:cubicBezTo>
                  <a:cubicBezTo>
                    <a:pt x="3953" y="25"/>
                    <a:pt x="3810" y="0"/>
                    <a:pt x="367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2" name="Google Shape;3192;p42"/>
            <p:cNvSpPr/>
            <p:nvPr/>
          </p:nvSpPr>
          <p:spPr>
            <a:xfrm flipH="1">
              <a:off x="6838163" y="1962004"/>
              <a:ext cx="1227744" cy="972766"/>
            </a:xfrm>
            <a:custGeom>
              <a:avLst/>
              <a:gdLst/>
              <a:ahLst/>
              <a:cxnLst/>
              <a:rect l="l" t="t" r="r" b="b"/>
              <a:pathLst>
                <a:path w="50833" h="40276" extrusionOk="0">
                  <a:moveTo>
                    <a:pt x="25273" y="0"/>
                  </a:moveTo>
                  <a:cubicBezTo>
                    <a:pt x="18269" y="0"/>
                    <a:pt x="14129" y="3073"/>
                    <a:pt x="14129" y="3073"/>
                  </a:cubicBezTo>
                  <a:cubicBezTo>
                    <a:pt x="2169" y="11062"/>
                    <a:pt x="9062" y="23730"/>
                    <a:pt x="9062" y="23730"/>
                  </a:cubicBezTo>
                  <a:cubicBezTo>
                    <a:pt x="9062" y="23730"/>
                    <a:pt x="7685" y="22460"/>
                    <a:pt x="5842" y="22460"/>
                  </a:cubicBezTo>
                  <a:cubicBezTo>
                    <a:pt x="4857" y="22460"/>
                    <a:pt x="3738" y="22823"/>
                    <a:pt x="2625" y="23936"/>
                  </a:cubicBezTo>
                  <a:cubicBezTo>
                    <a:pt x="1" y="26560"/>
                    <a:pt x="3402" y="32518"/>
                    <a:pt x="7145" y="34001"/>
                  </a:cubicBezTo>
                  <a:cubicBezTo>
                    <a:pt x="8059" y="34360"/>
                    <a:pt x="8838" y="34505"/>
                    <a:pt x="9500" y="34505"/>
                  </a:cubicBezTo>
                  <a:cubicBezTo>
                    <a:pt x="12295" y="34505"/>
                    <a:pt x="13011" y="31924"/>
                    <a:pt x="13011" y="31924"/>
                  </a:cubicBezTo>
                  <a:cubicBezTo>
                    <a:pt x="15021" y="35985"/>
                    <a:pt x="22377" y="40275"/>
                    <a:pt x="30449" y="40275"/>
                  </a:cubicBezTo>
                  <a:cubicBezTo>
                    <a:pt x="31543" y="40275"/>
                    <a:pt x="32650" y="40196"/>
                    <a:pt x="33759" y="40027"/>
                  </a:cubicBezTo>
                  <a:cubicBezTo>
                    <a:pt x="42524" y="38681"/>
                    <a:pt x="50833" y="31422"/>
                    <a:pt x="43962" y="20215"/>
                  </a:cubicBezTo>
                  <a:cubicBezTo>
                    <a:pt x="43186" y="13870"/>
                    <a:pt x="43688" y="4717"/>
                    <a:pt x="33599" y="1384"/>
                  </a:cubicBezTo>
                  <a:cubicBezTo>
                    <a:pt x="30511" y="374"/>
                    <a:pt x="27718" y="0"/>
                    <a:pt x="25273"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3" name="Google Shape;3193;p42"/>
            <p:cNvSpPr/>
            <p:nvPr/>
          </p:nvSpPr>
          <p:spPr>
            <a:xfrm flipH="1">
              <a:off x="6838163" y="2090254"/>
              <a:ext cx="899173" cy="844589"/>
            </a:xfrm>
            <a:custGeom>
              <a:avLst/>
              <a:gdLst/>
              <a:ahLst/>
              <a:cxnLst/>
              <a:rect l="l" t="t" r="r" b="b"/>
              <a:pathLst>
                <a:path w="37229" h="34969" extrusionOk="0">
                  <a:moveTo>
                    <a:pt x="26181" y="0"/>
                  </a:moveTo>
                  <a:lnTo>
                    <a:pt x="26181" y="0"/>
                  </a:lnTo>
                  <a:cubicBezTo>
                    <a:pt x="29194" y="4200"/>
                    <a:pt x="29148" y="9747"/>
                    <a:pt x="29673" y="14038"/>
                  </a:cubicBezTo>
                  <a:cubicBezTo>
                    <a:pt x="36544" y="25245"/>
                    <a:pt x="28235" y="32503"/>
                    <a:pt x="19470" y="33850"/>
                  </a:cubicBezTo>
                  <a:cubicBezTo>
                    <a:pt x="18357" y="34021"/>
                    <a:pt x="17246" y="34100"/>
                    <a:pt x="16147" y="34100"/>
                  </a:cubicBezTo>
                  <a:cubicBezTo>
                    <a:pt x="9315" y="34100"/>
                    <a:pt x="2989" y="31020"/>
                    <a:pt x="0" y="27619"/>
                  </a:cubicBezTo>
                  <a:lnTo>
                    <a:pt x="0" y="27619"/>
                  </a:lnTo>
                  <a:cubicBezTo>
                    <a:pt x="2623" y="31354"/>
                    <a:pt x="9415" y="34969"/>
                    <a:pt x="16821" y="34969"/>
                  </a:cubicBezTo>
                  <a:cubicBezTo>
                    <a:pt x="17923" y="34969"/>
                    <a:pt x="19038" y="34889"/>
                    <a:pt x="20155" y="34717"/>
                  </a:cubicBezTo>
                  <a:cubicBezTo>
                    <a:pt x="28920" y="33371"/>
                    <a:pt x="37229" y="26112"/>
                    <a:pt x="30358" y="14905"/>
                  </a:cubicBezTo>
                  <a:cubicBezTo>
                    <a:pt x="29810" y="10317"/>
                    <a:pt x="29902" y="4268"/>
                    <a:pt x="2618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4" name="Google Shape;3194;p42"/>
            <p:cNvSpPr/>
            <p:nvPr/>
          </p:nvSpPr>
          <p:spPr>
            <a:xfrm flipH="1">
              <a:off x="7752745" y="2705491"/>
              <a:ext cx="232661" cy="90016"/>
            </a:xfrm>
            <a:custGeom>
              <a:avLst/>
              <a:gdLst/>
              <a:ahLst/>
              <a:cxnLst/>
              <a:rect l="l" t="t" r="r" b="b"/>
              <a:pathLst>
                <a:path w="9633" h="3727" extrusionOk="0">
                  <a:moveTo>
                    <a:pt x="0" y="0"/>
                  </a:moveTo>
                  <a:cubicBezTo>
                    <a:pt x="1004" y="1438"/>
                    <a:pt x="2374" y="2648"/>
                    <a:pt x="3812" y="3218"/>
                  </a:cubicBezTo>
                  <a:cubicBezTo>
                    <a:pt x="4726" y="3580"/>
                    <a:pt x="5506" y="3726"/>
                    <a:pt x="6169" y="3726"/>
                  </a:cubicBezTo>
                  <a:cubicBezTo>
                    <a:pt x="8517" y="3726"/>
                    <a:pt x="9401" y="1894"/>
                    <a:pt x="9632" y="1324"/>
                  </a:cubicBezTo>
                  <a:cubicBezTo>
                    <a:pt x="9381" y="959"/>
                    <a:pt x="9153" y="616"/>
                    <a:pt x="8993" y="274"/>
                  </a:cubicBezTo>
                  <a:cubicBezTo>
                    <a:pt x="8993" y="274"/>
                    <a:pt x="8281" y="2843"/>
                    <a:pt x="5502" y="2843"/>
                  </a:cubicBezTo>
                  <a:cubicBezTo>
                    <a:pt x="4835" y="2843"/>
                    <a:pt x="4050" y="2695"/>
                    <a:pt x="3127" y="2328"/>
                  </a:cubicBezTo>
                  <a:cubicBezTo>
                    <a:pt x="2009" y="1895"/>
                    <a:pt x="913" y="1050"/>
                    <a:pt x="0"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5" name="Google Shape;3195;p42"/>
            <p:cNvSpPr/>
            <p:nvPr/>
          </p:nvSpPr>
          <p:spPr>
            <a:xfrm flipH="1">
              <a:off x="7816701" y="2562001"/>
              <a:ext cx="159334" cy="193969"/>
            </a:xfrm>
            <a:custGeom>
              <a:avLst/>
              <a:gdLst/>
              <a:ahLst/>
              <a:cxnLst/>
              <a:rect l="l" t="t" r="r" b="b"/>
              <a:pathLst>
                <a:path w="6597" h="8031" extrusionOk="0">
                  <a:moveTo>
                    <a:pt x="1350" y="1"/>
                  </a:moveTo>
                  <a:cubicBezTo>
                    <a:pt x="70" y="1"/>
                    <a:pt x="91" y="2312"/>
                    <a:pt x="91" y="2312"/>
                  </a:cubicBezTo>
                  <a:cubicBezTo>
                    <a:pt x="0" y="4686"/>
                    <a:pt x="3333" y="7699"/>
                    <a:pt x="4793" y="7995"/>
                  </a:cubicBezTo>
                  <a:cubicBezTo>
                    <a:pt x="4913" y="8019"/>
                    <a:pt x="5025" y="8030"/>
                    <a:pt x="5130" y="8030"/>
                  </a:cubicBezTo>
                  <a:cubicBezTo>
                    <a:pt x="6327" y="8030"/>
                    <a:pt x="6597" y="6603"/>
                    <a:pt x="6597" y="6603"/>
                  </a:cubicBezTo>
                  <a:cubicBezTo>
                    <a:pt x="6597" y="6603"/>
                    <a:pt x="4816" y="5895"/>
                    <a:pt x="4405" y="4480"/>
                  </a:cubicBezTo>
                  <a:cubicBezTo>
                    <a:pt x="4097" y="3355"/>
                    <a:pt x="5144" y="3240"/>
                    <a:pt x="5587" y="3240"/>
                  </a:cubicBezTo>
                  <a:cubicBezTo>
                    <a:pt x="5701" y="3240"/>
                    <a:pt x="5775" y="3248"/>
                    <a:pt x="5775" y="3248"/>
                  </a:cubicBezTo>
                  <a:cubicBezTo>
                    <a:pt x="5775" y="3248"/>
                    <a:pt x="2876" y="143"/>
                    <a:pt x="1461" y="7"/>
                  </a:cubicBezTo>
                  <a:cubicBezTo>
                    <a:pt x="1423" y="3"/>
                    <a:pt x="1386" y="1"/>
                    <a:pt x="135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6" name="Google Shape;3196;p42"/>
            <p:cNvSpPr/>
            <p:nvPr/>
          </p:nvSpPr>
          <p:spPr>
            <a:xfrm flipH="1">
              <a:off x="7804021" y="2562146"/>
              <a:ext cx="166507" cy="194887"/>
            </a:xfrm>
            <a:custGeom>
              <a:avLst/>
              <a:gdLst/>
              <a:ahLst/>
              <a:cxnLst/>
              <a:rect l="l" t="t" r="r" b="b"/>
              <a:pathLst>
                <a:path w="6894" h="8069" extrusionOk="0">
                  <a:moveTo>
                    <a:pt x="1233" y="1"/>
                  </a:moveTo>
                  <a:cubicBezTo>
                    <a:pt x="1027" y="1"/>
                    <a:pt x="799" y="69"/>
                    <a:pt x="617" y="160"/>
                  </a:cubicBezTo>
                  <a:cubicBezTo>
                    <a:pt x="457" y="252"/>
                    <a:pt x="297" y="389"/>
                    <a:pt x="229" y="503"/>
                  </a:cubicBezTo>
                  <a:cubicBezTo>
                    <a:pt x="69" y="777"/>
                    <a:pt x="23" y="1005"/>
                    <a:pt x="23" y="1142"/>
                  </a:cubicBezTo>
                  <a:cubicBezTo>
                    <a:pt x="0" y="1302"/>
                    <a:pt x="0" y="1393"/>
                    <a:pt x="23" y="1393"/>
                  </a:cubicBezTo>
                  <a:cubicBezTo>
                    <a:pt x="25" y="1394"/>
                    <a:pt x="27" y="1394"/>
                    <a:pt x="29" y="1394"/>
                  </a:cubicBezTo>
                  <a:cubicBezTo>
                    <a:pt x="94" y="1394"/>
                    <a:pt x="146" y="1017"/>
                    <a:pt x="457" y="640"/>
                  </a:cubicBezTo>
                  <a:cubicBezTo>
                    <a:pt x="596" y="481"/>
                    <a:pt x="820" y="357"/>
                    <a:pt x="1101" y="357"/>
                  </a:cubicBezTo>
                  <a:cubicBezTo>
                    <a:pt x="1144" y="357"/>
                    <a:pt x="1188" y="360"/>
                    <a:pt x="1233" y="366"/>
                  </a:cubicBezTo>
                  <a:cubicBezTo>
                    <a:pt x="1552" y="389"/>
                    <a:pt x="1940" y="526"/>
                    <a:pt x="2306" y="731"/>
                  </a:cubicBezTo>
                  <a:cubicBezTo>
                    <a:pt x="3036" y="1119"/>
                    <a:pt x="3744" y="1690"/>
                    <a:pt x="4360" y="2283"/>
                  </a:cubicBezTo>
                  <a:cubicBezTo>
                    <a:pt x="4520" y="2443"/>
                    <a:pt x="4657" y="2580"/>
                    <a:pt x="4794" y="2740"/>
                  </a:cubicBezTo>
                  <a:cubicBezTo>
                    <a:pt x="4862" y="2785"/>
                    <a:pt x="4953" y="2899"/>
                    <a:pt x="4976" y="2922"/>
                  </a:cubicBezTo>
                  <a:lnTo>
                    <a:pt x="4999" y="2968"/>
                  </a:lnTo>
                  <a:cubicBezTo>
                    <a:pt x="5013" y="2996"/>
                    <a:pt x="5019" y="3016"/>
                    <a:pt x="5010" y="3016"/>
                  </a:cubicBezTo>
                  <a:cubicBezTo>
                    <a:pt x="5004" y="3016"/>
                    <a:pt x="4994" y="3008"/>
                    <a:pt x="4976" y="2991"/>
                  </a:cubicBezTo>
                  <a:lnTo>
                    <a:pt x="4908" y="2991"/>
                  </a:lnTo>
                  <a:cubicBezTo>
                    <a:pt x="4915" y="2983"/>
                    <a:pt x="4908" y="2981"/>
                    <a:pt x="4893" y="2981"/>
                  </a:cubicBezTo>
                  <a:cubicBezTo>
                    <a:pt x="4862" y="2981"/>
                    <a:pt x="4801" y="2991"/>
                    <a:pt x="4771" y="2991"/>
                  </a:cubicBezTo>
                  <a:cubicBezTo>
                    <a:pt x="4725" y="2991"/>
                    <a:pt x="4657" y="3013"/>
                    <a:pt x="4588" y="3036"/>
                  </a:cubicBezTo>
                  <a:cubicBezTo>
                    <a:pt x="4474" y="3082"/>
                    <a:pt x="4383" y="3128"/>
                    <a:pt x="4291" y="3173"/>
                  </a:cubicBezTo>
                  <a:cubicBezTo>
                    <a:pt x="4155" y="3310"/>
                    <a:pt x="4018" y="3424"/>
                    <a:pt x="3972" y="3493"/>
                  </a:cubicBezTo>
                  <a:cubicBezTo>
                    <a:pt x="3926" y="3584"/>
                    <a:pt x="3903" y="3630"/>
                    <a:pt x="3903" y="3630"/>
                  </a:cubicBezTo>
                  <a:cubicBezTo>
                    <a:pt x="3903" y="3630"/>
                    <a:pt x="3881" y="3675"/>
                    <a:pt x="3835" y="3767"/>
                  </a:cubicBezTo>
                  <a:cubicBezTo>
                    <a:pt x="3812" y="3858"/>
                    <a:pt x="3789" y="3972"/>
                    <a:pt x="3766" y="4155"/>
                  </a:cubicBezTo>
                  <a:cubicBezTo>
                    <a:pt x="3744" y="4474"/>
                    <a:pt x="3835" y="4885"/>
                    <a:pt x="4063" y="5319"/>
                  </a:cubicBezTo>
                  <a:cubicBezTo>
                    <a:pt x="4314" y="5753"/>
                    <a:pt x="4725" y="6209"/>
                    <a:pt x="5296" y="6506"/>
                  </a:cubicBezTo>
                  <a:cubicBezTo>
                    <a:pt x="5433" y="6574"/>
                    <a:pt x="5593" y="6643"/>
                    <a:pt x="5729" y="6711"/>
                  </a:cubicBezTo>
                  <a:cubicBezTo>
                    <a:pt x="5798" y="6757"/>
                    <a:pt x="5889" y="6780"/>
                    <a:pt x="5958" y="6780"/>
                  </a:cubicBezTo>
                  <a:cubicBezTo>
                    <a:pt x="6026" y="6802"/>
                    <a:pt x="6026" y="6802"/>
                    <a:pt x="6049" y="6802"/>
                  </a:cubicBezTo>
                  <a:cubicBezTo>
                    <a:pt x="6095" y="6802"/>
                    <a:pt x="6095" y="6848"/>
                    <a:pt x="6095" y="6894"/>
                  </a:cubicBezTo>
                  <a:cubicBezTo>
                    <a:pt x="6095" y="6894"/>
                    <a:pt x="6026" y="7031"/>
                    <a:pt x="5981" y="7122"/>
                  </a:cubicBezTo>
                  <a:cubicBezTo>
                    <a:pt x="5866" y="7327"/>
                    <a:pt x="5729" y="7487"/>
                    <a:pt x="5478" y="7533"/>
                  </a:cubicBezTo>
                  <a:cubicBezTo>
                    <a:pt x="5364" y="7567"/>
                    <a:pt x="5233" y="7584"/>
                    <a:pt x="5099" y="7584"/>
                  </a:cubicBezTo>
                  <a:cubicBezTo>
                    <a:pt x="4965" y="7584"/>
                    <a:pt x="4828" y="7567"/>
                    <a:pt x="4702" y="7533"/>
                  </a:cubicBezTo>
                  <a:cubicBezTo>
                    <a:pt x="4155" y="7464"/>
                    <a:pt x="3675" y="7236"/>
                    <a:pt x="3264" y="7054"/>
                  </a:cubicBezTo>
                  <a:cubicBezTo>
                    <a:pt x="2487" y="6654"/>
                    <a:pt x="2055" y="6254"/>
                    <a:pt x="1991" y="6254"/>
                  </a:cubicBezTo>
                  <a:cubicBezTo>
                    <a:pt x="1989" y="6254"/>
                    <a:pt x="1987" y="6254"/>
                    <a:pt x="1986" y="6255"/>
                  </a:cubicBezTo>
                  <a:cubicBezTo>
                    <a:pt x="1940" y="6300"/>
                    <a:pt x="2283" y="6802"/>
                    <a:pt x="3082" y="7305"/>
                  </a:cubicBezTo>
                  <a:cubicBezTo>
                    <a:pt x="3470" y="7556"/>
                    <a:pt x="3949" y="7830"/>
                    <a:pt x="4565" y="7989"/>
                  </a:cubicBezTo>
                  <a:cubicBezTo>
                    <a:pt x="4774" y="8034"/>
                    <a:pt x="4991" y="8069"/>
                    <a:pt x="5225" y="8069"/>
                  </a:cubicBezTo>
                  <a:cubicBezTo>
                    <a:pt x="5350" y="8069"/>
                    <a:pt x="5480" y="8059"/>
                    <a:pt x="5615" y="8035"/>
                  </a:cubicBezTo>
                  <a:cubicBezTo>
                    <a:pt x="6003" y="7967"/>
                    <a:pt x="6346" y="7693"/>
                    <a:pt x="6551" y="7396"/>
                  </a:cubicBezTo>
                  <a:cubicBezTo>
                    <a:pt x="6620" y="7236"/>
                    <a:pt x="6711" y="7122"/>
                    <a:pt x="6757" y="6848"/>
                  </a:cubicBezTo>
                  <a:lnTo>
                    <a:pt x="6871" y="6483"/>
                  </a:lnTo>
                  <a:cubicBezTo>
                    <a:pt x="6871" y="6460"/>
                    <a:pt x="6894" y="6414"/>
                    <a:pt x="6871" y="6392"/>
                  </a:cubicBezTo>
                  <a:lnTo>
                    <a:pt x="6779" y="6369"/>
                  </a:lnTo>
                  <a:lnTo>
                    <a:pt x="6597" y="6300"/>
                  </a:lnTo>
                  <a:lnTo>
                    <a:pt x="6232" y="6186"/>
                  </a:lnTo>
                  <a:cubicBezTo>
                    <a:pt x="6163" y="6186"/>
                    <a:pt x="6095" y="6163"/>
                    <a:pt x="6049" y="6118"/>
                  </a:cubicBezTo>
                  <a:cubicBezTo>
                    <a:pt x="5935" y="6049"/>
                    <a:pt x="5798" y="6004"/>
                    <a:pt x="5707" y="5935"/>
                  </a:cubicBezTo>
                  <a:cubicBezTo>
                    <a:pt x="5273" y="5684"/>
                    <a:pt x="4976" y="5319"/>
                    <a:pt x="4816" y="4999"/>
                  </a:cubicBezTo>
                  <a:cubicBezTo>
                    <a:pt x="4657" y="4657"/>
                    <a:pt x="4611" y="4360"/>
                    <a:pt x="4634" y="4178"/>
                  </a:cubicBezTo>
                  <a:cubicBezTo>
                    <a:pt x="4657" y="4109"/>
                    <a:pt x="4680" y="4041"/>
                    <a:pt x="4680" y="3995"/>
                  </a:cubicBezTo>
                  <a:cubicBezTo>
                    <a:pt x="4702" y="3972"/>
                    <a:pt x="4702" y="3949"/>
                    <a:pt x="4702" y="3949"/>
                  </a:cubicBezTo>
                  <a:cubicBezTo>
                    <a:pt x="4702" y="3949"/>
                    <a:pt x="4748" y="3881"/>
                    <a:pt x="4816" y="3812"/>
                  </a:cubicBezTo>
                  <a:cubicBezTo>
                    <a:pt x="4839" y="3790"/>
                    <a:pt x="4862" y="3790"/>
                    <a:pt x="4908" y="3767"/>
                  </a:cubicBezTo>
                  <a:cubicBezTo>
                    <a:pt x="4908" y="3767"/>
                    <a:pt x="4931" y="3744"/>
                    <a:pt x="4953" y="3744"/>
                  </a:cubicBezTo>
                  <a:lnTo>
                    <a:pt x="5090" y="3744"/>
                  </a:lnTo>
                  <a:cubicBezTo>
                    <a:pt x="5204" y="3767"/>
                    <a:pt x="5273" y="3744"/>
                    <a:pt x="5410" y="3790"/>
                  </a:cubicBezTo>
                  <a:cubicBezTo>
                    <a:pt x="5570" y="3835"/>
                    <a:pt x="5707" y="3881"/>
                    <a:pt x="5889" y="3949"/>
                  </a:cubicBezTo>
                  <a:cubicBezTo>
                    <a:pt x="6186" y="4041"/>
                    <a:pt x="6506" y="4155"/>
                    <a:pt x="6825" y="4269"/>
                  </a:cubicBezTo>
                  <a:cubicBezTo>
                    <a:pt x="6734" y="4109"/>
                    <a:pt x="6665" y="3995"/>
                    <a:pt x="6483" y="3698"/>
                  </a:cubicBezTo>
                  <a:cubicBezTo>
                    <a:pt x="6323" y="3447"/>
                    <a:pt x="6186" y="3219"/>
                    <a:pt x="5981" y="2945"/>
                  </a:cubicBezTo>
                  <a:cubicBezTo>
                    <a:pt x="5844" y="2808"/>
                    <a:pt x="5729" y="2671"/>
                    <a:pt x="5615" y="2534"/>
                  </a:cubicBezTo>
                  <a:cubicBezTo>
                    <a:pt x="5501" y="2420"/>
                    <a:pt x="5456" y="2374"/>
                    <a:pt x="5364" y="2283"/>
                  </a:cubicBezTo>
                  <a:cubicBezTo>
                    <a:pt x="5204" y="2123"/>
                    <a:pt x="5022" y="1986"/>
                    <a:pt x="4862" y="1849"/>
                  </a:cubicBezTo>
                  <a:cubicBezTo>
                    <a:pt x="4177" y="1256"/>
                    <a:pt x="3378" y="708"/>
                    <a:pt x="2557" y="320"/>
                  </a:cubicBezTo>
                  <a:cubicBezTo>
                    <a:pt x="2123" y="137"/>
                    <a:pt x="1689" y="1"/>
                    <a:pt x="12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7" name="Google Shape;3197;p42"/>
            <p:cNvSpPr/>
            <p:nvPr/>
          </p:nvSpPr>
          <p:spPr>
            <a:xfrm flipH="1">
              <a:off x="7060341" y="2289271"/>
              <a:ext cx="530751" cy="116512"/>
            </a:xfrm>
            <a:custGeom>
              <a:avLst/>
              <a:gdLst/>
              <a:ahLst/>
              <a:cxnLst/>
              <a:rect l="l" t="t" r="r" b="b"/>
              <a:pathLst>
                <a:path w="21975" h="4824" extrusionOk="0">
                  <a:moveTo>
                    <a:pt x="19263" y="1507"/>
                  </a:moveTo>
                  <a:lnTo>
                    <a:pt x="19263" y="1507"/>
                  </a:lnTo>
                  <a:cubicBezTo>
                    <a:pt x="19263" y="1507"/>
                    <a:pt x="19263" y="1507"/>
                    <a:pt x="19263" y="1507"/>
                  </a:cubicBezTo>
                  <a:lnTo>
                    <a:pt x="19263" y="1507"/>
                  </a:lnTo>
                  <a:cubicBezTo>
                    <a:pt x="19261" y="1507"/>
                    <a:pt x="19260" y="1507"/>
                    <a:pt x="19259" y="1507"/>
                  </a:cubicBezTo>
                  <a:close/>
                  <a:moveTo>
                    <a:pt x="19784" y="1549"/>
                  </a:moveTo>
                  <a:cubicBezTo>
                    <a:pt x="19785" y="1549"/>
                    <a:pt x="19791" y="1550"/>
                    <a:pt x="19801" y="1552"/>
                  </a:cubicBezTo>
                  <a:lnTo>
                    <a:pt x="19801" y="1552"/>
                  </a:lnTo>
                  <a:cubicBezTo>
                    <a:pt x="19798" y="1552"/>
                    <a:pt x="19796" y="1553"/>
                    <a:pt x="19793" y="1553"/>
                  </a:cubicBezTo>
                  <a:lnTo>
                    <a:pt x="19793" y="1553"/>
                  </a:lnTo>
                  <a:cubicBezTo>
                    <a:pt x="19785" y="1550"/>
                    <a:pt x="19782" y="1549"/>
                    <a:pt x="19784" y="1549"/>
                  </a:cubicBezTo>
                  <a:close/>
                  <a:moveTo>
                    <a:pt x="19819" y="1557"/>
                  </a:moveTo>
                  <a:cubicBezTo>
                    <a:pt x="19826" y="1560"/>
                    <a:pt x="19835" y="1562"/>
                    <a:pt x="19844" y="1565"/>
                  </a:cubicBezTo>
                  <a:lnTo>
                    <a:pt x="19844" y="1565"/>
                  </a:lnTo>
                  <a:cubicBezTo>
                    <a:pt x="19832" y="1562"/>
                    <a:pt x="19822" y="1560"/>
                    <a:pt x="19814" y="1558"/>
                  </a:cubicBezTo>
                  <a:lnTo>
                    <a:pt x="19814" y="1558"/>
                  </a:lnTo>
                  <a:cubicBezTo>
                    <a:pt x="19816" y="1558"/>
                    <a:pt x="19817" y="1558"/>
                    <a:pt x="19819" y="1557"/>
                  </a:cubicBezTo>
                  <a:close/>
                  <a:moveTo>
                    <a:pt x="19670" y="0"/>
                  </a:moveTo>
                  <a:cubicBezTo>
                    <a:pt x="18916" y="23"/>
                    <a:pt x="18391" y="388"/>
                    <a:pt x="18323" y="890"/>
                  </a:cubicBezTo>
                  <a:cubicBezTo>
                    <a:pt x="18280" y="1212"/>
                    <a:pt x="18720" y="1533"/>
                    <a:pt x="19209" y="1533"/>
                  </a:cubicBezTo>
                  <a:cubicBezTo>
                    <a:pt x="19241" y="1533"/>
                    <a:pt x="19272" y="1532"/>
                    <a:pt x="19304" y="1529"/>
                  </a:cubicBezTo>
                  <a:cubicBezTo>
                    <a:pt x="19314" y="1527"/>
                    <a:pt x="19323" y="1525"/>
                    <a:pt x="19331" y="1523"/>
                  </a:cubicBezTo>
                  <a:lnTo>
                    <a:pt x="19331" y="1523"/>
                  </a:lnTo>
                  <a:cubicBezTo>
                    <a:pt x="19368" y="1531"/>
                    <a:pt x="19413" y="1541"/>
                    <a:pt x="19464" y="1552"/>
                  </a:cubicBezTo>
                  <a:cubicBezTo>
                    <a:pt x="19555" y="1552"/>
                    <a:pt x="19646" y="1562"/>
                    <a:pt x="19730" y="1562"/>
                  </a:cubicBezTo>
                  <a:lnTo>
                    <a:pt x="19730" y="1562"/>
                  </a:lnTo>
                  <a:cubicBezTo>
                    <a:pt x="19759" y="1567"/>
                    <a:pt x="19829" y="1573"/>
                    <a:pt x="19873" y="1574"/>
                  </a:cubicBezTo>
                  <a:lnTo>
                    <a:pt x="19873" y="1574"/>
                  </a:lnTo>
                  <a:cubicBezTo>
                    <a:pt x="19874" y="1575"/>
                    <a:pt x="19874" y="1575"/>
                    <a:pt x="19875" y="1575"/>
                  </a:cubicBezTo>
                  <a:cubicBezTo>
                    <a:pt x="19966" y="1598"/>
                    <a:pt x="20058" y="1621"/>
                    <a:pt x="20149" y="1643"/>
                  </a:cubicBezTo>
                  <a:cubicBezTo>
                    <a:pt x="20354" y="1716"/>
                    <a:pt x="20559" y="1744"/>
                    <a:pt x="20760" y="1744"/>
                  </a:cubicBezTo>
                  <a:cubicBezTo>
                    <a:pt x="20940" y="1744"/>
                    <a:pt x="21118" y="1721"/>
                    <a:pt x="21290" y="1689"/>
                  </a:cubicBezTo>
                  <a:cubicBezTo>
                    <a:pt x="21884" y="1552"/>
                    <a:pt x="21975" y="1096"/>
                    <a:pt x="21792" y="730"/>
                  </a:cubicBezTo>
                  <a:cubicBezTo>
                    <a:pt x="21496" y="160"/>
                    <a:pt x="20423" y="0"/>
                    <a:pt x="19670" y="0"/>
                  </a:cubicBezTo>
                  <a:close/>
                  <a:moveTo>
                    <a:pt x="2758" y="4048"/>
                  </a:moveTo>
                  <a:cubicBezTo>
                    <a:pt x="2750" y="4052"/>
                    <a:pt x="2741" y="4058"/>
                    <a:pt x="2731" y="4065"/>
                  </a:cubicBezTo>
                  <a:lnTo>
                    <a:pt x="2731" y="4065"/>
                  </a:lnTo>
                  <a:cubicBezTo>
                    <a:pt x="2732" y="4064"/>
                    <a:pt x="2733" y="4064"/>
                    <a:pt x="2733" y="4063"/>
                  </a:cubicBezTo>
                  <a:lnTo>
                    <a:pt x="2733" y="4063"/>
                  </a:lnTo>
                  <a:cubicBezTo>
                    <a:pt x="2732" y="4063"/>
                    <a:pt x="2732" y="4063"/>
                    <a:pt x="2731" y="4064"/>
                  </a:cubicBezTo>
                  <a:lnTo>
                    <a:pt x="2731" y="4064"/>
                  </a:lnTo>
                  <a:cubicBezTo>
                    <a:pt x="2741" y="4058"/>
                    <a:pt x="2750" y="4052"/>
                    <a:pt x="2758" y="4048"/>
                  </a:cubicBezTo>
                  <a:close/>
                  <a:moveTo>
                    <a:pt x="2700" y="4085"/>
                  </a:moveTo>
                  <a:lnTo>
                    <a:pt x="2700" y="4085"/>
                  </a:lnTo>
                  <a:cubicBezTo>
                    <a:pt x="2688" y="4091"/>
                    <a:pt x="2676" y="4097"/>
                    <a:pt x="2665" y="4109"/>
                  </a:cubicBezTo>
                  <a:cubicBezTo>
                    <a:pt x="2677" y="4100"/>
                    <a:pt x="2689" y="4092"/>
                    <a:pt x="2700" y="4085"/>
                  </a:cubicBezTo>
                  <a:close/>
                  <a:moveTo>
                    <a:pt x="2468" y="2668"/>
                  </a:moveTo>
                  <a:cubicBezTo>
                    <a:pt x="2288" y="2668"/>
                    <a:pt x="2093" y="2698"/>
                    <a:pt x="1889" y="2762"/>
                  </a:cubicBezTo>
                  <a:cubicBezTo>
                    <a:pt x="1181" y="2967"/>
                    <a:pt x="200" y="3424"/>
                    <a:pt x="85" y="4040"/>
                  </a:cubicBezTo>
                  <a:cubicBezTo>
                    <a:pt x="1" y="4422"/>
                    <a:pt x="192" y="4823"/>
                    <a:pt x="695" y="4823"/>
                  </a:cubicBezTo>
                  <a:cubicBezTo>
                    <a:pt x="734" y="4823"/>
                    <a:pt x="774" y="4821"/>
                    <a:pt x="816" y="4816"/>
                  </a:cubicBezTo>
                  <a:cubicBezTo>
                    <a:pt x="1204" y="4793"/>
                    <a:pt x="1569" y="4702"/>
                    <a:pt x="1911" y="4474"/>
                  </a:cubicBezTo>
                  <a:cubicBezTo>
                    <a:pt x="2003" y="4405"/>
                    <a:pt x="2071" y="4360"/>
                    <a:pt x="2163" y="4314"/>
                  </a:cubicBezTo>
                  <a:cubicBezTo>
                    <a:pt x="2188" y="4299"/>
                    <a:pt x="2206" y="4287"/>
                    <a:pt x="2218" y="4279"/>
                  </a:cubicBezTo>
                  <a:lnTo>
                    <a:pt x="2218" y="4279"/>
                  </a:lnTo>
                  <a:cubicBezTo>
                    <a:pt x="2319" y="4254"/>
                    <a:pt x="2432" y="4215"/>
                    <a:pt x="2528" y="4177"/>
                  </a:cubicBezTo>
                  <a:cubicBezTo>
                    <a:pt x="2597" y="4140"/>
                    <a:pt x="2653" y="4108"/>
                    <a:pt x="2695" y="4084"/>
                  </a:cubicBezTo>
                  <a:lnTo>
                    <a:pt x="2695" y="4084"/>
                  </a:lnTo>
                  <a:cubicBezTo>
                    <a:pt x="2698" y="4084"/>
                    <a:pt x="2701" y="4083"/>
                    <a:pt x="2704" y="4083"/>
                  </a:cubicBezTo>
                  <a:lnTo>
                    <a:pt x="2704" y="4083"/>
                  </a:lnTo>
                  <a:cubicBezTo>
                    <a:pt x="2703" y="4084"/>
                    <a:pt x="2701" y="4084"/>
                    <a:pt x="2700" y="4085"/>
                  </a:cubicBezTo>
                  <a:lnTo>
                    <a:pt x="2700" y="4085"/>
                  </a:lnTo>
                  <a:cubicBezTo>
                    <a:pt x="2702" y="4084"/>
                    <a:pt x="2704" y="4083"/>
                    <a:pt x="2706" y="4082"/>
                  </a:cubicBezTo>
                  <a:lnTo>
                    <a:pt x="2706" y="4082"/>
                  </a:lnTo>
                  <a:cubicBezTo>
                    <a:pt x="3199" y="3983"/>
                    <a:pt x="3576" y="3511"/>
                    <a:pt x="3441" y="3196"/>
                  </a:cubicBezTo>
                  <a:cubicBezTo>
                    <a:pt x="3293" y="2867"/>
                    <a:pt x="2932" y="2668"/>
                    <a:pt x="2468" y="2668"/>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8" name="Google Shape;3198;p42"/>
            <p:cNvSpPr/>
            <p:nvPr/>
          </p:nvSpPr>
          <p:spPr>
            <a:xfrm flipH="1">
              <a:off x="7124829" y="2306346"/>
              <a:ext cx="3889" cy="580"/>
            </a:xfrm>
            <a:custGeom>
              <a:avLst/>
              <a:gdLst/>
              <a:ahLst/>
              <a:cxnLst/>
              <a:rect l="l" t="t" r="r" b="b"/>
              <a:pathLst>
                <a:path w="161" h="24" extrusionOk="0">
                  <a:moveTo>
                    <a:pt x="160" y="23"/>
                  </a:moveTo>
                  <a:lnTo>
                    <a:pt x="160" y="23"/>
                  </a:lnTo>
                  <a:cubicBezTo>
                    <a:pt x="1" y="1"/>
                    <a:pt x="1" y="1"/>
                    <a:pt x="160" y="23"/>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9" name="Google Shape;3199;p42"/>
            <p:cNvSpPr/>
            <p:nvPr/>
          </p:nvSpPr>
          <p:spPr>
            <a:xfrm flipH="1">
              <a:off x="7523731" y="2367742"/>
              <a:ext cx="3019" cy="1473"/>
            </a:xfrm>
            <a:custGeom>
              <a:avLst/>
              <a:gdLst/>
              <a:ahLst/>
              <a:cxnLst/>
              <a:rect l="l" t="t" r="r" b="b"/>
              <a:pathLst>
                <a:path w="125" h="61" extrusionOk="0">
                  <a:moveTo>
                    <a:pt x="123" y="0"/>
                  </a:moveTo>
                  <a:lnTo>
                    <a:pt x="123" y="0"/>
                  </a:lnTo>
                  <a:cubicBezTo>
                    <a:pt x="122" y="0"/>
                    <a:pt x="108" y="8"/>
                    <a:pt x="81" y="24"/>
                  </a:cubicBezTo>
                  <a:lnTo>
                    <a:pt x="81" y="24"/>
                  </a:lnTo>
                  <a:cubicBezTo>
                    <a:pt x="111" y="9"/>
                    <a:pt x="125" y="0"/>
                    <a:pt x="123" y="0"/>
                  </a:cubicBezTo>
                  <a:close/>
                  <a:moveTo>
                    <a:pt x="81" y="24"/>
                  </a:moveTo>
                  <a:cubicBezTo>
                    <a:pt x="61" y="34"/>
                    <a:pt x="34" y="46"/>
                    <a:pt x="1" y="61"/>
                  </a:cubicBezTo>
                  <a:lnTo>
                    <a:pt x="24" y="61"/>
                  </a:lnTo>
                  <a:cubicBezTo>
                    <a:pt x="46" y="45"/>
                    <a:pt x="66" y="33"/>
                    <a:pt x="81" y="24"/>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0" name="Google Shape;3200;p42"/>
            <p:cNvSpPr/>
            <p:nvPr/>
          </p:nvSpPr>
          <p:spPr>
            <a:xfrm flipH="1">
              <a:off x="7537740" y="2373611"/>
              <a:ext cx="1135" cy="580"/>
            </a:xfrm>
            <a:custGeom>
              <a:avLst/>
              <a:gdLst/>
              <a:ahLst/>
              <a:cxnLst/>
              <a:rect l="l" t="t" r="r" b="b"/>
              <a:pathLst>
                <a:path w="47" h="24" extrusionOk="0">
                  <a:moveTo>
                    <a:pt x="23" y="0"/>
                  </a:moveTo>
                  <a:cubicBezTo>
                    <a:pt x="23" y="5"/>
                    <a:pt x="23" y="9"/>
                    <a:pt x="23" y="12"/>
                  </a:cubicBezTo>
                  <a:lnTo>
                    <a:pt x="23" y="12"/>
                  </a:lnTo>
                  <a:cubicBezTo>
                    <a:pt x="29" y="6"/>
                    <a:pt x="35" y="0"/>
                    <a:pt x="46" y="0"/>
                  </a:cubicBezTo>
                  <a:close/>
                  <a:moveTo>
                    <a:pt x="23" y="12"/>
                  </a:moveTo>
                  <a:cubicBezTo>
                    <a:pt x="18" y="18"/>
                    <a:pt x="12" y="23"/>
                    <a:pt x="1" y="23"/>
                  </a:cubicBezTo>
                  <a:cubicBezTo>
                    <a:pt x="19" y="23"/>
                    <a:pt x="22" y="23"/>
                    <a:pt x="23" y="12"/>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1" name="Google Shape;3201;p42"/>
            <p:cNvSpPr/>
            <p:nvPr/>
          </p:nvSpPr>
          <p:spPr>
            <a:xfrm flipH="1">
              <a:off x="7175549" y="2592312"/>
              <a:ext cx="142814" cy="79655"/>
            </a:xfrm>
            <a:custGeom>
              <a:avLst/>
              <a:gdLst/>
              <a:ahLst/>
              <a:cxnLst/>
              <a:rect l="l" t="t" r="r" b="b"/>
              <a:pathLst>
                <a:path w="5913" h="3298" extrusionOk="0">
                  <a:moveTo>
                    <a:pt x="787" y="1238"/>
                  </a:moveTo>
                  <a:cubicBezTo>
                    <a:pt x="713" y="1238"/>
                    <a:pt x="561" y="1411"/>
                    <a:pt x="389" y="1605"/>
                  </a:cubicBezTo>
                  <a:cubicBezTo>
                    <a:pt x="297" y="1696"/>
                    <a:pt x="206" y="1810"/>
                    <a:pt x="138" y="1901"/>
                  </a:cubicBezTo>
                  <a:cubicBezTo>
                    <a:pt x="69" y="1993"/>
                    <a:pt x="46" y="2084"/>
                    <a:pt x="46" y="2084"/>
                  </a:cubicBezTo>
                  <a:cubicBezTo>
                    <a:pt x="46" y="2084"/>
                    <a:pt x="46" y="2084"/>
                    <a:pt x="23" y="2130"/>
                  </a:cubicBezTo>
                  <a:cubicBezTo>
                    <a:pt x="23" y="2153"/>
                    <a:pt x="23" y="2221"/>
                    <a:pt x="1" y="2267"/>
                  </a:cubicBezTo>
                  <a:cubicBezTo>
                    <a:pt x="1" y="2404"/>
                    <a:pt x="23" y="2586"/>
                    <a:pt x="92" y="2723"/>
                  </a:cubicBezTo>
                  <a:cubicBezTo>
                    <a:pt x="212" y="2982"/>
                    <a:pt x="419" y="3120"/>
                    <a:pt x="499" y="3120"/>
                  </a:cubicBezTo>
                  <a:cubicBezTo>
                    <a:pt x="511" y="3120"/>
                    <a:pt x="520" y="3117"/>
                    <a:pt x="526" y="3111"/>
                  </a:cubicBezTo>
                  <a:cubicBezTo>
                    <a:pt x="571" y="3066"/>
                    <a:pt x="412" y="2837"/>
                    <a:pt x="389" y="2632"/>
                  </a:cubicBezTo>
                  <a:cubicBezTo>
                    <a:pt x="389" y="2518"/>
                    <a:pt x="412" y="2426"/>
                    <a:pt x="434" y="2358"/>
                  </a:cubicBezTo>
                  <a:cubicBezTo>
                    <a:pt x="457" y="2289"/>
                    <a:pt x="480" y="2244"/>
                    <a:pt x="480" y="2244"/>
                  </a:cubicBezTo>
                  <a:cubicBezTo>
                    <a:pt x="480" y="2244"/>
                    <a:pt x="480" y="2175"/>
                    <a:pt x="526" y="2107"/>
                  </a:cubicBezTo>
                  <a:cubicBezTo>
                    <a:pt x="548" y="2016"/>
                    <a:pt x="594" y="1901"/>
                    <a:pt x="663" y="1787"/>
                  </a:cubicBezTo>
                  <a:cubicBezTo>
                    <a:pt x="777" y="1536"/>
                    <a:pt x="845" y="1262"/>
                    <a:pt x="800" y="1239"/>
                  </a:cubicBezTo>
                  <a:cubicBezTo>
                    <a:pt x="796" y="1238"/>
                    <a:pt x="791" y="1238"/>
                    <a:pt x="787" y="1238"/>
                  </a:cubicBezTo>
                  <a:close/>
                  <a:moveTo>
                    <a:pt x="1941" y="2449"/>
                  </a:moveTo>
                  <a:cubicBezTo>
                    <a:pt x="1758" y="2449"/>
                    <a:pt x="1576" y="2518"/>
                    <a:pt x="1576" y="2563"/>
                  </a:cubicBezTo>
                  <a:cubicBezTo>
                    <a:pt x="1576" y="2632"/>
                    <a:pt x="1735" y="2700"/>
                    <a:pt x="1872" y="2769"/>
                  </a:cubicBezTo>
                  <a:cubicBezTo>
                    <a:pt x="2009" y="2837"/>
                    <a:pt x="2123" y="2929"/>
                    <a:pt x="2123" y="2929"/>
                  </a:cubicBezTo>
                  <a:cubicBezTo>
                    <a:pt x="2123" y="2929"/>
                    <a:pt x="2260" y="2951"/>
                    <a:pt x="2374" y="3043"/>
                  </a:cubicBezTo>
                  <a:cubicBezTo>
                    <a:pt x="2499" y="3105"/>
                    <a:pt x="2586" y="3205"/>
                    <a:pt x="2652" y="3205"/>
                  </a:cubicBezTo>
                  <a:cubicBezTo>
                    <a:pt x="2659" y="3205"/>
                    <a:pt x="2665" y="3204"/>
                    <a:pt x="2671" y="3202"/>
                  </a:cubicBezTo>
                  <a:cubicBezTo>
                    <a:pt x="2740" y="3202"/>
                    <a:pt x="2717" y="2997"/>
                    <a:pt x="2626" y="2814"/>
                  </a:cubicBezTo>
                  <a:cubicBezTo>
                    <a:pt x="2511" y="2632"/>
                    <a:pt x="2329" y="2518"/>
                    <a:pt x="2329" y="2518"/>
                  </a:cubicBezTo>
                  <a:cubicBezTo>
                    <a:pt x="2329" y="2518"/>
                    <a:pt x="2146" y="2449"/>
                    <a:pt x="1941" y="2449"/>
                  </a:cubicBezTo>
                  <a:close/>
                  <a:moveTo>
                    <a:pt x="4156" y="1"/>
                  </a:moveTo>
                  <a:cubicBezTo>
                    <a:pt x="4145" y="1"/>
                    <a:pt x="4136" y="3"/>
                    <a:pt x="4132" y="7"/>
                  </a:cubicBezTo>
                  <a:cubicBezTo>
                    <a:pt x="4109" y="53"/>
                    <a:pt x="4543" y="395"/>
                    <a:pt x="4931" y="737"/>
                  </a:cubicBezTo>
                  <a:cubicBezTo>
                    <a:pt x="5114" y="920"/>
                    <a:pt x="5273" y="1125"/>
                    <a:pt x="5342" y="1262"/>
                  </a:cubicBezTo>
                  <a:cubicBezTo>
                    <a:pt x="5387" y="1331"/>
                    <a:pt x="5410" y="1399"/>
                    <a:pt x="5410" y="1445"/>
                  </a:cubicBezTo>
                  <a:cubicBezTo>
                    <a:pt x="5433" y="1491"/>
                    <a:pt x="5433" y="1513"/>
                    <a:pt x="5433" y="1513"/>
                  </a:cubicBezTo>
                  <a:cubicBezTo>
                    <a:pt x="5433" y="1513"/>
                    <a:pt x="5479" y="1605"/>
                    <a:pt x="5456" y="1764"/>
                  </a:cubicBezTo>
                  <a:cubicBezTo>
                    <a:pt x="5433" y="1924"/>
                    <a:pt x="5365" y="2153"/>
                    <a:pt x="5250" y="2381"/>
                  </a:cubicBezTo>
                  <a:cubicBezTo>
                    <a:pt x="4999" y="2837"/>
                    <a:pt x="4634" y="3248"/>
                    <a:pt x="4703" y="3294"/>
                  </a:cubicBezTo>
                  <a:cubicBezTo>
                    <a:pt x="4704" y="3297"/>
                    <a:pt x="4707" y="3298"/>
                    <a:pt x="4711" y="3298"/>
                  </a:cubicBezTo>
                  <a:cubicBezTo>
                    <a:pt x="4777" y="3298"/>
                    <a:pt x="5180" y="2971"/>
                    <a:pt x="5502" y="2563"/>
                  </a:cubicBezTo>
                  <a:cubicBezTo>
                    <a:pt x="5684" y="2335"/>
                    <a:pt x="5821" y="2061"/>
                    <a:pt x="5867" y="1833"/>
                  </a:cubicBezTo>
                  <a:cubicBezTo>
                    <a:pt x="5890" y="1719"/>
                    <a:pt x="5912" y="1605"/>
                    <a:pt x="5890" y="1536"/>
                  </a:cubicBezTo>
                  <a:cubicBezTo>
                    <a:pt x="5890" y="1468"/>
                    <a:pt x="5890" y="1422"/>
                    <a:pt x="5890" y="1422"/>
                  </a:cubicBezTo>
                  <a:cubicBezTo>
                    <a:pt x="5890" y="1422"/>
                    <a:pt x="5867" y="1376"/>
                    <a:pt x="5844" y="1308"/>
                  </a:cubicBezTo>
                  <a:cubicBezTo>
                    <a:pt x="5821" y="1239"/>
                    <a:pt x="5775" y="1148"/>
                    <a:pt x="5707" y="1057"/>
                  </a:cubicBezTo>
                  <a:cubicBezTo>
                    <a:pt x="5570" y="851"/>
                    <a:pt x="5365" y="646"/>
                    <a:pt x="5136" y="486"/>
                  </a:cubicBezTo>
                  <a:cubicBezTo>
                    <a:pt x="4722" y="197"/>
                    <a:pt x="4271" y="1"/>
                    <a:pt x="41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2" name="Google Shape;3202;p42"/>
            <p:cNvSpPr/>
            <p:nvPr/>
          </p:nvSpPr>
          <p:spPr>
            <a:xfrm flipH="1">
              <a:off x="7044353" y="2389359"/>
              <a:ext cx="135640" cy="27341"/>
            </a:xfrm>
            <a:custGeom>
              <a:avLst/>
              <a:gdLst/>
              <a:ahLst/>
              <a:cxnLst/>
              <a:rect l="l" t="t" r="r" b="b"/>
              <a:pathLst>
                <a:path w="5616" h="1132" extrusionOk="0">
                  <a:moveTo>
                    <a:pt x="2618" y="0"/>
                  </a:moveTo>
                  <a:cubicBezTo>
                    <a:pt x="2547" y="0"/>
                    <a:pt x="2466" y="10"/>
                    <a:pt x="2375" y="10"/>
                  </a:cubicBezTo>
                  <a:cubicBezTo>
                    <a:pt x="2306" y="33"/>
                    <a:pt x="2215" y="33"/>
                    <a:pt x="2146" y="33"/>
                  </a:cubicBezTo>
                  <a:cubicBezTo>
                    <a:pt x="2055" y="56"/>
                    <a:pt x="1964" y="79"/>
                    <a:pt x="1895" y="79"/>
                  </a:cubicBezTo>
                  <a:cubicBezTo>
                    <a:pt x="1713" y="124"/>
                    <a:pt x="1530" y="170"/>
                    <a:pt x="1348" y="238"/>
                  </a:cubicBezTo>
                  <a:cubicBezTo>
                    <a:pt x="1165" y="284"/>
                    <a:pt x="1005" y="375"/>
                    <a:pt x="845" y="444"/>
                  </a:cubicBezTo>
                  <a:cubicBezTo>
                    <a:pt x="686" y="535"/>
                    <a:pt x="526" y="604"/>
                    <a:pt x="412" y="672"/>
                  </a:cubicBezTo>
                  <a:cubicBezTo>
                    <a:pt x="161" y="809"/>
                    <a:pt x="1" y="923"/>
                    <a:pt x="1" y="946"/>
                  </a:cubicBezTo>
                  <a:cubicBezTo>
                    <a:pt x="1" y="947"/>
                    <a:pt x="3" y="947"/>
                    <a:pt x="4" y="947"/>
                  </a:cubicBezTo>
                  <a:cubicBezTo>
                    <a:pt x="61" y="947"/>
                    <a:pt x="706" y="576"/>
                    <a:pt x="1393" y="398"/>
                  </a:cubicBezTo>
                  <a:cubicBezTo>
                    <a:pt x="1576" y="353"/>
                    <a:pt x="1736" y="284"/>
                    <a:pt x="1918" y="284"/>
                  </a:cubicBezTo>
                  <a:cubicBezTo>
                    <a:pt x="2009" y="261"/>
                    <a:pt x="2078" y="238"/>
                    <a:pt x="2169" y="238"/>
                  </a:cubicBezTo>
                  <a:cubicBezTo>
                    <a:pt x="2238" y="238"/>
                    <a:pt x="2306" y="238"/>
                    <a:pt x="2375" y="216"/>
                  </a:cubicBezTo>
                  <a:lnTo>
                    <a:pt x="2694" y="216"/>
                  </a:lnTo>
                  <a:cubicBezTo>
                    <a:pt x="2786" y="238"/>
                    <a:pt x="2831" y="238"/>
                    <a:pt x="2831" y="238"/>
                  </a:cubicBezTo>
                  <a:lnTo>
                    <a:pt x="2945" y="238"/>
                  </a:lnTo>
                  <a:cubicBezTo>
                    <a:pt x="3037" y="238"/>
                    <a:pt x="3151" y="261"/>
                    <a:pt x="3288" y="284"/>
                  </a:cubicBezTo>
                  <a:cubicBezTo>
                    <a:pt x="3402" y="307"/>
                    <a:pt x="3562" y="330"/>
                    <a:pt x="3744" y="375"/>
                  </a:cubicBezTo>
                  <a:cubicBezTo>
                    <a:pt x="3904" y="421"/>
                    <a:pt x="4087" y="444"/>
                    <a:pt x="4269" y="512"/>
                  </a:cubicBezTo>
                  <a:cubicBezTo>
                    <a:pt x="4612" y="627"/>
                    <a:pt x="4954" y="763"/>
                    <a:pt x="5205" y="900"/>
                  </a:cubicBezTo>
                  <a:cubicBezTo>
                    <a:pt x="5414" y="1026"/>
                    <a:pt x="5565" y="1132"/>
                    <a:pt x="5607" y="1132"/>
                  </a:cubicBezTo>
                  <a:cubicBezTo>
                    <a:pt x="5611" y="1132"/>
                    <a:pt x="5614" y="1131"/>
                    <a:pt x="5616" y="1129"/>
                  </a:cubicBezTo>
                  <a:cubicBezTo>
                    <a:pt x="5616" y="1106"/>
                    <a:pt x="5479" y="992"/>
                    <a:pt x="5251" y="809"/>
                  </a:cubicBezTo>
                  <a:cubicBezTo>
                    <a:pt x="5000" y="672"/>
                    <a:pt x="4657" y="490"/>
                    <a:pt x="4315" y="353"/>
                  </a:cubicBezTo>
                  <a:cubicBezTo>
                    <a:pt x="4132" y="284"/>
                    <a:pt x="3950" y="238"/>
                    <a:pt x="3790" y="193"/>
                  </a:cubicBezTo>
                  <a:cubicBezTo>
                    <a:pt x="3607" y="124"/>
                    <a:pt x="3447" y="102"/>
                    <a:pt x="3310" y="79"/>
                  </a:cubicBezTo>
                  <a:cubicBezTo>
                    <a:pt x="3174" y="33"/>
                    <a:pt x="3059" y="10"/>
                    <a:pt x="2968" y="10"/>
                  </a:cubicBezTo>
                  <a:lnTo>
                    <a:pt x="2717" y="10"/>
                  </a:lnTo>
                  <a:cubicBezTo>
                    <a:pt x="2687" y="3"/>
                    <a:pt x="2654" y="0"/>
                    <a:pt x="26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3" name="Google Shape;3203;p42"/>
            <p:cNvSpPr/>
            <p:nvPr/>
          </p:nvSpPr>
          <p:spPr>
            <a:xfrm flipH="1">
              <a:off x="7031672" y="2432640"/>
              <a:ext cx="125158" cy="127453"/>
            </a:xfrm>
            <a:custGeom>
              <a:avLst/>
              <a:gdLst/>
              <a:ahLst/>
              <a:cxnLst/>
              <a:rect l="l" t="t" r="r" b="b"/>
              <a:pathLst>
                <a:path w="5182" h="5277" extrusionOk="0">
                  <a:moveTo>
                    <a:pt x="2533" y="1"/>
                  </a:moveTo>
                  <a:cubicBezTo>
                    <a:pt x="2360" y="1"/>
                    <a:pt x="2185" y="22"/>
                    <a:pt x="2009" y="67"/>
                  </a:cubicBezTo>
                  <a:cubicBezTo>
                    <a:pt x="754" y="409"/>
                    <a:pt x="0" y="1825"/>
                    <a:pt x="343" y="3240"/>
                  </a:cubicBezTo>
                  <a:cubicBezTo>
                    <a:pt x="616" y="4450"/>
                    <a:pt x="1590" y="5276"/>
                    <a:pt x="2638" y="5276"/>
                  </a:cubicBezTo>
                  <a:cubicBezTo>
                    <a:pt x="2815" y="5276"/>
                    <a:pt x="2995" y="5252"/>
                    <a:pt x="3173" y="5203"/>
                  </a:cubicBezTo>
                  <a:cubicBezTo>
                    <a:pt x="4429" y="4860"/>
                    <a:pt x="5182" y="3445"/>
                    <a:pt x="4839" y="2030"/>
                  </a:cubicBezTo>
                  <a:cubicBezTo>
                    <a:pt x="4565" y="813"/>
                    <a:pt x="3597" y="1"/>
                    <a:pt x="253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4" name="Google Shape;3204;p42"/>
            <p:cNvSpPr/>
            <p:nvPr/>
          </p:nvSpPr>
          <p:spPr>
            <a:xfrm flipH="1">
              <a:off x="6997497" y="2398078"/>
              <a:ext cx="212252" cy="209668"/>
            </a:xfrm>
            <a:custGeom>
              <a:avLst/>
              <a:gdLst/>
              <a:ahLst/>
              <a:cxnLst/>
              <a:rect l="l" t="t" r="r" b="b"/>
              <a:pathLst>
                <a:path w="8788" h="8681" extrusionOk="0">
                  <a:moveTo>
                    <a:pt x="4853" y="0"/>
                  </a:moveTo>
                  <a:cubicBezTo>
                    <a:pt x="4329" y="0"/>
                    <a:pt x="3813" y="96"/>
                    <a:pt x="3333" y="311"/>
                  </a:cubicBezTo>
                  <a:cubicBezTo>
                    <a:pt x="548" y="1521"/>
                    <a:pt x="0" y="4602"/>
                    <a:pt x="617" y="6474"/>
                  </a:cubicBezTo>
                  <a:cubicBezTo>
                    <a:pt x="1132" y="8005"/>
                    <a:pt x="2352" y="8680"/>
                    <a:pt x="3749" y="8680"/>
                  </a:cubicBezTo>
                  <a:cubicBezTo>
                    <a:pt x="4455" y="8680"/>
                    <a:pt x="5207" y="8508"/>
                    <a:pt x="5935" y="8186"/>
                  </a:cubicBezTo>
                  <a:cubicBezTo>
                    <a:pt x="7510" y="7478"/>
                    <a:pt x="8605" y="5903"/>
                    <a:pt x="8742" y="4191"/>
                  </a:cubicBezTo>
                  <a:cubicBezTo>
                    <a:pt x="8788" y="3666"/>
                    <a:pt x="8697" y="3050"/>
                    <a:pt x="8491" y="2457"/>
                  </a:cubicBezTo>
                  <a:cubicBezTo>
                    <a:pt x="8103" y="1361"/>
                    <a:pt x="7145" y="425"/>
                    <a:pt x="6117" y="174"/>
                  </a:cubicBezTo>
                  <a:cubicBezTo>
                    <a:pt x="5700" y="62"/>
                    <a:pt x="5274" y="0"/>
                    <a:pt x="48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5" name="Google Shape;3205;p42"/>
            <p:cNvSpPr/>
            <p:nvPr/>
          </p:nvSpPr>
          <p:spPr>
            <a:xfrm flipH="1">
              <a:off x="6996941" y="2420274"/>
              <a:ext cx="206745" cy="191674"/>
            </a:xfrm>
            <a:custGeom>
              <a:avLst/>
              <a:gdLst/>
              <a:ahLst/>
              <a:cxnLst/>
              <a:rect l="l" t="t" r="r" b="b"/>
              <a:pathLst>
                <a:path w="8560" h="7936" extrusionOk="0">
                  <a:moveTo>
                    <a:pt x="4326" y="0"/>
                  </a:moveTo>
                  <a:cubicBezTo>
                    <a:pt x="4021" y="0"/>
                    <a:pt x="3711" y="40"/>
                    <a:pt x="3401" y="123"/>
                  </a:cubicBezTo>
                  <a:cubicBezTo>
                    <a:pt x="1758" y="556"/>
                    <a:pt x="571" y="2519"/>
                    <a:pt x="251" y="4300"/>
                  </a:cubicBezTo>
                  <a:cubicBezTo>
                    <a:pt x="0" y="5623"/>
                    <a:pt x="754" y="6719"/>
                    <a:pt x="1712" y="7381"/>
                  </a:cubicBezTo>
                  <a:cubicBezTo>
                    <a:pt x="2339" y="7782"/>
                    <a:pt x="2959" y="7935"/>
                    <a:pt x="3594" y="7935"/>
                  </a:cubicBezTo>
                  <a:cubicBezTo>
                    <a:pt x="4116" y="7935"/>
                    <a:pt x="4649" y="7832"/>
                    <a:pt x="5204" y="7678"/>
                  </a:cubicBezTo>
                  <a:cubicBezTo>
                    <a:pt x="7259" y="7130"/>
                    <a:pt x="8560" y="5372"/>
                    <a:pt x="8058" y="3136"/>
                  </a:cubicBezTo>
                  <a:cubicBezTo>
                    <a:pt x="7612" y="1255"/>
                    <a:pt x="6047" y="0"/>
                    <a:pt x="432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6" name="Google Shape;3206;p42"/>
            <p:cNvSpPr/>
            <p:nvPr/>
          </p:nvSpPr>
          <p:spPr>
            <a:xfrm flipH="1">
              <a:off x="7039377" y="2430418"/>
              <a:ext cx="154938" cy="159286"/>
            </a:xfrm>
            <a:custGeom>
              <a:avLst/>
              <a:gdLst/>
              <a:ahLst/>
              <a:cxnLst/>
              <a:rect l="l" t="t" r="r" b="b"/>
              <a:pathLst>
                <a:path w="6415" h="6595" extrusionOk="0">
                  <a:moveTo>
                    <a:pt x="3272" y="1"/>
                  </a:moveTo>
                  <a:cubicBezTo>
                    <a:pt x="3157" y="1"/>
                    <a:pt x="3040" y="8"/>
                    <a:pt x="2922" y="22"/>
                  </a:cubicBezTo>
                  <a:cubicBezTo>
                    <a:pt x="1233" y="228"/>
                    <a:pt x="0" y="1848"/>
                    <a:pt x="160" y="3674"/>
                  </a:cubicBezTo>
                  <a:cubicBezTo>
                    <a:pt x="309" y="5351"/>
                    <a:pt x="1603" y="6594"/>
                    <a:pt x="3142" y="6594"/>
                  </a:cubicBezTo>
                  <a:cubicBezTo>
                    <a:pt x="3258" y="6594"/>
                    <a:pt x="3375" y="6587"/>
                    <a:pt x="3493" y="6573"/>
                  </a:cubicBezTo>
                  <a:cubicBezTo>
                    <a:pt x="5182" y="6368"/>
                    <a:pt x="6414" y="4724"/>
                    <a:pt x="6254" y="2921"/>
                  </a:cubicBezTo>
                  <a:cubicBezTo>
                    <a:pt x="6106" y="1244"/>
                    <a:pt x="4812" y="1"/>
                    <a:pt x="327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7" name="Google Shape;3207;p42"/>
            <p:cNvSpPr/>
            <p:nvPr/>
          </p:nvSpPr>
          <p:spPr>
            <a:xfrm flipH="1">
              <a:off x="7080171" y="2459763"/>
              <a:ext cx="86587" cy="89461"/>
            </a:xfrm>
            <a:custGeom>
              <a:avLst/>
              <a:gdLst/>
              <a:ahLst/>
              <a:cxnLst/>
              <a:rect l="l" t="t" r="r" b="b"/>
              <a:pathLst>
                <a:path w="3585" h="3704" extrusionOk="0">
                  <a:moveTo>
                    <a:pt x="1852" y="0"/>
                  </a:moveTo>
                  <a:cubicBezTo>
                    <a:pt x="1776" y="0"/>
                    <a:pt x="1699" y="6"/>
                    <a:pt x="1621" y="17"/>
                  </a:cubicBezTo>
                  <a:cubicBezTo>
                    <a:pt x="685" y="131"/>
                    <a:pt x="1" y="1044"/>
                    <a:pt x="69" y="2048"/>
                  </a:cubicBezTo>
                  <a:cubicBezTo>
                    <a:pt x="154" y="3004"/>
                    <a:pt x="892" y="3703"/>
                    <a:pt x="1767" y="3703"/>
                  </a:cubicBezTo>
                  <a:cubicBezTo>
                    <a:pt x="1832" y="3703"/>
                    <a:pt x="1897" y="3700"/>
                    <a:pt x="1964" y="3692"/>
                  </a:cubicBezTo>
                  <a:cubicBezTo>
                    <a:pt x="2899" y="3578"/>
                    <a:pt x="3584" y="2665"/>
                    <a:pt x="3516" y="1637"/>
                  </a:cubicBezTo>
                  <a:cubicBezTo>
                    <a:pt x="3432" y="694"/>
                    <a:pt x="2712" y="0"/>
                    <a:pt x="185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8" name="Google Shape;3208;p42"/>
            <p:cNvSpPr/>
            <p:nvPr/>
          </p:nvSpPr>
          <p:spPr>
            <a:xfrm flipH="1">
              <a:off x="7039377" y="2450247"/>
              <a:ext cx="143925" cy="139457"/>
            </a:xfrm>
            <a:custGeom>
              <a:avLst/>
              <a:gdLst/>
              <a:ahLst/>
              <a:cxnLst/>
              <a:rect l="l" t="t" r="r" b="b"/>
              <a:pathLst>
                <a:path w="5959" h="5774" extrusionOk="0">
                  <a:moveTo>
                    <a:pt x="4794" y="0"/>
                  </a:moveTo>
                  <a:cubicBezTo>
                    <a:pt x="4954" y="342"/>
                    <a:pt x="5068" y="730"/>
                    <a:pt x="5091" y="1118"/>
                  </a:cubicBezTo>
                  <a:cubicBezTo>
                    <a:pt x="5251" y="2944"/>
                    <a:pt x="4018" y="4565"/>
                    <a:pt x="2329" y="4770"/>
                  </a:cubicBezTo>
                  <a:cubicBezTo>
                    <a:pt x="2212" y="4786"/>
                    <a:pt x="2095" y="4793"/>
                    <a:pt x="1978" y="4793"/>
                  </a:cubicBezTo>
                  <a:cubicBezTo>
                    <a:pt x="1237" y="4793"/>
                    <a:pt x="534" y="4488"/>
                    <a:pt x="1" y="3994"/>
                  </a:cubicBezTo>
                  <a:lnTo>
                    <a:pt x="1" y="3994"/>
                  </a:lnTo>
                  <a:cubicBezTo>
                    <a:pt x="500" y="5054"/>
                    <a:pt x="1528" y="5773"/>
                    <a:pt x="2690" y="5773"/>
                  </a:cubicBezTo>
                  <a:cubicBezTo>
                    <a:pt x="2804" y="5773"/>
                    <a:pt x="2920" y="5766"/>
                    <a:pt x="3037" y="5752"/>
                  </a:cubicBezTo>
                  <a:cubicBezTo>
                    <a:pt x="4726" y="5547"/>
                    <a:pt x="5958" y="3903"/>
                    <a:pt x="5798" y="2100"/>
                  </a:cubicBezTo>
                  <a:cubicBezTo>
                    <a:pt x="5730" y="1255"/>
                    <a:pt x="5342" y="502"/>
                    <a:pt x="479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9" name="Google Shape;3209;p42"/>
            <p:cNvSpPr/>
            <p:nvPr/>
          </p:nvSpPr>
          <p:spPr>
            <a:xfrm flipH="1">
              <a:off x="7036525" y="2468900"/>
              <a:ext cx="44874" cy="45947"/>
            </a:xfrm>
            <a:custGeom>
              <a:avLst/>
              <a:gdLst/>
              <a:ahLst/>
              <a:cxnLst/>
              <a:rect l="l" t="t" r="r" b="b"/>
              <a:pathLst>
                <a:path w="2718" h="2783" extrusionOk="0">
                  <a:moveTo>
                    <a:pt x="1410" y="0"/>
                  </a:moveTo>
                  <a:cubicBezTo>
                    <a:pt x="1359" y="0"/>
                    <a:pt x="1308" y="4"/>
                    <a:pt x="1256" y="10"/>
                  </a:cubicBezTo>
                  <a:cubicBezTo>
                    <a:pt x="526" y="79"/>
                    <a:pt x="1" y="786"/>
                    <a:pt x="69" y="1540"/>
                  </a:cubicBezTo>
                  <a:cubicBezTo>
                    <a:pt x="133" y="2259"/>
                    <a:pt x="686" y="2782"/>
                    <a:pt x="1331" y="2782"/>
                  </a:cubicBezTo>
                  <a:cubicBezTo>
                    <a:pt x="1381" y="2782"/>
                    <a:pt x="1433" y="2779"/>
                    <a:pt x="1485" y="2772"/>
                  </a:cubicBezTo>
                  <a:cubicBezTo>
                    <a:pt x="2192" y="2681"/>
                    <a:pt x="2717" y="1996"/>
                    <a:pt x="2649" y="1220"/>
                  </a:cubicBezTo>
                  <a:cubicBezTo>
                    <a:pt x="2585" y="522"/>
                    <a:pt x="2051" y="0"/>
                    <a:pt x="141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0" name="Google Shape;3210;p42"/>
            <p:cNvSpPr/>
            <p:nvPr/>
          </p:nvSpPr>
          <p:spPr>
            <a:xfrm flipH="1">
              <a:off x="7440164" y="2437495"/>
              <a:ext cx="178656" cy="104822"/>
            </a:xfrm>
            <a:custGeom>
              <a:avLst/>
              <a:gdLst/>
              <a:ahLst/>
              <a:cxnLst/>
              <a:rect l="l" t="t" r="r" b="b"/>
              <a:pathLst>
                <a:path w="7397" h="4340" extrusionOk="0">
                  <a:moveTo>
                    <a:pt x="5249" y="0"/>
                  </a:moveTo>
                  <a:cubicBezTo>
                    <a:pt x="5196" y="0"/>
                    <a:pt x="5144" y="1"/>
                    <a:pt x="5091" y="3"/>
                  </a:cubicBezTo>
                  <a:cubicBezTo>
                    <a:pt x="4497" y="26"/>
                    <a:pt x="3904" y="140"/>
                    <a:pt x="3470" y="300"/>
                  </a:cubicBezTo>
                  <a:cubicBezTo>
                    <a:pt x="3265" y="368"/>
                    <a:pt x="3082" y="437"/>
                    <a:pt x="2968" y="505"/>
                  </a:cubicBezTo>
                  <a:cubicBezTo>
                    <a:pt x="2854" y="551"/>
                    <a:pt x="2786" y="596"/>
                    <a:pt x="2786" y="596"/>
                  </a:cubicBezTo>
                  <a:cubicBezTo>
                    <a:pt x="2786" y="596"/>
                    <a:pt x="2717" y="619"/>
                    <a:pt x="2603" y="688"/>
                  </a:cubicBezTo>
                  <a:cubicBezTo>
                    <a:pt x="2489" y="756"/>
                    <a:pt x="2329" y="848"/>
                    <a:pt x="2124" y="985"/>
                  </a:cubicBezTo>
                  <a:cubicBezTo>
                    <a:pt x="1758" y="1258"/>
                    <a:pt x="1279" y="1624"/>
                    <a:pt x="914" y="2103"/>
                  </a:cubicBezTo>
                  <a:cubicBezTo>
                    <a:pt x="526" y="2605"/>
                    <a:pt x="229" y="3130"/>
                    <a:pt x="138" y="3587"/>
                  </a:cubicBezTo>
                  <a:cubicBezTo>
                    <a:pt x="47" y="3815"/>
                    <a:pt x="47" y="3997"/>
                    <a:pt x="24" y="4134"/>
                  </a:cubicBezTo>
                  <a:cubicBezTo>
                    <a:pt x="1" y="4271"/>
                    <a:pt x="1" y="4340"/>
                    <a:pt x="24" y="4340"/>
                  </a:cubicBezTo>
                  <a:cubicBezTo>
                    <a:pt x="24" y="4340"/>
                    <a:pt x="47" y="4271"/>
                    <a:pt x="69" y="4134"/>
                  </a:cubicBezTo>
                  <a:cubicBezTo>
                    <a:pt x="115" y="4020"/>
                    <a:pt x="115" y="3838"/>
                    <a:pt x="206" y="3609"/>
                  </a:cubicBezTo>
                  <a:cubicBezTo>
                    <a:pt x="343" y="3199"/>
                    <a:pt x="663" y="2674"/>
                    <a:pt x="1028" y="2217"/>
                  </a:cubicBezTo>
                  <a:cubicBezTo>
                    <a:pt x="1416" y="1761"/>
                    <a:pt x="1895" y="1418"/>
                    <a:pt x="2238" y="1167"/>
                  </a:cubicBezTo>
                  <a:cubicBezTo>
                    <a:pt x="2443" y="1053"/>
                    <a:pt x="2603" y="962"/>
                    <a:pt x="2694" y="893"/>
                  </a:cubicBezTo>
                  <a:cubicBezTo>
                    <a:pt x="2808" y="825"/>
                    <a:pt x="2877" y="802"/>
                    <a:pt x="2877" y="802"/>
                  </a:cubicBezTo>
                  <a:cubicBezTo>
                    <a:pt x="2877" y="802"/>
                    <a:pt x="2945" y="779"/>
                    <a:pt x="3059" y="711"/>
                  </a:cubicBezTo>
                  <a:cubicBezTo>
                    <a:pt x="3174" y="665"/>
                    <a:pt x="3333" y="574"/>
                    <a:pt x="3539" y="505"/>
                  </a:cubicBezTo>
                  <a:cubicBezTo>
                    <a:pt x="3950" y="345"/>
                    <a:pt x="4520" y="208"/>
                    <a:pt x="5114" y="163"/>
                  </a:cubicBezTo>
                  <a:cubicBezTo>
                    <a:pt x="5186" y="160"/>
                    <a:pt x="5259" y="158"/>
                    <a:pt x="5332" y="158"/>
                  </a:cubicBezTo>
                  <a:cubicBezTo>
                    <a:pt x="5832" y="158"/>
                    <a:pt x="6330" y="226"/>
                    <a:pt x="6689" y="345"/>
                  </a:cubicBezTo>
                  <a:cubicBezTo>
                    <a:pt x="7069" y="472"/>
                    <a:pt x="7332" y="599"/>
                    <a:pt x="7369" y="599"/>
                  </a:cubicBezTo>
                  <a:cubicBezTo>
                    <a:pt x="7372" y="599"/>
                    <a:pt x="7373" y="598"/>
                    <a:pt x="7373" y="596"/>
                  </a:cubicBezTo>
                  <a:cubicBezTo>
                    <a:pt x="7396" y="596"/>
                    <a:pt x="7328" y="551"/>
                    <a:pt x="7214" y="482"/>
                  </a:cubicBezTo>
                  <a:cubicBezTo>
                    <a:pt x="7100" y="437"/>
                    <a:pt x="6940" y="323"/>
                    <a:pt x="6712" y="254"/>
                  </a:cubicBezTo>
                  <a:cubicBezTo>
                    <a:pt x="6336" y="108"/>
                    <a:pt x="5808" y="0"/>
                    <a:pt x="52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1" name="Google Shape;3211;p42"/>
            <p:cNvSpPr/>
            <p:nvPr/>
          </p:nvSpPr>
          <p:spPr>
            <a:xfrm flipH="1">
              <a:off x="7382826" y="2453991"/>
              <a:ext cx="245897" cy="212083"/>
            </a:xfrm>
            <a:custGeom>
              <a:avLst/>
              <a:gdLst/>
              <a:ahLst/>
              <a:cxnLst/>
              <a:rect l="l" t="t" r="r" b="b"/>
              <a:pathLst>
                <a:path w="10181" h="8781" extrusionOk="0">
                  <a:moveTo>
                    <a:pt x="4659" y="0"/>
                  </a:moveTo>
                  <a:cubicBezTo>
                    <a:pt x="3753" y="0"/>
                    <a:pt x="2885" y="234"/>
                    <a:pt x="2146" y="667"/>
                  </a:cubicBezTo>
                  <a:cubicBezTo>
                    <a:pt x="1278" y="1192"/>
                    <a:pt x="593" y="1991"/>
                    <a:pt x="251" y="3063"/>
                  </a:cubicBezTo>
                  <a:cubicBezTo>
                    <a:pt x="0" y="3839"/>
                    <a:pt x="68" y="4707"/>
                    <a:pt x="320" y="5460"/>
                  </a:cubicBezTo>
                  <a:cubicBezTo>
                    <a:pt x="959" y="7240"/>
                    <a:pt x="2648" y="8450"/>
                    <a:pt x="4497" y="8701"/>
                  </a:cubicBezTo>
                  <a:cubicBezTo>
                    <a:pt x="4858" y="8754"/>
                    <a:pt x="5218" y="8781"/>
                    <a:pt x="5571" y="8781"/>
                  </a:cubicBezTo>
                  <a:cubicBezTo>
                    <a:pt x="7800" y="8781"/>
                    <a:pt x="9738" y="7719"/>
                    <a:pt x="9975" y="5551"/>
                  </a:cubicBezTo>
                  <a:cubicBezTo>
                    <a:pt x="10180" y="3497"/>
                    <a:pt x="8788" y="530"/>
                    <a:pt x="5387" y="50"/>
                  </a:cubicBezTo>
                  <a:cubicBezTo>
                    <a:pt x="5143" y="17"/>
                    <a:pt x="4899" y="0"/>
                    <a:pt x="465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2" name="Google Shape;3212;p42"/>
            <p:cNvSpPr/>
            <p:nvPr/>
          </p:nvSpPr>
          <p:spPr>
            <a:xfrm flipH="1">
              <a:off x="7377319" y="2475583"/>
              <a:ext cx="232661" cy="195732"/>
            </a:xfrm>
            <a:custGeom>
              <a:avLst/>
              <a:gdLst/>
              <a:ahLst/>
              <a:cxnLst/>
              <a:rect l="l" t="t" r="r" b="b"/>
              <a:pathLst>
                <a:path w="9633" h="8104" extrusionOk="0">
                  <a:moveTo>
                    <a:pt x="4428" y="1"/>
                  </a:moveTo>
                  <a:cubicBezTo>
                    <a:pt x="1986" y="1"/>
                    <a:pt x="0" y="1918"/>
                    <a:pt x="0" y="4292"/>
                  </a:cubicBezTo>
                  <a:cubicBezTo>
                    <a:pt x="0" y="6666"/>
                    <a:pt x="1917" y="8104"/>
                    <a:pt x="4360" y="8104"/>
                  </a:cubicBezTo>
                  <a:cubicBezTo>
                    <a:pt x="5798" y="8104"/>
                    <a:pt x="7099" y="7899"/>
                    <a:pt x="8149" y="6849"/>
                  </a:cubicBezTo>
                  <a:cubicBezTo>
                    <a:pt x="9085" y="5936"/>
                    <a:pt x="9632" y="4612"/>
                    <a:pt x="9016" y="3356"/>
                  </a:cubicBezTo>
                  <a:cubicBezTo>
                    <a:pt x="8194" y="1644"/>
                    <a:pt x="6391" y="1"/>
                    <a:pt x="442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3" name="Google Shape;3213;p42"/>
            <p:cNvSpPr/>
            <p:nvPr/>
          </p:nvSpPr>
          <p:spPr>
            <a:xfrm flipH="1">
              <a:off x="7436299" y="2480051"/>
              <a:ext cx="169840" cy="165324"/>
            </a:xfrm>
            <a:custGeom>
              <a:avLst/>
              <a:gdLst/>
              <a:ahLst/>
              <a:cxnLst/>
              <a:rect l="l" t="t" r="r" b="b"/>
              <a:pathLst>
                <a:path w="7032" h="6845" extrusionOk="0">
                  <a:moveTo>
                    <a:pt x="3569" y="1"/>
                  </a:moveTo>
                  <a:cubicBezTo>
                    <a:pt x="3446" y="1"/>
                    <a:pt x="3322" y="8"/>
                    <a:pt x="3196" y="21"/>
                  </a:cubicBezTo>
                  <a:cubicBezTo>
                    <a:pt x="1348" y="227"/>
                    <a:pt x="1" y="1939"/>
                    <a:pt x="161" y="3810"/>
                  </a:cubicBezTo>
                  <a:cubicBezTo>
                    <a:pt x="331" y="5555"/>
                    <a:pt x="1771" y="6844"/>
                    <a:pt x="3463" y="6844"/>
                  </a:cubicBezTo>
                  <a:cubicBezTo>
                    <a:pt x="3586" y="6844"/>
                    <a:pt x="3710" y="6837"/>
                    <a:pt x="3835" y="6823"/>
                  </a:cubicBezTo>
                  <a:cubicBezTo>
                    <a:pt x="5684" y="6595"/>
                    <a:pt x="7031" y="4906"/>
                    <a:pt x="6871" y="3034"/>
                  </a:cubicBezTo>
                  <a:cubicBezTo>
                    <a:pt x="6701" y="1289"/>
                    <a:pt x="5261" y="1"/>
                    <a:pt x="356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4" name="Google Shape;3214;p42"/>
            <p:cNvSpPr/>
            <p:nvPr/>
          </p:nvSpPr>
          <p:spPr>
            <a:xfrm flipH="1">
              <a:off x="7480402" y="2510049"/>
              <a:ext cx="95958" cy="93204"/>
            </a:xfrm>
            <a:custGeom>
              <a:avLst/>
              <a:gdLst/>
              <a:ahLst/>
              <a:cxnLst/>
              <a:rect l="l" t="t" r="r" b="b"/>
              <a:pathLst>
                <a:path w="3973" h="3859" extrusionOk="0">
                  <a:moveTo>
                    <a:pt x="2013" y="1"/>
                  </a:moveTo>
                  <a:cubicBezTo>
                    <a:pt x="1944" y="1"/>
                    <a:pt x="1874" y="4"/>
                    <a:pt x="1804" y="12"/>
                  </a:cubicBezTo>
                  <a:cubicBezTo>
                    <a:pt x="776" y="149"/>
                    <a:pt x="0" y="1085"/>
                    <a:pt x="92" y="2158"/>
                  </a:cubicBezTo>
                  <a:cubicBezTo>
                    <a:pt x="198" y="3137"/>
                    <a:pt x="1000" y="3858"/>
                    <a:pt x="1959" y="3858"/>
                  </a:cubicBezTo>
                  <a:cubicBezTo>
                    <a:pt x="2028" y="3858"/>
                    <a:pt x="2098" y="3854"/>
                    <a:pt x="2169" y="3847"/>
                  </a:cubicBezTo>
                  <a:cubicBezTo>
                    <a:pt x="3196" y="3732"/>
                    <a:pt x="3972" y="2774"/>
                    <a:pt x="3858" y="1724"/>
                  </a:cubicBezTo>
                  <a:cubicBezTo>
                    <a:pt x="3773" y="723"/>
                    <a:pt x="2973" y="1"/>
                    <a:pt x="20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5" name="Google Shape;3215;p42"/>
            <p:cNvSpPr/>
            <p:nvPr/>
          </p:nvSpPr>
          <p:spPr>
            <a:xfrm flipH="1">
              <a:off x="7436299" y="2500412"/>
              <a:ext cx="157692" cy="144963"/>
            </a:xfrm>
            <a:custGeom>
              <a:avLst/>
              <a:gdLst/>
              <a:ahLst/>
              <a:cxnLst/>
              <a:rect l="l" t="t" r="r" b="b"/>
              <a:pathLst>
                <a:path w="6529" h="6002" extrusionOk="0">
                  <a:moveTo>
                    <a:pt x="5250" y="0"/>
                  </a:moveTo>
                  <a:lnTo>
                    <a:pt x="5250" y="0"/>
                  </a:lnTo>
                  <a:cubicBezTo>
                    <a:pt x="5432" y="365"/>
                    <a:pt x="5547" y="753"/>
                    <a:pt x="5592" y="1187"/>
                  </a:cubicBezTo>
                  <a:cubicBezTo>
                    <a:pt x="5775" y="3059"/>
                    <a:pt x="4405" y="4748"/>
                    <a:pt x="2556" y="4953"/>
                  </a:cubicBezTo>
                  <a:cubicBezTo>
                    <a:pt x="2428" y="4969"/>
                    <a:pt x="2300" y="4976"/>
                    <a:pt x="2173" y="4976"/>
                  </a:cubicBezTo>
                  <a:cubicBezTo>
                    <a:pt x="1356" y="4976"/>
                    <a:pt x="593" y="4665"/>
                    <a:pt x="0" y="4131"/>
                  </a:cubicBezTo>
                  <a:lnTo>
                    <a:pt x="0" y="4131"/>
                  </a:lnTo>
                  <a:cubicBezTo>
                    <a:pt x="542" y="5256"/>
                    <a:pt x="1673" y="6001"/>
                    <a:pt x="2959" y="6001"/>
                  </a:cubicBezTo>
                  <a:cubicBezTo>
                    <a:pt x="3082" y="6001"/>
                    <a:pt x="3207" y="5994"/>
                    <a:pt x="3332" y="5980"/>
                  </a:cubicBezTo>
                  <a:cubicBezTo>
                    <a:pt x="5181" y="5752"/>
                    <a:pt x="6528" y="4063"/>
                    <a:pt x="6368" y="2191"/>
                  </a:cubicBezTo>
                  <a:cubicBezTo>
                    <a:pt x="6277" y="1301"/>
                    <a:pt x="5866" y="548"/>
                    <a:pt x="525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6" name="Google Shape;3216;p42"/>
            <p:cNvSpPr/>
            <p:nvPr/>
          </p:nvSpPr>
          <p:spPr>
            <a:xfrm flipH="1">
              <a:off x="7432978" y="2519775"/>
              <a:ext cx="48571" cy="47373"/>
            </a:xfrm>
            <a:custGeom>
              <a:avLst/>
              <a:gdLst/>
              <a:ahLst/>
              <a:cxnLst/>
              <a:rect l="l" t="t" r="r" b="b"/>
              <a:pathLst>
                <a:path w="2968" h="2893" extrusionOk="0">
                  <a:moveTo>
                    <a:pt x="1473" y="1"/>
                  </a:moveTo>
                  <a:cubicBezTo>
                    <a:pt x="1431" y="1"/>
                    <a:pt x="1389" y="3"/>
                    <a:pt x="1347" y="6"/>
                  </a:cubicBezTo>
                  <a:cubicBezTo>
                    <a:pt x="571" y="98"/>
                    <a:pt x="0" y="828"/>
                    <a:pt x="69" y="1604"/>
                  </a:cubicBezTo>
                  <a:cubicBezTo>
                    <a:pt x="132" y="2347"/>
                    <a:pt x="728" y="2892"/>
                    <a:pt x="1453" y="2892"/>
                  </a:cubicBezTo>
                  <a:cubicBezTo>
                    <a:pt x="1508" y="2892"/>
                    <a:pt x="1564" y="2889"/>
                    <a:pt x="1621" y="2882"/>
                  </a:cubicBezTo>
                  <a:cubicBezTo>
                    <a:pt x="2397" y="2791"/>
                    <a:pt x="2967" y="2084"/>
                    <a:pt x="2899" y="1285"/>
                  </a:cubicBezTo>
                  <a:cubicBezTo>
                    <a:pt x="2834" y="551"/>
                    <a:pt x="2198" y="1"/>
                    <a:pt x="147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7" name="Google Shape;3217;p42"/>
            <p:cNvSpPr/>
            <p:nvPr/>
          </p:nvSpPr>
          <p:spPr>
            <a:xfrm flipH="1">
              <a:off x="7149078" y="2674575"/>
              <a:ext cx="210078" cy="94340"/>
            </a:xfrm>
            <a:custGeom>
              <a:avLst/>
              <a:gdLst/>
              <a:ahLst/>
              <a:cxnLst/>
              <a:rect l="l" t="t" r="r" b="b"/>
              <a:pathLst>
                <a:path w="8698" h="3906" extrusionOk="0">
                  <a:moveTo>
                    <a:pt x="7273" y="0"/>
                  </a:moveTo>
                  <a:cubicBezTo>
                    <a:pt x="7269" y="0"/>
                    <a:pt x="7264" y="1"/>
                    <a:pt x="7259" y="2"/>
                  </a:cubicBezTo>
                  <a:cubicBezTo>
                    <a:pt x="7168" y="25"/>
                    <a:pt x="7145" y="276"/>
                    <a:pt x="7213" y="573"/>
                  </a:cubicBezTo>
                  <a:cubicBezTo>
                    <a:pt x="7259" y="709"/>
                    <a:pt x="7328" y="846"/>
                    <a:pt x="7419" y="938"/>
                  </a:cubicBezTo>
                  <a:cubicBezTo>
                    <a:pt x="7510" y="1029"/>
                    <a:pt x="7579" y="1098"/>
                    <a:pt x="7579" y="1098"/>
                  </a:cubicBezTo>
                  <a:lnTo>
                    <a:pt x="7624" y="1098"/>
                  </a:lnTo>
                  <a:cubicBezTo>
                    <a:pt x="7579" y="1189"/>
                    <a:pt x="7533" y="1303"/>
                    <a:pt x="7464" y="1417"/>
                  </a:cubicBezTo>
                  <a:cubicBezTo>
                    <a:pt x="7282" y="1805"/>
                    <a:pt x="6962" y="2262"/>
                    <a:pt x="6529" y="2604"/>
                  </a:cubicBezTo>
                  <a:cubicBezTo>
                    <a:pt x="6095" y="2946"/>
                    <a:pt x="5616" y="3152"/>
                    <a:pt x="5205" y="3220"/>
                  </a:cubicBezTo>
                  <a:cubicBezTo>
                    <a:pt x="4999" y="3266"/>
                    <a:pt x="4840" y="3266"/>
                    <a:pt x="4725" y="3266"/>
                  </a:cubicBezTo>
                  <a:lnTo>
                    <a:pt x="4383" y="3266"/>
                  </a:lnTo>
                  <a:cubicBezTo>
                    <a:pt x="4315" y="3266"/>
                    <a:pt x="4246" y="3243"/>
                    <a:pt x="4178" y="3243"/>
                  </a:cubicBezTo>
                  <a:cubicBezTo>
                    <a:pt x="4109" y="3220"/>
                    <a:pt x="4018" y="3220"/>
                    <a:pt x="3904" y="3197"/>
                  </a:cubicBezTo>
                  <a:cubicBezTo>
                    <a:pt x="3539" y="3106"/>
                    <a:pt x="3036" y="2855"/>
                    <a:pt x="2580" y="2536"/>
                  </a:cubicBezTo>
                  <a:cubicBezTo>
                    <a:pt x="1941" y="2056"/>
                    <a:pt x="1416" y="1417"/>
                    <a:pt x="1142" y="1120"/>
                  </a:cubicBezTo>
                  <a:cubicBezTo>
                    <a:pt x="1165" y="1075"/>
                    <a:pt x="1188" y="1052"/>
                    <a:pt x="1210" y="1006"/>
                  </a:cubicBezTo>
                  <a:cubicBezTo>
                    <a:pt x="1324" y="778"/>
                    <a:pt x="1256" y="550"/>
                    <a:pt x="1188" y="550"/>
                  </a:cubicBezTo>
                  <a:cubicBezTo>
                    <a:pt x="1181" y="548"/>
                    <a:pt x="1173" y="547"/>
                    <a:pt x="1166" y="547"/>
                  </a:cubicBezTo>
                  <a:cubicBezTo>
                    <a:pt x="1079" y="547"/>
                    <a:pt x="973" y="667"/>
                    <a:pt x="868" y="709"/>
                  </a:cubicBezTo>
                  <a:cubicBezTo>
                    <a:pt x="799" y="732"/>
                    <a:pt x="754" y="755"/>
                    <a:pt x="708" y="755"/>
                  </a:cubicBezTo>
                  <a:lnTo>
                    <a:pt x="640" y="755"/>
                  </a:lnTo>
                  <a:cubicBezTo>
                    <a:pt x="640" y="755"/>
                    <a:pt x="617" y="778"/>
                    <a:pt x="571" y="801"/>
                  </a:cubicBezTo>
                  <a:cubicBezTo>
                    <a:pt x="548" y="846"/>
                    <a:pt x="480" y="846"/>
                    <a:pt x="411" y="869"/>
                  </a:cubicBezTo>
                  <a:cubicBezTo>
                    <a:pt x="274" y="915"/>
                    <a:pt x="92" y="915"/>
                    <a:pt x="46" y="1006"/>
                  </a:cubicBezTo>
                  <a:cubicBezTo>
                    <a:pt x="1" y="1075"/>
                    <a:pt x="138" y="1257"/>
                    <a:pt x="366" y="1326"/>
                  </a:cubicBezTo>
                  <a:cubicBezTo>
                    <a:pt x="480" y="1371"/>
                    <a:pt x="600" y="1383"/>
                    <a:pt x="691" y="1383"/>
                  </a:cubicBezTo>
                  <a:cubicBezTo>
                    <a:pt x="782" y="1383"/>
                    <a:pt x="845" y="1371"/>
                    <a:pt x="845" y="1371"/>
                  </a:cubicBezTo>
                  <a:cubicBezTo>
                    <a:pt x="845" y="1371"/>
                    <a:pt x="936" y="1326"/>
                    <a:pt x="1051" y="1234"/>
                  </a:cubicBezTo>
                  <a:cubicBezTo>
                    <a:pt x="1233" y="1622"/>
                    <a:pt x="1667" y="2330"/>
                    <a:pt x="2283" y="2878"/>
                  </a:cubicBezTo>
                  <a:cubicBezTo>
                    <a:pt x="2740" y="3289"/>
                    <a:pt x="3287" y="3631"/>
                    <a:pt x="3744" y="3768"/>
                  </a:cubicBezTo>
                  <a:cubicBezTo>
                    <a:pt x="3858" y="3791"/>
                    <a:pt x="3972" y="3837"/>
                    <a:pt x="4063" y="3859"/>
                  </a:cubicBezTo>
                  <a:cubicBezTo>
                    <a:pt x="4155" y="3859"/>
                    <a:pt x="4246" y="3882"/>
                    <a:pt x="4315" y="3905"/>
                  </a:cubicBezTo>
                  <a:lnTo>
                    <a:pt x="4771" y="3905"/>
                  </a:lnTo>
                  <a:cubicBezTo>
                    <a:pt x="4908" y="3882"/>
                    <a:pt x="5113" y="3882"/>
                    <a:pt x="5342" y="3791"/>
                  </a:cubicBezTo>
                  <a:cubicBezTo>
                    <a:pt x="5798" y="3700"/>
                    <a:pt x="6392" y="3380"/>
                    <a:pt x="6825" y="2946"/>
                  </a:cubicBezTo>
                  <a:cubicBezTo>
                    <a:pt x="7282" y="2513"/>
                    <a:pt x="7579" y="1942"/>
                    <a:pt x="7693" y="1508"/>
                  </a:cubicBezTo>
                  <a:cubicBezTo>
                    <a:pt x="7738" y="1371"/>
                    <a:pt x="7761" y="1257"/>
                    <a:pt x="7784" y="1143"/>
                  </a:cubicBezTo>
                  <a:lnTo>
                    <a:pt x="7807" y="1143"/>
                  </a:lnTo>
                  <a:cubicBezTo>
                    <a:pt x="7841" y="1149"/>
                    <a:pt x="7878" y="1152"/>
                    <a:pt x="7917" y="1152"/>
                  </a:cubicBezTo>
                  <a:cubicBezTo>
                    <a:pt x="8032" y="1152"/>
                    <a:pt x="8161" y="1126"/>
                    <a:pt x="8263" y="1075"/>
                  </a:cubicBezTo>
                  <a:cubicBezTo>
                    <a:pt x="8537" y="961"/>
                    <a:pt x="8697" y="732"/>
                    <a:pt x="8651" y="664"/>
                  </a:cubicBezTo>
                  <a:cubicBezTo>
                    <a:pt x="8632" y="634"/>
                    <a:pt x="8575" y="626"/>
                    <a:pt x="8501" y="626"/>
                  </a:cubicBezTo>
                  <a:cubicBezTo>
                    <a:pt x="8403" y="626"/>
                    <a:pt x="8276" y="641"/>
                    <a:pt x="8172" y="641"/>
                  </a:cubicBezTo>
                  <a:cubicBezTo>
                    <a:pt x="7967" y="618"/>
                    <a:pt x="7898" y="527"/>
                    <a:pt x="7898" y="527"/>
                  </a:cubicBezTo>
                  <a:cubicBezTo>
                    <a:pt x="7898" y="527"/>
                    <a:pt x="7875" y="527"/>
                    <a:pt x="7830" y="504"/>
                  </a:cubicBezTo>
                  <a:cubicBezTo>
                    <a:pt x="7761" y="481"/>
                    <a:pt x="7693" y="413"/>
                    <a:pt x="7624" y="344"/>
                  </a:cubicBezTo>
                  <a:cubicBezTo>
                    <a:pt x="7473" y="193"/>
                    <a:pt x="7362" y="0"/>
                    <a:pt x="727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8" name="Google Shape;3218;p42"/>
            <p:cNvSpPr/>
            <p:nvPr/>
          </p:nvSpPr>
          <p:spPr>
            <a:xfrm flipH="1">
              <a:off x="7194291" y="2763336"/>
              <a:ext cx="56251" cy="30384"/>
            </a:xfrm>
            <a:custGeom>
              <a:avLst/>
              <a:gdLst/>
              <a:ahLst/>
              <a:cxnLst/>
              <a:rect l="l" t="t" r="r" b="b"/>
              <a:pathLst>
                <a:path w="2329" h="1258" extrusionOk="0">
                  <a:moveTo>
                    <a:pt x="2254" y="1"/>
                  </a:moveTo>
                  <a:cubicBezTo>
                    <a:pt x="2201" y="1"/>
                    <a:pt x="2022" y="282"/>
                    <a:pt x="1781" y="458"/>
                  </a:cubicBezTo>
                  <a:cubicBezTo>
                    <a:pt x="1644" y="550"/>
                    <a:pt x="1529" y="641"/>
                    <a:pt x="1415" y="664"/>
                  </a:cubicBezTo>
                  <a:cubicBezTo>
                    <a:pt x="1324" y="709"/>
                    <a:pt x="1256" y="755"/>
                    <a:pt x="1256" y="755"/>
                  </a:cubicBezTo>
                  <a:cubicBezTo>
                    <a:pt x="1256" y="755"/>
                    <a:pt x="1187" y="778"/>
                    <a:pt x="1073" y="823"/>
                  </a:cubicBezTo>
                  <a:cubicBezTo>
                    <a:pt x="982" y="892"/>
                    <a:pt x="822" y="915"/>
                    <a:pt x="685" y="960"/>
                  </a:cubicBezTo>
                  <a:cubicBezTo>
                    <a:pt x="365" y="1029"/>
                    <a:pt x="46" y="983"/>
                    <a:pt x="23" y="1052"/>
                  </a:cubicBezTo>
                  <a:cubicBezTo>
                    <a:pt x="0" y="1097"/>
                    <a:pt x="320" y="1257"/>
                    <a:pt x="708" y="1257"/>
                  </a:cubicBezTo>
                  <a:cubicBezTo>
                    <a:pt x="890" y="1257"/>
                    <a:pt x="1073" y="1257"/>
                    <a:pt x="1210" y="1212"/>
                  </a:cubicBezTo>
                  <a:cubicBezTo>
                    <a:pt x="1347" y="1166"/>
                    <a:pt x="1438" y="1143"/>
                    <a:pt x="1438" y="1143"/>
                  </a:cubicBezTo>
                  <a:cubicBezTo>
                    <a:pt x="1438" y="1143"/>
                    <a:pt x="1507" y="1097"/>
                    <a:pt x="1621" y="1006"/>
                  </a:cubicBezTo>
                  <a:cubicBezTo>
                    <a:pt x="1758" y="938"/>
                    <a:pt x="1872" y="801"/>
                    <a:pt x="2009" y="664"/>
                  </a:cubicBezTo>
                  <a:cubicBezTo>
                    <a:pt x="2237" y="390"/>
                    <a:pt x="2328" y="25"/>
                    <a:pt x="2260" y="2"/>
                  </a:cubicBezTo>
                  <a:cubicBezTo>
                    <a:pt x="2258" y="1"/>
                    <a:pt x="2256" y="1"/>
                    <a:pt x="2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9" name="Google Shape;3219;p42"/>
            <p:cNvSpPr/>
            <p:nvPr/>
          </p:nvSpPr>
          <p:spPr>
            <a:xfrm flipH="1">
              <a:off x="7064182" y="1962004"/>
              <a:ext cx="949362" cy="690061"/>
            </a:xfrm>
            <a:custGeom>
              <a:avLst/>
              <a:gdLst/>
              <a:ahLst/>
              <a:cxnLst/>
              <a:rect l="l" t="t" r="r" b="b"/>
              <a:pathLst>
                <a:path w="39307" h="28571" extrusionOk="0">
                  <a:moveTo>
                    <a:pt x="23105" y="0"/>
                  </a:moveTo>
                  <a:cubicBezTo>
                    <a:pt x="16101" y="0"/>
                    <a:pt x="11961" y="3073"/>
                    <a:pt x="11961" y="3073"/>
                  </a:cubicBezTo>
                  <a:cubicBezTo>
                    <a:pt x="1" y="11062"/>
                    <a:pt x="6894" y="23730"/>
                    <a:pt x="6894" y="23730"/>
                  </a:cubicBezTo>
                  <a:cubicBezTo>
                    <a:pt x="6894" y="23730"/>
                    <a:pt x="6095" y="23000"/>
                    <a:pt x="4886" y="22657"/>
                  </a:cubicBezTo>
                  <a:lnTo>
                    <a:pt x="4886" y="22657"/>
                  </a:lnTo>
                  <a:cubicBezTo>
                    <a:pt x="5091" y="22771"/>
                    <a:pt x="5274" y="22908"/>
                    <a:pt x="5456" y="23023"/>
                  </a:cubicBezTo>
                  <a:cubicBezTo>
                    <a:pt x="5707" y="23182"/>
                    <a:pt x="6575" y="23479"/>
                    <a:pt x="6712" y="23730"/>
                  </a:cubicBezTo>
                  <a:cubicBezTo>
                    <a:pt x="6712" y="23730"/>
                    <a:pt x="9366" y="28571"/>
                    <a:pt x="10993" y="28571"/>
                  </a:cubicBezTo>
                  <a:cubicBezTo>
                    <a:pt x="11011" y="28571"/>
                    <a:pt x="11030" y="28570"/>
                    <a:pt x="11048" y="28569"/>
                  </a:cubicBezTo>
                  <a:cubicBezTo>
                    <a:pt x="12669" y="28432"/>
                    <a:pt x="12783" y="27063"/>
                    <a:pt x="12783" y="27063"/>
                  </a:cubicBezTo>
                  <a:lnTo>
                    <a:pt x="10250" y="21448"/>
                  </a:lnTo>
                  <a:cubicBezTo>
                    <a:pt x="10250" y="21448"/>
                    <a:pt x="14837" y="20808"/>
                    <a:pt x="16321" y="10628"/>
                  </a:cubicBezTo>
                  <a:cubicBezTo>
                    <a:pt x="16321" y="10628"/>
                    <a:pt x="17412" y="11533"/>
                    <a:pt x="19187" y="11533"/>
                  </a:cubicBezTo>
                  <a:cubicBezTo>
                    <a:pt x="20525" y="11533"/>
                    <a:pt x="22253" y="11019"/>
                    <a:pt x="24196" y="9213"/>
                  </a:cubicBezTo>
                  <a:cubicBezTo>
                    <a:pt x="24196" y="9213"/>
                    <a:pt x="27255" y="10991"/>
                    <a:pt x="31603" y="10991"/>
                  </a:cubicBezTo>
                  <a:cubicBezTo>
                    <a:pt x="32445" y="10991"/>
                    <a:pt x="33336" y="10925"/>
                    <a:pt x="34262" y="10765"/>
                  </a:cubicBezTo>
                  <a:cubicBezTo>
                    <a:pt x="38119" y="10081"/>
                    <a:pt x="39078" y="8643"/>
                    <a:pt x="39306" y="7798"/>
                  </a:cubicBezTo>
                  <a:cubicBezTo>
                    <a:pt x="37891" y="5082"/>
                    <a:pt x="35540" y="2754"/>
                    <a:pt x="31431" y="1384"/>
                  </a:cubicBezTo>
                  <a:cubicBezTo>
                    <a:pt x="28343" y="374"/>
                    <a:pt x="25550" y="0"/>
                    <a:pt x="2310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0" name="Google Shape;3220;p42"/>
            <p:cNvSpPr/>
            <p:nvPr/>
          </p:nvSpPr>
          <p:spPr>
            <a:xfrm flipH="1">
              <a:off x="6868474" y="1734657"/>
              <a:ext cx="1190815" cy="899222"/>
            </a:xfrm>
            <a:custGeom>
              <a:avLst/>
              <a:gdLst/>
              <a:ahLst/>
              <a:cxnLst/>
              <a:rect l="l" t="t" r="r" b="b"/>
              <a:pathLst>
                <a:path w="49304" h="37231" extrusionOk="0">
                  <a:moveTo>
                    <a:pt x="32298" y="1"/>
                  </a:moveTo>
                  <a:lnTo>
                    <a:pt x="32298" y="2854"/>
                  </a:lnTo>
                  <a:lnTo>
                    <a:pt x="30198" y="754"/>
                  </a:lnTo>
                  <a:cubicBezTo>
                    <a:pt x="30198" y="754"/>
                    <a:pt x="30198" y="754"/>
                    <a:pt x="30198" y="754"/>
                  </a:cubicBezTo>
                  <a:cubicBezTo>
                    <a:pt x="30145" y="754"/>
                    <a:pt x="26705" y="3289"/>
                    <a:pt x="26409" y="3493"/>
                  </a:cubicBezTo>
                  <a:cubicBezTo>
                    <a:pt x="25451" y="4155"/>
                    <a:pt x="24720" y="4657"/>
                    <a:pt x="23533" y="4977"/>
                  </a:cubicBezTo>
                  <a:cubicBezTo>
                    <a:pt x="22255" y="5319"/>
                    <a:pt x="20954" y="5502"/>
                    <a:pt x="19653" y="5707"/>
                  </a:cubicBezTo>
                  <a:cubicBezTo>
                    <a:pt x="18877" y="5844"/>
                    <a:pt x="18078" y="6004"/>
                    <a:pt x="17279" y="6141"/>
                  </a:cubicBezTo>
                  <a:cubicBezTo>
                    <a:pt x="14403" y="6666"/>
                    <a:pt x="11504" y="7944"/>
                    <a:pt x="9108" y="9633"/>
                  </a:cubicBezTo>
                  <a:cubicBezTo>
                    <a:pt x="7464" y="10820"/>
                    <a:pt x="6300" y="12281"/>
                    <a:pt x="5364" y="14038"/>
                  </a:cubicBezTo>
                  <a:cubicBezTo>
                    <a:pt x="5182" y="14381"/>
                    <a:pt x="3995" y="16846"/>
                    <a:pt x="4383" y="17051"/>
                  </a:cubicBezTo>
                  <a:cubicBezTo>
                    <a:pt x="3767" y="16732"/>
                    <a:pt x="3698" y="15887"/>
                    <a:pt x="3401" y="15362"/>
                  </a:cubicBezTo>
                  <a:cubicBezTo>
                    <a:pt x="2739" y="16389"/>
                    <a:pt x="2603" y="17485"/>
                    <a:pt x="3150" y="18603"/>
                  </a:cubicBezTo>
                  <a:cubicBezTo>
                    <a:pt x="2757" y="18522"/>
                    <a:pt x="2458" y="18346"/>
                    <a:pt x="2101" y="18346"/>
                  </a:cubicBezTo>
                  <a:cubicBezTo>
                    <a:pt x="1961" y="18346"/>
                    <a:pt x="1811" y="18373"/>
                    <a:pt x="1644" y="18444"/>
                  </a:cubicBezTo>
                  <a:cubicBezTo>
                    <a:pt x="1279" y="18603"/>
                    <a:pt x="685" y="19060"/>
                    <a:pt x="662" y="19494"/>
                  </a:cubicBezTo>
                  <a:cubicBezTo>
                    <a:pt x="1251" y="19153"/>
                    <a:pt x="1650" y="19054"/>
                    <a:pt x="2145" y="19054"/>
                  </a:cubicBezTo>
                  <a:cubicBezTo>
                    <a:pt x="2380" y="19054"/>
                    <a:pt x="2637" y="19076"/>
                    <a:pt x="2945" y="19106"/>
                  </a:cubicBezTo>
                  <a:cubicBezTo>
                    <a:pt x="2351" y="19631"/>
                    <a:pt x="1621" y="20064"/>
                    <a:pt x="1279" y="20795"/>
                  </a:cubicBezTo>
                  <a:cubicBezTo>
                    <a:pt x="0" y="23602"/>
                    <a:pt x="1918" y="27482"/>
                    <a:pt x="3858" y="29491"/>
                  </a:cubicBezTo>
                  <a:cubicBezTo>
                    <a:pt x="4680" y="30336"/>
                    <a:pt x="5615" y="31066"/>
                    <a:pt x="6620" y="31705"/>
                  </a:cubicBezTo>
                  <a:cubicBezTo>
                    <a:pt x="6848" y="31842"/>
                    <a:pt x="7715" y="32139"/>
                    <a:pt x="7852" y="32390"/>
                  </a:cubicBezTo>
                  <a:cubicBezTo>
                    <a:pt x="7852" y="32390"/>
                    <a:pt x="10529" y="37231"/>
                    <a:pt x="12134" y="37231"/>
                  </a:cubicBezTo>
                  <a:cubicBezTo>
                    <a:pt x="12153" y="37231"/>
                    <a:pt x="12171" y="37230"/>
                    <a:pt x="12189" y="37229"/>
                  </a:cubicBezTo>
                  <a:cubicBezTo>
                    <a:pt x="13810" y="37115"/>
                    <a:pt x="13947" y="35745"/>
                    <a:pt x="13947" y="35745"/>
                  </a:cubicBezTo>
                  <a:lnTo>
                    <a:pt x="11390" y="30130"/>
                  </a:lnTo>
                  <a:cubicBezTo>
                    <a:pt x="11390" y="30130"/>
                    <a:pt x="15978" y="29468"/>
                    <a:pt x="17462" y="19311"/>
                  </a:cubicBezTo>
                  <a:cubicBezTo>
                    <a:pt x="17462" y="19311"/>
                    <a:pt x="18540" y="20226"/>
                    <a:pt x="20306" y="20226"/>
                  </a:cubicBezTo>
                  <a:cubicBezTo>
                    <a:pt x="21634" y="20226"/>
                    <a:pt x="23351" y="19708"/>
                    <a:pt x="25291" y="17896"/>
                  </a:cubicBezTo>
                  <a:cubicBezTo>
                    <a:pt x="25291" y="17896"/>
                    <a:pt x="28346" y="19668"/>
                    <a:pt x="32662" y="19668"/>
                  </a:cubicBezTo>
                  <a:cubicBezTo>
                    <a:pt x="33530" y="19668"/>
                    <a:pt x="34448" y="19597"/>
                    <a:pt x="35402" y="19425"/>
                  </a:cubicBezTo>
                  <a:cubicBezTo>
                    <a:pt x="40241" y="18558"/>
                    <a:pt x="40675" y="16298"/>
                    <a:pt x="40675" y="16298"/>
                  </a:cubicBezTo>
                  <a:cubicBezTo>
                    <a:pt x="40675" y="16298"/>
                    <a:pt x="42592" y="21479"/>
                    <a:pt x="42958" y="23328"/>
                  </a:cubicBezTo>
                  <a:cubicBezTo>
                    <a:pt x="43346" y="25200"/>
                    <a:pt x="43460" y="28167"/>
                    <a:pt x="43460" y="28167"/>
                  </a:cubicBezTo>
                  <a:lnTo>
                    <a:pt x="44852" y="32253"/>
                  </a:lnTo>
                  <a:lnTo>
                    <a:pt x="44943" y="27049"/>
                  </a:lnTo>
                  <a:cubicBezTo>
                    <a:pt x="44943" y="27049"/>
                    <a:pt x="49303" y="18238"/>
                    <a:pt x="42592" y="13399"/>
                  </a:cubicBezTo>
                  <a:cubicBezTo>
                    <a:pt x="42592" y="13399"/>
                    <a:pt x="45195" y="6346"/>
                    <a:pt x="38370" y="3858"/>
                  </a:cubicBezTo>
                  <a:cubicBezTo>
                    <a:pt x="38370" y="3858"/>
                    <a:pt x="37890" y="640"/>
                    <a:pt x="3229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1" name="Google Shape;3221;p42"/>
            <p:cNvSpPr/>
            <p:nvPr/>
          </p:nvSpPr>
          <p:spPr>
            <a:xfrm flipH="1">
              <a:off x="6941801" y="1734657"/>
              <a:ext cx="1101499" cy="899222"/>
            </a:xfrm>
            <a:custGeom>
              <a:avLst/>
              <a:gdLst/>
              <a:ahLst/>
              <a:cxnLst/>
              <a:rect l="l" t="t" r="r" b="b"/>
              <a:pathLst>
                <a:path w="45606" h="37231" extrusionOk="0">
                  <a:moveTo>
                    <a:pt x="31636" y="1"/>
                  </a:moveTo>
                  <a:lnTo>
                    <a:pt x="31636" y="2854"/>
                  </a:lnTo>
                  <a:lnTo>
                    <a:pt x="29536" y="754"/>
                  </a:lnTo>
                  <a:cubicBezTo>
                    <a:pt x="29514" y="754"/>
                    <a:pt x="29331" y="891"/>
                    <a:pt x="29034" y="1096"/>
                  </a:cubicBezTo>
                  <a:cubicBezTo>
                    <a:pt x="29308" y="2786"/>
                    <a:pt x="29399" y="4885"/>
                    <a:pt x="28783" y="6826"/>
                  </a:cubicBezTo>
                  <a:cubicBezTo>
                    <a:pt x="27630" y="10468"/>
                    <a:pt x="20860" y="15654"/>
                    <a:pt x="17097" y="15654"/>
                  </a:cubicBezTo>
                  <a:cubicBezTo>
                    <a:pt x="16616" y="15654"/>
                    <a:pt x="16183" y="15569"/>
                    <a:pt x="15818" y="15385"/>
                  </a:cubicBezTo>
                  <a:cubicBezTo>
                    <a:pt x="12600" y="13787"/>
                    <a:pt x="14175" y="10296"/>
                    <a:pt x="14175" y="10295"/>
                  </a:cubicBezTo>
                  <a:lnTo>
                    <a:pt x="14175" y="10295"/>
                  </a:lnTo>
                  <a:cubicBezTo>
                    <a:pt x="14174" y="10296"/>
                    <a:pt x="11634" y="14770"/>
                    <a:pt x="10503" y="14770"/>
                  </a:cubicBezTo>
                  <a:cubicBezTo>
                    <a:pt x="10494" y="14770"/>
                    <a:pt x="10486" y="14769"/>
                    <a:pt x="10477" y="14769"/>
                  </a:cubicBezTo>
                  <a:cubicBezTo>
                    <a:pt x="9359" y="14700"/>
                    <a:pt x="9929" y="11482"/>
                    <a:pt x="9929" y="11482"/>
                  </a:cubicBezTo>
                  <a:lnTo>
                    <a:pt x="9929" y="11482"/>
                  </a:lnTo>
                  <a:cubicBezTo>
                    <a:pt x="9929" y="11482"/>
                    <a:pt x="7302" y="14971"/>
                    <a:pt x="5658" y="14971"/>
                  </a:cubicBezTo>
                  <a:cubicBezTo>
                    <a:pt x="5589" y="14971"/>
                    <a:pt x="5521" y="14964"/>
                    <a:pt x="5456" y="14951"/>
                  </a:cubicBezTo>
                  <a:cubicBezTo>
                    <a:pt x="5045" y="14883"/>
                    <a:pt x="4862" y="14426"/>
                    <a:pt x="4817" y="13810"/>
                  </a:cubicBezTo>
                  <a:cubicBezTo>
                    <a:pt x="4794" y="13901"/>
                    <a:pt x="4748" y="13970"/>
                    <a:pt x="4702" y="14038"/>
                  </a:cubicBezTo>
                  <a:cubicBezTo>
                    <a:pt x="4520" y="14380"/>
                    <a:pt x="3336" y="16840"/>
                    <a:pt x="3719" y="17051"/>
                  </a:cubicBezTo>
                  <a:lnTo>
                    <a:pt x="3719" y="17051"/>
                  </a:lnTo>
                  <a:cubicBezTo>
                    <a:pt x="3127" y="16730"/>
                    <a:pt x="3036" y="15887"/>
                    <a:pt x="2739" y="15362"/>
                  </a:cubicBezTo>
                  <a:cubicBezTo>
                    <a:pt x="2077" y="16389"/>
                    <a:pt x="1941" y="17485"/>
                    <a:pt x="2488" y="18603"/>
                  </a:cubicBezTo>
                  <a:cubicBezTo>
                    <a:pt x="2095" y="18522"/>
                    <a:pt x="1796" y="18346"/>
                    <a:pt x="1439" y="18346"/>
                  </a:cubicBezTo>
                  <a:cubicBezTo>
                    <a:pt x="1299" y="18346"/>
                    <a:pt x="1149" y="18373"/>
                    <a:pt x="982" y="18444"/>
                  </a:cubicBezTo>
                  <a:cubicBezTo>
                    <a:pt x="617" y="18603"/>
                    <a:pt x="23" y="19060"/>
                    <a:pt x="0" y="19494"/>
                  </a:cubicBezTo>
                  <a:cubicBezTo>
                    <a:pt x="589" y="19153"/>
                    <a:pt x="988" y="19054"/>
                    <a:pt x="1483" y="19054"/>
                  </a:cubicBezTo>
                  <a:cubicBezTo>
                    <a:pt x="1718" y="19054"/>
                    <a:pt x="1975" y="19076"/>
                    <a:pt x="2283" y="19106"/>
                  </a:cubicBezTo>
                  <a:cubicBezTo>
                    <a:pt x="1963" y="19379"/>
                    <a:pt x="1644" y="19608"/>
                    <a:pt x="1347" y="19882"/>
                  </a:cubicBezTo>
                  <a:cubicBezTo>
                    <a:pt x="2210" y="19483"/>
                    <a:pt x="3844" y="18807"/>
                    <a:pt x="4983" y="18807"/>
                  </a:cubicBezTo>
                  <a:cubicBezTo>
                    <a:pt x="5019" y="18807"/>
                    <a:pt x="5055" y="18807"/>
                    <a:pt x="5090" y="18809"/>
                  </a:cubicBezTo>
                  <a:cubicBezTo>
                    <a:pt x="6711" y="18877"/>
                    <a:pt x="6506" y="21091"/>
                    <a:pt x="6506" y="21091"/>
                  </a:cubicBezTo>
                  <a:cubicBezTo>
                    <a:pt x="6506" y="21091"/>
                    <a:pt x="10632" y="19480"/>
                    <a:pt x="12938" y="19480"/>
                  </a:cubicBezTo>
                  <a:cubicBezTo>
                    <a:pt x="13377" y="19480"/>
                    <a:pt x="13749" y="19538"/>
                    <a:pt x="14015" y="19676"/>
                  </a:cubicBezTo>
                  <a:cubicBezTo>
                    <a:pt x="15704" y="20544"/>
                    <a:pt x="14403" y="26752"/>
                    <a:pt x="9747" y="28350"/>
                  </a:cubicBezTo>
                  <a:cubicBezTo>
                    <a:pt x="9310" y="28502"/>
                    <a:pt x="8919" y="28571"/>
                    <a:pt x="8568" y="28571"/>
                  </a:cubicBezTo>
                  <a:cubicBezTo>
                    <a:pt x="5176" y="28571"/>
                    <a:pt x="5570" y="22142"/>
                    <a:pt x="5570" y="22141"/>
                  </a:cubicBezTo>
                  <a:lnTo>
                    <a:pt x="5570" y="22141"/>
                  </a:lnTo>
                  <a:cubicBezTo>
                    <a:pt x="5570" y="22142"/>
                    <a:pt x="4761" y="25225"/>
                    <a:pt x="2680" y="25225"/>
                  </a:cubicBezTo>
                  <a:cubicBezTo>
                    <a:pt x="2339" y="25225"/>
                    <a:pt x="1964" y="25142"/>
                    <a:pt x="1553" y="24949"/>
                  </a:cubicBezTo>
                  <a:cubicBezTo>
                    <a:pt x="1005" y="24675"/>
                    <a:pt x="594" y="24333"/>
                    <a:pt x="320" y="23967"/>
                  </a:cubicBezTo>
                  <a:lnTo>
                    <a:pt x="320" y="23967"/>
                  </a:lnTo>
                  <a:cubicBezTo>
                    <a:pt x="662" y="26044"/>
                    <a:pt x="1941" y="28167"/>
                    <a:pt x="3196" y="29491"/>
                  </a:cubicBezTo>
                  <a:cubicBezTo>
                    <a:pt x="4018" y="30336"/>
                    <a:pt x="4953" y="31066"/>
                    <a:pt x="5958" y="31705"/>
                  </a:cubicBezTo>
                  <a:cubicBezTo>
                    <a:pt x="6186" y="31842"/>
                    <a:pt x="7053" y="32139"/>
                    <a:pt x="7190" y="32390"/>
                  </a:cubicBezTo>
                  <a:cubicBezTo>
                    <a:pt x="7190" y="32390"/>
                    <a:pt x="9867" y="37231"/>
                    <a:pt x="11472" y="37231"/>
                  </a:cubicBezTo>
                  <a:cubicBezTo>
                    <a:pt x="11491" y="37231"/>
                    <a:pt x="11509" y="37230"/>
                    <a:pt x="11527" y="37229"/>
                  </a:cubicBezTo>
                  <a:cubicBezTo>
                    <a:pt x="13148" y="37115"/>
                    <a:pt x="13285" y="35745"/>
                    <a:pt x="13285" y="35745"/>
                  </a:cubicBezTo>
                  <a:lnTo>
                    <a:pt x="10728" y="30130"/>
                  </a:lnTo>
                  <a:cubicBezTo>
                    <a:pt x="10728" y="30130"/>
                    <a:pt x="15316" y="29468"/>
                    <a:pt x="16800" y="19311"/>
                  </a:cubicBezTo>
                  <a:cubicBezTo>
                    <a:pt x="16800" y="19311"/>
                    <a:pt x="17878" y="20226"/>
                    <a:pt x="19644" y="20226"/>
                  </a:cubicBezTo>
                  <a:cubicBezTo>
                    <a:pt x="20972" y="20226"/>
                    <a:pt x="22689" y="19708"/>
                    <a:pt x="24629" y="17896"/>
                  </a:cubicBezTo>
                  <a:cubicBezTo>
                    <a:pt x="24629" y="17896"/>
                    <a:pt x="27684" y="19668"/>
                    <a:pt x="32000" y="19668"/>
                  </a:cubicBezTo>
                  <a:cubicBezTo>
                    <a:pt x="32868" y="19668"/>
                    <a:pt x="33786" y="19597"/>
                    <a:pt x="34740" y="19425"/>
                  </a:cubicBezTo>
                  <a:cubicBezTo>
                    <a:pt x="39579" y="18558"/>
                    <a:pt x="40013" y="16298"/>
                    <a:pt x="40013" y="16298"/>
                  </a:cubicBezTo>
                  <a:cubicBezTo>
                    <a:pt x="40013" y="16298"/>
                    <a:pt x="41930" y="21479"/>
                    <a:pt x="42296" y="23328"/>
                  </a:cubicBezTo>
                  <a:cubicBezTo>
                    <a:pt x="42684" y="25200"/>
                    <a:pt x="42798" y="28167"/>
                    <a:pt x="42798" y="28167"/>
                  </a:cubicBezTo>
                  <a:lnTo>
                    <a:pt x="44190" y="32253"/>
                  </a:lnTo>
                  <a:lnTo>
                    <a:pt x="44281" y="27049"/>
                  </a:lnTo>
                  <a:cubicBezTo>
                    <a:pt x="44281" y="27049"/>
                    <a:pt x="45354" y="24903"/>
                    <a:pt x="45605" y="22141"/>
                  </a:cubicBezTo>
                  <a:lnTo>
                    <a:pt x="45605" y="22141"/>
                  </a:lnTo>
                  <a:cubicBezTo>
                    <a:pt x="45113" y="22951"/>
                    <a:pt x="44679" y="23300"/>
                    <a:pt x="44309" y="23300"/>
                  </a:cubicBezTo>
                  <a:cubicBezTo>
                    <a:pt x="43614" y="23300"/>
                    <a:pt x="43143" y="22073"/>
                    <a:pt x="42935" y="20361"/>
                  </a:cubicBezTo>
                  <a:cubicBezTo>
                    <a:pt x="42775" y="19106"/>
                    <a:pt x="43232" y="17257"/>
                    <a:pt x="43848" y="15248"/>
                  </a:cubicBezTo>
                  <a:cubicBezTo>
                    <a:pt x="43346" y="14586"/>
                    <a:pt x="42707" y="13970"/>
                    <a:pt x="41930" y="13399"/>
                  </a:cubicBezTo>
                  <a:cubicBezTo>
                    <a:pt x="41930" y="13399"/>
                    <a:pt x="42707" y="11322"/>
                    <a:pt x="42319" y="9017"/>
                  </a:cubicBezTo>
                  <a:lnTo>
                    <a:pt x="42319" y="9017"/>
                  </a:lnTo>
                  <a:cubicBezTo>
                    <a:pt x="42136" y="11277"/>
                    <a:pt x="41063" y="14038"/>
                    <a:pt x="39648" y="14906"/>
                  </a:cubicBezTo>
                  <a:cubicBezTo>
                    <a:pt x="39124" y="15220"/>
                    <a:pt x="38733" y="15389"/>
                    <a:pt x="38467" y="15389"/>
                  </a:cubicBezTo>
                  <a:cubicBezTo>
                    <a:pt x="37690" y="15389"/>
                    <a:pt x="37972" y="13951"/>
                    <a:pt x="39077" y="10500"/>
                  </a:cubicBezTo>
                  <a:cubicBezTo>
                    <a:pt x="39671" y="8652"/>
                    <a:pt x="39534" y="6483"/>
                    <a:pt x="39146" y="4520"/>
                  </a:cubicBezTo>
                  <a:cubicBezTo>
                    <a:pt x="38712" y="4269"/>
                    <a:pt x="38256" y="4041"/>
                    <a:pt x="37708" y="3858"/>
                  </a:cubicBezTo>
                  <a:cubicBezTo>
                    <a:pt x="37708" y="3858"/>
                    <a:pt x="37685" y="3584"/>
                    <a:pt x="37480" y="3196"/>
                  </a:cubicBezTo>
                  <a:lnTo>
                    <a:pt x="37480" y="3196"/>
                  </a:lnTo>
                  <a:cubicBezTo>
                    <a:pt x="37822" y="4429"/>
                    <a:pt x="37982" y="6232"/>
                    <a:pt x="37594" y="8697"/>
                  </a:cubicBezTo>
                  <a:cubicBezTo>
                    <a:pt x="36810" y="13569"/>
                    <a:pt x="32381" y="15978"/>
                    <a:pt x="30556" y="15978"/>
                  </a:cubicBezTo>
                  <a:cubicBezTo>
                    <a:pt x="30201" y="15978"/>
                    <a:pt x="29945" y="15887"/>
                    <a:pt x="29833" y="15705"/>
                  </a:cubicBezTo>
                  <a:cubicBezTo>
                    <a:pt x="29148" y="14586"/>
                    <a:pt x="34124" y="10249"/>
                    <a:pt x="33622" y="4840"/>
                  </a:cubicBezTo>
                  <a:cubicBezTo>
                    <a:pt x="33439" y="2831"/>
                    <a:pt x="32937" y="1279"/>
                    <a:pt x="32367" y="115"/>
                  </a:cubicBezTo>
                  <a:cubicBezTo>
                    <a:pt x="32116" y="69"/>
                    <a:pt x="31887" y="46"/>
                    <a:pt x="3163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2" name="Google Shape;3222;p42"/>
            <p:cNvSpPr/>
            <p:nvPr/>
          </p:nvSpPr>
          <p:spPr>
            <a:xfrm flipH="1">
              <a:off x="7772043" y="2455730"/>
              <a:ext cx="24829" cy="119144"/>
            </a:xfrm>
            <a:custGeom>
              <a:avLst/>
              <a:gdLst/>
              <a:ahLst/>
              <a:cxnLst/>
              <a:rect l="l" t="t" r="r" b="b"/>
              <a:pathLst>
                <a:path w="1028" h="4933" extrusionOk="0">
                  <a:moveTo>
                    <a:pt x="712" y="1"/>
                  </a:moveTo>
                  <a:cubicBezTo>
                    <a:pt x="710" y="1"/>
                    <a:pt x="709" y="1"/>
                    <a:pt x="708" y="1"/>
                  </a:cubicBezTo>
                  <a:cubicBezTo>
                    <a:pt x="639" y="1"/>
                    <a:pt x="662" y="640"/>
                    <a:pt x="617" y="1234"/>
                  </a:cubicBezTo>
                  <a:cubicBezTo>
                    <a:pt x="594" y="1553"/>
                    <a:pt x="571" y="1850"/>
                    <a:pt x="502" y="2078"/>
                  </a:cubicBezTo>
                  <a:cubicBezTo>
                    <a:pt x="480" y="2307"/>
                    <a:pt x="434" y="2444"/>
                    <a:pt x="434" y="2444"/>
                  </a:cubicBezTo>
                  <a:cubicBezTo>
                    <a:pt x="434" y="2444"/>
                    <a:pt x="365" y="3060"/>
                    <a:pt x="251" y="3676"/>
                  </a:cubicBezTo>
                  <a:cubicBezTo>
                    <a:pt x="137" y="4292"/>
                    <a:pt x="0" y="4909"/>
                    <a:pt x="69" y="4932"/>
                  </a:cubicBezTo>
                  <a:cubicBezTo>
                    <a:pt x="70" y="4932"/>
                    <a:pt x="71" y="4932"/>
                    <a:pt x="73" y="4932"/>
                  </a:cubicBezTo>
                  <a:cubicBezTo>
                    <a:pt x="147" y="4932"/>
                    <a:pt x="393" y="4350"/>
                    <a:pt x="617" y="3767"/>
                  </a:cubicBezTo>
                  <a:cubicBezTo>
                    <a:pt x="822" y="3174"/>
                    <a:pt x="959" y="2535"/>
                    <a:pt x="959" y="2535"/>
                  </a:cubicBezTo>
                  <a:cubicBezTo>
                    <a:pt x="959" y="2535"/>
                    <a:pt x="982" y="2375"/>
                    <a:pt x="982" y="2124"/>
                  </a:cubicBezTo>
                  <a:cubicBezTo>
                    <a:pt x="1027" y="1896"/>
                    <a:pt x="1005" y="1553"/>
                    <a:pt x="1005" y="1234"/>
                  </a:cubicBezTo>
                  <a:cubicBezTo>
                    <a:pt x="960" y="606"/>
                    <a:pt x="783" y="1"/>
                    <a:pt x="71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3" name="Google Shape;3223;p42"/>
            <p:cNvSpPr/>
            <p:nvPr/>
          </p:nvSpPr>
          <p:spPr>
            <a:xfrm flipH="1">
              <a:off x="7424175" y="2111750"/>
              <a:ext cx="222203" cy="111995"/>
            </a:xfrm>
            <a:custGeom>
              <a:avLst/>
              <a:gdLst/>
              <a:ahLst/>
              <a:cxnLst/>
              <a:rect l="l" t="t" r="r" b="b"/>
              <a:pathLst>
                <a:path w="9200" h="4637" extrusionOk="0">
                  <a:moveTo>
                    <a:pt x="9176" y="0"/>
                  </a:moveTo>
                  <a:cubicBezTo>
                    <a:pt x="9176" y="0"/>
                    <a:pt x="9131" y="92"/>
                    <a:pt x="9085" y="229"/>
                  </a:cubicBezTo>
                  <a:cubicBezTo>
                    <a:pt x="9062" y="297"/>
                    <a:pt x="9039" y="388"/>
                    <a:pt x="8994" y="502"/>
                  </a:cubicBezTo>
                  <a:cubicBezTo>
                    <a:pt x="8971" y="594"/>
                    <a:pt x="8902" y="708"/>
                    <a:pt x="8857" y="822"/>
                  </a:cubicBezTo>
                  <a:cubicBezTo>
                    <a:pt x="8651" y="1301"/>
                    <a:pt x="8263" y="1895"/>
                    <a:pt x="7738" y="2374"/>
                  </a:cubicBezTo>
                  <a:cubicBezTo>
                    <a:pt x="7236" y="2831"/>
                    <a:pt x="6666" y="3241"/>
                    <a:pt x="6186" y="3470"/>
                  </a:cubicBezTo>
                  <a:cubicBezTo>
                    <a:pt x="5958" y="3584"/>
                    <a:pt x="5753" y="3652"/>
                    <a:pt x="5616" y="3721"/>
                  </a:cubicBezTo>
                  <a:cubicBezTo>
                    <a:pt x="5479" y="3766"/>
                    <a:pt x="5387" y="3789"/>
                    <a:pt x="5387" y="3789"/>
                  </a:cubicBezTo>
                  <a:cubicBezTo>
                    <a:pt x="5387" y="3789"/>
                    <a:pt x="5365" y="3812"/>
                    <a:pt x="5342" y="3835"/>
                  </a:cubicBezTo>
                  <a:cubicBezTo>
                    <a:pt x="5296" y="3835"/>
                    <a:pt x="5250" y="3858"/>
                    <a:pt x="5159" y="3881"/>
                  </a:cubicBezTo>
                  <a:cubicBezTo>
                    <a:pt x="5022" y="3926"/>
                    <a:pt x="4817" y="3995"/>
                    <a:pt x="4566" y="4063"/>
                  </a:cubicBezTo>
                  <a:cubicBezTo>
                    <a:pt x="4199" y="4130"/>
                    <a:pt x="3736" y="4221"/>
                    <a:pt x="3246" y="4221"/>
                  </a:cubicBezTo>
                  <a:cubicBezTo>
                    <a:pt x="3064" y="4221"/>
                    <a:pt x="2879" y="4208"/>
                    <a:pt x="2694" y="4177"/>
                  </a:cubicBezTo>
                  <a:lnTo>
                    <a:pt x="2420" y="4177"/>
                  </a:lnTo>
                  <a:cubicBezTo>
                    <a:pt x="2352" y="4155"/>
                    <a:pt x="2260" y="4132"/>
                    <a:pt x="2169" y="4109"/>
                  </a:cubicBezTo>
                  <a:cubicBezTo>
                    <a:pt x="2009" y="4086"/>
                    <a:pt x="1849" y="4040"/>
                    <a:pt x="1690" y="4018"/>
                  </a:cubicBezTo>
                  <a:cubicBezTo>
                    <a:pt x="1370" y="3903"/>
                    <a:pt x="1096" y="3789"/>
                    <a:pt x="845" y="3721"/>
                  </a:cubicBezTo>
                  <a:cubicBezTo>
                    <a:pt x="421" y="3499"/>
                    <a:pt x="122" y="3348"/>
                    <a:pt x="43" y="3348"/>
                  </a:cubicBezTo>
                  <a:cubicBezTo>
                    <a:pt x="33" y="3348"/>
                    <a:pt x="26" y="3350"/>
                    <a:pt x="23" y="3356"/>
                  </a:cubicBezTo>
                  <a:cubicBezTo>
                    <a:pt x="1" y="3378"/>
                    <a:pt x="297" y="3584"/>
                    <a:pt x="754" y="3903"/>
                  </a:cubicBezTo>
                  <a:cubicBezTo>
                    <a:pt x="982" y="4018"/>
                    <a:pt x="1279" y="4155"/>
                    <a:pt x="1598" y="4291"/>
                  </a:cubicBezTo>
                  <a:cubicBezTo>
                    <a:pt x="1758" y="4337"/>
                    <a:pt x="1941" y="4383"/>
                    <a:pt x="2101" y="4451"/>
                  </a:cubicBezTo>
                  <a:cubicBezTo>
                    <a:pt x="2192" y="4474"/>
                    <a:pt x="2283" y="4497"/>
                    <a:pt x="2374" y="4520"/>
                  </a:cubicBezTo>
                  <a:lnTo>
                    <a:pt x="2648" y="4565"/>
                  </a:lnTo>
                  <a:cubicBezTo>
                    <a:pt x="2925" y="4617"/>
                    <a:pt x="3205" y="4636"/>
                    <a:pt x="3476" y="4636"/>
                  </a:cubicBezTo>
                  <a:cubicBezTo>
                    <a:pt x="3920" y="4636"/>
                    <a:pt x="4340" y="4585"/>
                    <a:pt x="4680" y="4543"/>
                  </a:cubicBezTo>
                  <a:cubicBezTo>
                    <a:pt x="4954" y="4474"/>
                    <a:pt x="5182" y="4406"/>
                    <a:pt x="5319" y="4383"/>
                  </a:cubicBezTo>
                  <a:cubicBezTo>
                    <a:pt x="5410" y="4360"/>
                    <a:pt x="5479" y="4337"/>
                    <a:pt x="5501" y="4314"/>
                  </a:cubicBezTo>
                  <a:cubicBezTo>
                    <a:pt x="5547" y="4291"/>
                    <a:pt x="5570" y="4291"/>
                    <a:pt x="5570" y="4291"/>
                  </a:cubicBezTo>
                  <a:cubicBezTo>
                    <a:pt x="5570" y="4291"/>
                    <a:pt x="5661" y="4246"/>
                    <a:pt x="5798" y="4200"/>
                  </a:cubicBezTo>
                  <a:cubicBezTo>
                    <a:pt x="5958" y="4132"/>
                    <a:pt x="6163" y="4040"/>
                    <a:pt x="6415" y="3881"/>
                  </a:cubicBezTo>
                  <a:cubicBezTo>
                    <a:pt x="6917" y="3630"/>
                    <a:pt x="7487" y="3173"/>
                    <a:pt x="8012" y="2625"/>
                  </a:cubicBezTo>
                  <a:cubicBezTo>
                    <a:pt x="8514" y="2077"/>
                    <a:pt x="8880" y="1415"/>
                    <a:pt x="9039" y="890"/>
                  </a:cubicBezTo>
                  <a:cubicBezTo>
                    <a:pt x="9085" y="776"/>
                    <a:pt x="9131" y="639"/>
                    <a:pt x="9154" y="548"/>
                  </a:cubicBezTo>
                  <a:cubicBezTo>
                    <a:pt x="9176" y="434"/>
                    <a:pt x="9176" y="320"/>
                    <a:pt x="9199" y="251"/>
                  </a:cubicBezTo>
                  <a:cubicBezTo>
                    <a:pt x="9199" y="92"/>
                    <a:pt x="9199" y="0"/>
                    <a:pt x="917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4" name="Google Shape;3224;p42"/>
            <p:cNvSpPr/>
            <p:nvPr/>
          </p:nvSpPr>
          <p:spPr>
            <a:xfrm flipH="1">
              <a:off x="7126495" y="1960145"/>
              <a:ext cx="323064" cy="235463"/>
            </a:xfrm>
            <a:custGeom>
              <a:avLst/>
              <a:gdLst/>
              <a:ahLst/>
              <a:cxnLst/>
              <a:rect l="l" t="t" r="r" b="b"/>
              <a:pathLst>
                <a:path w="13376" h="9749" extrusionOk="0">
                  <a:moveTo>
                    <a:pt x="13330" y="0"/>
                  </a:moveTo>
                  <a:cubicBezTo>
                    <a:pt x="13307" y="0"/>
                    <a:pt x="13285" y="137"/>
                    <a:pt x="13262" y="388"/>
                  </a:cubicBezTo>
                  <a:cubicBezTo>
                    <a:pt x="13239" y="525"/>
                    <a:pt x="13239" y="685"/>
                    <a:pt x="13216" y="868"/>
                  </a:cubicBezTo>
                  <a:cubicBezTo>
                    <a:pt x="13193" y="1027"/>
                    <a:pt x="13148" y="1233"/>
                    <a:pt x="13125" y="1461"/>
                  </a:cubicBezTo>
                  <a:cubicBezTo>
                    <a:pt x="12965" y="2306"/>
                    <a:pt x="12577" y="3424"/>
                    <a:pt x="11961" y="4406"/>
                  </a:cubicBezTo>
                  <a:cubicBezTo>
                    <a:pt x="11367" y="5410"/>
                    <a:pt x="10568" y="6254"/>
                    <a:pt x="9906" y="6825"/>
                  </a:cubicBezTo>
                  <a:cubicBezTo>
                    <a:pt x="9747" y="6962"/>
                    <a:pt x="9587" y="7076"/>
                    <a:pt x="9427" y="7190"/>
                  </a:cubicBezTo>
                  <a:cubicBezTo>
                    <a:pt x="9290" y="7282"/>
                    <a:pt x="9176" y="7396"/>
                    <a:pt x="9062" y="7464"/>
                  </a:cubicBezTo>
                  <a:cubicBezTo>
                    <a:pt x="8856" y="7601"/>
                    <a:pt x="8742" y="7670"/>
                    <a:pt x="8742" y="7670"/>
                  </a:cubicBezTo>
                  <a:cubicBezTo>
                    <a:pt x="8742" y="7670"/>
                    <a:pt x="8263" y="8012"/>
                    <a:pt x="7487" y="8400"/>
                  </a:cubicBezTo>
                  <a:cubicBezTo>
                    <a:pt x="7304" y="8491"/>
                    <a:pt x="7099" y="8583"/>
                    <a:pt x="6871" y="8674"/>
                  </a:cubicBezTo>
                  <a:cubicBezTo>
                    <a:pt x="6642" y="8788"/>
                    <a:pt x="6391" y="8857"/>
                    <a:pt x="6140" y="8948"/>
                  </a:cubicBezTo>
                  <a:cubicBezTo>
                    <a:pt x="5615" y="9085"/>
                    <a:pt x="5045" y="9222"/>
                    <a:pt x="4474" y="9313"/>
                  </a:cubicBezTo>
                  <a:cubicBezTo>
                    <a:pt x="4024" y="9394"/>
                    <a:pt x="3567" y="9433"/>
                    <a:pt x="3127" y="9433"/>
                  </a:cubicBezTo>
                  <a:cubicBezTo>
                    <a:pt x="2453" y="9433"/>
                    <a:pt x="1822" y="9342"/>
                    <a:pt x="1324" y="9176"/>
                  </a:cubicBezTo>
                  <a:cubicBezTo>
                    <a:pt x="523" y="8938"/>
                    <a:pt x="92" y="8556"/>
                    <a:pt x="30" y="8556"/>
                  </a:cubicBezTo>
                  <a:cubicBezTo>
                    <a:pt x="27" y="8556"/>
                    <a:pt x="24" y="8557"/>
                    <a:pt x="23" y="8560"/>
                  </a:cubicBezTo>
                  <a:cubicBezTo>
                    <a:pt x="0" y="8560"/>
                    <a:pt x="114" y="8674"/>
                    <a:pt x="297" y="8834"/>
                  </a:cubicBezTo>
                  <a:cubicBezTo>
                    <a:pt x="411" y="8925"/>
                    <a:pt x="548" y="9016"/>
                    <a:pt x="708" y="9108"/>
                  </a:cubicBezTo>
                  <a:cubicBezTo>
                    <a:pt x="868" y="9176"/>
                    <a:pt x="1050" y="9290"/>
                    <a:pt x="1256" y="9359"/>
                  </a:cubicBezTo>
                  <a:cubicBezTo>
                    <a:pt x="1851" y="9616"/>
                    <a:pt x="2639" y="9749"/>
                    <a:pt x="3467" y="9749"/>
                  </a:cubicBezTo>
                  <a:cubicBezTo>
                    <a:pt x="3815" y="9749"/>
                    <a:pt x="4169" y="9725"/>
                    <a:pt x="4520" y="9678"/>
                  </a:cubicBezTo>
                  <a:cubicBezTo>
                    <a:pt x="5113" y="9633"/>
                    <a:pt x="5707" y="9496"/>
                    <a:pt x="6254" y="9359"/>
                  </a:cubicBezTo>
                  <a:cubicBezTo>
                    <a:pt x="6528" y="9290"/>
                    <a:pt x="6779" y="9199"/>
                    <a:pt x="7030" y="9108"/>
                  </a:cubicBezTo>
                  <a:cubicBezTo>
                    <a:pt x="7282" y="9016"/>
                    <a:pt x="7510" y="8925"/>
                    <a:pt x="7692" y="8834"/>
                  </a:cubicBezTo>
                  <a:cubicBezTo>
                    <a:pt x="8537" y="8469"/>
                    <a:pt x="9016" y="8103"/>
                    <a:pt x="9016" y="8103"/>
                  </a:cubicBezTo>
                  <a:cubicBezTo>
                    <a:pt x="9016" y="8103"/>
                    <a:pt x="9153" y="8035"/>
                    <a:pt x="9381" y="7875"/>
                  </a:cubicBezTo>
                  <a:cubicBezTo>
                    <a:pt x="9473" y="7807"/>
                    <a:pt x="9610" y="7692"/>
                    <a:pt x="9747" y="7578"/>
                  </a:cubicBezTo>
                  <a:cubicBezTo>
                    <a:pt x="9884" y="7464"/>
                    <a:pt x="10043" y="7327"/>
                    <a:pt x="10226" y="7190"/>
                  </a:cubicBezTo>
                  <a:cubicBezTo>
                    <a:pt x="10888" y="6574"/>
                    <a:pt x="11710" y="5661"/>
                    <a:pt x="12280" y="4611"/>
                  </a:cubicBezTo>
                  <a:cubicBezTo>
                    <a:pt x="12897" y="3561"/>
                    <a:pt x="13216" y="2374"/>
                    <a:pt x="13330" y="1484"/>
                  </a:cubicBezTo>
                  <a:cubicBezTo>
                    <a:pt x="13330" y="1256"/>
                    <a:pt x="13353" y="1050"/>
                    <a:pt x="13376" y="868"/>
                  </a:cubicBezTo>
                  <a:cubicBezTo>
                    <a:pt x="13376" y="685"/>
                    <a:pt x="13353" y="525"/>
                    <a:pt x="13353" y="411"/>
                  </a:cubicBezTo>
                  <a:cubicBezTo>
                    <a:pt x="13353" y="137"/>
                    <a:pt x="13330" y="0"/>
                    <a:pt x="1333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5" name="Google Shape;3225;p42"/>
            <p:cNvSpPr/>
            <p:nvPr/>
          </p:nvSpPr>
          <p:spPr>
            <a:xfrm flipH="1">
              <a:off x="7012930" y="1860902"/>
              <a:ext cx="357795" cy="351202"/>
            </a:xfrm>
            <a:custGeom>
              <a:avLst/>
              <a:gdLst/>
              <a:ahLst/>
              <a:cxnLst/>
              <a:rect l="l" t="t" r="r" b="b"/>
              <a:pathLst>
                <a:path w="14814" h="14541" extrusionOk="0">
                  <a:moveTo>
                    <a:pt x="12326" y="1"/>
                  </a:moveTo>
                  <a:cubicBezTo>
                    <a:pt x="12326" y="1"/>
                    <a:pt x="12326" y="46"/>
                    <a:pt x="12372" y="138"/>
                  </a:cubicBezTo>
                  <a:cubicBezTo>
                    <a:pt x="12394" y="183"/>
                    <a:pt x="12440" y="229"/>
                    <a:pt x="12463" y="275"/>
                  </a:cubicBezTo>
                  <a:cubicBezTo>
                    <a:pt x="12509" y="343"/>
                    <a:pt x="12554" y="389"/>
                    <a:pt x="12623" y="457"/>
                  </a:cubicBezTo>
                  <a:cubicBezTo>
                    <a:pt x="12737" y="594"/>
                    <a:pt x="12897" y="754"/>
                    <a:pt x="13056" y="937"/>
                  </a:cubicBezTo>
                  <a:cubicBezTo>
                    <a:pt x="13193" y="1119"/>
                    <a:pt x="13376" y="1325"/>
                    <a:pt x="13513" y="1576"/>
                  </a:cubicBezTo>
                  <a:cubicBezTo>
                    <a:pt x="13832" y="2078"/>
                    <a:pt x="14061" y="2740"/>
                    <a:pt x="14243" y="3447"/>
                  </a:cubicBezTo>
                  <a:cubicBezTo>
                    <a:pt x="14403" y="4178"/>
                    <a:pt x="14472" y="4954"/>
                    <a:pt x="14426" y="5753"/>
                  </a:cubicBezTo>
                  <a:cubicBezTo>
                    <a:pt x="14403" y="7328"/>
                    <a:pt x="13718" y="8789"/>
                    <a:pt x="13056" y="9747"/>
                  </a:cubicBezTo>
                  <a:cubicBezTo>
                    <a:pt x="12897" y="9998"/>
                    <a:pt x="12714" y="10204"/>
                    <a:pt x="12577" y="10386"/>
                  </a:cubicBezTo>
                  <a:cubicBezTo>
                    <a:pt x="12440" y="10569"/>
                    <a:pt x="12280" y="10706"/>
                    <a:pt x="12166" y="10843"/>
                  </a:cubicBezTo>
                  <a:cubicBezTo>
                    <a:pt x="12075" y="10980"/>
                    <a:pt x="11961" y="11048"/>
                    <a:pt x="11892" y="11117"/>
                  </a:cubicBezTo>
                  <a:cubicBezTo>
                    <a:pt x="11824" y="11185"/>
                    <a:pt x="11778" y="11208"/>
                    <a:pt x="11778" y="11208"/>
                  </a:cubicBezTo>
                  <a:cubicBezTo>
                    <a:pt x="11778" y="11208"/>
                    <a:pt x="11641" y="11345"/>
                    <a:pt x="11413" y="11596"/>
                  </a:cubicBezTo>
                  <a:cubicBezTo>
                    <a:pt x="11276" y="11710"/>
                    <a:pt x="11116" y="11824"/>
                    <a:pt x="10934" y="11984"/>
                  </a:cubicBezTo>
                  <a:cubicBezTo>
                    <a:pt x="10751" y="12144"/>
                    <a:pt x="10523" y="12304"/>
                    <a:pt x="10294" y="12463"/>
                  </a:cubicBezTo>
                  <a:cubicBezTo>
                    <a:pt x="9359" y="13171"/>
                    <a:pt x="7852" y="13719"/>
                    <a:pt x="6323" y="13993"/>
                  </a:cubicBezTo>
                  <a:cubicBezTo>
                    <a:pt x="5524" y="14152"/>
                    <a:pt x="4748" y="14221"/>
                    <a:pt x="3995" y="14244"/>
                  </a:cubicBezTo>
                  <a:cubicBezTo>
                    <a:pt x="3736" y="14260"/>
                    <a:pt x="3483" y="14268"/>
                    <a:pt x="3238" y="14268"/>
                  </a:cubicBezTo>
                  <a:cubicBezTo>
                    <a:pt x="2791" y="14268"/>
                    <a:pt x="2369" y="14242"/>
                    <a:pt x="1986" y="14198"/>
                  </a:cubicBezTo>
                  <a:cubicBezTo>
                    <a:pt x="884" y="14115"/>
                    <a:pt x="161" y="13918"/>
                    <a:pt x="24" y="13918"/>
                  </a:cubicBezTo>
                  <a:cubicBezTo>
                    <a:pt x="10" y="13918"/>
                    <a:pt x="2" y="13920"/>
                    <a:pt x="0" y="13924"/>
                  </a:cubicBezTo>
                  <a:cubicBezTo>
                    <a:pt x="0" y="13947"/>
                    <a:pt x="183" y="14016"/>
                    <a:pt x="525" y="14130"/>
                  </a:cubicBezTo>
                  <a:cubicBezTo>
                    <a:pt x="868" y="14221"/>
                    <a:pt x="1347" y="14335"/>
                    <a:pt x="1963" y="14404"/>
                  </a:cubicBezTo>
                  <a:cubicBezTo>
                    <a:pt x="2557" y="14495"/>
                    <a:pt x="3264" y="14541"/>
                    <a:pt x="4018" y="14541"/>
                  </a:cubicBezTo>
                  <a:cubicBezTo>
                    <a:pt x="4771" y="14541"/>
                    <a:pt x="5570" y="14495"/>
                    <a:pt x="6369" y="14381"/>
                  </a:cubicBezTo>
                  <a:cubicBezTo>
                    <a:pt x="7966" y="14130"/>
                    <a:pt x="9541" y="13582"/>
                    <a:pt x="10568" y="12874"/>
                  </a:cubicBezTo>
                  <a:cubicBezTo>
                    <a:pt x="10819" y="12692"/>
                    <a:pt x="11048" y="12532"/>
                    <a:pt x="11230" y="12372"/>
                  </a:cubicBezTo>
                  <a:cubicBezTo>
                    <a:pt x="11436" y="12212"/>
                    <a:pt x="11618" y="12098"/>
                    <a:pt x="11755" y="11984"/>
                  </a:cubicBezTo>
                  <a:cubicBezTo>
                    <a:pt x="12006" y="11733"/>
                    <a:pt x="12166" y="11596"/>
                    <a:pt x="12166" y="11596"/>
                  </a:cubicBezTo>
                  <a:cubicBezTo>
                    <a:pt x="12166" y="11596"/>
                    <a:pt x="12189" y="11550"/>
                    <a:pt x="12257" y="11482"/>
                  </a:cubicBezTo>
                  <a:cubicBezTo>
                    <a:pt x="12326" y="11413"/>
                    <a:pt x="12440" y="11322"/>
                    <a:pt x="12554" y="11185"/>
                  </a:cubicBezTo>
                  <a:cubicBezTo>
                    <a:pt x="12668" y="11048"/>
                    <a:pt x="12805" y="10888"/>
                    <a:pt x="12965" y="10706"/>
                  </a:cubicBezTo>
                  <a:cubicBezTo>
                    <a:pt x="13125" y="10500"/>
                    <a:pt x="13307" y="10272"/>
                    <a:pt x="13467" y="10021"/>
                  </a:cubicBezTo>
                  <a:cubicBezTo>
                    <a:pt x="13810" y="9496"/>
                    <a:pt x="14129" y="8857"/>
                    <a:pt x="14380" y="8127"/>
                  </a:cubicBezTo>
                  <a:cubicBezTo>
                    <a:pt x="14654" y="7396"/>
                    <a:pt x="14791" y="6574"/>
                    <a:pt x="14791" y="5753"/>
                  </a:cubicBezTo>
                  <a:cubicBezTo>
                    <a:pt x="14814" y="4931"/>
                    <a:pt x="14700" y="4132"/>
                    <a:pt x="14517" y="3379"/>
                  </a:cubicBezTo>
                  <a:cubicBezTo>
                    <a:pt x="14312" y="2649"/>
                    <a:pt x="14038" y="1987"/>
                    <a:pt x="13695" y="1462"/>
                  </a:cubicBezTo>
                  <a:cubicBezTo>
                    <a:pt x="13513" y="1211"/>
                    <a:pt x="13330" y="1005"/>
                    <a:pt x="13170" y="823"/>
                  </a:cubicBezTo>
                  <a:cubicBezTo>
                    <a:pt x="12988" y="663"/>
                    <a:pt x="12828" y="503"/>
                    <a:pt x="12691" y="389"/>
                  </a:cubicBezTo>
                  <a:cubicBezTo>
                    <a:pt x="12645" y="343"/>
                    <a:pt x="12577" y="275"/>
                    <a:pt x="12531" y="229"/>
                  </a:cubicBezTo>
                  <a:cubicBezTo>
                    <a:pt x="12486" y="183"/>
                    <a:pt x="12463" y="138"/>
                    <a:pt x="12417" y="92"/>
                  </a:cubicBezTo>
                  <a:cubicBezTo>
                    <a:pt x="12372" y="24"/>
                    <a:pt x="12326" y="1"/>
                    <a:pt x="1232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6" name="Google Shape;3226;p42"/>
            <p:cNvSpPr/>
            <p:nvPr/>
          </p:nvSpPr>
          <p:spPr>
            <a:xfrm flipH="1">
              <a:off x="7264865" y="1744028"/>
              <a:ext cx="114145" cy="284516"/>
            </a:xfrm>
            <a:custGeom>
              <a:avLst/>
              <a:gdLst/>
              <a:ahLst/>
              <a:cxnLst/>
              <a:rect l="l" t="t" r="r" b="b"/>
              <a:pathLst>
                <a:path w="4726" h="11780" extrusionOk="0">
                  <a:moveTo>
                    <a:pt x="4018" y="1"/>
                  </a:moveTo>
                  <a:cubicBezTo>
                    <a:pt x="3995" y="24"/>
                    <a:pt x="4064" y="412"/>
                    <a:pt x="4155" y="1028"/>
                  </a:cubicBezTo>
                  <a:cubicBezTo>
                    <a:pt x="4246" y="1621"/>
                    <a:pt x="4361" y="2443"/>
                    <a:pt x="4338" y="3219"/>
                  </a:cubicBezTo>
                  <a:cubicBezTo>
                    <a:pt x="4315" y="4018"/>
                    <a:pt x="4087" y="4794"/>
                    <a:pt x="3881" y="5342"/>
                  </a:cubicBezTo>
                  <a:cubicBezTo>
                    <a:pt x="3676" y="5913"/>
                    <a:pt x="3493" y="6255"/>
                    <a:pt x="3493" y="6255"/>
                  </a:cubicBezTo>
                  <a:cubicBezTo>
                    <a:pt x="3493" y="6255"/>
                    <a:pt x="3447" y="6346"/>
                    <a:pt x="3379" y="6506"/>
                  </a:cubicBezTo>
                  <a:cubicBezTo>
                    <a:pt x="3311" y="6666"/>
                    <a:pt x="3196" y="6894"/>
                    <a:pt x="3059" y="7168"/>
                  </a:cubicBezTo>
                  <a:cubicBezTo>
                    <a:pt x="2786" y="7716"/>
                    <a:pt x="2375" y="8401"/>
                    <a:pt x="1918" y="9085"/>
                  </a:cubicBezTo>
                  <a:cubicBezTo>
                    <a:pt x="1028" y="10455"/>
                    <a:pt x="1" y="11733"/>
                    <a:pt x="69" y="11779"/>
                  </a:cubicBezTo>
                  <a:cubicBezTo>
                    <a:pt x="70" y="11780"/>
                    <a:pt x="71" y="11780"/>
                    <a:pt x="73" y="11780"/>
                  </a:cubicBezTo>
                  <a:cubicBezTo>
                    <a:pt x="156" y="11780"/>
                    <a:pt x="1252" y="10590"/>
                    <a:pt x="2238" y="9291"/>
                  </a:cubicBezTo>
                  <a:cubicBezTo>
                    <a:pt x="2717" y="8629"/>
                    <a:pt x="3174" y="7944"/>
                    <a:pt x="3493" y="7396"/>
                  </a:cubicBezTo>
                  <a:cubicBezTo>
                    <a:pt x="3653" y="7122"/>
                    <a:pt x="3767" y="6894"/>
                    <a:pt x="3836" y="6734"/>
                  </a:cubicBezTo>
                  <a:cubicBezTo>
                    <a:pt x="3927" y="6575"/>
                    <a:pt x="3972" y="6483"/>
                    <a:pt x="3972" y="6483"/>
                  </a:cubicBezTo>
                  <a:cubicBezTo>
                    <a:pt x="3972" y="6483"/>
                    <a:pt x="4155" y="6095"/>
                    <a:pt x="4338" y="5502"/>
                  </a:cubicBezTo>
                  <a:cubicBezTo>
                    <a:pt x="4543" y="4908"/>
                    <a:pt x="4726" y="4087"/>
                    <a:pt x="4726" y="3219"/>
                  </a:cubicBezTo>
                  <a:cubicBezTo>
                    <a:pt x="4680" y="2398"/>
                    <a:pt x="4520" y="1576"/>
                    <a:pt x="4338" y="982"/>
                  </a:cubicBezTo>
                  <a:cubicBezTo>
                    <a:pt x="4201" y="389"/>
                    <a:pt x="4064" y="1"/>
                    <a:pt x="40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7" name="Google Shape;3227;p42"/>
            <p:cNvSpPr/>
            <p:nvPr/>
          </p:nvSpPr>
          <p:spPr>
            <a:xfrm flipH="1">
              <a:off x="7771488" y="1968912"/>
              <a:ext cx="68931" cy="166556"/>
            </a:xfrm>
            <a:custGeom>
              <a:avLst/>
              <a:gdLst/>
              <a:ahLst/>
              <a:cxnLst/>
              <a:rect l="l" t="t" r="r" b="b"/>
              <a:pathLst>
                <a:path w="2854" h="6896" extrusionOk="0">
                  <a:moveTo>
                    <a:pt x="2800" y="1"/>
                  </a:moveTo>
                  <a:cubicBezTo>
                    <a:pt x="2702" y="1"/>
                    <a:pt x="2107" y="710"/>
                    <a:pt x="1575" y="1463"/>
                  </a:cubicBezTo>
                  <a:cubicBezTo>
                    <a:pt x="1301" y="1874"/>
                    <a:pt x="1050" y="2285"/>
                    <a:pt x="867" y="2582"/>
                  </a:cubicBezTo>
                  <a:cubicBezTo>
                    <a:pt x="708" y="2901"/>
                    <a:pt x="594" y="3130"/>
                    <a:pt x="594" y="3130"/>
                  </a:cubicBezTo>
                  <a:cubicBezTo>
                    <a:pt x="594" y="3130"/>
                    <a:pt x="502" y="3358"/>
                    <a:pt x="388" y="3700"/>
                  </a:cubicBezTo>
                  <a:cubicBezTo>
                    <a:pt x="274" y="4043"/>
                    <a:pt x="137" y="4499"/>
                    <a:pt x="69" y="4978"/>
                  </a:cubicBezTo>
                  <a:cubicBezTo>
                    <a:pt x="23" y="5481"/>
                    <a:pt x="0" y="5960"/>
                    <a:pt x="114" y="6325"/>
                  </a:cubicBezTo>
                  <a:cubicBezTo>
                    <a:pt x="183" y="6690"/>
                    <a:pt x="297" y="6896"/>
                    <a:pt x="320" y="6896"/>
                  </a:cubicBezTo>
                  <a:cubicBezTo>
                    <a:pt x="365" y="6873"/>
                    <a:pt x="320" y="6645"/>
                    <a:pt x="297" y="6302"/>
                  </a:cubicBezTo>
                  <a:cubicBezTo>
                    <a:pt x="274" y="5960"/>
                    <a:pt x="342" y="5503"/>
                    <a:pt x="434" y="5047"/>
                  </a:cubicBezTo>
                  <a:cubicBezTo>
                    <a:pt x="525" y="4613"/>
                    <a:pt x="708" y="4180"/>
                    <a:pt x="822" y="3860"/>
                  </a:cubicBezTo>
                  <a:cubicBezTo>
                    <a:pt x="982" y="3540"/>
                    <a:pt x="1073" y="3335"/>
                    <a:pt x="1073" y="3335"/>
                  </a:cubicBezTo>
                  <a:cubicBezTo>
                    <a:pt x="1073" y="3335"/>
                    <a:pt x="1438" y="2491"/>
                    <a:pt x="1895" y="1669"/>
                  </a:cubicBezTo>
                  <a:cubicBezTo>
                    <a:pt x="2351" y="847"/>
                    <a:pt x="2853" y="48"/>
                    <a:pt x="2808" y="3"/>
                  </a:cubicBezTo>
                  <a:cubicBezTo>
                    <a:pt x="2806" y="1"/>
                    <a:pt x="2803" y="1"/>
                    <a:pt x="280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8" name="Google Shape;3228;p42"/>
            <p:cNvSpPr/>
            <p:nvPr/>
          </p:nvSpPr>
          <p:spPr>
            <a:xfrm flipH="1">
              <a:off x="7408741" y="1854212"/>
              <a:ext cx="348448" cy="285676"/>
            </a:xfrm>
            <a:custGeom>
              <a:avLst/>
              <a:gdLst/>
              <a:ahLst/>
              <a:cxnLst/>
              <a:rect l="l" t="t" r="r" b="b"/>
              <a:pathLst>
                <a:path w="14427" h="11828" extrusionOk="0">
                  <a:moveTo>
                    <a:pt x="14416" y="0"/>
                  </a:moveTo>
                  <a:cubicBezTo>
                    <a:pt x="14374" y="0"/>
                    <a:pt x="14243" y="87"/>
                    <a:pt x="14038" y="209"/>
                  </a:cubicBezTo>
                  <a:cubicBezTo>
                    <a:pt x="13810" y="369"/>
                    <a:pt x="13445" y="529"/>
                    <a:pt x="13011" y="711"/>
                  </a:cubicBezTo>
                  <a:cubicBezTo>
                    <a:pt x="12144" y="1054"/>
                    <a:pt x="10888" y="1236"/>
                    <a:pt x="9610" y="1465"/>
                  </a:cubicBezTo>
                  <a:cubicBezTo>
                    <a:pt x="8355" y="1693"/>
                    <a:pt x="7122" y="2035"/>
                    <a:pt x="6209" y="2423"/>
                  </a:cubicBezTo>
                  <a:cubicBezTo>
                    <a:pt x="5981" y="2515"/>
                    <a:pt x="5776" y="2583"/>
                    <a:pt x="5593" y="2652"/>
                  </a:cubicBezTo>
                  <a:cubicBezTo>
                    <a:pt x="5410" y="2743"/>
                    <a:pt x="5251" y="2834"/>
                    <a:pt x="5136" y="2903"/>
                  </a:cubicBezTo>
                  <a:cubicBezTo>
                    <a:pt x="4885" y="3040"/>
                    <a:pt x="4726" y="3108"/>
                    <a:pt x="4726" y="3108"/>
                  </a:cubicBezTo>
                  <a:cubicBezTo>
                    <a:pt x="4726" y="3108"/>
                    <a:pt x="4589" y="3177"/>
                    <a:pt x="4360" y="3359"/>
                  </a:cubicBezTo>
                  <a:cubicBezTo>
                    <a:pt x="4109" y="3519"/>
                    <a:pt x="3790" y="3770"/>
                    <a:pt x="3447" y="4112"/>
                  </a:cubicBezTo>
                  <a:cubicBezTo>
                    <a:pt x="3082" y="4432"/>
                    <a:pt x="2694" y="4866"/>
                    <a:pt x="2329" y="5345"/>
                  </a:cubicBezTo>
                  <a:cubicBezTo>
                    <a:pt x="1964" y="5824"/>
                    <a:pt x="1576" y="6349"/>
                    <a:pt x="1256" y="6920"/>
                  </a:cubicBezTo>
                  <a:cubicBezTo>
                    <a:pt x="617" y="8016"/>
                    <a:pt x="160" y="9248"/>
                    <a:pt x="46" y="10230"/>
                  </a:cubicBezTo>
                  <a:cubicBezTo>
                    <a:pt x="1" y="10709"/>
                    <a:pt x="1" y="11120"/>
                    <a:pt x="46" y="11394"/>
                  </a:cubicBezTo>
                  <a:cubicBezTo>
                    <a:pt x="92" y="11668"/>
                    <a:pt x="115" y="11827"/>
                    <a:pt x="138" y="11827"/>
                  </a:cubicBezTo>
                  <a:cubicBezTo>
                    <a:pt x="183" y="11827"/>
                    <a:pt x="69" y="11188"/>
                    <a:pt x="252" y="10252"/>
                  </a:cubicBezTo>
                  <a:cubicBezTo>
                    <a:pt x="412" y="9339"/>
                    <a:pt x="914" y="8153"/>
                    <a:pt x="1576" y="7103"/>
                  </a:cubicBezTo>
                  <a:cubicBezTo>
                    <a:pt x="1918" y="6578"/>
                    <a:pt x="2283" y="6075"/>
                    <a:pt x="2648" y="5619"/>
                  </a:cubicBezTo>
                  <a:cubicBezTo>
                    <a:pt x="3036" y="5162"/>
                    <a:pt x="3425" y="4774"/>
                    <a:pt x="3767" y="4478"/>
                  </a:cubicBezTo>
                  <a:cubicBezTo>
                    <a:pt x="4109" y="4158"/>
                    <a:pt x="4429" y="3930"/>
                    <a:pt x="4634" y="3770"/>
                  </a:cubicBezTo>
                  <a:cubicBezTo>
                    <a:pt x="4863" y="3610"/>
                    <a:pt x="4999" y="3565"/>
                    <a:pt x="4999" y="3565"/>
                  </a:cubicBezTo>
                  <a:cubicBezTo>
                    <a:pt x="4999" y="3565"/>
                    <a:pt x="5136" y="3473"/>
                    <a:pt x="5365" y="3359"/>
                  </a:cubicBezTo>
                  <a:cubicBezTo>
                    <a:pt x="5502" y="3291"/>
                    <a:pt x="5639" y="3199"/>
                    <a:pt x="5798" y="3108"/>
                  </a:cubicBezTo>
                  <a:cubicBezTo>
                    <a:pt x="5981" y="3040"/>
                    <a:pt x="6164" y="2948"/>
                    <a:pt x="6392" y="2857"/>
                  </a:cubicBezTo>
                  <a:cubicBezTo>
                    <a:pt x="7236" y="2492"/>
                    <a:pt x="8469" y="2104"/>
                    <a:pt x="9701" y="1830"/>
                  </a:cubicBezTo>
                  <a:cubicBezTo>
                    <a:pt x="10934" y="1556"/>
                    <a:pt x="12212" y="1328"/>
                    <a:pt x="13080" y="894"/>
                  </a:cubicBezTo>
                  <a:cubicBezTo>
                    <a:pt x="13536" y="689"/>
                    <a:pt x="13879" y="483"/>
                    <a:pt x="14084" y="301"/>
                  </a:cubicBezTo>
                  <a:cubicBezTo>
                    <a:pt x="14312" y="118"/>
                    <a:pt x="14426" y="27"/>
                    <a:pt x="14426" y="4"/>
                  </a:cubicBezTo>
                  <a:cubicBezTo>
                    <a:pt x="14424" y="2"/>
                    <a:pt x="14420" y="0"/>
                    <a:pt x="1441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9" name="Google Shape;3229;p42"/>
            <p:cNvSpPr/>
            <p:nvPr/>
          </p:nvSpPr>
          <p:spPr>
            <a:xfrm flipH="1">
              <a:off x="7313363" y="1765475"/>
              <a:ext cx="43040" cy="150639"/>
            </a:xfrm>
            <a:custGeom>
              <a:avLst/>
              <a:gdLst/>
              <a:ahLst/>
              <a:cxnLst/>
              <a:rect l="l" t="t" r="r" b="b"/>
              <a:pathLst>
                <a:path w="1782" h="6237" extrusionOk="0">
                  <a:moveTo>
                    <a:pt x="901" y="1"/>
                  </a:moveTo>
                  <a:cubicBezTo>
                    <a:pt x="897" y="1"/>
                    <a:pt x="894" y="2"/>
                    <a:pt x="891" y="3"/>
                  </a:cubicBezTo>
                  <a:cubicBezTo>
                    <a:pt x="868" y="26"/>
                    <a:pt x="937" y="231"/>
                    <a:pt x="1051" y="505"/>
                  </a:cubicBezTo>
                  <a:cubicBezTo>
                    <a:pt x="1142" y="802"/>
                    <a:pt x="1256" y="1190"/>
                    <a:pt x="1302" y="1601"/>
                  </a:cubicBezTo>
                  <a:cubicBezTo>
                    <a:pt x="1325" y="1989"/>
                    <a:pt x="1325" y="2400"/>
                    <a:pt x="1279" y="2696"/>
                  </a:cubicBezTo>
                  <a:cubicBezTo>
                    <a:pt x="1279" y="2833"/>
                    <a:pt x="1233" y="2948"/>
                    <a:pt x="1233" y="3039"/>
                  </a:cubicBezTo>
                  <a:cubicBezTo>
                    <a:pt x="1210" y="3130"/>
                    <a:pt x="1210" y="3176"/>
                    <a:pt x="1210" y="3176"/>
                  </a:cubicBezTo>
                  <a:cubicBezTo>
                    <a:pt x="1210" y="3176"/>
                    <a:pt x="1188" y="3221"/>
                    <a:pt x="1188" y="3313"/>
                  </a:cubicBezTo>
                  <a:cubicBezTo>
                    <a:pt x="1165" y="3404"/>
                    <a:pt x="1142" y="3518"/>
                    <a:pt x="1096" y="3678"/>
                  </a:cubicBezTo>
                  <a:cubicBezTo>
                    <a:pt x="1051" y="3952"/>
                    <a:pt x="914" y="4340"/>
                    <a:pt x="777" y="4728"/>
                  </a:cubicBezTo>
                  <a:cubicBezTo>
                    <a:pt x="457" y="5481"/>
                    <a:pt x="1" y="6189"/>
                    <a:pt x="69" y="6234"/>
                  </a:cubicBezTo>
                  <a:cubicBezTo>
                    <a:pt x="71" y="6236"/>
                    <a:pt x="73" y="6237"/>
                    <a:pt x="76" y="6237"/>
                  </a:cubicBezTo>
                  <a:cubicBezTo>
                    <a:pt x="153" y="6237"/>
                    <a:pt x="699" y="5615"/>
                    <a:pt x="1096" y="4888"/>
                  </a:cubicBezTo>
                  <a:cubicBezTo>
                    <a:pt x="1302" y="4500"/>
                    <a:pt x="1484" y="4112"/>
                    <a:pt x="1576" y="3792"/>
                  </a:cubicBezTo>
                  <a:cubicBezTo>
                    <a:pt x="1621" y="3655"/>
                    <a:pt x="1644" y="3518"/>
                    <a:pt x="1690" y="3427"/>
                  </a:cubicBezTo>
                  <a:cubicBezTo>
                    <a:pt x="1713" y="3336"/>
                    <a:pt x="1713" y="3267"/>
                    <a:pt x="1713" y="3267"/>
                  </a:cubicBezTo>
                  <a:cubicBezTo>
                    <a:pt x="1713" y="3267"/>
                    <a:pt x="1735" y="3221"/>
                    <a:pt x="1735" y="3130"/>
                  </a:cubicBezTo>
                  <a:cubicBezTo>
                    <a:pt x="1735" y="3016"/>
                    <a:pt x="1758" y="2902"/>
                    <a:pt x="1758" y="2719"/>
                  </a:cubicBezTo>
                  <a:cubicBezTo>
                    <a:pt x="1781" y="2400"/>
                    <a:pt x="1758" y="1966"/>
                    <a:pt x="1667" y="1532"/>
                  </a:cubicBezTo>
                  <a:cubicBezTo>
                    <a:pt x="1576" y="1099"/>
                    <a:pt x="1393" y="711"/>
                    <a:pt x="1233" y="414"/>
                  </a:cubicBezTo>
                  <a:cubicBezTo>
                    <a:pt x="1084" y="157"/>
                    <a:pt x="954" y="1"/>
                    <a:pt x="90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0" name="Google Shape;3230;p42"/>
            <p:cNvSpPr/>
            <p:nvPr/>
          </p:nvSpPr>
          <p:spPr>
            <a:xfrm flipH="1">
              <a:off x="7853630" y="2171841"/>
              <a:ext cx="82722" cy="82722"/>
            </a:xfrm>
            <a:custGeom>
              <a:avLst/>
              <a:gdLst/>
              <a:ahLst/>
              <a:cxnLst/>
              <a:rect l="l" t="t" r="r" b="b"/>
              <a:pathLst>
                <a:path w="3425" h="3425" extrusionOk="0">
                  <a:moveTo>
                    <a:pt x="3304" y="0"/>
                  </a:moveTo>
                  <a:cubicBezTo>
                    <a:pt x="3230" y="0"/>
                    <a:pt x="3128" y="12"/>
                    <a:pt x="3013" y="46"/>
                  </a:cubicBezTo>
                  <a:cubicBezTo>
                    <a:pt x="2785" y="92"/>
                    <a:pt x="2488" y="229"/>
                    <a:pt x="2215" y="388"/>
                  </a:cubicBezTo>
                  <a:cubicBezTo>
                    <a:pt x="1918" y="548"/>
                    <a:pt x="1690" y="753"/>
                    <a:pt x="1507" y="913"/>
                  </a:cubicBezTo>
                  <a:cubicBezTo>
                    <a:pt x="1324" y="1073"/>
                    <a:pt x="1210" y="1187"/>
                    <a:pt x="1210" y="1187"/>
                  </a:cubicBezTo>
                  <a:cubicBezTo>
                    <a:pt x="1210" y="1187"/>
                    <a:pt x="799" y="1689"/>
                    <a:pt x="503" y="2237"/>
                  </a:cubicBezTo>
                  <a:cubicBezTo>
                    <a:pt x="183" y="2785"/>
                    <a:pt x="0" y="3401"/>
                    <a:pt x="69" y="3424"/>
                  </a:cubicBezTo>
                  <a:cubicBezTo>
                    <a:pt x="70" y="3425"/>
                    <a:pt x="72" y="3425"/>
                    <a:pt x="74" y="3425"/>
                  </a:cubicBezTo>
                  <a:cubicBezTo>
                    <a:pt x="150" y="3425"/>
                    <a:pt x="442" y="2912"/>
                    <a:pt x="822" y="2443"/>
                  </a:cubicBezTo>
                  <a:cubicBezTo>
                    <a:pt x="1187" y="1963"/>
                    <a:pt x="1598" y="1530"/>
                    <a:pt x="1598" y="1530"/>
                  </a:cubicBezTo>
                  <a:cubicBezTo>
                    <a:pt x="1598" y="1530"/>
                    <a:pt x="1690" y="1415"/>
                    <a:pt x="1849" y="1256"/>
                  </a:cubicBezTo>
                  <a:cubicBezTo>
                    <a:pt x="1986" y="1096"/>
                    <a:pt x="2192" y="868"/>
                    <a:pt x="2420" y="685"/>
                  </a:cubicBezTo>
                  <a:cubicBezTo>
                    <a:pt x="2648" y="502"/>
                    <a:pt x="2899" y="320"/>
                    <a:pt x="3082" y="229"/>
                  </a:cubicBezTo>
                  <a:cubicBezTo>
                    <a:pt x="3287" y="114"/>
                    <a:pt x="3424" y="69"/>
                    <a:pt x="3424" y="23"/>
                  </a:cubicBezTo>
                  <a:cubicBezTo>
                    <a:pt x="3424" y="12"/>
                    <a:pt x="3379" y="0"/>
                    <a:pt x="330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1" name="Google Shape;3231;p42"/>
            <p:cNvSpPr/>
            <p:nvPr/>
          </p:nvSpPr>
          <p:spPr>
            <a:xfrm flipH="1">
              <a:off x="7818899" y="2197056"/>
              <a:ext cx="103663" cy="230608"/>
            </a:xfrm>
            <a:custGeom>
              <a:avLst/>
              <a:gdLst/>
              <a:ahLst/>
              <a:cxnLst/>
              <a:rect l="l" t="t" r="r" b="b"/>
              <a:pathLst>
                <a:path w="4292" h="9548" extrusionOk="0">
                  <a:moveTo>
                    <a:pt x="4265" y="1"/>
                  </a:moveTo>
                  <a:cubicBezTo>
                    <a:pt x="4172" y="1"/>
                    <a:pt x="3843" y="54"/>
                    <a:pt x="3401" y="189"/>
                  </a:cubicBezTo>
                  <a:cubicBezTo>
                    <a:pt x="2876" y="394"/>
                    <a:pt x="2237" y="782"/>
                    <a:pt x="1712" y="1307"/>
                  </a:cubicBezTo>
                  <a:cubicBezTo>
                    <a:pt x="1187" y="1855"/>
                    <a:pt x="776" y="2494"/>
                    <a:pt x="571" y="2996"/>
                  </a:cubicBezTo>
                  <a:cubicBezTo>
                    <a:pt x="434" y="3247"/>
                    <a:pt x="388" y="3476"/>
                    <a:pt x="320" y="3635"/>
                  </a:cubicBezTo>
                  <a:cubicBezTo>
                    <a:pt x="274" y="3772"/>
                    <a:pt x="228" y="3864"/>
                    <a:pt x="228" y="3864"/>
                  </a:cubicBezTo>
                  <a:cubicBezTo>
                    <a:pt x="228" y="3864"/>
                    <a:pt x="228" y="3955"/>
                    <a:pt x="183" y="4115"/>
                  </a:cubicBezTo>
                  <a:cubicBezTo>
                    <a:pt x="160" y="4275"/>
                    <a:pt x="91" y="4503"/>
                    <a:pt x="69" y="4800"/>
                  </a:cubicBezTo>
                  <a:cubicBezTo>
                    <a:pt x="0" y="5347"/>
                    <a:pt x="0" y="6078"/>
                    <a:pt x="91" y="6831"/>
                  </a:cubicBezTo>
                  <a:cubicBezTo>
                    <a:pt x="206" y="7561"/>
                    <a:pt x="411" y="8269"/>
                    <a:pt x="662" y="8748"/>
                  </a:cubicBezTo>
                  <a:cubicBezTo>
                    <a:pt x="890" y="9250"/>
                    <a:pt x="1096" y="9547"/>
                    <a:pt x="1119" y="9547"/>
                  </a:cubicBezTo>
                  <a:cubicBezTo>
                    <a:pt x="1164" y="9524"/>
                    <a:pt x="1004" y="9182"/>
                    <a:pt x="845" y="8680"/>
                  </a:cubicBezTo>
                  <a:cubicBezTo>
                    <a:pt x="662" y="8178"/>
                    <a:pt x="525" y="7493"/>
                    <a:pt x="457" y="6785"/>
                  </a:cubicBezTo>
                  <a:cubicBezTo>
                    <a:pt x="411" y="6078"/>
                    <a:pt x="457" y="5370"/>
                    <a:pt x="548" y="4868"/>
                  </a:cubicBezTo>
                  <a:cubicBezTo>
                    <a:pt x="594" y="4594"/>
                    <a:pt x="662" y="4389"/>
                    <a:pt x="685" y="4252"/>
                  </a:cubicBezTo>
                  <a:cubicBezTo>
                    <a:pt x="731" y="4092"/>
                    <a:pt x="753" y="4001"/>
                    <a:pt x="753" y="4001"/>
                  </a:cubicBezTo>
                  <a:cubicBezTo>
                    <a:pt x="753" y="4001"/>
                    <a:pt x="776" y="3932"/>
                    <a:pt x="822" y="3772"/>
                  </a:cubicBezTo>
                  <a:cubicBezTo>
                    <a:pt x="867" y="3635"/>
                    <a:pt x="913" y="3430"/>
                    <a:pt x="1004" y="3179"/>
                  </a:cubicBezTo>
                  <a:cubicBezTo>
                    <a:pt x="1187" y="2700"/>
                    <a:pt x="1529" y="2083"/>
                    <a:pt x="1963" y="1558"/>
                  </a:cubicBezTo>
                  <a:cubicBezTo>
                    <a:pt x="2442" y="1033"/>
                    <a:pt x="3013" y="623"/>
                    <a:pt x="3492" y="394"/>
                  </a:cubicBezTo>
                  <a:cubicBezTo>
                    <a:pt x="3949" y="166"/>
                    <a:pt x="4291" y="52"/>
                    <a:pt x="4291" y="6"/>
                  </a:cubicBezTo>
                  <a:cubicBezTo>
                    <a:pt x="4291" y="3"/>
                    <a:pt x="4282" y="1"/>
                    <a:pt x="426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2" name="Google Shape;3232;p42"/>
            <p:cNvSpPr/>
            <p:nvPr/>
          </p:nvSpPr>
          <p:spPr>
            <a:xfrm flipH="1">
              <a:off x="7021190" y="2075907"/>
              <a:ext cx="19878" cy="161604"/>
            </a:xfrm>
            <a:custGeom>
              <a:avLst/>
              <a:gdLst/>
              <a:ahLst/>
              <a:cxnLst/>
              <a:rect l="l" t="t" r="r" b="b"/>
              <a:pathLst>
                <a:path w="823" h="6691" extrusionOk="0">
                  <a:moveTo>
                    <a:pt x="229" y="1"/>
                  </a:moveTo>
                  <a:cubicBezTo>
                    <a:pt x="138" y="1"/>
                    <a:pt x="138" y="845"/>
                    <a:pt x="183" y="1713"/>
                  </a:cubicBezTo>
                  <a:cubicBezTo>
                    <a:pt x="229" y="2123"/>
                    <a:pt x="252" y="2534"/>
                    <a:pt x="275" y="2854"/>
                  </a:cubicBezTo>
                  <a:cubicBezTo>
                    <a:pt x="275" y="3173"/>
                    <a:pt x="298" y="3379"/>
                    <a:pt x="298" y="3379"/>
                  </a:cubicBezTo>
                  <a:cubicBezTo>
                    <a:pt x="298" y="3379"/>
                    <a:pt x="298" y="3584"/>
                    <a:pt x="320" y="3904"/>
                  </a:cubicBezTo>
                  <a:cubicBezTo>
                    <a:pt x="343" y="4223"/>
                    <a:pt x="343" y="4634"/>
                    <a:pt x="320" y="5045"/>
                  </a:cubicBezTo>
                  <a:cubicBezTo>
                    <a:pt x="298" y="5456"/>
                    <a:pt x="206" y="5867"/>
                    <a:pt x="138" y="6163"/>
                  </a:cubicBezTo>
                  <a:cubicBezTo>
                    <a:pt x="46" y="6460"/>
                    <a:pt x="1" y="6666"/>
                    <a:pt x="46" y="6688"/>
                  </a:cubicBezTo>
                  <a:cubicBezTo>
                    <a:pt x="48" y="6690"/>
                    <a:pt x="49" y="6690"/>
                    <a:pt x="51" y="6690"/>
                  </a:cubicBezTo>
                  <a:cubicBezTo>
                    <a:pt x="82" y="6690"/>
                    <a:pt x="191" y="6512"/>
                    <a:pt x="320" y="6232"/>
                  </a:cubicBezTo>
                  <a:cubicBezTo>
                    <a:pt x="457" y="5935"/>
                    <a:pt x="594" y="5524"/>
                    <a:pt x="686" y="5091"/>
                  </a:cubicBezTo>
                  <a:cubicBezTo>
                    <a:pt x="754" y="4657"/>
                    <a:pt x="800" y="4223"/>
                    <a:pt x="800" y="3904"/>
                  </a:cubicBezTo>
                  <a:cubicBezTo>
                    <a:pt x="823" y="3561"/>
                    <a:pt x="800" y="3356"/>
                    <a:pt x="800" y="3356"/>
                  </a:cubicBezTo>
                  <a:cubicBezTo>
                    <a:pt x="800" y="3356"/>
                    <a:pt x="777" y="3128"/>
                    <a:pt x="754" y="2808"/>
                  </a:cubicBezTo>
                  <a:cubicBezTo>
                    <a:pt x="708" y="2489"/>
                    <a:pt x="640" y="2078"/>
                    <a:pt x="571" y="1667"/>
                  </a:cubicBezTo>
                  <a:cubicBezTo>
                    <a:pt x="412" y="822"/>
                    <a:pt x="298" y="1"/>
                    <a:pt x="22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3" name="Google Shape;3233;p42"/>
            <p:cNvSpPr/>
            <p:nvPr/>
          </p:nvSpPr>
          <p:spPr>
            <a:xfrm flipH="1">
              <a:off x="7533900" y="1924737"/>
              <a:ext cx="92625" cy="56565"/>
            </a:xfrm>
            <a:custGeom>
              <a:avLst/>
              <a:gdLst/>
              <a:ahLst/>
              <a:cxnLst/>
              <a:rect l="l" t="t" r="r" b="b"/>
              <a:pathLst>
                <a:path w="3835" h="2342" extrusionOk="0">
                  <a:moveTo>
                    <a:pt x="3452" y="1"/>
                  </a:moveTo>
                  <a:cubicBezTo>
                    <a:pt x="3330" y="1"/>
                    <a:pt x="3185" y="32"/>
                    <a:pt x="3036" y="97"/>
                  </a:cubicBezTo>
                  <a:cubicBezTo>
                    <a:pt x="2671" y="279"/>
                    <a:pt x="2420" y="576"/>
                    <a:pt x="2488" y="782"/>
                  </a:cubicBezTo>
                  <a:cubicBezTo>
                    <a:pt x="2514" y="899"/>
                    <a:pt x="2638" y="964"/>
                    <a:pt x="2803" y="964"/>
                  </a:cubicBezTo>
                  <a:cubicBezTo>
                    <a:pt x="2926" y="964"/>
                    <a:pt x="3072" y="928"/>
                    <a:pt x="3219" y="850"/>
                  </a:cubicBezTo>
                  <a:cubicBezTo>
                    <a:pt x="3584" y="690"/>
                    <a:pt x="3835" y="394"/>
                    <a:pt x="3789" y="188"/>
                  </a:cubicBezTo>
                  <a:cubicBezTo>
                    <a:pt x="3762" y="66"/>
                    <a:pt x="3631" y="1"/>
                    <a:pt x="3452" y="1"/>
                  </a:cubicBezTo>
                  <a:close/>
                  <a:moveTo>
                    <a:pt x="1452" y="980"/>
                  </a:moveTo>
                  <a:cubicBezTo>
                    <a:pt x="1278" y="980"/>
                    <a:pt x="1068" y="1027"/>
                    <a:pt x="845" y="1124"/>
                  </a:cubicBezTo>
                  <a:cubicBezTo>
                    <a:pt x="343" y="1375"/>
                    <a:pt x="0" y="1809"/>
                    <a:pt x="69" y="2083"/>
                  </a:cubicBezTo>
                  <a:cubicBezTo>
                    <a:pt x="108" y="2254"/>
                    <a:pt x="284" y="2341"/>
                    <a:pt x="522" y="2341"/>
                  </a:cubicBezTo>
                  <a:cubicBezTo>
                    <a:pt x="697" y="2341"/>
                    <a:pt x="906" y="2294"/>
                    <a:pt x="1119" y="2197"/>
                  </a:cubicBezTo>
                  <a:cubicBezTo>
                    <a:pt x="1621" y="1946"/>
                    <a:pt x="1963" y="1512"/>
                    <a:pt x="1895" y="1238"/>
                  </a:cubicBezTo>
                  <a:cubicBezTo>
                    <a:pt x="1855" y="1067"/>
                    <a:pt x="1687" y="980"/>
                    <a:pt x="1452" y="9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4" name="Google Shape;3234;p42"/>
            <p:cNvSpPr/>
            <p:nvPr/>
          </p:nvSpPr>
          <p:spPr>
            <a:xfrm flipH="1">
              <a:off x="7709198" y="2280141"/>
              <a:ext cx="68376" cy="85307"/>
            </a:xfrm>
            <a:custGeom>
              <a:avLst/>
              <a:gdLst/>
              <a:ahLst/>
              <a:cxnLst/>
              <a:rect l="l" t="t" r="r" b="b"/>
              <a:pathLst>
                <a:path w="2831" h="3532" extrusionOk="0">
                  <a:moveTo>
                    <a:pt x="2402" y="0"/>
                  </a:moveTo>
                  <a:cubicBezTo>
                    <a:pt x="2182" y="0"/>
                    <a:pt x="1896" y="169"/>
                    <a:pt x="1644" y="469"/>
                  </a:cubicBezTo>
                  <a:cubicBezTo>
                    <a:pt x="1301" y="903"/>
                    <a:pt x="1164" y="1451"/>
                    <a:pt x="1370" y="1679"/>
                  </a:cubicBezTo>
                  <a:cubicBezTo>
                    <a:pt x="1426" y="1749"/>
                    <a:pt x="1508" y="1783"/>
                    <a:pt x="1605" y="1783"/>
                  </a:cubicBezTo>
                  <a:cubicBezTo>
                    <a:pt x="1823" y="1783"/>
                    <a:pt x="2114" y="1614"/>
                    <a:pt x="2351" y="1314"/>
                  </a:cubicBezTo>
                  <a:cubicBezTo>
                    <a:pt x="2694" y="880"/>
                    <a:pt x="2831" y="332"/>
                    <a:pt x="2648" y="104"/>
                  </a:cubicBezTo>
                  <a:cubicBezTo>
                    <a:pt x="2585" y="34"/>
                    <a:pt x="2500" y="0"/>
                    <a:pt x="2402" y="0"/>
                  </a:cubicBezTo>
                  <a:close/>
                  <a:moveTo>
                    <a:pt x="872" y="2246"/>
                  </a:moveTo>
                  <a:cubicBezTo>
                    <a:pt x="715" y="2246"/>
                    <a:pt x="518" y="2369"/>
                    <a:pt x="343" y="2592"/>
                  </a:cubicBezTo>
                  <a:cubicBezTo>
                    <a:pt x="91" y="2889"/>
                    <a:pt x="0" y="3277"/>
                    <a:pt x="114" y="3459"/>
                  </a:cubicBezTo>
                  <a:cubicBezTo>
                    <a:pt x="163" y="3508"/>
                    <a:pt x="224" y="3531"/>
                    <a:pt x="293" y="3531"/>
                  </a:cubicBezTo>
                  <a:cubicBezTo>
                    <a:pt x="452" y="3531"/>
                    <a:pt x="654" y="3408"/>
                    <a:pt x="845" y="3186"/>
                  </a:cubicBezTo>
                  <a:cubicBezTo>
                    <a:pt x="1073" y="2866"/>
                    <a:pt x="1187" y="2501"/>
                    <a:pt x="1050" y="2318"/>
                  </a:cubicBezTo>
                  <a:cubicBezTo>
                    <a:pt x="1002" y="2270"/>
                    <a:pt x="941" y="2246"/>
                    <a:pt x="872" y="224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5" name="Google Shape;3235;p42"/>
            <p:cNvSpPr/>
            <p:nvPr/>
          </p:nvSpPr>
          <p:spPr>
            <a:xfrm flipH="1">
              <a:off x="7292423" y="3580922"/>
              <a:ext cx="272150" cy="203533"/>
            </a:xfrm>
            <a:custGeom>
              <a:avLst/>
              <a:gdLst/>
              <a:ahLst/>
              <a:cxnLst/>
              <a:rect l="l" t="t" r="r" b="b"/>
              <a:pathLst>
                <a:path w="11268" h="8427" extrusionOk="0">
                  <a:moveTo>
                    <a:pt x="6996" y="1"/>
                  </a:moveTo>
                  <a:cubicBezTo>
                    <a:pt x="5236" y="1"/>
                    <a:pt x="1932" y="2215"/>
                    <a:pt x="1932" y="2215"/>
                  </a:cubicBezTo>
                  <a:cubicBezTo>
                    <a:pt x="0" y="4326"/>
                    <a:pt x="1561" y="8426"/>
                    <a:pt x="5526" y="8426"/>
                  </a:cubicBezTo>
                  <a:cubicBezTo>
                    <a:pt x="5590" y="8426"/>
                    <a:pt x="5655" y="8425"/>
                    <a:pt x="5721" y="8423"/>
                  </a:cubicBezTo>
                  <a:cubicBezTo>
                    <a:pt x="6063" y="8400"/>
                    <a:pt x="6406" y="8355"/>
                    <a:pt x="6748" y="8286"/>
                  </a:cubicBezTo>
                  <a:cubicBezTo>
                    <a:pt x="9008" y="7830"/>
                    <a:pt x="10788" y="5844"/>
                    <a:pt x="11062" y="3584"/>
                  </a:cubicBezTo>
                  <a:cubicBezTo>
                    <a:pt x="11108" y="3265"/>
                    <a:pt x="11130" y="2945"/>
                    <a:pt x="11153" y="2626"/>
                  </a:cubicBezTo>
                  <a:cubicBezTo>
                    <a:pt x="11199" y="2101"/>
                    <a:pt x="11267" y="1210"/>
                    <a:pt x="10811" y="845"/>
                  </a:cubicBezTo>
                  <a:cubicBezTo>
                    <a:pt x="10263" y="1393"/>
                    <a:pt x="10012" y="2146"/>
                    <a:pt x="9168" y="2534"/>
                  </a:cubicBezTo>
                  <a:cubicBezTo>
                    <a:pt x="8791" y="2697"/>
                    <a:pt x="8214" y="2861"/>
                    <a:pt x="7677" y="2861"/>
                  </a:cubicBezTo>
                  <a:cubicBezTo>
                    <a:pt x="7236" y="2861"/>
                    <a:pt x="6822" y="2751"/>
                    <a:pt x="6565" y="2443"/>
                  </a:cubicBezTo>
                  <a:cubicBezTo>
                    <a:pt x="6771" y="2192"/>
                    <a:pt x="7068" y="2192"/>
                    <a:pt x="7296" y="2055"/>
                  </a:cubicBezTo>
                  <a:cubicBezTo>
                    <a:pt x="7524" y="1941"/>
                    <a:pt x="7730" y="1690"/>
                    <a:pt x="7866" y="1507"/>
                  </a:cubicBezTo>
                  <a:cubicBezTo>
                    <a:pt x="8186" y="1051"/>
                    <a:pt x="8186" y="594"/>
                    <a:pt x="7752" y="229"/>
                  </a:cubicBezTo>
                  <a:cubicBezTo>
                    <a:pt x="7565" y="69"/>
                    <a:pt x="7304" y="1"/>
                    <a:pt x="6996" y="1"/>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6" name="Google Shape;3236;p42"/>
            <p:cNvSpPr/>
            <p:nvPr/>
          </p:nvSpPr>
          <p:spPr>
            <a:xfrm flipH="1">
              <a:off x="7297930" y="3614011"/>
              <a:ext cx="266644" cy="170444"/>
            </a:xfrm>
            <a:custGeom>
              <a:avLst/>
              <a:gdLst/>
              <a:ahLst/>
              <a:cxnLst/>
              <a:rect l="l" t="t" r="r" b="b"/>
              <a:pathLst>
                <a:path w="11040" h="7057" extrusionOk="0">
                  <a:moveTo>
                    <a:pt x="3324" y="0"/>
                  </a:moveTo>
                  <a:lnTo>
                    <a:pt x="3324" y="0"/>
                  </a:lnTo>
                  <a:cubicBezTo>
                    <a:pt x="2525" y="457"/>
                    <a:pt x="1932" y="845"/>
                    <a:pt x="1932" y="845"/>
                  </a:cubicBezTo>
                  <a:cubicBezTo>
                    <a:pt x="0" y="2956"/>
                    <a:pt x="1561" y="7056"/>
                    <a:pt x="5526" y="7056"/>
                  </a:cubicBezTo>
                  <a:cubicBezTo>
                    <a:pt x="5590" y="7056"/>
                    <a:pt x="5655" y="7055"/>
                    <a:pt x="5721" y="7053"/>
                  </a:cubicBezTo>
                  <a:cubicBezTo>
                    <a:pt x="6063" y="7030"/>
                    <a:pt x="6406" y="6985"/>
                    <a:pt x="6748" y="6916"/>
                  </a:cubicBezTo>
                  <a:cubicBezTo>
                    <a:pt x="8962" y="6483"/>
                    <a:pt x="10720" y="4542"/>
                    <a:pt x="11039" y="2351"/>
                  </a:cubicBezTo>
                  <a:lnTo>
                    <a:pt x="11039" y="2351"/>
                  </a:lnTo>
                  <a:cubicBezTo>
                    <a:pt x="10354" y="3463"/>
                    <a:pt x="9139" y="4179"/>
                    <a:pt x="7525" y="4179"/>
                  </a:cubicBezTo>
                  <a:cubicBezTo>
                    <a:pt x="6721" y="4179"/>
                    <a:pt x="5817" y="4001"/>
                    <a:pt x="4831" y="3607"/>
                  </a:cubicBezTo>
                  <a:cubicBezTo>
                    <a:pt x="2754" y="2762"/>
                    <a:pt x="2822" y="1233"/>
                    <a:pt x="332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7" name="Google Shape;3237;p42"/>
            <p:cNvSpPr/>
            <p:nvPr/>
          </p:nvSpPr>
          <p:spPr>
            <a:xfrm flipH="1">
              <a:off x="7290225" y="3601331"/>
              <a:ext cx="59005" cy="86804"/>
            </a:xfrm>
            <a:custGeom>
              <a:avLst/>
              <a:gdLst/>
              <a:ahLst/>
              <a:cxnLst/>
              <a:rect l="l" t="t" r="r" b="b"/>
              <a:pathLst>
                <a:path w="2443" h="3594" extrusionOk="0">
                  <a:moveTo>
                    <a:pt x="1918" y="0"/>
                  </a:moveTo>
                  <a:cubicBezTo>
                    <a:pt x="1872" y="23"/>
                    <a:pt x="2078" y="594"/>
                    <a:pt x="2123" y="1164"/>
                  </a:cubicBezTo>
                  <a:cubicBezTo>
                    <a:pt x="2123" y="1438"/>
                    <a:pt x="2055" y="1712"/>
                    <a:pt x="1963" y="1872"/>
                  </a:cubicBezTo>
                  <a:cubicBezTo>
                    <a:pt x="1918" y="1963"/>
                    <a:pt x="1872" y="2054"/>
                    <a:pt x="1826" y="2100"/>
                  </a:cubicBezTo>
                  <a:cubicBezTo>
                    <a:pt x="1804" y="2146"/>
                    <a:pt x="1781" y="2169"/>
                    <a:pt x="1781" y="2169"/>
                  </a:cubicBezTo>
                  <a:cubicBezTo>
                    <a:pt x="1781" y="2169"/>
                    <a:pt x="1712" y="2306"/>
                    <a:pt x="1575" y="2465"/>
                  </a:cubicBezTo>
                  <a:cubicBezTo>
                    <a:pt x="1530" y="2557"/>
                    <a:pt x="1438" y="2648"/>
                    <a:pt x="1347" y="2739"/>
                  </a:cubicBezTo>
                  <a:cubicBezTo>
                    <a:pt x="1256" y="2853"/>
                    <a:pt x="1142" y="2945"/>
                    <a:pt x="1028" y="3036"/>
                  </a:cubicBezTo>
                  <a:cubicBezTo>
                    <a:pt x="822" y="3219"/>
                    <a:pt x="548" y="3355"/>
                    <a:pt x="366" y="3447"/>
                  </a:cubicBezTo>
                  <a:cubicBezTo>
                    <a:pt x="160" y="3492"/>
                    <a:pt x="0" y="3538"/>
                    <a:pt x="0" y="3561"/>
                  </a:cubicBezTo>
                  <a:cubicBezTo>
                    <a:pt x="0" y="3577"/>
                    <a:pt x="80" y="3593"/>
                    <a:pt x="208" y="3593"/>
                  </a:cubicBezTo>
                  <a:cubicBezTo>
                    <a:pt x="261" y="3593"/>
                    <a:pt x="322" y="3590"/>
                    <a:pt x="388" y="3584"/>
                  </a:cubicBezTo>
                  <a:cubicBezTo>
                    <a:pt x="640" y="3538"/>
                    <a:pt x="936" y="3424"/>
                    <a:pt x="1187" y="3241"/>
                  </a:cubicBezTo>
                  <a:cubicBezTo>
                    <a:pt x="1324" y="3173"/>
                    <a:pt x="1461" y="3082"/>
                    <a:pt x="1575" y="2967"/>
                  </a:cubicBezTo>
                  <a:cubicBezTo>
                    <a:pt x="1690" y="2876"/>
                    <a:pt x="1781" y="2785"/>
                    <a:pt x="1849" y="2694"/>
                  </a:cubicBezTo>
                  <a:cubicBezTo>
                    <a:pt x="2032" y="2511"/>
                    <a:pt x="2100" y="2374"/>
                    <a:pt x="2100" y="2374"/>
                  </a:cubicBezTo>
                  <a:cubicBezTo>
                    <a:pt x="2100" y="2374"/>
                    <a:pt x="2123" y="2351"/>
                    <a:pt x="2169" y="2283"/>
                  </a:cubicBezTo>
                  <a:cubicBezTo>
                    <a:pt x="2192" y="2237"/>
                    <a:pt x="2237" y="2123"/>
                    <a:pt x="2283" y="2009"/>
                  </a:cubicBezTo>
                  <a:cubicBezTo>
                    <a:pt x="2397" y="1803"/>
                    <a:pt x="2443" y="1461"/>
                    <a:pt x="2374" y="1141"/>
                  </a:cubicBezTo>
                  <a:cubicBezTo>
                    <a:pt x="2329" y="822"/>
                    <a:pt x="2214" y="525"/>
                    <a:pt x="2123" y="320"/>
                  </a:cubicBezTo>
                  <a:cubicBezTo>
                    <a:pt x="2032" y="114"/>
                    <a:pt x="1963" y="0"/>
                    <a:pt x="19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8" name="Google Shape;3238;p42"/>
            <p:cNvSpPr/>
            <p:nvPr/>
          </p:nvSpPr>
          <p:spPr>
            <a:xfrm flipH="1">
              <a:off x="7295273" y="3652027"/>
              <a:ext cx="83181" cy="89219"/>
            </a:xfrm>
            <a:custGeom>
              <a:avLst/>
              <a:gdLst/>
              <a:ahLst/>
              <a:cxnLst/>
              <a:rect l="l" t="t" r="r" b="b"/>
              <a:pathLst>
                <a:path w="3444" h="3694" extrusionOk="0">
                  <a:moveTo>
                    <a:pt x="3244" y="1"/>
                  </a:moveTo>
                  <a:cubicBezTo>
                    <a:pt x="3243" y="1"/>
                    <a:pt x="3243" y="1"/>
                    <a:pt x="3242" y="1"/>
                  </a:cubicBezTo>
                  <a:cubicBezTo>
                    <a:pt x="3173" y="1"/>
                    <a:pt x="3242" y="686"/>
                    <a:pt x="2991" y="1279"/>
                  </a:cubicBezTo>
                  <a:cubicBezTo>
                    <a:pt x="2877" y="1576"/>
                    <a:pt x="2717" y="1850"/>
                    <a:pt x="2557" y="2033"/>
                  </a:cubicBezTo>
                  <a:cubicBezTo>
                    <a:pt x="2397" y="2215"/>
                    <a:pt x="2283" y="2329"/>
                    <a:pt x="2283" y="2329"/>
                  </a:cubicBezTo>
                  <a:cubicBezTo>
                    <a:pt x="2283" y="2329"/>
                    <a:pt x="2260" y="2352"/>
                    <a:pt x="2192" y="2398"/>
                  </a:cubicBezTo>
                  <a:cubicBezTo>
                    <a:pt x="2146" y="2443"/>
                    <a:pt x="2078" y="2512"/>
                    <a:pt x="1987" y="2603"/>
                  </a:cubicBezTo>
                  <a:cubicBezTo>
                    <a:pt x="1804" y="2763"/>
                    <a:pt x="1530" y="2923"/>
                    <a:pt x="1233" y="3105"/>
                  </a:cubicBezTo>
                  <a:cubicBezTo>
                    <a:pt x="663" y="3425"/>
                    <a:pt x="1" y="3630"/>
                    <a:pt x="24" y="3676"/>
                  </a:cubicBezTo>
                  <a:cubicBezTo>
                    <a:pt x="27" y="3688"/>
                    <a:pt x="50" y="3693"/>
                    <a:pt x="88" y="3693"/>
                  </a:cubicBezTo>
                  <a:cubicBezTo>
                    <a:pt x="273" y="3693"/>
                    <a:pt x="822" y="3560"/>
                    <a:pt x="1370" y="3334"/>
                  </a:cubicBezTo>
                  <a:cubicBezTo>
                    <a:pt x="1690" y="3197"/>
                    <a:pt x="1987" y="3037"/>
                    <a:pt x="2215" y="2877"/>
                  </a:cubicBezTo>
                  <a:cubicBezTo>
                    <a:pt x="2306" y="2786"/>
                    <a:pt x="2397" y="2717"/>
                    <a:pt x="2466" y="2672"/>
                  </a:cubicBezTo>
                  <a:cubicBezTo>
                    <a:pt x="2511" y="2626"/>
                    <a:pt x="2557" y="2580"/>
                    <a:pt x="2557" y="2580"/>
                  </a:cubicBezTo>
                  <a:cubicBezTo>
                    <a:pt x="2557" y="2580"/>
                    <a:pt x="2671" y="2466"/>
                    <a:pt x="2831" y="2238"/>
                  </a:cubicBezTo>
                  <a:cubicBezTo>
                    <a:pt x="2991" y="2033"/>
                    <a:pt x="3151" y="1690"/>
                    <a:pt x="3242" y="1371"/>
                  </a:cubicBezTo>
                  <a:cubicBezTo>
                    <a:pt x="3444" y="675"/>
                    <a:pt x="3293" y="1"/>
                    <a:pt x="324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9" name="Google Shape;3239;p42"/>
            <p:cNvSpPr/>
            <p:nvPr/>
          </p:nvSpPr>
          <p:spPr>
            <a:xfrm flipH="1">
              <a:off x="7305658" y="3690575"/>
              <a:ext cx="101465" cy="91200"/>
            </a:xfrm>
            <a:custGeom>
              <a:avLst/>
              <a:gdLst/>
              <a:ahLst/>
              <a:cxnLst/>
              <a:rect l="l" t="t" r="r" b="b"/>
              <a:pathLst>
                <a:path w="4201" h="3776" extrusionOk="0">
                  <a:moveTo>
                    <a:pt x="4174" y="1"/>
                  </a:moveTo>
                  <a:cubicBezTo>
                    <a:pt x="4150" y="1"/>
                    <a:pt x="4104" y="178"/>
                    <a:pt x="4018" y="437"/>
                  </a:cubicBezTo>
                  <a:cubicBezTo>
                    <a:pt x="3927" y="688"/>
                    <a:pt x="3767" y="1007"/>
                    <a:pt x="3584" y="1327"/>
                  </a:cubicBezTo>
                  <a:cubicBezTo>
                    <a:pt x="3379" y="1623"/>
                    <a:pt x="3128" y="1875"/>
                    <a:pt x="2922" y="2057"/>
                  </a:cubicBezTo>
                  <a:cubicBezTo>
                    <a:pt x="2831" y="2126"/>
                    <a:pt x="2740" y="2194"/>
                    <a:pt x="2671" y="2263"/>
                  </a:cubicBezTo>
                  <a:cubicBezTo>
                    <a:pt x="2626" y="2308"/>
                    <a:pt x="2580" y="2331"/>
                    <a:pt x="2580" y="2331"/>
                  </a:cubicBezTo>
                  <a:cubicBezTo>
                    <a:pt x="2580" y="2331"/>
                    <a:pt x="2534" y="2354"/>
                    <a:pt x="2489" y="2400"/>
                  </a:cubicBezTo>
                  <a:cubicBezTo>
                    <a:pt x="2420" y="2445"/>
                    <a:pt x="2329" y="2514"/>
                    <a:pt x="2215" y="2582"/>
                  </a:cubicBezTo>
                  <a:cubicBezTo>
                    <a:pt x="1987" y="2742"/>
                    <a:pt x="1690" y="2924"/>
                    <a:pt x="1347" y="3107"/>
                  </a:cubicBezTo>
                  <a:cubicBezTo>
                    <a:pt x="686" y="3449"/>
                    <a:pt x="1" y="3723"/>
                    <a:pt x="24" y="3769"/>
                  </a:cubicBezTo>
                  <a:cubicBezTo>
                    <a:pt x="24" y="3774"/>
                    <a:pt x="31" y="3776"/>
                    <a:pt x="46" y="3776"/>
                  </a:cubicBezTo>
                  <a:cubicBezTo>
                    <a:pt x="173" y="3776"/>
                    <a:pt x="827" y="3602"/>
                    <a:pt x="1462" y="3335"/>
                  </a:cubicBezTo>
                  <a:cubicBezTo>
                    <a:pt x="1827" y="3198"/>
                    <a:pt x="2169" y="3039"/>
                    <a:pt x="2420" y="2879"/>
                  </a:cubicBezTo>
                  <a:cubicBezTo>
                    <a:pt x="2534" y="2810"/>
                    <a:pt x="2649" y="2742"/>
                    <a:pt x="2717" y="2696"/>
                  </a:cubicBezTo>
                  <a:cubicBezTo>
                    <a:pt x="2785" y="2651"/>
                    <a:pt x="2808" y="2628"/>
                    <a:pt x="2808" y="2628"/>
                  </a:cubicBezTo>
                  <a:cubicBezTo>
                    <a:pt x="2808" y="2628"/>
                    <a:pt x="2854" y="2582"/>
                    <a:pt x="2922" y="2536"/>
                  </a:cubicBezTo>
                  <a:cubicBezTo>
                    <a:pt x="2991" y="2491"/>
                    <a:pt x="3082" y="2400"/>
                    <a:pt x="3174" y="2308"/>
                  </a:cubicBezTo>
                  <a:cubicBezTo>
                    <a:pt x="3379" y="2103"/>
                    <a:pt x="3630" y="1783"/>
                    <a:pt x="3813" y="1464"/>
                  </a:cubicBezTo>
                  <a:cubicBezTo>
                    <a:pt x="3995" y="1121"/>
                    <a:pt x="4109" y="756"/>
                    <a:pt x="4155" y="459"/>
                  </a:cubicBezTo>
                  <a:cubicBezTo>
                    <a:pt x="4201" y="185"/>
                    <a:pt x="4201" y="3"/>
                    <a:pt x="4178" y="3"/>
                  </a:cubicBezTo>
                  <a:cubicBezTo>
                    <a:pt x="4177" y="2"/>
                    <a:pt x="4175" y="1"/>
                    <a:pt x="417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0" name="Google Shape;3240;p42"/>
            <p:cNvSpPr/>
            <p:nvPr/>
          </p:nvSpPr>
          <p:spPr>
            <a:xfrm flipH="1">
              <a:off x="7364083" y="3576526"/>
              <a:ext cx="160469" cy="68376"/>
            </a:xfrm>
            <a:custGeom>
              <a:avLst/>
              <a:gdLst/>
              <a:ahLst/>
              <a:cxnLst/>
              <a:rect l="l" t="t" r="r" b="b"/>
              <a:pathLst>
                <a:path w="6644" h="2831" extrusionOk="0">
                  <a:moveTo>
                    <a:pt x="5228" y="0"/>
                  </a:moveTo>
                  <a:cubicBezTo>
                    <a:pt x="4977" y="0"/>
                    <a:pt x="4749" y="23"/>
                    <a:pt x="4612" y="68"/>
                  </a:cubicBezTo>
                  <a:cubicBezTo>
                    <a:pt x="4452" y="91"/>
                    <a:pt x="4383" y="114"/>
                    <a:pt x="4383" y="114"/>
                  </a:cubicBezTo>
                  <a:cubicBezTo>
                    <a:pt x="4383" y="114"/>
                    <a:pt x="4041" y="205"/>
                    <a:pt x="3585" y="411"/>
                  </a:cubicBezTo>
                  <a:cubicBezTo>
                    <a:pt x="3128" y="593"/>
                    <a:pt x="2557" y="959"/>
                    <a:pt x="2010" y="1255"/>
                  </a:cubicBezTo>
                  <a:cubicBezTo>
                    <a:pt x="1439" y="1552"/>
                    <a:pt x="846" y="1826"/>
                    <a:pt x="457" y="2146"/>
                  </a:cubicBezTo>
                  <a:cubicBezTo>
                    <a:pt x="275" y="2305"/>
                    <a:pt x="138" y="2488"/>
                    <a:pt x="69" y="2625"/>
                  </a:cubicBezTo>
                  <a:cubicBezTo>
                    <a:pt x="1" y="2739"/>
                    <a:pt x="1" y="2830"/>
                    <a:pt x="24" y="2830"/>
                  </a:cubicBezTo>
                  <a:cubicBezTo>
                    <a:pt x="24" y="2830"/>
                    <a:pt x="47" y="2762"/>
                    <a:pt x="138" y="2648"/>
                  </a:cubicBezTo>
                  <a:cubicBezTo>
                    <a:pt x="206" y="2534"/>
                    <a:pt x="343" y="2397"/>
                    <a:pt x="549" y="2283"/>
                  </a:cubicBezTo>
                  <a:cubicBezTo>
                    <a:pt x="937" y="2009"/>
                    <a:pt x="1530" y="1758"/>
                    <a:pt x="2147" y="1506"/>
                  </a:cubicBezTo>
                  <a:cubicBezTo>
                    <a:pt x="2740" y="1210"/>
                    <a:pt x="3288" y="890"/>
                    <a:pt x="3722" y="730"/>
                  </a:cubicBezTo>
                  <a:cubicBezTo>
                    <a:pt x="4178" y="548"/>
                    <a:pt x="4475" y="479"/>
                    <a:pt x="4475" y="479"/>
                  </a:cubicBezTo>
                  <a:cubicBezTo>
                    <a:pt x="4475" y="479"/>
                    <a:pt x="4543" y="457"/>
                    <a:pt x="4680" y="434"/>
                  </a:cubicBezTo>
                  <a:cubicBezTo>
                    <a:pt x="4817" y="388"/>
                    <a:pt x="5000" y="365"/>
                    <a:pt x="5228" y="342"/>
                  </a:cubicBezTo>
                  <a:cubicBezTo>
                    <a:pt x="5456" y="342"/>
                    <a:pt x="5730" y="342"/>
                    <a:pt x="5981" y="457"/>
                  </a:cubicBezTo>
                  <a:cubicBezTo>
                    <a:pt x="6209" y="548"/>
                    <a:pt x="6369" y="753"/>
                    <a:pt x="6369" y="1050"/>
                  </a:cubicBezTo>
                  <a:cubicBezTo>
                    <a:pt x="6369" y="1347"/>
                    <a:pt x="6232" y="1598"/>
                    <a:pt x="6004" y="1780"/>
                  </a:cubicBezTo>
                  <a:cubicBezTo>
                    <a:pt x="5799" y="1986"/>
                    <a:pt x="5548" y="2100"/>
                    <a:pt x="5342" y="2214"/>
                  </a:cubicBezTo>
                  <a:cubicBezTo>
                    <a:pt x="4908" y="2465"/>
                    <a:pt x="4635" y="2625"/>
                    <a:pt x="4635" y="2648"/>
                  </a:cubicBezTo>
                  <a:cubicBezTo>
                    <a:pt x="4636" y="2650"/>
                    <a:pt x="4640" y="2651"/>
                    <a:pt x="4646" y="2651"/>
                  </a:cubicBezTo>
                  <a:cubicBezTo>
                    <a:pt x="4709" y="2651"/>
                    <a:pt x="4993" y="2539"/>
                    <a:pt x="5411" y="2351"/>
                  </a:cubicBezTo>
                  <a:cubicBezTo>
                    <a:pt x="5616" y="2260"/>
                    <a:pt x="5890" y="2146"/>
                    <a:pt x="6141" y="1940"/>
                  </a:cubicBezTo>
                  <a:cubicBezTo>
                    <a:pt x="6415" y="1758"/>
                    <a:pt x="6620" y="1438"/>
                    <a:pt x="6643" y="1050"/>
                  </a:cubicBezTo>
                  <a:cubicBezTo>
                    <a:pt x="6643" y="959"/>
                    <a:pt x="6643" y="890"/>
                    <a:pt x="6620" y="799"/>
                  </a:cubicBezTo>
                  <a:cubicBezTo>
                    <a:pt x="6598" y="708"/>
                    <a:pt x="6575" y="593"/>
                    <a:pt x="6529" y="525"/>
                  </a:cubicBezTo>
                  <a:cubicBezTo>
                    <a:pt x="6461" y="434"/>
                    <a:pt x="6415" y="365"/>
                    <a:pt x="6346" y="320"/>
                  </a:cubicBezTo>
                  <a:lnTo>
                    <a:pt x="6232" y="228"/>
                  </a:lnTo>
                  <a:lnTo>
                    <a:pt x="6118" y="160"/>
                  </a:lnTo>
                  <a:cubicBezTo>
                    <a:pt x="5799" y="23"/>
                    <a:pt x="5479" y="0"/>
                    <a:pt x="522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1" name="Google Shape;3241;p42"/>
            <p:cNvSpPr/>
            <p:nvPr/>
          </p:nvSpPr>
          <p:spPr>
            <a:xfrm flipH="1">
              <a:off x="7314474" y="3616209"/>
              <a:ext cx="108638" cy="35866"/>
            </a:xfrm>
            <a:custGeom>
              <a:avLst/>
              <a:gdLst/>
              <a:ahLst/>
              <a:cxnLst/>
              <a:rect l="l" t="t" r="r" b="b"/>
              <a:pathLst>
                <a:path w="4498" h="1485" extrusionOk="0">
                  <a:moveTo>
                    <a:pt x="4475" y="0"/>
                  </a:moveTo>
                  <a:cubicBezTo>
                    <a:pt x="4452" y="0"/>
                    <a:pt x="4383" y="137"/>
                    <a:pt x="4246" y="320"/>
                  </a:cubicBezTo>
                  <a:cubicBezTo>
                    <a:pt x="4087" y="480"/>
                    <a:pt x="3836" y="640"/>
                    <a:pt x="3539" y="777"/>
                  </a:cubicBezTo>
                  <a:cubicBezTo>
                    <a:pt x="2968" y="1028"/>
                    <a:pt x="2352" y="1073"/>
                    <a:pt x="2352" y="1073"/>
                  </a:cubicBezTo>
                  <a:cubicBezTo>
                    <a:pt x="2352" y="1073"/>
                    <a:pt x="2192" y="1119"/>
                    <a:pt x="1964" y="1142"/>
                  </a:cubicBezTo>
                  <a:cubicBezTo>
                    <a:pt x="1888" y="1142"/>
                    <a:pt x="1802" y="1152"/>
                    <a:pt x="1712" y="1152"/>
                  </a:cubicBezTo>
                  <a:cubicBezTo>
                    <a:pt x="1667" y="1152"/>
                    <a:pt x="1621" y="1149"/>
                    <a:pt x="1576" y="1142"/>
                  </a:cubicBezTo>
                  <a:cubicBezTo>
                    <a:pt x="1439" y="1119"/>
                    <a:pt x="1279" y="1142"/>
                    <a:pt x="1142" y="1073"/>
                  </a:cubicBezTo>
                  <a:cubicBezTo>
                    <a:pt x="845" y="1005"/>
                    <a:pt x="571" y="868"/>
                    <a:pt x="366" y="731"/>
                  </a:cubicBezTo>
                  <a:cubicBezTo>
                    <a:pt x="202" y="608"/>
                    <a:pt x="75" y="522"/>
                    <a:pt x="34" y="522"/>
                  </a:cubicBezTo>
                  <a:cubicBezTo>
                    <a:pt x="30" y="522"/>
                    <a:pt x="26" y="523"/>
                    <a:pt x="24" y="525"/>
                  </a:cubicBezTo>
                  <a:cubicBezTo>
                    <a:pt x="1" y="548"/>
                    <a:pt x="115" y="662"/>
                    <a:pt x="275" y="845"/>
                  </a:cubicBezTo>
                  <a:cubicBezTo>
                    <a:pt x="457" y="1028"/>
                    <a:pt x="731" y="1233"/>
                    <a:pt x="1051" y="1324"/>
                  </a:cubicBezTo>
                  <a:cubicBezTo>
                    <a:pt x="1211" y="1416"/>
                    <a:pt x="1393" y="1416"/>
                    <a:pt x="1553" y="1461"/>
                  </a:cubicBezTo>
                  <a:cubicBezTo>
                    <a:pt x="1713" y="1484"/>
                    <a:pt x="1850" y="1484"/>
                    <a:pt x="1987" y="1484"/>
                  </a:cubicBezTo>
                  <a:cubicBezTo>
                    <a:pt x="2238" y="1484"/>
                    <a:pt x="2398" y="1461"/>
                    <a:pt x="2398" y="1461"/>
                  </a:cubicBezTo>
                  <a:cubicBezTo>
                    <a:pt x="2398" y="1461"/>
                    <a:pt x="3082" y="1347"/>
                    <a:pt x="3676" y="1005"/>
                  </a:cubicBezTo>
                  <a:cubicBezTo>
                    <a:pt x="3950" y="845"/>
                    <a:pt x="4224" y="617"/>
                    <a:pt x="4360" y="388"/>
                  </a:cubicBezTo>
                  <a:cubicBezTo>
                    <a:pt x="4497" y="183"/>
                    <a:pt x="4497" y="0"/>
                    <a:pt x="447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4214883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18"/>
                                        </p:tgtEl>
                                        <p:attrNameLst>
                                          <p:attrName>style.visibility</p:attrName>
                                        </p:attrNameLst>
                                      </p:cBhvr>
                                      <p:to>
                                        <p:strVal val="visible"/>
                                      </p:to>
                                    </p:set>
                                    <p:anim calcmode="lin" valueType="num">
                                      <p:cBhvr additive="base">
                                        <p:cTn id="7" dur="500" fill="hold"/>
                                        <p:tgtEl>
                                          <p:spTgt spid="3018"/>
                                        </p:tgtEl>
                                        <p:attrNameLst>
                                          <p:attrName>ppt_x</p:attrName>
                                        </p:attrNameLst>
                                      </p:cBhvr>
                                      <p:tavLst>
                                        <p:tav tm="0">
                                          <p:val>
                                            <p:strVal val="#ppt_x"/>
                                          </p:val>
                                        </p:tav>
                                        <p:tav tm="100000">
                                          <p:val>
                                            <p:strVal val="#ppt_x"/>
                                          </p:val>
                                        </p:tav>
                                      </p:tavLst>
                                    </p:anim>
                                    <p:anim calcmode="lin" valueType="num">
                                      <p:cBhvr additive="base">
                                        <p:cTn id="8" dur="500" fill="hold"/>
                                        <p:tgtEl>
                                          <p:spTgt spid="30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34"/>
                                        </p:tgtEl>
                                        <p:attrNameLst>
                                          <p:attrName>style.visibility</p:attrName>
                                        </p:attrNameLst>
                                      </p:cBhvr>
                                      <p:to>
                                        <p:strVal val="visible"/>
                                      </p:to>
                                    </p:set>
                                    <p:anim calcmode="lin" valueType="num">
                                      <p:cBhvr additive="base">
                                        <p:cTn id="11" dur="500" fill="hold"/>
                                        <p:tgtEl>
                                          <p:spTgt spid="3034"/>
                                        </p:tgtEl>
                                        <p:attrNameLst>
                                          <p:attrName>ppt_x</p:attrName>
                                        </p:attrNameLst>
                                      </p:cBhvr>
                                      <p:tavLst>
                                        <p:tav tm="0">
                                          <p:val>
                                            <p:strVal val="#ppt_x"/>
                                          </p:val>
                                        </p:tav>
                                        <p:tav tm="100000">
                                          <p:val>
                                            <p:strVal val="#ppt_x"/>
                                          </p:val>
                                        </p:tav>
                                      </p:tavLst>
                                    </p:anim>
                                    <p:anim calcmode="lin" valueType="num">
                                      <p:cBhvr additive="base">
                                        <p:cTn id="12" dur="500" fill="hold"/>
                                        <p:tgtEl>
                                          <p:spTgt spid="30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42"/>
                                        </p:tgtEl>
                                        <p:attrNameLst>
                                          <p:attrName>style.visibility</p:attrName>
                                        </p:attrNameLst>
                                      </p:cBhvr>
                                      <p:to>
                                        <p:strVal val="visible"/>
                                      </p:to>
                                    </p:set>
                                    <p:anim calcmode="lin" valueType="num">
                                      <p:cBhvr additive="base">
                                        <p:cTn id="15" dur="500" fill="hold"/>
                                        <p:tgtEl>
                                          <p:spTgt spid="3042"/>
                                        </p:tgtEl>
                                        <p:attrNameLst>
                                          <p:attrName>ppt_x</p:attrName>
                                        </p:attrNameLst>
                                      </p:cBhvr>
                                      <p:tavLst>
                                        <p:tav tm="0">
                                          <p:val>
                                            <p:strVal val="#ppt_x"/>
                                          </p:val>
                                        </p:tav>
                                        <p:tav tm="100000">
                                          <p:val>
                                            <p:strVal val="#ppt_x"/>
                                          </p:val>
                                        </p:tav>
                                      </p:tavLst>
                                    </p:anim>
                                    <p:anim calcmode="lin" valueType="num">
                                      <p:cBhvr additive="base">
                                        <p:cTn id="16" dur="500" fill="hold"/>
                                        <p:tgtEl>
                                          <p:spTgt spid="304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65"/>
                                        </p:tgtEl>
                                        <p:attrNameLst>
                                          <p:attrName>style.visibility</p:attrName>
                                        </p:attrNameLst>
                                      </p:cBhvr>
                                      <p:to>
                                        <p:strVal val="visible"/>
                                      </p:to>
                                    </p:set>
                                    <p:anim calcmode="lin" valueType="num">
                                      <p:cBhvr additive="base">
                                        <p:cTn id="19" dur="500" fill="hold"/>
                                        <p:tgtEl>
                                          <p:spTgt spid="3065"/>
                                        </p:tgtEl>
                                        <p:attrNameLst>
                                          <p:attrName>ppt_x</p:attrName>
                                        </p:attrNameLst>
                                      </p:cBhvr>
                                      <p:tavLst>
                                        <p:tav tm="0">
                                          <p:val>
                                            <p:strVal val="#ppt_x"/>
                                          </p:val>
                                        </p:tav>
                                        <p:tav tm="100000">
                                          <p:val>
                                            <p:strVal val="#ppt_x"/>
                                          </p:val>
                                        </p:tav>
                                      </p:tavLst>
                                    </p:anim>
                                    <p:anim calcmode="lin" valueType="num">
                                      <p:cBhvr additive="base">
                                        <p:cTn id="20" dur="500" fill="hold"/>
                                        <p:tgtEl>
                                          <p:spTgt spid="306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84"/>
                                        </p:tgtEl>
                                        <p:attrNameLst>
                                          <p:attrName>style.visibility</p:attrName>
                                        </p:attrNameLst>
                                      </p:cBhvr>
                                      <p:to>
                                        <p:strVal val="visible"/>
                                      </p:to>
                                    </p:set>
                                    <p:anim calcmode="lin" valueType="num">
                                      <p:cBhvr additive="base">
                                        <p:cTn id="23" dur="500" fill="hold"/>
                                        <p:tgtEl>
                                          <p:spTgt spid="3084"/>
                                        </p:tgtEl>
                                        <p:attrNameLst>
                                          <p:attrName>ppt_x</p:attrName>
                                        </p:attrNameLst>
                                      </p:cBhvr>
                                      <p:tavLst>
                                        <p:tav tm="0">
                                          <p:val>
                                            <p:strVal val="#ppt_x"/>
                                          </p:val>
                                        </p:tav>
                                        <p:tav tm="100000">
                                          <p:val>
                                            <p:strVal val="#ppt_x"/>
                                          </p:val>
                                        </p:tav>
                                      </p:tavLst>
                                    </p:anim>
                                    <p:anim calcmode="lin" valueType="num">
                                      <p:cBhvr additive="base">
                                        <p:cTn id="24" dur="500" fill="hold"/>
                                        <p:tgtEl>
                                          <p:spTgt spid="308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06"/>
                                        </p:tgtEl>
                                        <p:attrNameLst>
                                          <p:attrName>style.visibility</p:attrName>
                                        </p:attrNameLst>
                                      </p:cBhvr>
                                      <p:to>
                                        <p:strVal val="visible"/>
                                      </p:to>
                                    </p:set>
                                    <p:anim calcmode="lin" valueType="num">
                                      <p:cBhvr additive="base">
                                        <p:cTn id="27" dur="500" fill="hold"/>
                                        <p:tgtEl>
                                          <p:spTgt spid="3106"/>
                                        </p:tgtEl>
                                        <p:attrNameLst>
                                          <p:attrName>ppt_x</p:attrName>
                                        </p:attrNameLst>
                                      </p:cBhvr>
                                      <p:tavLst>
                                        <p:tav tm="0">
                                          <p:val>
                                            <p:strVal val="#ppt_x"/>
                                          </p:val>
                                        </p:tav>
                                        <p:tav tm="100000">
                                          <p:val>
                                            <p:strVal val="#ppt_x"/>
                                          </p:val>
                                        </p:tav>
                                      </p:tavLst>
                                    </p:anim>
                                    <p:anim calcmode="lin" valueType="num">
                                      <p:cBhvr additive="base">
                                        <p:cTn id="28" dur="500" fill="hold"/>
                                        <p:tgtEl>
                                          <p:spTgt spid="310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66"/>
                                        </p:tgtEl>
                                        <p:attrNameLst>
                                          <p:attrName>style.visibility</p:attrName>
                                        </p:attrNameLst>
                                      </p:cBhvr>
                                      <p:to>
                                        <p:strVal val="visible"/>
                                      </p:to>
                                    </p:set>
                                    <p:anim calcmode="lin" valueType="num">
                                      <p:cBhvr additive="base">
                                        <p:cTn id="31" dur="500" fill="hold"/>
                                        <p:tgtEl>
                                          <p:spTgt spid="3166"/>
                                        </p:tgtEl>
                                        <p:attrNameLst>
                                          <p:attrName>ppt_x</p:attrName>
                                        </p:attrNameLst>
                                      </p:cBhvr>
                                      <p:tavLst>
                                        <p:tav tm="0">
                                          <p:val>
                                            <p:strVal val="#ppt_x"/>
                                          </p:val>
                                        </p:tav>
                                        <p:tav tm="100000">
                                          <p:val>
                                            <p:strVal val="#ppt_x"/>
                                          </p:val>
                                        </p:tav>
                                      </p:tavLst>
                                    </p:anim>
                                    <p:anim calcmode="lin" valueType="num">
                                      <p:cBhvr additive="base">
                                        <p:cTn id="32" dur="500" fill="hold"/>
                                        <p:tgtEl>
                                          <p:spTgt spid="3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84"/>
                                        </p:tgtEl>
                                        <p:attrNameLst>
                                          <p:attrName>style.visibility</p:attrName>
                                        </p:attrNameLst>
                                      </p:cBhvr>
                                      <p:to>
                                        <p:strVal val="visible"/>
                                      </p:to>
                                    </p:set>
                                    <p:anim calcmode="lin" valueType="num">
                                      <p:cBhvr additive="base">
                                        <p:cTn id="35" dur="500" fill="hold"/>
                                        <p:tgtEl>
                                          <p:spTgt spid="3184"/>
                                        </p:tgtEl>
                                        <p:attrNameLst>
                                          <p:attrName>ppt_x</p:attrName>
                                        </p:attrNameLst>
                                      </p:cBhvr>
                                      <p:tavLst>
                                        <p:tav tm="0">
                                          <p:val>
                                            <p:strVal val="#ppt_x"/>
                                          </p:val>
                                        </p:tav>
                                        <p:tav tm="100000">
                                          <p:val>
                                            <p:strVal val="#ppt_x"/>
                                          </p:val>
                                        </p:tav>
                                      </p:tavLst>
                                    </p:anim>
                                    <p:anim calcmode="lin" valueType="num">
                                      <p:cBhvr additive="base">
                                        <p:cTn id="36" dur="500" fill="hold"/>
                                        <p:tgtEl>
                                          <p:spTgt spid="318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85"/>
                                        </p:tgtEl>
                                        <p:attrNameLst>
                                          <p:attrName>style.visibility</p:attrName>
                                        </p:attrNameLst>
                                      </p:cBhvr>
                                      <p:to>
                                        <p:strVal val="visible"/>
                                      </p:to>
                                    </p:set>
                                    <p:anim calcmode="lin" valueType="num">
                                      <p:cBhvr additive="base">
                                        <p:cTn id="39" dur="500" fill="hold"/>
                                        <p:tgtEl>
                                          <p:spTgt spid="3185"/>
                                        </p:tgtEl>
                                        <p:attrNameLst>
                                          <p:attrName>ppt_x</p:attrName>
                                        </p:attrNameLst>
                                      </p:cBhvr>
                                      <p:tavLst>
                                        <p:tav tm="0">
                                          <p:val>
                                            <p:strVal val="#ppt_x"/>
                                          </p:val>
                                        </p:tav>
                                        <p:tav tm="100000">
                                          <p:val>
                                            <p:strVal val="#ppt_x"/>
                                          </p:val>
                                        </p:tav>
                                      </p:tavLst>
                                    </p:anim>
                                    <p:anim calcmode="lin" valueType="num">
                                      <p:cBhvr additive="base">
                                        <p:cTn id="40" dur="500" fill="hold"/>
                                        <p:tgtEl>
                                          <p:spTgt spid="318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86"/>
                                        </p:tgtEl>
                                        <p:attrNameLst>
                                          <p:attrName>style.visibility</p:attrName>
                                        </p:attrNameLst>
                                      </p:cBhvr>
                                      <p:to>
                                        <p:strVal val="visible"/>
                                      </p:to>
                                    </p:set>
                                    <p:anim calcmode="lin" valueType="num">
                                      <p:cBhvr additive="base">
                                        <p:cTn id="43" dur="500" fill="hold"/>
                                        <p:tgtEl>
                                          <p:spTgt spid="3186"/>
                                        </p:tgtEl>
                                        <p:attrNameLst>
                                          <p:attrName>ppt_x</p:attrName>
                                        </p:attrNameLst>
                                      </p:cBhvr>
                                      <p:tavLst>
                                        <p:tav tm="0">
                                          <p:val>
                                            <p:strVal val="#ppt_x"/>
                                          </p:val>
                                        </p:tav>
                                        <p:tav tm="100000">
                                          <p:val>
                                            <p:strVal val="#ppt_x"/>
                                          </p:val>
                                        </p:tav>
                                      </p:tavLst>
                                    </p:anim>
                                    <p:anim calcmode="lin" valueType="num">
                                      <p:cBhvr additive="base">
                                        <p:cTn id="44" dur="500" fill="hold"/>
                                        <p:tgtEl>
                                          <p:spTgt spid="318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188"/>
                                        </p:tgtEl>
                                        <p:attrNameLst>
                                          <p:attrName>style.visibility</p:attrName>
                                        </p:attrNameLst>
                                      </p:cBhvr>
                                      <p:to>
                                        <p:strVal val="visible"/>
                                      </p:to>
                                    </p:set>
                                    <p:anim calcmode="lin" valueType="num">
                                      <p:cBhvr additive="base">
                                        <p:cTn id="47" dur="500" fill="hold"/>
                                        <p:tgtEl>
                                          <p:spTgt spid="3188"/>
                                        </p:tgtEl>
                                        <p:attrNameLst>
                                          <p:attrName>ppt_x</p:attrName>
                                        </p:attrNameLst>
                                      </p:cBhvr>
                                      <p:tavLst>
                                        <p:tav tm="0">
                                          <p:val>
                                            <p:strVal val="#ppt_x"/>
                                          </p:val>
                                        </p:tav>
                                        <p:tav tm="100000">
                                          <p:val>
                                            <p:strVal val="#ppt_x"/>
                                          </p:val>
                                        </p:tav>
                                      </p:tavLst>
                                    </p:anim>
                                    <p:anim calcmode="lin" valueType="num">
                                      <p:cBhvr additive="base">
                                        <p:cTn id="48" dur="500" fill="hold"/>
                                        <p:tgtEl>
                                          <p:spTgt spid="3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 grpId="0" animBg="1"/>
      <p:bldP spid="3185" grpId="0"/>
      <p:bldP spid="31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7"/>
        <p:cNvGrpSpPr/>
        <p:nvPr/>
      </p:nvGrpSpPr>
      <p:grpSpPr>
        <a:xfrm>
          <a:off x="0" y="0"/>
          <a:ext cx="0" cy="0"/>
          <a:chOff x="0" y="0"/>
          <a:chExt cx="0" cy="0"/>
        </a:xfrm>
      </p:grpSpPr>
      <p:grpSp>
        <p:nvGrpSpPr>
          <p:cNvPr id="4" name="组合 4">
            <a:extLst>
              <a:ext uri="{FF2B5EF4-FFF2-40B4-BE49-F238E27FC236}">
                <a16:creationId xmlns:a16="http://schemas.microsoft.com/office/drawing/2014/main" id="{C78440CC-C4ED-061E-BE2B-8D4242291050}"/>
              </a:ext>
            </a:extLst>
          </p:cNvPr>
          <p:cNvGrpSpPr/>
          <p:nvPr/>
        </p:nvGrpSpPr>
        <p:grpSpPr>
          <a:xfrm>
            <a:off x="-2890766" y="723690"/>
            <a:ext cx="11514103" cy="633277"/>
            <a:chOff x="-4309362" y="705597"/>
            <a:chExt cx="14505123" cy="806624"/>
          </a:xfrm>
        </p:grpSpPr>
        <p:sp>
          <p:nvSpPr>
            <p:cNvPr id="5" name="TextBox 8">
              <a:extLst>
                <a:ext uri="{FF2B5EF4-FFF2-40B4-BE49-F238E27FC236}">
                  <a16:creationId xmlns:a16="http://schemas.microsoft.com/office/drawing/2014/main" id="{409572D5-2A3E-4CA9-907E-53556DB3E93B}"/>
                </a:ext>
              </a:extLst>
            </p:cNvPr>
            <p:cNvSpPr txBox="1">
              <a:spLocks noChangeArrowheads="1"/>
            </p:cNvSpPr>
            <p:nvPr/>
          </p:nvSpPr>
          <p:spPr bwMode="auto">
            <a:xfrm>
              <a:off x="-4309362" y="731327"/>
              <a:ext cx="14505123" cy="73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377"/>
              <a:r>
                <a:rPr lang="en-US" altLang="zh-CN" sz="3733" b="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2. Câu 2</a:t>
              </a:r>
              <a:endParaRPr lang="zh-CN" altLang="en-US" sz="3733"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endParaRPr>
            </a:p>
          </p:txBody>
        </p:sp>
        <p:sp>
          <p:nvSpPr>
            <p:cNvPr id="6" name="矩形 9">
              <a:extLst>
                <a:ext uri="{FF2B5EF4-FFF2-40B4-BE49-F238E27FC236}">
                  <a16:creationId xmlns:a16="http://schemas.microsoft.com/office/drawing/2014/main" id="{650CC70A-07B3-BB35-717A-A250DCA144C3}"/>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3200">
                <a:solidFill>
                  <a:srgbClr val="2F583C"/>
                </a:solidFill>
                <a:latin typeface="华文新魏" panose="02010800040101010101" pitchFamily="2" charset="-122"/>
                <a:ea typeface="华文新魏" panose="02010800040101010101" pitchFamily="2" charset="-122"/>
                <a:sym typeface="Arial"/>
              </a:endParaRPr>
            </a:p>
          </p:txBody>
        </p:sp>
      </p:grpSp>
      <p:grpSp>
        <p:nvGrpSpPr>
          <p:cNvPr id="7" name="Google Shape;4475;p36">
            <a:extLst>
              <a:ext uri="{FF2B5EF4-FFF2-40B4-BE49-F238E27FC236}">
                <a16:creationId xmlns:a16="http://schemas.microsoft.com/office/drawing/2014/main" id="{696EAB0F-4B10-4C84-C39A-E30B07E31ED3}"/>
              </a:ext>
            </a:extLst>
          </p:cNvPr>
          <p:cNvGrpSpPr/>
          <p:nvPr/>
        </p:nvGrpSpPr>
        <p:grpSpPr>
          <a:xfrm>
            <a:off x="960000" y="723690"/>
            <a:ext cx="619784" cy="611109"/>
            <a:chOff x="7368700" y="3304200"/>
            <a:chExt cx="1161401" cy="1257678"/>
          </a:xfrm>
        </p:grpSpPr>
        <p:sp>
          <p:nvSpPr>
            <p:cNvPr id="8" name="Google Shape;4476;p36">
              <a:extLst>
                <a:ext uri="{FF2B5EF4-FFF2-40B4-BE49-F238E27FC236}">
                  <a16:creationId xmlns:a16="http://schemas.microsoft.com/office/drawing/2014/main" id="{232024A3-6585-6775-57E5-3602ADA76BA9}"/>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4477;p36">
              <a:extLst>
                <a:ext uri="{FF2B5EF4-FFF2-40B4-BE49-F238E27FC236}">
                  <a16:creationId xmlns:a16="http://schemas.microsoft.com/office/drawing/2014/main" id="{A0111DF1-66F3-6A58-AA6C-DF0535F2F4B5}"/>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 name="Google Shape;4478;p36">
              <a:extLst>
                <a:ext uri="{FF2B5EF4-FFF2-40B4-BE49-F238E27FC236}">
                  <a16:creationId xmlns:a16="http://schemas.microsoft.com/office/drawing/2014/main" id="{3D24D42F-5713-C934-AF5D-B5CFBF60E77C}"/>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1" name="Google Shape;4479;p36">
              <a:extLst>
                <a:ext uri="{FF2B5EF4-FFF2-40B4-BE49-F238E27FC236}">
                  <a16:creationId xmlns:a16="http://schemas.microsoft.com/office/drawing/2014/main" id="{82781E29-C13A-6C77-0C75-587681AA6F5D}"/>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 name="Google Shape;4480;p36">
              <a:extLst>
                <a:ext uri="{FF2B5EF4-FFF2-40B4-BE49-F238E27FC236}">
                  <a16:creationId xmlns:a16="http://schemas.microsoft.com/office/drawing/2014/main" id="{77BFBE4C-E763-13A9-CDE3-67EDE8A3C81C}"/>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 name="Google Shape;4481;p36">
              <a:extLst>
                <a:ext uri="{FF2B5EF4-FFF2-40B4-BE49-F238E27FC236}">
                  <a16:creationId xmlns:a16="http://schemas.microsoft.com/office/drawing/2014/main" id="{046668C7-3AD0-EA28-A7E9-4612B0EF3237}"/>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4482;p36">
              <a:extLst>
                <a:ext uri="{FF2B5EF4-FFF2-40B4-BE49-F238E27FC236}">
                  <a16:creationId xmlns:a16="http://schemas.microsoft.com/office/drawing/2014/main" id="{47198095-D5C8-06E4-7713-DA206BB697D9}"/>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4483;p36">
              <a:extLst>
                <a:ext uri="{FF2B5EF4-FFF2-40B4-BE49-F238E27FC236}">
                  <a16:creationId xmlns:a16="http://schemas.microsoft.com/office/drawing/2014/main" id="{6068108B-F46F-DD39-FA14-BE875CE92473}"/>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4484;p36">
              <a:extLst>
                <a:ext uri="{FF2B5EF4-FFF2-40B4-BE49-F238E27FC236}">
                  <a16:creationId xmlns:a16="http://schemas.microsoft.com/office/drawing/2014/main" id="{C77D37FA-F7E1-D4DD-ABC2-9E81A629817A}"/>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4485;p36">
              <a:extLst>
                <a:ext uri="{FF2B5EF4-FFF2-40B4-BE49-F238E27FC236}">
                  <a16:creationId xmlns:a16="http://schemas.microsoft.com/office/drawing/2014/main" id="{C2BF6148-0E12-F47A-CB56-95FA11FE4B8A}"/>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4486;p36">
              <a:extLst>
                <a:ext uri="{FF2B5EF4-FFF2-40B4-BE49-F238E27FC236}">
                  <a16:creationId xmlns:a16="http://schemas.microsoft.com/office/drawing/2014/main" id="{7052746E-5762-37A3-7139-15338C767AD8}"/>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4487;p36">
              <a:extLst>
                <a:ext uri="{FF2B5EF4-FFF2-40B4-BE49-F238E27FC236}">
                  <a16:creationId xmlns:a16="http://schemas.microsoft.com/office/drawing/2014/main" id="{93CE6A2C-E863-8A8B-DBB3-63359214B40B}"/>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4488;p36">
              <a:extLst>
                <a:ext uri="{FF2B5EF4-FFF2-40B4-BE49-F238E27FC236}">
                  <a16:creationId xmlns:a16="http://schemas.microsoft.com/office/drawing/2014/main" id="{52EFB6AB-2D57-CDC8-6F4C-A0182877BB84}"/>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4489;p36">
              <a:extLst>
                <a:ext uri="{FF2B5EF4-FFF2-40B4-BE49-F238E27FC236}">
                  <a16:creationId xmlns:a16="http://schemas.microsoft.com/office/drawing/2014/main" id="{828DF586-0096-38B7-5846-485FE9A6B273}"/>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4490;p36">
              <a:extLst>
                <a:ext uri="{FF2B5EF4-FFF2-40B4-BE49-F238E27FC236}">
                  <a16:creationId xmlns:a16="http://schemas.microsoft.com/office/drawing/2014/main" id="{BB7507D8-10E4-C399-8A87-3A5809819A0C}"/>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4491;p36">
              <a:extLst>
                <a:ext uri="{FF2B5EF4-FFF2-40B4-BE49-F238E27FC236}">
                  <a16:creationId xmlns:a16="http://schemas.microsoft.com/office/drawing/2014/main" id="{BAD9259A-8A70-8291-ADD0-03DCAD59E77E}"/>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4492;p36">
              <a:extLst>
                <a:ext uri="{FF2B5EF4-FFF2-40B4-BE49-F238E27FC236}">
                  <a16:creationId xmlns:a16="http://schemas.microsoft.com/office/drawing/2014/main" id="{7DD2313B-7E6B-2EDD-774B-9B9884BF7FA4}"/>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4493;p36">
              <a:extLst>
                <a:ext uri="{FF2B5EF4-FFF2-40B4-BE49-F238E27FC236}">
                  <a16:creationId xmlns:a16="http://schemas.microsoft.com/office/drawing/2014/main" id="{C8A7E1DD-B831-909A-EB42-0D6CA054FC12}"/>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4494;p36">
              <a:extLst>
                <a:ext uri="{FF2B5EF4-FFF2-40B4-BE49-F238E27FC236}">
                  <a16:creationId xmlns:a16="http://schemas.microsoft.com/office/drawing/2014/main" id="{893C485F-F0D3-91F4-A2D2-E7C5A333D6C8}"/>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4495;p36">
              <a:extLst>
                <a:ext uri="{FF2B5EF4-FFF2-40B4-BE49-F238E27FC236}">
                  <a16:creationId xmlns:a16="http://schemas.microsoft.com/office/drawing/2014/main" id="{515B1CDA-E450-4F50-0618-4CA9406AD657}"/>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4496;p36">
              <a:extLst>
                <a:ext uri="{FF2B5EF4-FFF2-40B4-BE49-F238E27FC236}">
                  <a16:creationId xmlns:a16="http://schemas.microsoft.com/office/drawing/2014/main" id="{3324D6FA-A63D-9904-D33A-AD5431BF4D1C}"/>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4497;p36">
              <a:extLst>
                <a:ext uri="{FF2B5EF4-FFF2-40B4-BE49-F238E27FC236}">
                  <a16:creationId xmlns:a16="http://schemas.microsoft.com/office/drawing/2014/main" id="{90627B56-AA7A-0057-A30E-DBB3665C0EC5}"/>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4498;p36">
              <a:extLst>
                <a:ext uri="{FF2B5EF4-FFF2-40B4-BE49-F238E27FC236}">
                  <a16:creationId xmlns:a16="http://schemas.microsoft.com/office/drawing/2014/main" id="{2CDE2F18-71A9-2B0E-E870-4A8A7C58F820}"/>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4499;p36">
              <a:extLst>
                <a:ext uri="{FF2B5EF4-FFF2-40B4-BE49-F238E27FC236}">
                  <a16:creationId xmlns:a16="http://schemas.microsoft.com/office/drawing/2014/main" id="{E2916169-8628-0E19-9A3C-1625DFE75FC2}"/>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4500;p36">
              <a:extLst>
                <a:ext uri="{FF2B5EF4-FFF2-40B4-BE49-F238E27FC236}">
                  <a16:creationId xmlns:a16="http://schemas.microsoft.com/office/drawing/2014/main" id="{C312C686-8805-207A-9067-1DF6CCB6C160}"/>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3" name="Google Shape;4501;p36">
              <a:extLst>
                <a:ext uri="{FF2B5EF4-FFF2-40B4-BE49-F238E27FC236}">
                  <a16:creationId xmlns:a16="http://schemas.microsoft.com/office/drawing/2014/main" id="{5DB4FD24-B5D0-E6DB-8D49-8A178985F982}"/>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4502;p36">
              <a:extLst>
                <a:ext uri="{FF2B5EF4-FFF2-40B4-BE49-F238E27FC236}">
                  <a16:creationId xmlns:a16="http://schemas.microsoft.com/office/drawing/2014/main" id="{0EACBB78-EAB8-97D5-2D5E-7BC5C209C05C}"/>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4503;p36">
              <a:extLst>
                <a:ext uri="{FF2B5EF4-FFF2-40B4-BE49-F238E27FC236}">
                  <a16:creationId xmlns:a16="http://schemas.microsoft.com/office/drawing/2014/main" id="{33DFCF83-5C21-4889-5257-4F806426ADB0}"/>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4504;p36">
              <a:extLst>
                <a:ext uri="{FF2B5EF4-FFF2-40B4-BE49-F238E27FC236}">
                  <a16:creationId xmlns:a16="http://schemas.microsoft.com/office/drawing/2014/main" id="{40BF2B8E-41AA-148C-4260-1722D05F8F58}"/>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4505;p36">
              <a:extLst>
                <a:ext uri="{FF2B5EF4-FFF2-40B4-BE49-F238E27FC236}">
                  <a16:creationId xmlns:a16="http://schemas.microsoft.com/office/drawing/2014/main" id="{1928644E-FF5C-9CD1-FBF8-B3AF79004250}"/>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4506;p36">
              <a:extLst>
                <a:ext uri="{FF2B5EF4-FFF2-40B4-BE49-F238E27FC236}">
                  <a16:creationId xmlns:a16="http://schemas.microsoft.com/office/drawing/2014/main" id="{AC3A9E81-150D-AA84-342E-C409F189C05A}"/>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4507;p36">
              <a:extLst>
                <a:ext uri="{FF2B5EF4-FFF2-40B4-BE49-F238E27FC236}">
                  <a16:creationId xmlns:a16="http://schemas.microsoft.com/office/drawing/2014/main" id="{3ED1BF24-1469-49DB-4745-29B64597431E}"/>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4508;p36">
              <a:extLst>
                <a:ext uri="{FF2B5EF4-FFF2-40B4-BE49-F238E27FC236}">
                  <a16:creationId xmlns:a16="http://schemas.microsoft.com/office/drawing/2014/main" id="{08CC22A8-FED9-7509-0CAD-2A6CE0C22980}"/>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4509;p36">
              <a:extLst>
                <a:ext uri="{FF2B5EF4-FFF2-40B4-BE49-F238E27FC236}">
                  <a16:creationId xmlns:a16="http://schemas.microsoft.com/office/drawing/2014/main" id="{F37EB1AD-59A2-797E-847E-1701EE01A543}"/>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4510;p36">
              <a:extLst>
                <a:ext uri="{FF2B5EF4-FFF2-40B4-BE49-F238E27FC236}">
                  <a16:creationId xmlns:a16="http://schemas.microsoft.com/office/drawing/2014/main" id="{74A34B0C-C5F6-AAA2-B520-C195AC38948D}"/>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4511;p36">
              <a:extLst>
                <a:ext uri="{FF2B5EF4-FFF2-40B4-BE49-F238E27FC236}">
                  <a16:creationId xmlns:a16="http://schemas.microsoft.com/office/drawing/2014/main" id="{8F67E338-C5AF-9A19-013C-38C3E4C0829B}"/>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4512;p36">
              <a:extLst>
                <a:ext uri="{FF2B5EF4-FFF2-40B4-BE49-F238E27FC236}">
                  <a16:creationId xmlns:a16="http://schemas.microsoft.com/office/drawing/2014/main" id="{BA5E677F-B01F-B1D1-A8B4-87E0911BEE4F}"/>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4513;p36">
              <a:extLst>
                <a:ext uri="{FF2B5EF4-FFF2-40B4-BE49-F238E27FC236}">
                  <a16:creationId xmlns:a16="http://schemas.microsoft.com/office/drawing/2014/main" id="{ADC558CB-D890-E92A-41E6-80F1FDEF5244}"/>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4514;p36">
              <a:extLst>
                <a:ext uri="{FF2B5EF4-FFF2-40B4-BE49-F238E27FC236}">
                  <a16:creationId xmlns:a16="http://schemas.microsoft.com/office/drawing/2014/main" id="{90D55D8E-0CBB-035A-2C11-CA2608B0CEC7}"/>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4515;p36">
              <a:extLst>
                <a:ext uri="{FF2B5EF4-FFF2-40B4-BE49-F238E27FC236}">
                  <a16:creationId xmlns:a16="http://schemas.microsoft.com/office/drawing/2014/main" id="{6A8F3732-83AB-EB7F-C189-04B5A6EC000A}"/>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4516;p36">
              <a:extLst>
                <a:ext uri="{FF2B5EF4-FFF2-40B4-BE49-F238E27FC236}">
                  <a16:creationId xmlns:a16="http://schemas.microsoft.com/office/drawing/2014/main" id="{3458BE56-2868-2213-F260-BEA47702B14E}"/>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4517;p36">
              <a:extLst>
                <a:ext uri="{FF2B5EF4-FFF2-40B4-BE49-F238E27FC236}">
                  <a16:creationId xmlns:a16="http://schemas.microsoft.com/office/drawing/2014/main" id="{F2CF36F7-4639-830C-99E9-42D07A2D24FB}"/>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4518;p36">
              <a:extLst>
                <a:ext uri="{FF2B5EF4-FFF2-40B4-BE49-F238E27FC236}">
                  <a16:creationId xmlns:a16="http://schemas.microsoft.com/office/drawing/2014/main" id="{6DF76BA8-AAEA-00FA-E3A5-70A2156F4F4C}"/>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4519;p36">
              <a:extLst>
                <a:ext uri="{FF2B5EF4-FFF2-40B4-BE49-F238E27FC236}">
                  <a16:creationId xmlns:a16="http://schemas.microsoft.com/office/drawing/2014/main" id="{892AECC4-D1F4-74D0-3A43-AA7A298F399D}"/>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4520;p36">
              <a:extLst>
                <a:ext uri="{FF2B5EF4-FFF2-40B4-BE49-F238E27FC236}">
                  <a16:creationId xmlns:a16="http://schemas.microsoft.com/office/drawing/2014/main" id="{91BB82F0-1CE8-11D6-4CC6-0CBF640A49A6}"/>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4521;p36">
              <a:extLst>
                <a:ext uri="{FF2B5EF4-FFF2-40B4-BE49-F238E27FC236}">
                  <a16:creationId xmlns:a16="http://schemas.microsoft.com/office/drawing/2014/main" id="{CA23F8AE-2176-E223-0FEB-FD132D642F32}"/>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4522;p36">
              <a:extLst>
                <a:ext uri="{FF2B5EF4-FFF2-40B4-BE49-F238E27FC236}">
                  <a16:creationId xmlns:a16="http://schemas.microsoft.com/office/drawing/2014/main" id="{80B36148-5FD8-D10E-4422-6F3ADC320979}"/>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4523;p36">
              <a:extLst>
                <a:ext uri="{FF2B5EF4-FFF2-40B4-BE49-F238E27FC236}">
                  <a16:creationId xmlns:a16="http://schemas.microsoft.com/office/drawing/2014/main" id="{9CF3D0DE-5757-48DD-651C-297D54B5B5AE}"/>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4524;p36">
              <a:extLst>
                <a:ext uri="{FF2B5EF4-FFF2-40B4-BE49-F238E27FC236}">
                  <a16:creationId xmlns:a16="http://schemas.microsoft.com/office/drawing/2014/main" id="{96CF4462-4EB8-6D10-8027-4CC346D9D36D}"/>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4525;p36">
              <a:extLst>
                <a:ext uri="{FF2B5EF4-FFF2-40B4-BE49-F238E27FC236}">
                  <a16:creationId xmlns:a16="http://schemas.microsoft.com/office/drawing/2014/main" id="{66161382-5DAD-3570-D1ED-1D572785DCC5}"/>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4526;p36">
              <a:extLst>
                <a:ext uri="{FF2B5EF4-FFF2-40B4-BE49-F238E27FC236}">
                  <a16:creationId xmlns:a16="http://schemas.microsoft.com/office/drawing/2014/main" id="{67A4173D-6089-D065-2C9E-4E5609D4CD6D}"/>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4527;p36">
              <a:extLst>
                <a:ext uri="{FF2B5EF4-FFF2-40B4-BE49-F238E27FC236}">
                  <a16:creationId xmlns:a16="http://schemas.microsoft.com/office/drawing/2014/main" id="{E8097BC2-FCB7-C5DD-E40D-32FC3032C2C5}"/>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4528;p36">
              <a:extLst>
                <a:ext uri="{FF2B5EF4-FFF2-40B4-BE49-F238E27FC236}">
                  <a16:creationId xmlns:a16="http://schemas.microsoft.com/office/drawing/2014/main" id="{65869F1A-20CE-14DF-6418-C94CE8838447}"/>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4529;p36">
              <a:extLst>
                <a:ext uri="{FF2B5EF4-FFF2-40B4-BE49-F238E27FC236}">
                  <a16:creationId xmlns:a16="http://schemas.microsoft.com/office/drawing/2014/main" id="{ABCC3541-C64C-B56D-E0D9-4D760FD5C5F2}"/>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4530;p36">
              <a:extLst>
                <a:ext uri="{FF2B5EF4-FFF2-40B4-BE49-F238E27FC236}">
                  <a16:creationId xmlns:a16="http://schemas.microsoft.com/office/drawing/2014/main" id="{58F5E3D9-0249-0AFC-3022-529353B0FF5D}"/>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4531;p36">
              <a:extLst>
                <a:ext uri="{FF2B5EF4-FFF2-40B4-BE49-F238E27FC236}">
                  <a16:creationId xmlns:a16="http://schemas.microsoft.com/office/drawing/2014/main" id="{53914CB5-861A-9567-97C7-0582A2BFEB5A}"/>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2" name="Google Shape;4532;p36">
              <a:extLst>
                <a:ext uri="{FF2B5EF4-FFF2-40B4-BE49-F238E27FC236}">
                  <a16:creationId xmlns:a16="http://schemas.microsoft.com/office/drawing/2014/main" id="{9388D8D9-F75C-7C0C-2245-DBF8F6CA81C8}"/>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3" name="Google Shape;4533;p36">
              <a:extLst>
                <a:ext uri="{FF2B5EF4-FFF2-40B4-BE49-F238E27FC236}">
                  <a16:creationId xmlns:a16="http://schemas.microsoft.com/office/drawing/2014/main" id="{A2BD9560-199A-17DB-495B-E5FCF9FB61D2}"/>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4" name="Google Shape;4534;p36">
              <a:extLst>
                <a:ext uri="{FF2B5EF4-FFF2-40B4-BE49-F238E27FC236}">
                  <a16:creationId xmlns:a16="http://schemas.microsoft.com/office/drawing/2014/main" id="{62EDA596-69B6-2CFC-C682-119E7D5B0092}"/>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5" name="Google Shape;4535;p36">
              <a:extLst>
                <a:ext uri="{FF2B5EF4-FFF2-40B4-BE49-F238E27FC236}">
                  <a16:creationId xmlns:a16="http://schemas.microsoft.com/office/drawing/2014/main" id="{E576E835-1048-D46C-0B28-B84210445DF3}"/>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6" name="Google Shape;4536;p36">
              <a:extLst>
                <a:ext uri="{FF2B5EF4-FFF2-40B4-BE49-F238E27FC236}">
                  <a16:creationId xmlns:a16="http://schemas.microsoft.com/office/drawing/2014/main" id="{E9AC3C83-7F84-4866-DD2A-6129D8D406F7}"/>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2" name="Google Shape;1407;p38">
            <a:extLst>
              <a:ext uri="{FF2B5EF4-FFF2-40B4-BE49-F238E27FC236}">
                <a16:creationId xmlns:a16="http://schemas.microsoft.com/office/drawing/2014/main" id="{94EC0557-46DC-E9C5-1A98-2184019E65C0}"/>
              </a:ext>
            </a:extLst>
          </p:cNvPr>
          <p:cNvGrpSpPr/>
          <p:nvPr/>
        </p:nvGrpSpPr>
        <p:grpSpPr>
          <a:xfrm>
            <a:off x="4214450" y="4041640"/>
            <a:ext cx="6831796" cy="1468529"/>
            <a:chOff x="611035" y="3122369"/>
            <a:chExt cx="3926379" cy="1101397"/>
          </a:xfrm>
        </p:grpSpPr>
        <p:sp>
          <p:nvSpPr>
            <p:cNvPr id="2453" name="Google Shape;1408;p38">
              <a:extLst>
                <a:ext uri="{FF2B5EF4-FFF2-40B4-BE49-F238E27FC236}">
                  <a16:creationId xmlns:a16="http://schemas.microsoft.com/office/drawing/2014/main" id="{509C47D1-C92B-25AC-4858-004C427A1808}"/>
                </a:ext>
              </a:extLst>
            </p:cNvPr>
            <p:cNvSpPr/>
            <p:nvPr/>
          </p:nvSpPr>
          <p:spPr>
            <a:xfrm>
              <a:off x="611035" y="3164682"/>
              <a:ext cx="3545522" cy="1016263"/>
            </a:xfrm>
            <a:custGeom>
              <a:avLst/>
              <a:gdLst/>
              <a:ahLst/>
              <a:cxnLst/>
              <a:rect l="l" t="t" r="r" b="b"/>
              <a:pathLst>
                <a:path w="160558" h="46016" extrusionOk="0">
                  <a:moveTo>
                    <a:pt x="15528" y="0"/>
                  </a:moveTo>
                  <a:cubicBezTo>
                    <a:pt x="14552" y="0"/>
                    <a:pt x="13578" y="42"/>
                    <a:pt x="12608" y="147"/>
                  </a:cubicBezTo>
                  <a:cubicBezTo>
                    <a:pt x="6849" y="770"/>
                    <a:pt x="2802" y="4895"/>
                    <a:pt x="1674" y="10420"/>
                  </a:cubicBezTo>
                  <a:cubicBezTo>
                    <a:pt x="0" y="18787"/>
                    <a:pt x="584" y="27426"/>
                    <a:pt x="3308" y="35481"/>
                  </a:cubicBezTo>
                  <a:cubicBezTo>
                    <a:pt x="4436" y="38711"/>
                    <a:pt x="6071" y="42135"/>
                    <a:pt x="9495" y="43964"/>
                  </a:cubicBezTo>
                  <a:cubicBezTo>
                    <a:pt x="12102" y="45365"/>
                    <a:pt x="15332" y="45598"/>
                    <a:pt x="18445" y="45754"/>
                  </a:cubicBezTo>
                  <a:cubicBezTo>
                    <a:pt x="22236" y="45929"/>
                    <a:pt x="28338" y="46015"/>
                    <a:pt x="35882" y="46015"/>
                  </a:cubicBezTo>
                  <a:cubicBezTo>
                    <a:pt x="68615" y="46015"/>
                    <a:pt x="128506" y="44393"/>
                    <a:pt x="144603" y="41357"/>
                  </a:cubicBezTo>
                  <a:cubicBezTo>
                    <a:pt x="148689" y="40617"/>
                    <a:pt x="153125" y="39528"/>
                    <a:pt x="155577" y="36648"/>
                  </a:cubicBezTo>
                  <a:cubicBezTo>
                    <a:pt x="157211" y="34702"/>
                    <a:pt x="157678" y="32251"/>
                    <a:pt x="158067" y="29916"/>
                  </a:cubicBezTo>
                  <a:cubicBezTo>
                    <a:pt x="158573" y="26453"/>
                    <a:pt x="158962" y="22951"/>
                    <a:pt x="159196" y="19487"/>
                  </a:cubicBezTo>
                  <a:cubicBezTo>
                    <a:pt x="159546" y="14234"/>
                    <a:pt x="160557" y="8864"/>
                    <a:pt x="153787" y="8280"/>
                  </a:cubicBezTo>
                  <a:cubicBezTo>
                    <a:pt x="147794" y="7813"/>
                    <a:pt x="141801" y="7424"/>
                    <a:pt x="135847" y="7074"/>
                  </a:cubicBezTo>
                  <a:lnTo>
                    <a:pt x="130205" y="6801"/>
                  </a:lnTo>
                  <a:cubicBezTo>
                    <a:pt x="115107" y="6023"/>
                    <a:pt x="100047" y="5167"/>
                    <a:pt x="84949" y="4350"/>
                  </a:cubicBezTo>
                  <a:cubicBezTo>
                    <a:pt x="84456" y="4350"/>
                    <a:pt x="83945" y="4367"/>
                    <a:pt x="83429" y="4367"/>
                  </a:cubicBezTo>
                  <a:cubicBezTo>
                    <a:pt x="83171" y="4367"/>
                    <a:pt x="82912" y="4363"/>
                    <a:pt x="82653" y="4350"/>
                  </a:cubicBezTo>
                  <a:cubicBezTo>
                    <a:pt x="73002" y="3883"/>
                    <a:pt x="63780" y="2949"/>
                    <a:pt x="54363" y="2521"/>
                  </a:cubicBezTo>
                  <a:cubicBezTo>
                    <a:pt x="44751" y="2093"/>
                    <a:pt x="35723" y="1081"/>
                    <a:pt x="25644" y="653"/>
                  </a:cubicBezTo>
                  <a:cubicBezTo>
                    <a:pt x="22295" y="502"/>
                    <a:pt x="18898" y="0"/>
                    <a:pt x="15528" y="0"/>
                  </a:cubicBezTo>
                  <a:close/>
                </a:path>
              </a:pathLst>
            </a:custGeom>
            <a:solidFill>
              <a:srgbClr val="E3641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4" name="Google Shape;1409;p38">
              <a:extLst>
                <a:ext uri="{FF2B5EF4-FFF2-40B4-BE49-F238E27FC236}">
                  <a16:creationId xmlns:a16="http://schemas.microsoft.com/office/drawing/2014/main" id="{FFF8B428-F8A1-5AA3-1E66-D5049BFAC52C}"/>
                </a:ext>
              </a:extLst>
            </p:cNvPr>
            <p:cNvSpPr/>
            <p:nvPr/>
          </p:nvSpPr>
          <p:spPr>
            <a:xfrm>
              <a:off x="617903" y="3163821"/>
              <a:ext cx="841277" cy="685629"/>
            </a:xfrm>
            <a:custGeom>
              <a:avLst/>
              <a:gdLst/>
              <a:ahLst/>
              <a:cxnLst/>
              <a:rect l="l" t="t" r="r" b="b"/>
              <a:pathLst>
                <a:path w="38097" h="31045" extrusionOk="0">
                  <a:moveTo>
                    <a:pt x="15217" y="0"/>
                  </a:moveTo>
                  <a:cubicBezTo>
                    <a:pt x="14241" y="0"/>
                    <a:pt x="13267" y="42"/>
                    <a:pt x="12297" y="147"/>
                  </a:cubicBezTo>
                  <a:cubicBezTo>
                    <a:pt x="6538" y="809"/>
                    <a:pt x="2491" y="4895"/>
                    <a:pt x="1363" y="10459"/>
                  </a:cubicBezTo>
                  <a:cubicBezTo>
                    <a:pt x="1" y="17269"/>
                    <a:pt x="117" y="24274"/>
                    <a:pt x="1713" y="31045"/>
                  </a:cubicBezTo>
                  <a:cubicBezTo>
                    <a:pt x="8328" y="29216"/>
                    <a:pt x="14554" y="26297"/>
                    <a:pt x="20158" y="22406"/>
                  </a:cubicBezTo>
                  <a:cubicBezTo>
                    <a:pt x="22921" y="20460"/>
                    <a:pt x="25489" y="18281"/>
                    <a:pt x="27863" y="15907"/>
                  </a:cubicBezTo>
                  <a:cubicBezTo>
                    <a:pt x="30003" y="13767"/>
                    <a:pt x="31988" y="11432"/>
                    <a:pt x="33816" y="9020"/>
                  </a:cubicBezTo>
                  <a:cubicBezTo>
                    <a:pt x="35178" y="7113"/>
                    <a:pt x="38019" y="4039"/>
                    <a:pt x="38097" y="1587"/>
                  </a:cubicBezTo>
                  <a:cubicBezTo>
                    <a:pt x="38097" y="1548"/>
                    <a:pt x="38058" y="1509"/>
                    <a:pt x="38058" y="1470"/>
                  </a:cubicBezTo>
                  <a:cubicBezTo>
                    <a:pt x="33933" y="1159"/>
                    <a:pt x="29731" y="848"/>
                    <a:pt x="25333" y="653"/>
                  </a:cubicBezTo>
                  <a:cubicBezTo>
                    <a:pt x="21984" y="502"/>
                    <a:pt x="18587" y="0"/>
                    <a:pt x="15217" y="0"/>
                  </a:cubicBezTo>
                  <a:close/>
                </a:path>
              </a:pathLst>
            </a:custGeom>
            <a:solidFill>
              <a:srgbClr val="000000">
                <a:alpha val="1899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5" name="Google Shape;1410;p38">
              <a:extLst>
                <a:ext uri="{FF2B5EF4-FFF2-40B4-BE49-F238E27FC236}">
                  <a16:creationId xmlns:a16="http://schemas.microsoft.com/office/drawing/2014/main" id="{207EB952-AE75-6677-EBF0-744430A292BD}"/>
                </a:ext>
              </a:extLst>
            </p:cNvPr>
            <p:cNvSpPr/>
            <p:nvPr/>
          </p:nvSpPr>
          <p:spPr>
            <a:xfrm>
              <a:off x="3376443" y="3308867"/>
              <a:ext cx="780263" cy="783797"/>
            </a:xfrm>
            <a:custGeom>
              <a:avLst/>
              <a:gdLst/>
              <a:ahLst/>
              <a:cxnLst/>
              <a:rect l="l" t="t" r="r" b="b"/>
              <a:pathLst>
                <a:path w="35334" h="35490" extrusionOk="0">
                  <a:moveTo>
                    <a:pt x="0" y="0"/>
                  </a:moveTo>
                  <a:lnTo>
                    <a:pt x="0" y="0"/>
                  </a:lnTo>
                  <a:cubicBezTo>
                    <a:pt x="1440" y="3502"/>
                    <a:pt x="3736" y="6927"/>
                    <a:pt x="5292" y="10234"/>
                  </a:cubicBezTo>
                  <a:cubicBezTo>
                    <a:pt x="7549" y="15060"/>
                    <a:pt x="9612" y="19963"/>
                    <a:pt x="11518" y="24983"/>
                  </a:cubicBezTo>
                  <a:cubicBezTo>
                    <a:pt x="12841" y="28446"/>
                    <a:pt x="14048" y="31948"/>
                    <a:pt x="15176" y="35489"/>
                  </a:cubicBezTo>
                  <a:cubicBezTo>
                    <a:pt x="16772" y="35295"/>
                    <a:pt x="18212" y="35061"/>
                    <a:pt x="19379" y="34867"/>
                  </a:cubicBezTo>
                  <a:cubicBezTo>
                    <a:pt x="23504" y="34049"/>
                    <a:pt x="27901" y="32999"/>
                    <a:pt x="30353" y="30119"/>
                  </a:cubicBezTo>
                  <a:cubicBezTo>
                    <a:pt x="31987" y="28173"/>
                    <a:pt x="32454" y="25761"/>
                    <a:pt x="32843" y="23387"/>
                  </a:cubicBezTo>
                  <a:cubicBezTo>
                    <a:pt x="33349" y="19924"/>
                    <a:pt x="33738" y="16422"/>
                    <a:pt x="33972" y="12958"/>
                  </a:cubicBezTo>
                  <a:cubicBezTo>
                    <a:pt x="34322" y="7705"/>
                    <a:pt x="35333" y="2335"/>
                    <a:pt x="28524" y="1751"/>
                  </a:cubicBezTo>
                  <a:cubicBezTo>
                    <a:pt x="22570" y="1284"/>
                    <a:pt x="16577" y="895"/>
                    <a:pt x="10584" y="545"/>
                  </a:cubicBezTo>
                  <a:lnTo>
                    <a:pt x="4981" y="233"/>
                  </a:lnTo>
                  <a:lnTo>
                    <a:pt x="0" y="0"/>
                  </a:lnTo>
                  <a:close/>
                </a:path>
              </a:pathLst>
            </a:custGeom>
            <a:solidFill>
              <a:srgbClr val="000000">
                <a:alpha val="1899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6" name="Google Shape;1411;p38">
              <a:extLst>
                <a:ext uri="{FF2B5EF4-FFF2-40B4-BE49-F238E27FC236}">
                  <a16:creationId xmlns:a16="http://schemas.microsoft.com/office/drawing/2014/main" id="{7F826678-78C3-AA6B-947E-5A4BAB45CE21}"/>
                </a:ext>
              </a:extLst>
            </p:cNvPr>
            <p:cNvSpPr/>
            <p:nvPr/>
          </p:nvSpPr>
          <p:spPr>
            <a:xfrm>
              <a:off x="658294" y="3210881"/>
              <a:ext cx="3432968" cy="923043"/>
            </a:xfrm>
            <a:custGeom>
              <a:avLst/>
              <a:gdLst/>
              <a:ahLst/>
              <a:cxnLst/>
              <a:rect l="l" t="t" r="r" b="b"/>
              <a:pathLst>
                <a:path w="155461" h="41795" extrusionOk="0">
                  <a:moveTo>
                    <a:pt x="12954" y="457"/>
                  </a:moveTo>
                  <a:cubicBezTo>
                    <a:pt x="13123" y="457"/>
                    <a:pt x="13293" y="461"/>
                    <a:pt x="13465" y="468"/>
                  </a:cubicBezTo>
                  <a:cubicBezTo>
                    <a:pt x="15294" y="468"/>
                    <a:pt x="17200" y="623"/>
                    <a:pt x="19185" y="779"/>
                  </a:cubicBezTo>
                  <a:cubicBezTo>
                    <a:pt x="20547" y="896"/>
                    <a:pt x="21948" y="1013"/>
                    <a:pt x="23388" y="1090"/>
                  </a:cubicBezTo>
                  <a:cubicBezTo>
                    <a:pt x="28485" y="1324"/>
                    <a:pt x="33349" y="1674"/>
                    <a:pt x="38097" y="2063"/>
                  </a:cubicBezTo>
                  <a:cubicBezTo>
                    <a:pt x="42650" y="2413"/>
                    <a:pt x="47319" y="2764"/>
                    <a:pt x="52106" y="2997"/>
                  </a:cubicBezTo>
                  <a:cubicBezTo>
                    <a:pt x="56931" y="3192"/>
                    <a:pt x="61795" y="3542"/>
                    <a:pt x="66543" y="3892"/>
                  </a:cubicBezTo>
                  <a:cubicBezTo>
                    <a:pt x="71057" y="4242"/>
                    <a:pt x="75687" y="4554"/>
                    <a:pt x="80396" y="4787"/>
                  </a:cubicBezTo>
                  <a:lnTo>
                    <a:pt x="82692" y="4787"/>
                  </a:lnTo>
                  <a:lnTo>
                    <a:pt x="83937" y="4865"/>
                  </a:lnTo>
                  <a:cubicBezTo>
                    <a:pt x="98335" y="5682"/>
                    <a:pt x="113239" y="6499"/>
                    <a:pt x="127909" y="7239"/>
                  </a:cubicBezTo>
                  <a:lnTo>
                    <a:pt x="133552" y="7550"/>
                  </a:lnTo>
                  <a:cubicBezTo>
                    <a:pt x="140751" y="7939"/>
                    <a:pt x="146276" y="8289"/>
                    <a:pt x="151413" y="8718"/>
                  </a:cubicBezTo>
                  <a:cubicBezTo>
                    <a:pt x="154760" y="8990"/>
                    <a:pt x="154993" y="10352"/>
                    <a:pt x="154565" y="15878"/>
                  </a:cubicBezTo>
                  <a:cubicBezTo>
                    <a:pt x="154526" y="16306"/>
                    <a:pt x="154526" y="16734"/>
                    <a:pt x="154487" y="17201"/>
                  </a:cubicBezTo>
                  <a:cubicBezTo>
                    <a:pt x="154254" y="20586"/>
                    <a:pt x="153904" y="24011"/>
                    <a:pt x="153359" y="27396"/>
                  </a:cubicBezTo>
                  <a:cubicBezTo>
                    <a:pt x="153047" y="29458"/>
                    <a:pt x="152658" y="31443"/>
                    <a:pt x="151452" y="32883"/>
                  </a:cubicBezTo>
                  <a:cubicBezTo>
                    <a:pt x="149545" y="35140"/>
                    <a:pt x="145537" y="36035"/>
                    <a:pt x="141996" y="36735"/>
                  </a:cubicBezTo>
                  <a:cubicBezTo>
                    <a:pt x="126859" y="39576"/>
                    <a:pt x="68916" y="41288"/>
                    <a:pt x="34050" y="41288"/>
                  </a:cubicBezTo>
                  <a:cubicBezTo>
                    <a:pt x="26228" y="41288"/>
                    <a:pt x="20119" y="41210"/>
                    <a:pt x="16422" y="41055"/>
                  </a:cubicBezTo>
                  <a:cubicBezTo>
                    <a:pt x="13504" y="40899"/>
                    <a:pt x="10663" y="40705"/>
                    <a:pt x="8562" y="39537"/>
                  </a:cubicBezTo>
                  <a:cubicBezTo>
                    <a:pt x="5799" y="38058"/>
                    <a:pt x="4476" y="35023"/>
                    <a:pt x="3620" y="32494"/>
                  </a:cubicBezTo>
                  <a:cubicBezTo>
                    <a:pt x="1012" y="24867"/>
                    <a:pt x="506" y="16695"/>
                    <a:pt x="2063" y="8795"/>
                  </a:cubicBezTo>
                  <a:cubicBezTo>
                    <a:pt x="2958" y="4204"/>
                    <a:pt x="6343" y="1052"/>
                    <a:pt x="10741" y="585"/>
                  </a:cubicBezTo>
                  <a:cubicBezTo>
                    <a:pt x="11471" y="521"/>
                    <a:pt x="12202" y="457"/>
                    <a:pt x="12954" y="457"/>
                  </a:cubicBezTo>
                  <a:close/>
                  <a:moveTo>
                    <a:pt x="13465" y="1"/>
                  </a:moveTo>
                  <a:cubicBezTo>
                    <a:pt x="12531" y="1"/>
                    <a:pt x="11636" y="40"/>
                    <a:pt x="10702" y="118"/>
                  </a:cubicBezTo>
                  <a:cubicBezTo>
                    <a:pt x="6071" y="623"/>
                    <a:pt x="2608" y="3931"/>
                    <a:pt x="1635" y="8718"/>
                  </a:cubicBezTo>
                  <a:cubicBezTo>
                    <a:pt x="1" y="16695"/>
                    <a:pt x="545" y="24983"/>
                    <a:pt x="3191" y="32688"/>
                  </a:cubicBezTo>
                  <a:cubicBezTo>
                    <a:pt x="4087" y="35257"/>
                    <a:pt x="5410" y="38409"/>
                    <a:pt x="8328" y="39965"/>
                  </a:cubicBezTo>
                  <a:cubicBezTo>
                    <a:pt x="10546" y="41171"/>
                    <a:pt x="13387" y="41405"/>
                    <a:pt x="16422" y="41522"/>
                  </a:cubicBezTo>
                  <a:cubicBezTo>
                    <a:pt x="20119" y="41716"/>
                    <a:pt x="26228" y="41794"/>
                    <a:pt x="34050" y="41794"/>
                  </a:cubicBezTo>
                  <a:cubicBezTo>
                    <a:pt x="68955" y="41794"/>
                    <a:pt x="126936" y="40043"/>
                    <a:pt x="142074" y="37202"/>
                  </a:cubicBezTo>
                  <a:cubicBezTo>
                    <a:pt x="145732" y="36502"/>
                    <a:pt x="149779" y="35568"/>
                    <a:pt x="151841" y="33155"/>
                  </a:cubicBezTo>
                  <a:cubicBezTo>
                    <a:pt x="153086" y="31677"/>
                    <a:pt x="153514" y="29614"/>
                    <a:pt x="153826" y="27474"/>
                  </a:cubicBezTo>
                  <a:cubicBezTo>
                    <a:pt x="154370" y="24088"/>
                    <a:pt x="154721" y="20625"/>
                    <a:pt x="154954" y="17240"/>
                  </a:cubicBezTo>
                  <a:cubicBezTo>
                    <a:pt x="154993" y="16773"/>
                    <a:pt x="155032" y="16345"/>
                    <a:pt x="155032" y="15917"/>
                  </a:cubicBezTo>
                  <a:cubicBezTo>
                    <a:pt x="155460" y="10391"/>
                    <a:pt x="155265" y="8601"/>
                    <a:pt x="151452" y="8251"/>
                  </a:cubicBezTo>
                  <a:cubicBezTo>
                    <a:pt x="146315" y="7861"/>
                    <a:pt x="140790" y="7472"/>
                    <a:pt x="133552" y="7083"/>
                  </a:cubicBezTo>
                  <a:lnTo>
                    <a:pt x="127948" y="6772"/>
                  </a:lnTo>
                  <a:cubicBezTo>
                    <a:pt x="113278" y="6032"/>
                    <a:pt x="98374" y="5215"/>
                    <a:pt x="83976" y="4398"/>
                  </a:cubicBezTo>
                  <a:lnTo>
                    <a:pt x="82731" y="4359"/>
                  </a:lnTo>
                  <a:lnTo>
                    <a:pt x="80435" y="4359"/>
                  </a:lnTo>
                  <a:cubicBezTo>
                    <a:pt x="75726" y="4126"/>
                    <a:pt x="71096" y="3775"/>
                    <a:pt x="66582" y="3464"/>
                  </a:cubicBezTo>
                  <a:cubicBezTo>
                    <a:pt x="61834" y="3114"/>
                    <a:pt x="56931" y="2725"/>
                    <a:pt x="52145" y="2530"/>
                  </a:cubicBezTo>
                  <a:cubicBezTo>
                    <a:pt x="47358" y="2336"/>
                    <a:pt x="42689" y="1947"/>
                    <a:pt x="38136" y="1596"/>
                  </a:cubicBezTo>
                  <a:cubicBezTo>
                    <a:pt x="33388" y="1246"/>
                    <a:pt x="28485" y="857"/>
                    <a:pt x="23388" y="623"/>
                  </a:cubicBezTo>
                  <a:cubicBezTo>
                    <a:pt x="21987" y="585"/>
                    <a:pt x="20586" y="429"/>
                    <a:pt x="19224" y="312"/>
                  </a:cubicBezTo>
                  <a:cubicBezTo>
                    <a:pt x="17200" y="156"/>
                    <a:pt x="15333" y="1"/>
                    <a:pt x="13465"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7" name="Google Shape;1412;p38">
              <a:extLst>
                <a:ext uri="{FF2B5EF4-FFF2-40B4-BE49-F238E27FC236}">
                  <a16:creationId xmlns:a16="http://schemas.microsoft.com/office/drawing/2014/main" id="{71181B75-C9C4-13DD-BE5C-5500FE6D9906}"/>
                </a:ext>
              </a:extLst>
            </p:cNvPr>
            <p:cNvSpPr/>
            <p:nvPr/>
          </p:nvSpPr>
          <p:spPr>
            <a:xfrm>
              <a:off x="3636809" y="3122369"/>
              <a:ext cx="553432" cy="431453"/>
            </a:xfrm>
            <a:custGeom>
              <a:avLst/>
              <a:gdLst/>
              <a:ahLst/>
              <a:cxnLst/>
              <a:rect l="l" t="t" r="r" b="b"/>
              <a:pathLst>
                <a:path w="25062" h="19536" extrusionOk="0">
                  <a:moveTo>
                    <a:pt x="16578" y="1"/>
                  </a:moveTo>
                  <a:lnTo>
                    <a:pt x="1" y="15372"/>
                  </a:lnTo>
                  <a:lnTo>
                    <a:pt x="507" y="16422"/>
                  </a:lnTo>
                  <a:lnTo>
                    <a:pt x="2725" y="18446"/>
                  </a:lnTo>
                  <a:lnTo>
                    <a:pt x="11208" y="19535"/>
                  </a:lnTo>
                  <a:lnTo>
                    <a:pt x="25061" y="10313"/>
                  </a:lnTo>
                  <a:lnTo>
                    <a:pt x="17784" y="1713"/>
                  </a:lnTo>
                  <a:lnTo>
                    <a:pt x="16578" y="1"/>
                  </a:lnTo>
                  <a:close/>
                </a:path>
              </a:pathLst>
            </a:custGeom>
            <a:solidFill>
              <a:srgbClr val="E3641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8" name="Google Shape;1413;p38">
              <a:extLst>
                <a:ext uri="{FF2B5EF4-FFF2-40B4-BE49-F238E27FC236}">
                  <a16:creationId xmlns:a16="http://schemas.microsoft.com/office/drawing/2014/main" id="{50CD4798-EE00-614E-0371-371CE606DADB}"/>
                </a:ext>
              </a:extLst>
            </p:cNvPr>
            <p:cNvSpPr/>
            <p:nvPr/>
          </p:nvSpPr>
          <p:spPr>
            <a:xfrm>
              <a:off x="3651429" y="3143857"/>
              <a:ext cx="702930" cy="397928"/>
            </a:xfrm>
            <a:custGeom>
              <a:avLst/>
              <a:gdLst/>
              <a:ahLst/>
              <a:cxnLst/>
              <a:rect l="l" t="t" r="r" b="b"/>
              <a:pathLst>
                <a:path w="31832" h="18018" extrusionOk="0">
                  <a:moveTo>
                    <a:pt x="17589" y="1"/>
                  </a:moveTo>
                  <a:lnTo>
                    <a:pt x="0" y="15566"/>
                  </a:lnTo>
                  <a:lnTo>
                    <a:pt x="662" y="16539"/>
                  </a:lnTo>
                  <a:lnTo>
                    <a:pt x="3113" y="17901"/>
                  </a:lnTo>
                  <a:lnTo>
                    <a:pt x="8172" y="18018"/>
                  </a:lnTo>
                  <a:lnTo>
                    <a:pt x="15099" y="15566"/>
                  </a:lnTo>
                  <a:lnTo>
                    <a:pt x="31832" y="2569"/>
                  </a:lnTo>
                  <a:lnTo>
                    <a:pt x="31832" y="2569"/>
                  </a:lnTo>
                  <a:cubicBezTo>
                    <a:pt x="29311" y="3660"/>
                    <a:pt x="27177" y="4073"/>
                    <a:pt x="25390" y="4073"/>
                  </a:cubicBezTo>
                  <a:cubicBezTo>
                    <a:pt x="19782" y="4073"/>
                    <a:pt x="17589" y="1"/>
                    <a:pt x="17589" y="1"/>
                  </a:cubicBezTo>
                  <a:close/>
                </a:path>
              </a:pathLst>
            </a:custGeom>
            <a:solidFill>
              <a:srgbClr val="FFECB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9" name="Google Shape;1414;p38">
              <a:extLst>
                <a:ext uri="{FF2B5EF4-FFF2-40B4-BE49-F238E27FC236}">
                  <a16:creationId xmlns:a16="http://schemas.microsoft.com/office/drawing/2014/main" id="{B7FFA4D3-19E8-087A-CB32-9ADBF46FAC10}"/>
                </a:ext>
              </a:extLst>
            </p:cNvPr>
            <p:cNvSpPr/>
            <p:nvPr/>
          </p:nvSpPr>
          <p:spPr>
            <a:xfrm>
              <a:off x="3760566" y="3220333"/>
              <a:ext cx="384125" cy="319725"/>
            </a:xfrm>
            <a:custGeom>
              <a:avLst/>
              <a:gdLst/>
              <a:ahLst/>
              <a:cxnLst/>
              <a:rect l="l" t="t" r="r" b="b"/>
              <a:pathLst>
                <a:path w="17395" h="14477" extrusionOk="0">
                  <a:moveTo>
                    <a:pt x="16967" y="1"/>
                  </a:moveTo>
                  <a:cubicBezTo>
                    <a:pt x="11246" y="4709"/>
                    <a:pt x="5565" y="9574"/>
                    <a:pt x="0" y="14477"/>
                  </a:cubicBezTo>
                  <a:lnTo>
                    <a:pt x="428" y="14477"/>
                  </a:lnTo>
                  <a:lnTo>
                    <a:pt x="895" y="14165"/>
                  </a:lnTo>
                  <a:cubicBezTo>
                    <a:pt x="6304" y="9418"/>
                    <a:pt x="11830" y="4709"/>
                    <a:pt x="17395" y="118"/>
                  </a:cubicBezTo>
                  <a:lnTo>
                    <a:pt x="16967" y="1"/>
                  </a:lnTo>
                  <a:close/>
                </a:path>
              </a:pathLst>
            </a:custGeom>
            <a:solidFill>
              <a:srgbClr val="EBD4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0" name="Google Shape;1415;p38">
              <a:extLst>
                <a:ext uri="{FF2B5EF4-FFF2-40B4-BE49-F238E27FC236}">
                  <a16:creationId xmlns:a16="http://schemas.microsoft.com/office/drawing/2014/main" id="{4B26A29F-0B44-026D-21E0-FE32E0F76C58}"/>
                </a:ext>
              </a:extLst>
            </p:cNvPr>
            <p:cNvSpPr/>
            <p:nvPr/>
          </p:nvSpPr>
          <p:spPr>
            <a:xfrm>
              <a:off x="3712446" y="3203152"/>
              <a:ext cx="394438" cy="336907"/>
            </a:xfrm>
            <a:custGeom>
              <a:avLst/>
              <a:gdLst/>
              <a:ahLst/>
              <a:cxnLst/>
              <a:rect l="l" t="t" r="r" b="b"/>
              <a:pathLst>
                <a:path w="17862" h="15255" extrusionOk="0">
                  <a:moveTo>
                    <a:pt x="17550" y="1"/>
                  </a:moveTo>
                  <a:lnTo>
                    <a:pt x="0" y="15060"/>
                  </a:lnTo>
                  <a:lnTo>
                    <a:pt x="350" y="15255"/>
                  </a:lnTo>
                  <a:lnTo>
                    <a:pt x="17862" y="195"/>
                  </a:lnTo>
                  <a:cubicBezTo>
                    <a:pt x="17784" y="117"/>
                    <a:pt x="17667" y="40"/>
                    <a:pt x="17550" y="1"/>
                  </a:cubicBezTo>
                  <a:close/>
                </a:path>
              </a:pathLst>
            </a:custGeom>
            <a:solidFill>
              <a:srgbClr val="EBD4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1" name="Google Shape;1416;p38">
              <a:extLst>
                <a:ext uri="{FF2B5EF4-FFF2-40B4-BE49-F238E27FC236}">
                  <a16:creationId xmlns:a16="http://schemas.microsoft.com/office/drawing/2014/main" id="{1A0BFE3C-0445-2299-E613-4845E2484131}"/>
                </a:ext>
              </a:extLst>
            </p:cNvPr>
            <p:cNvSpPr/>
            <p:nvPr/>
          </p:nvSpPr>
          <p:spPr>
            <a:xfrm>
              <a:off x="3772602" y="3233230"/>
              <a:ext cx="437410" cy="308550"/>
            </a:xfrm>
            <a:custGeom>
              <a:avLst/>
              <a:gdLst/>
              <a:ahLst/>
              <a:cxnLst/>
              <a:rect l="l" t="t" r="r" b="b"/>
              <a:pathLst>
                <a:path w="19808" h="13971" extrusionOk="0">
                  <a:moveTo>
                    <a:pt x="19262" y="1"/>
                  </a:moveTo>
                  <a:cubicBezTo>
                    <a:pt x="13153" y="4748"/>
                    <a:pt x="6810" y="9301"/>
                    <a:pt x="350" y="13620"/>
                  </a:cubicBezTo>
                  <a:lnTo>
                    <a:pt x="0" y="13971"/>
                  </a:lnTo>
                  <a:lnTo>
                    <a:pt x="506" y="13932"/>
                  </a:lnTo>
                  <a:cubicBezTo>
                    <a:pt x="7082" y="9534"/>
                    <a:pt x="13581" y="4865"/>
                    <a:pt x="19807" y="1"/>
                  </a:cubicBezTo>
                  <a:close/>
                </a:path>
              </a:pathLst>
            </a:custGeom>
            <a:solidFill>
              <a:srgbClr val="EBD4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2" name="Google Shape;1417;p38">
              <a:extLst>
                <a:ext uri="{FF2B5EF4-FFF2-40B4-BE49-F238E27FC236}">
                  <a16:creationId xmlns:a16="http://schemas.microsoft.com/office/drawing/2014/main" id="{7C2E9726-2EB6-E074-2D03-0B4C6D7158F5}"/>
                </a:ext>
              </a:extLst>
            </p:cNvPr>
            <p:cNvSpPr/>
            <p:nvPr/>
          </p:nvSpPr>
          <p:spPr>
            <a:xfrm>
              <a:off x="3663464" y="3157615"/>
              <a:ext cx="391854" cy="352366"/>
            </a:xfrm>
            <a:custGeom>
              <a:avLst/>
              <a:gdLst/>
              <a:ahLst/>
              <a:cxnLst/>
              <a:rect l="l" t="t" r="r" b="b"/>
              <a:pathLst>
                <a:path w="17745" h="15955" extrusionOk="0">
                  <a:moveTo>
                    <a:pt x="17511" y="0"/>
                  </a:moveTo>
                  <a:cubicBezTo>
                    <a:pt x="14982" y="2880"/>
                    <a:pt x="11908" y="5292"/>
                    <a:pt x="8950" y="7627"/>
                  </a:cubicBezTo>
                  <a:cubicBezTo>
                    <a:pt x="5798" y="10040"/>
                    <a:pt x="2568" y="12608"/>
                    <a:pt x="0" y="15682"/>
                  </a:cubicBezTo>
                  <a:lnTo>
                    <a:pt x="156" y="15916"/>
                  </a:lnTo>
                  <a:lnTo>
                    <a:pt x="234" y="15955"/>
                  </a:lnTo>
                  <a:cubicBezTo>
                    <a:pt x="2802" y="12881"/>
                    <a:pt x="6032" y="10351"/>
                    <a:pt x="9184" y="7900"/>
                  </a:cubicBezTo>
                  <a:cubicBezTo>
                    <a:pt x="12141" y="5565"/>
                    <a:pt x="15215" y="3191"/>
                    <a:pt x="17745" y="273"/>
                  </a:cubicBezTo>
                  <a:cubicBezTo>
                    <a:pt x="17628" y="195"/>
                    <a:pt x="17550" y="78"/>
                    <a:pt x="17511" y="0"/>
                  </a:cubicBezTo>
                  <a:close/>
                </a:path>
              </a:pathLst>
            </a:custGeom>
            <a:solidFill>
              <a:srgbClr val="EBD4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3" name="Google Shape;1418;p38">
              <a:extLst>
                <a:ext uri="{FF2B5EF4-FFF2-40B4-BE49-F238E27FC236}">
                  <a16:creationId xmlns:a16="http://schemas.microsoft.com/office/drawing/2014/main" id="{C21F8F8A-D6C5-9358-087D-264A2917B60C}"/>
                </a:ext>
              </a:extLst>
            </p:cNvPr>
            <p:cNvSpPr/>
            <p:nvPr/>
          </p:nvSpPr>
          <p:spPr>
            <a:xfrm>
              <a:off x="3809548" y="3227223"/>
              <a:ext cx="458035" cy="313695"/>
            </a:xfrm>
            <a:custGeom>
              <a:avLst/>
              <a:gdLst/>
              <a:ahLst/>
              <a:cxnLst/>
              <a:rect l="l" t="t" r="r" b="b"/>
              <a:pathLst>
                <a:path w="20742" h="14204" extrusionOk="0">
                  <a:moveTo>
                    <a:pt x="20741" y="0"/>
                  </a:moveTo>
                  <a:lnTo>
                    <a:pt x="20741" y="0"/>
                  </a:lnTo>
                  <a:cubicBezTo>
                    <a:pt x="20508" y="78"/>
                    <a:pt x="20274" y="117"/>
                    <a:pt x="20041" y="156"/>
                  </a:cubicBezTo>
                  <a:cubicBezTo>
                    <a:pt x="13659" y="5254"/>
                    <a:pt x="6966" y="9962"/>
                    <a:pt x="0" y="14204"/>
                  </a:cubicBezTo>
                  <a:lnTo>
                    <a:pt x="662" y="14204"/>
                  </a:lnTo>
                  <a:cubicBezTo>
                    <a:pt x="7666" y="9923"/>
                    <a:pt x="14360" y="5176"/>
                    <a:pt x="20741" y="0"/>
                  </a:cubicBezTo>
                  <a:close/>
                </a:path>
              </a:pathLst>
            </a:custGeom>
            <a:solidFill>
              <a:srgbClr val="EBD4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4" name="Google Shape;1419;p38">
              <a:extLst>
                <a:ext uri="{FF2B5EF4-FFF2-40B4-BE49-F238E27FC236}">
                  <a16:creationId xmlns:a16="http://schemas.microsoft.com/office/drawing/2014/main" id="{EDCE0DC1-C168-6D11-B4E3-D98B928F967B}"/>
                </a:ext>
              </a:extLst>
            </p:cNvPr>
            <p:cNvSpPr/>
            <p:nvPr/>
          </p:nvSpPr>
          <p:spPr>
            <a:xfrm>
              <a:off x="3690097" y="3181664"/>
              <a:ext cx="388431" cy="344659"/>
            </a:xfrm>
            <a:custGeom>
              <a:avLst/>
              <a:gdLst/>
              <a:ahLst/>
              <a:cxnLst/>
              <a:rect l="l" t="t" r="r" b="b"/>
              <a:pathLst>
                <a:path w="17590" h="15606" extrusionOk="0">
                  <a:moveTo>
                    <a:pt x="17317" y="1"/>
                  </a:moveTo>
                  <a:lnTo>
                    <a:pt x="0" y="15411"/>
                  </a:lnTo>
                  <a:lnTo>
                    <a:pt x="312" y="15605"/>
                  </a:lnTo>
                  <a:lnTo>
                    <a:pt x="17589" y="234"/>
                  </a:lnTo>
                  <a:cubicBezTo>
                    <a:pt x="17473" y="156"/>
                    <a:pt x="17395" y="79"/>
                    <a:pt x="17317" y="1"/>
                  </a:cubicBezTo>
                  <a:close/>
                </a:path>
              </a:pathLst>
            </a:custGeom>
            <a:solidFill>
              <a:srgbClr val="EBD4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5" name="Google Shape;1420;p38">
              <a:extLst>
                <a:ext uri="{FF2B5EF4-FFF2-40B4-BE49-F238E27FC236}">
                  <a16:creationId xmlns:a16="http://schemas.microsoft.com/office/drawing/2014/main" id="{BF2F01BA-EDC8-A079-34D1-5A6877149818}"/>
                </a:ext>
              </a:extLst>
            </p:cNvPr>
            <p:cNvSpPr/>
            <p:nvPr/>
          </p:nvSpPr>
          <p:spPr>
            <a:xfrm>
              <a:off x="3637670" y="3461820"/>
              <a:ext cx="514743" cy="761712"/>
            </a:xfrm>
            <a:custGeom>
              <a:avLst/>
              <a:gdLst/>
              <a:ahLst/>
              <a:cxnLst/>
              <a:rect l="l" t="t" r="r" b="b"/>
              <a:pathLst>
                <a:path w="23310" h="34490" extrusionOk="0">
                  <a:moveTo>
                    <a:pt x="1" y="1"/>
                  </a:moveTo>
                  <a:lnTo>
                    <a:pt x="1" y="1"/>
                  </a:lnTo>
                  <a:cubicBezTo>
                    <a:pt x="2" y="2"/>
                    <a:pt x="6149" y="13037"/>
                    <a:pt x="8056" y="18601"/>
                  </a:cubicBezTo>
                  <a:cubicBezTo>
                    <a:pt x="9963" y="24205"/>
                    <a:pt x="13153" y="32844"/>
                    <a:pt x="13153" y="32844"/>
                  </a:cubicBezTo>
                  <a:cubicBezTo>
                    <a:pt x="13153" y="32844"/>
                    <a:pt x="15524" y="34489"/>
                    <a:pt x="18289" y="34489"/>
                  </a:cubicBezTo>
                  <a:cubicBezTo>
                    <a:pt x="19964" y="34489"/>
                    <a:pt x="21784" y="33886"/>
                    <a:pt x="23310" y="31949"/>
                  </a:cubicBezTo>
                  <a:lnTo>
                    <a:pt x="12142" y="1791"/>
                  </a:lnTo>
                  <a:cubicBezTo>
                    <a:pt x="12142" y="1791"/>
                    <a:pt x="9193" y="3339"/>
                    <a:pt x="6028" y="3339"/>
                  </a:cubicBezTo>
                  <a:cubicBezTo>
                    <a:pt x="3812" y="3339"/>
                    <a:pt x="1491" y="2580"/>
                    <a:pt x="1" y="1"/>
                  </a:cubicBezTo>
                  <a:close/>
                </a:path>
              </a:pathLst>
            </a:custGeom>
            <a:solidFill>
              <a:srgbClr val="E3641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6" name="Google Shape;1421;p38">
              <a:extLst>
                <a:ext uri="{FF2B5EF4-FFF2-40B4-BE49-F238E27FC236}">
                  <a16:creationId xmlns:a16="http://schemas.microsoft.com/office/drawing/2014/main" id="{31F7553C-4919-B742-F67D-B191D7CFFDE2}"/>
                </a:ext>
              </a:extLst>
            </p:cNvPr>
            <p:cNvSpPr/>
            <p:nvPr/>
          </p:nvSpPr>
          <p:spPr>
            <a:xfrm>
              <a:off x="3905788" y="3178242"/>
              <a:ext cx="631626" cy="989187"/>
            </a:xfrm>
            <a:custGeom>
              <a:avLst/>
              <a:gdLst/>
              <a:ahLst/>
              <a:cxnLst/>
              <a:rect l="l" t="t" r="r" b="b"/>
              <a:pathLst>
                <a:path w="28603" h="44790" extrusionOk="0">
                  <a:moveTo>
                    <a:pt x="20936" y="0"/>
                  </a:moveTo>
                  <a:cubicBezTo>
                    <a:pt x="14360" y="5448"/>
                    <a:pt x="7355" y="10351"/>
                    <a:pt x="1" y="14632"/>
                  </a:cubicBezTo>
                  <a:lnTo>
                    <a:pt x="11130" y="44790"/>
                  </a:lnTo>
                  <a:cubicBezTo>
                    <a:pt x="17317" y="39964"/>
                    <a:pt x="22960" y="34478"/>
                    <a:pt x="28602" y="31131"/>
                  </a:cubicBezTo>
                  <a:cubicBezTo>
                    <a:pt x="25567" y="20858"/>
                    <a:pt x="23038" y="10507"/>
                    <a:pt x="20936" y="0"/>
                  </a:cubicBezTo>
                  <a:close/>
                </a:path>
              </a:pathLst>
            </a:custGeom>
            <a:solidFill>
              <a:srgbClr val="ED7B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7" name="Google Shape;1422;p38">
              <a:extLst>
                <a:ext uri="{FF2B5EF4-FFF2-40B4-BE49-F238E27FC236}">
                  <a16:creationId xmlns:a16="http://schemas.microsoft.com/office/drawing/2014/main" id="{95929669-3D7E-DFC8-2549-A3574C5AAFDA}"/>
                </a:ext>
              </a:extLst>
            </p:cNvPr>
            <p:cNvSpPr/>
            <p:nvPr/>
          </p:nvSpPr>
          <p:spPr>
            <a:xfrm>
              <a:off x="4056178" y="3351820"/>
              <a:ext cx="309376" cy="348943"/>
            </a:xfrm>
            <a:custGeom>
              <a:avLst/>
              <a:gdLst/>
              <a:ahLst/>
              <a:cxnLst/>
              <a:rect l="l" t="t" r="r" b="b"/>
              <a:pathLst>
                <a:path w="14010" h="15800" extrusionOk="0">
                  <a:moveTo>
                    <a:pt x="11363" y="1"/>
                  </a:moveTo>
                  <a:lnTo>
                    <a:pt x="1" y="7861"/>
                  </a:lnTo>
                  <a:cubicBezTo>
                    <a:pt x="1479" y="11286"/>
                    <a:pt x="3347" y="15800"/>
                    <a:pt x="3347" y="15800"/>
                  </a:cubicBezTo>
                  <a:cubicBezTo>
                    <a:pt x="6421" y="12570"/>
                    <a:pt x="10040" y="9885"/>
                    <a:pt x="14009" y="7861"/>
                  </a:cubicBezTo>
                  <a:cubicBezTo>
                    <a:pt x="12725" y="5410"/>
                    <a:pt x="11363" y="1"/>
                    <a:pt x="11363" y="1"/>
                  </a:cubicBezTo>
                  <a:close/>
                </a:path>
              </a:pathLst>
            </a:custGeom>
            <a:solidFill>
              <a:srgbClr val="E3641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8" name="Google Shape;1423;p38">
              <a:extLst>
                <a:ext uri="{FF2B5EF4-FFF2-40B4-BE49-F238E27FC236}">
                  <a16:creationId xmlns:a16="http://schemas.microsoft.com/office/drawing/2014/main" id="{526B8EE7-A229-E162-750C-F75EED01CC64}"/>
                </a:ext>
              </a:extLst>
            </p:cNvPr>
            <p:cNvSpPr/>
            <p:nvPr/>
          </p:nvSpPr>
          <p:spPr>
            <a:xfrm>
              <a:off x="3771741" y="3534012"/>
              <a:ext cx="263820" cy="689273"/>
            </a:xfrm>
            <a:custGeom>
              <a:avLst/>
              <a:gdLst/>
              <a:ahLst/>
              <a:cxnLst/>
              <a:rect l="l" t="t" r="r" b="b"/>
              <a:pathLst>
                <a:path w="11947" h="31210" extrusionOk="0">
                  <a:moveTo>
                    <a:pt x="1168" y="0"/>
                  </a:moveTo>
                  <a:cubicBezTo>
                    <a:pt x="779" y="39"/>
                    <a:pt x="389" y="78"/>
                    <a:pt x="0" y="78"/>
                  </a:cubicBezTo>
                  <a:cubicBezTo>
                    <a:pt x="2491" y="5526"/>
                    <a:pt x="4125" y="11480"/>
                    <a:pt x="6032" y="17122"/>
                  </a:cubicBezTo>
                  <a:cubicBezTo>
                    <a:pt x="7627" y="21792"/>
                    <a:pt x="9184" y="26423"/>
                    <a:pt x="10740" y="31092"/>
                  </a:cubicBezTo>
                  <a:cubicBezTo>
                    <a:pt x="11129" y="31131"/>
                    <a:pt x="11519" y="31209"/>
                    <a:pt x="11947" y="31209"/>
                  </a:cubicBezTo>
                  <a:cubicBezTo>
                    <a:pt x="10234" y="26189"/>
                    <a:pt x="8561" y="21169"/>
                    <a:pt x="6849" y="16188"/>
                  </a:cubicBezTo>
                  <a:cubicBezTo>
                    <a:pt x="5020" y="10818"/>
                    <a:pt x="3464" y="5215"/>
                    <a:pt x="1168" y="0"/>
                  </a:cubicBezTo>
                  <a:close/>
                </a:path>
              </a:pathLst>
            </a:custGeom>
            <a:solidFill>
              <a:srgbClr val="ED7B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9" name="Google Shape;1424;p38">
              <a:extLst>
                <a:ext uri="{FF2B5EF4-FFF2-40B4-BE49-F238E27FC236}">
                  <a16:creationId xmlns:a16="http://schemas.microsoft.com/office/drawing/2014/main" id="{6DC03ED8-0269-EA52-2E63-721401660C7B}"/>
                </a:ext>
              </a:extLst>
            </p:cNvPr>
            <p:cNvSpPr/>
            <p:nvPr/>
          </p:nvSpPr>
          <p:spPr>
            <a:xfrm>
              <a:off x="4019232" y="3179103"/>
              <a:ext cx="444278" cy="418533"/>
            </a:xfrm>
            <a:custGeom>
              <a:avLst/>
              <a:gdLst/>
              <a:ahLst/>
              <a:cxnLst/>
              <a:rect l="l" t="t" r="r" b="b"/>
              <a:pathLst>
                <a:path w="20119" h="18951" extrusionOk="0">
                  <a:moveTo>
                    <a:pt x="15799" y="0"/>
                  </a:moveTo>
                  <a:cubicBezTo>
                    <a:pt x="10740" y="4125"/>
                    <a:pt x="5487" y="7938"/>
                    <a:pt x="0" y="11480"/>
                  </a:cubicBezTo>
                  <a:lnTo>
                    <a:pt x="701" y="11985"/>
                  </a:lnTo>
                  <a:cubicBezTo>
                    <a:pt x="6460" y="15955"/>
                    <a:pt x="13153" y="18367"/>
                    <a:pt x="20119" y="18951"/>
                  </a:cubicBezTo>
                  <a:cubicBezTo>
                    <a:pt x="18484" y="12686"/>
                    <a:pt x="17044" y="6343"/>
                    <a:pt x="15799" y="0"/>
                  </a:cubicBezTo>
                  <a:close/>
                </a:path>
              </a:pathLst>
            </a:custGeom>
            <a:solidFill>
              <a:srgbClr val="000000">
                <a:alpha val="1899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70" name="Google Shape;1425;p38">
              <a:extLst>
                <a:ext uri="{FF2B5EF4-FFF2-40B4-BE49-F238E27FC236}">
                  <a16:creationId xmlns:a16="http://schemas.microsoft.com/office/drawing/2014/main" id="{CBBC2642-5807-2D46-C6F6-E016AD3C6629}"/>
                </a:ext>
              </a:extLst>
            </p:cNvPr>
            <p:cNvSpPr/>
            <p:nvPr/>
          </p:nvSpPr>
          <p:spPr>
            <a:xfrm>
              <a:off x="3872288" y="4034166"/>
              <a:ext cx="279277" cy="189600"/>
            </a:xfrm>
            <a:custGeom>
              <a:avLst/>
              <a:gdLst/>
              <a:ahLst/>
              <a:cxnLst/>
              <a:rect l="l" t="t" r="r" b="b"/>
              <a:pathLst>
                <a:path w="12647" h="8585" extrusionOk="0">
                  <a:moveTo>
                    <a:pt x="0" y="0"/>
                  </a:moveTo>
                  <a:lnTo>
                    <a:pt x="0" y="0"/>
                  </a:lnTo>
                  <a:cubicBezTo>
                    <a:pt x="1362" y="3775"/>
                    <a:pt x="2529" y="6966"/>
                    <a:pt x="2529" y="6966"/>
                  </a:cubicBezTo>
                  <a:cubicBezTo>
                    <a:pt x="2529" y="6966"/>
                    <a:pt x="4868" y="8585"/>
                    <a:pt x="7610" y="8585"/>
                  </a:cubicBezTo>
                  <a:cubicBezTo>
                    <a:pt x="9286" y="8585"/>
                    <a:pt x="11112" y="7980"/>
                    <a:pt x="12647" y="6032"/>
                  </a:cubicBezTo>
                  <a:lnTo>
                    <a:pt x="11052" y="1673"/>
                  </a:lnTo>
                  <a:cubicBezTo>
                    <a:pt x="9908" y="1937"/>
                    <a:pt x="8752" y="2067"/>
                    <a:pt x="7603" y="2067"/>
                  </a:cubicBezTo>
                  <a:cubicBezTo>
                    <a:pt x="5193" y="2067"/>
                    <a:pt x="2810" y="1496"/>
                    <a:pt x="623" y="389"/>
                  </a:cubicBezTo>
                  <a:cubicBezTo>
                    <a:pt x="428" y="273"/>
                    <a:pt x="234" y="156"/>
                    <a:pt x="0" y="0"/>
                  </a:cubicBezTo>
                  <a:close/>
                </a:path>
              </a:pathLst>
            </a:custGeom>
            <a:solidFill>
              <a:srgbClr val="000000">
                <a:alpha val="1899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grpSp>
      <p:grpSp>
        <p:nvGrpSpPr>
          <p:cNvPr id="3" name="Google Shape;1426;p38">
            <a:extLst>
              <a:ext uri="{FF2B5EF4-FFF2-40B4-BE49-F238E27FC236}">
                <a16:creationId xmlns:a16="http://schemas.microsoft.com/office/drawing/2014/main" id="{95652DF2-326C-1110-6B8F-04E989E57336}"/>
              </a:ext>
            </a:extLst>
          </p:cNvPr>
          <p:cNvGrpSpPr/>
          <p:nvPr/>
        </p:nvGrpSpPr>
        <p:grpSpPr>
          <a:xfrm>
            <a:off x="4397439" y="1476495"/>
            <a:ext cx="6540603" cy="1621120"/>
            <a:chOff x="4567094" y="1543421"/>
            <a:chExt cx="4071585" cy="1215840"/>
          </a:xfrm>
        </p:grpSpPr>
        <p:sp>
          <p:nvSpPr>
            <p:cNvPr id="2437" name="Google Shape;1427;p38">
              <a:extLst>
                <a:ext uri="{FF2B5EF4-FFF2-40B4-BE49-F238E27FC236}">
                  <a16:creationId xmlns:a16="http://schemas.microsoft.com/office/drawing/2014/main" id="{84C6EA2E-1F62-9201-951D-8FA43077199E}"/>
                </a:ext>
              </a:extLst>
            </p:cNvPr>
            <p:cNvSpPr/>
            <p:nvPr/>
          </p:nvSpPr>
          <p:spPr>
            <a:xfrm>
              <a:off x="4836051" y="1660995"/>
              <a:ext cx="3802474" cy="1067854"/>
            </a:xfrm>
            <a:custGeom>
              <a:avLst/>
              <a:gdLst/>
              <a:ahLst/>
              <a:cxnLst/>
              <a:rect l="l" t="t" r="r" b="b"/>
              <a:pathLst>
                <a:path w="172194" h="48352" extrusionOk="0">
                  <a:moveTo>
                    <a:pt x="150803" y="1"/>
                  </a:moveTo>
                  <a:cubicBezTo>
                    <a:pt x="149347" y="1"/>
                    <a:pt x="147890" y="24"/>
                    <a:pt x="146432" y="47"/>
                  </a:cubicBezTo>
                  <a:cubicBezTo>
                    <a:pt x="143436" y="86"/>
                    <a:pt x="140479" y="164"/>
                    <a:pt x="137521" y="241"/>
                  </a:cubicBezTo>
                  <a:cubicBezTo>
                    <a:pt x="133902" y="358"/>
                    <a:pt x="130244" y="436"/>
                    <a:pt x="126625" y="553"/>
                  </a:cubicBezTo>
                  <a:cubicBezTo>
                    <a:pt x="122540" y="708"/>
                    <a:pt x="118493" y="825"/>
                    <a:pt x="114407" y="981"/>
                  </a:cubicBezTo>
                  <a:cubicBezTo>
                    <a:pt x="110165" y="1136"/>
                    <a:pt x="105924" y="1292"/>
                    <a:pt x="101643" y="1487"/>
                  </a:cubicBezTo>
                  <a:cubicBezTo>
                    <a:pt x="97479" y="1642"/>
                    <a:pt x="93277" y="1798"/>
                    <a:pt x="89074" y="1954"/>
                  </a:cubicBezTo>
                  <a:cubicBezTo>
                    <a:pt x="85183" y="2109"/>
                    <a:pt x="81252" y="2265"/>
                    <a:pt x="77361" y="2459"/>
                  </a:cubicBezTo>
                  <a:cubicBezTo>
                    <a:pt x="73976" y="2615"/>
                    <a:pt x="70629" y="2732"/>
                    <a:pt x="67243" y="2926"/>
                  </a:cubicBezTo>
                  <a:cubicBezTo>
                    <a:pt x="64675" y="3043"/>
                    <a:pt x="62068" y="3160"/>
                    <a:pt x="59500" y="3316"/>
                  </a:cubicBezTo>
                  <a:lnTo>
                    <a:pt x="57904" y="3393"/>
                  </a:lnTo>
                  <a:cubicBezTo>
                    <a:pt x="41561" y="4327"/>
                    <a:pt x="25178" y="5417"/>
                    <a:pt x="8795" y="6156"/>
                  </a:cubicBezTo>
                  <a:cubicBezTo>
                    <a:pt x="5994" y="6273"/>
                    <a:pt x="2180" y="6195"/>
                    <a:pt x="1129" y="9075"/>
                  </a:cubicBezTo>
                  <a:cubicBezTo>
                    <a:pt x="1" y="12188"/>
                    <a:pt x="585" y="16507"/>
                    <a:pt x="624" y="19776"/>
                  </a:cubicBezTo>
                  <a:cubicBezTo>
                    <a:pt x="624" y="21683"/>
                    <a:pt x="662" y="23667"/>
                    <a:pt x="818" y="25691"/>
                  </a:cubicBezTo>
                  <a:cubicBezTo>
                    <a:pt x="1285" y="32656"/>
                    <a:pt x="3153" y="39855"/>
                    <a:pt x="10391" y="43474"/>
                  </a:cubicBezTo>
                  <a:cubicBezTo>
                    <a:pt x="13776" y="45187"/>
                    <a:pt x="17862" y="45537"/>
                    <a:pt x="21792" y="45848"/>
                  </a:cubicBezTo>
                  <a:cubicBezTo>
                    <a:pt x="43486" y="47517"/>
                    <a:pt x="92761" y="48351"/>
                    <a:pt x="125871" y="48351"/>
                  </a:cubicBezTo>
                  <a:cubicBezTo>
                    <a:pt x="134454" y="48351"/>
                    <a:pt x="141952" y="48295"/>
                    <a:pt x="147600" y="48183"/>
                  </a:cubicBezTo>
                  <a:cubicBezTo>
                    <a:pt x="152347" y="48066"/>
                    <a:pt x="157406" y="47872"/>
                    <a:pt x="161336" y="45459"/>
                  </a:cubicBezTo>
                  <a:cubicBezTo>
                    <a:pt x="165889" y="42696"/>
                    <a:pt x="167874" y="37598"/>
                    <a:pt x="169119" y="32812"/>
                  </a:cubicBezTo>
                  <a:cubicBezTo>
                    <a:pt x="170676" y="27014"/>
                    <a:pt x="171571" y="21060"/>
                    <a:pt x="171882" y="15029"/>
                  </a:cubicBezTo>
                  <a:cubicBezTo>
                    <a:pt x="172193" y="8024"/>
                    <a:pt x="169703" y="2148"/>
                    <a:pt x="161220" y="708"/>
                  </a:cubicBezTo>
                  <a:cubicBezTo>
                    <a:pt x="157762" y="132"/>
                    <a:pt x="154286" y="1"/>
                    <a:pt x="150803" y="1"/>
                  </a:cubicBezTo>
                  <a:close/>
                </a:path>
              </a:pathLst>
            </a:custGeom>
            <a:solidFill>
              <a:srgbClr val="9A03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38" name="Google Shape;1428;p38">
              <a:extLst>
                <a:ext uri="{FF2B5EF4-FFF2-40B4-BE49-F238E27FC236}">
                  <a16:creationId xmlns:a16="http://schemas.microsoft.com/office/drawing/2014/main" id="{FCCAE13E-5D5C-79A4-8693-6EC90D59E371}"/>
                </a:ext>
              </a:extLst>
            </p:cNvPr>
            <p:cNvSpPr/>
            <p:nvPr/>
          </p:nvSpPr>
          <p:spPr>
            <a:xfrm>
              <a:off x="4888478" y="1715167"/>
              <a:ext cx="3702772" cy="966992"/>
            </a:xfrm>
            <a:custGeom>
              <a:avLst/>
              <a:gdLst/>
              <a:ahLst/>
              <a:cxnLst/>
              <a:rect l="l" t="t" r="r" b="b"/>
              <a:pathLst>
                <a:path w="167679" h="43785" extrusionOk="0">
                  <a:moveTo>
                    <a:pt x="154545" y="466"/>
                  </a:moveTo>
                  <a:cubicBezTo>
                    <a:pt x="155836" y="466"/>
                    <a:pt x="157127" y="581"/>
                    <a:pt x="158418" y="785"/>
                  </a:cubicBezTo>
                  <a:cubicBezTo>
                    <a:pt x="164527" y="1835"/>
                    <a:pt x="167212" y="5532"/>
                    <a:pt x="166901" y="12459"/>
                  </a:cubicBezTo>
                  <a:cubicBezTo>
                    <a:pt x="166628" y="18296"/>
                    <a:pt x="165733" y="24055"/>
                    <a:pt x="164255" y="29698"/>
                  </a:cubicBezTo>
                  <a:cubicBezTo>
                    <a:pt x="163165" y="33861"/>
                    <a:pt x="161531" y="38453"/>
                    <a:pt x="157600" y="40827"/>
                  </a:cubicBezTo>
                  <a:cubicBezTo>
                    <a:pt x="154332" y="42811"/>
                    <a:pt x="149857" y="43045"/>
                    <a:pt x="145148" y="43123"/>
                  </a:cubicBezTo>
                  <a:cubicBezTo>
                    <a:pt x="139661" y="43239"/>
                    <a:pt x="132190" y="43317"/>
                    <a:pt x="123590" y="43317"/>
                  </a:cubicBezTo>
                  <a:cubicBezTo>
                    <a:pt x="88918" y="43317"/>
                    <a:pt x="40704" y="42422"/>
                    <a:pt x="19613" y="40827"/>
                  </a:cubicBezTo>
                  <a:cubicBezTo>
                    <a:pt x="16344" y="40554"/>
                    <a:pt x="12258" y="40243"/>
                    <a:pt x="9184" y="38687"/>
                  </a:cubicBezTo>
                  <a:cubicBezTo>
                    <a:pt x="4125" y="36196"/>
                    <a:pt x="1596" y="31371"/>
                    <a:pt x="1012" y="23082"/>
                  </a:cubicBezTo>
                  <a:cubicBezTo>
                    <a:pt x="857" y="21137"/>
                    <a:pt x="818" y="19152"/>
                    <a:pt x="818" y="17323"/>
                  </a:cubicBezTo>
                  <a:cubicBezTo>
                    <a:pt x="818" y="16545"/>
                    <a:pt x="779" y="15766"/>
                    <a:pt x="740" y="14910"/>
                  </a:cubicBezTo>
                  <a:cubicBezTo>
                    <a:pt x="623" y="12381"/>
                    <a:pt x="507" y="9462"/>
                    <a:pt x="1207" y="7517"/>
                  </a:cubicBezTo>
                  <a:cubicBezTo>
                    <a:pt x="1557" y="6544"/>
                    <a:pt x="3620" y="6388"/>
                    <a:pt x="5877" y="6310"/>
                  </a:cubicBezTo>
                  <a:lnTo>
                    <a:pt x="6577" y="6272"/>
                  </a:lnTo>
                  <a:cubicBezTo>
                    <a:pt x="17979" y="5766"/>
                    <a:pt x="29575" y="5065"/>
                    <a:pt x="40821" y="4404"/>
                  </a:cubicBezTo>
                  <a:cubicBezTo>
                    <a:pt x="45802" y="4092"/>
                    <a:pt x="50744" y="3781"/>
                    <a:pt x="55725" y="3509"/>
                  </a:cubicBezTo>
                  <a:cubicBezTo>
                    <a:pt x="58021" y="3392"/>
                    <a:pt x="60239" y="3275"/>
                    <a:pt x="62924" y="3158"/>
                  </a:cubicBezTo>
                  <a:cubicBezTo>
                    <a:pt x="66193" y="3003"/>
                    <a:pt x="69500" y="2886"/>
                    <a:pt x="72769" y="2730"/>
                  </a:cubicBezTo>
                  <a:cubicBezTo>
                    <a:pt x="76660" y="2614"/>
                    <a:pt x="80552" y="2458"/>
                    <a:pt x="84443" y="2302"/>
                  </a:cubicBezTo>
                  <a:cubicBezTo>
                    <a:pt x="88723" y="2147"/>
                    <a:pt x="92965" y="2030"/>
                    <a:pt x="97207" y="1874"/>
                  </a:cubicBezTo>
                  <a:cubicBezTo>
                    <a:pt x="101565" y="1758"/>
                    <a:pt x="105923" y="1602"/>
                    <a:pt x="110282" y="1485"/>
                  </a:cubicBezTo>
                  <a:cubicBezTo>
                    <a:pt x="114484" y="1368"/>
                    <a:pt x="118687" y="1252"/>
                    <a:pt x="122890" y="1135"/>
                  </a:cubicBezTo>
                  <a:cubicBezTo>
                    <a:pt x="126664" y="1018"/>
                    <a:pt x="130439" y="940"/>
                    <a:pt x="134213" y="863"/>
                  </a:cubicBezTo>
                  <a:cubicBezTo>
                    <a:pt x="136509" y="824"/>
                    <a:pt x="138805" y="746"/>
                    <a:pt x="141023" y="707"/>
                  </a:cubicBezTo>
                  <a:cubicBezTo>
                    <a:pt x="144331" y="590"/>
                    <a:pt x="147794" y="512"/>
                    <a:pt x="151141" y="512"/>
                  </a:cubicBezTo>
                  <a:lnTo>
                    <a:pt x="151686" y="512"/>
                  </a:lnTo>
                  <a:cubicBezTo>
                    <a:pt x="152464" y="473"/>
                    <a:pt x="153242" y="473"/>
                    <a:pt x="153981" y="473"/>
                  </a:cubicBezTo>
                  <a:cubicBezTo>
                    <a:pt x="154169" y="468"/>
                    <a:pt x="154357" y="466"/>
                    <a:pt x="154545" y="466"/>
                  </a:cubicBezTo>
                  <a:close/>
                  <a:moveTo>
                    <a:pt x="153399" y="1"/>
                  </a:moveTo>
                  <a:cubicBezTo>
                    <a:pt x="152817" y="1"/>
                    <a:pt x="152233" y="16"/>
                    <a:pt x="151647" y="45"/>
                  </a:cubicBezTo>
                  <a:lnTo>
                    <a:pt x="151141" y="45"/>
                  </a:lnTo>
                  <a:cubicBezTo>
                    <a:pt x="147755" y="45"/>
                    <a:pt x="144331" y="162"/>
                    <a:pt x="140984" y="240"/>
                  </a:cubicBezTo>
                  <a:cubicBezTo>
                    <a:pt x="138766" y="318"/>
                    <a:pt x="136431" y="357"/>
                    <a:pt x="134174" y="396"/>
                  </a:cubicBezTo>
                  <a:cubicBezTo>
                    <a:pt x="130400" y="473"/>
                    <a:pt x="126625" y="590"/>
                    <a:pt x="122851" y="668"/>
                  </a:cubicBezTo>
                  <a:lnTo>
                    <a:pt x="110243" y="1018"/>
                  </a:lnTo>
                  <a:lnTo>
                    <a:pt x="97168" y="1446"/>
                  </a:lnTo>
                  <a:cubicBezTo>
                    <a:pt x="92926" y="1563"/>
                    <a:pt x="88685" y="1719"/>
                    <a:pt x="84404" y="1874"/>
                  </a:cubicBezTo>
                  <a:cubicBezTo>
                    <a:pt x="80513" y="1991"/>
                    <a:pt x="76582" y="2147"/>
                    <a:pt x="72691" y="2302"/>
                  </a:cubicBezTo>
                  <a:cubicBezTo>
                    <a:pt x="69422" y="2419"/>
                    <a:pt x="66154" y="2575"/>
                    <a:pt x="62846" y="2691"/>
                  </a:cubicBezTo>
                  <a:cubicBezTo>
                    <a:pt x="60200" y="2808"/>
                    <a:pt x="57943" y="2925"/>
                    <a:pt x="55647" y="3042"/>
                  </a:cubicBezTo>
                  <a:cubicBezTo>
                    <a:pt x="50666" y="3353"/>
                    <a:pt x="45724" y="3625"/>
                    <a:pt x="40704" y="3937"/>
                  </a:cubicBezTo>
                  <a:cubicBezTo>
                    <a:pt x="29497" y="4598"/>
                    <a:pt x="17901" y="5338"/>
                    <a:pt x="6499" y="5805"/>
                  </a:cubicBezTo>
                  <a:lnTo>
                    <a:pt x="5838" y="5843"/>
                  </a:lnTo>
                  <a:cubicBezTo>
                    <a:pt x="3230" y="5921"/>
                    <a:pt x="1207" y="6116"/>
                    <a:pt x="740" y="7361"/>
                  </a:cubicBezTo>
                  <a:cubicBezTo>
                    <a:pt x="1" y="9385"/>
                    <a:pt x="117" y="12342"/>
                    <a:pt x="234" y="14949"/>
                  </a:cubicBezTo>
                  <a:cubicBezTo>
                    <a:pt x="273" y="15766"/>
                    <a:pt x="312" y="16545"/>
                    <a:pt x="312" y="17323"/>
                  </a:cubicBezTo>
                  <a:cubicBezTo>
                    <a:pt x="351" y="19191"/>
                    <a:pt x="390" y="21175"/>
                    <a:pt x="545" y="23121"/>
                  </a:cubicBezTo>
                  <a:cubicBezTo>
                    <a:pt x="1168" y="31604"/>
                    <a:pt x="3736" y="36507"/>
                    <a:pt x="8990" y="39115"/>
                  </a:cubicBezTo>
                  <a:cubicBezTo>
                    <a:pt x="12142" y="40710"/>
                    <a:pt x="16267" y="41021"/>
                    <a:pt x="19574" y="41294"/>
                  </a:cubicBezTo>
                  <a:cubicBezTo>
                    <a:pt x="40704" y="42889"/>
                    <a:pt x="88918" y="43784"/>
                    <a:pt x="123590" y="43784"/>
                  </a:cubicBezTo>
                  <a:cubicBezTo>
                    <a:pt x="132190" y="43784"/>
                    <a:pt x="139661" y="43706"/>
                    <a:pt x="145148" y="43629"/>
                  </a:cubicBezTo>
                  <a:cubicBezTo>
                    <a:pt x="149895" y="43551"/>
                    <a:pt x="154448" y="43278"/>
                    <a:pt x="157834" y="41255"/>
                  </a:cubicBezTo>
                  <a:cubicBezTo>
                    <a:pt x="161881" y="38764"/>
                    <a:pt x="163593" y="34095"/>
                    <a:pt x="164683" y="29853"/>
                  </a:cubicBezTo>
                  <a:cubicBezTo>
                    <a:pt x="166200" y="24172"/>
                    <a:pt x="167056" y="18374"/>
                    <a:pt x="167368" y="12498"/>
                  </a:cubicBezTo>
                  <a:cubicBezTo>
                    <a:pt x="167679" y="5299"/>
                    <a:pt x="164877" y="1446"/>
                    <a:pt x="158456" y="357"/>
                  </a:cubicBezTo>
                  <a:cubicBezTo>
                    <a:pt x="156776" y="125"/>
                    <a:pt x="155096" y="1"/>
                    <a:pt x="153399"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39" name="Google Shape;1429;p38">
              <a:extLst>
                <a:ext uri="{FF2B5EF4-FFF2-40B4-BE49-F238E27FC236}">
                  <a16:creationId xmlns:a16="http://schemas.microsoft.com/office/drawing/2014/main" id="{43A5B887-ADBE-A53A-6F68-1C9583754A8D}"/>
                </a:ext>
              </a:extLst>
            </p:cNvPr>
            <p:cNvSpPr/>
            <p:nvPr/>
          </p:nvSpPr>
          <p:spPr>
            <a:xfrm>
              <a:off x="7687387" y="1660156"/>
              <a:ext cx="951292" cy="721208"/>
            </a:xfrm>
            <a:custGeom>
              <a:avLst/>
              <a:gdLst/>
              <a:ahLst/>
              <a:cxnLst/>
              <a:rect l="l" t="t" r="r" b="b"/>
              <a:pathLst>
                <a:path w="43079" h="32656" extrusionOk="0">
                  <a:moveTo>
                    <a:pt x="21596" y="1"/>
                  </a:moveTo>
                  <a:cubicBezTo>
                    <a:pt x="20171" y="1"/>
                    <a:pt x="18744" y="23"/>
                    <a:pt x="17317" y="46"/>
                  </a:cubicBezTo>
                  <a:cubicBezTo>
                    <a:pt x="14321" y="124"/>
                    <a:pt x="11364" y="202"/>
                    <a:pt x="8406" y="279"/>
                  </a:cubicBezTo>
                  <a:cubicBezTo>
                    <a:pt x="5605" y="318"/>
                    <a:pt x="2803" y="435"/>
                    <a:pt x="1" y="513"/>
                  </a:cubicBezTo>
                  <a:cubicBezTo>
                    <a:pt x="79" y="785"/>
                    <a:pt x="196" y="1019"/>
                    <a:pt x="312" y="1291"/>
                  </a:cubicBezTo>
                  <a:cubicBezTo>
                    <a:pt x="4671" y="11759"/>
                    <a:pt x="15527" y="20865"/>
                    <a:pt x="25061" y="26351"/>
                  </a:cubicBezTo>
                  <a:cubicBezTo>
                    <a:pt x="29770" y="29075"/>
                    <a:pt x="34829" y="31177"/>
                    <a:pt x="40082" y="32655"/>
                  </a:cubicBezTo>
                  <a:cubicBezTo>
                    <a:pt x="41561" y="26896"/>
                    <a:pt x="42456" y="20981"/>
                    <a:pt x="42767" y="15067"/>
                  </a:cubicBezTo>
                  <a:cubicBezTo>
                    <a:pt x="43078" y="8062"/>
                    <a:pt x="40588" y="2186"/>
                    <a:pt x="32105" y="746"/>
                  </a:cubicBezTo>
                  <a:cubicBezTo>
                    <a:pt x="28617" y="137"/>
                    <a:pt x="25110" y="1"/>
                    <a:pt x="21596" y="1"/>
                  </a:cubicBezTo>
                  <a:close/>
                </a:path>
              </a:pathLst>
            </a:custGeom>
            <a:solidFill>
              <a:srgbClr val="000000">
                <a:alpha val="1899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40" name="Google Shape;1430;p38">
              <a:extLst>
                <a:ext uri="{FF2B5EF4-FFF2-40B4-BE49-F238E27FC236}">
                  <a16:creationId xmlns:a16="http://schemas.microsoft.com/office/drawing/2014/main" id="{38043075-2A51-A9C6-35DC-028DD69BF6A1}"/>
                </a:ext>
              </a:extLst>
            </p:cNvPr>
            <p:cNvSpPr/>
            <p:nvPr/>
          </p:nvSpPr>
          <p:spPr>
            <a:xfrm>
              <a:off x="4836913" y="1784908"/>
              <a:ext cx="862763" cy="909284"/>
            </a:xfrm>
            <a:custGeom>
              <a:avLst/>
              <a:gdLst/>
              <a:ahLst/>
              <a:cxnLst/>
              <a:rect l="l" t="t" r="r" b="b"/>
              <a:pathLst>
                <a:path w="39070" h="41172" extrusionOk="0">
                  <a:moveTo>
                    <a:pt x="19963" y="0"/>
                  </a:moveTo>
                  <a:cubicBezTo>
                    <a:pt x="16228" y="195"/>
                    <a:pt x="12492" y="390"/>
                    <a:pt x="8756" y="545"/>
                  </a:cubicBezTo>
                  <a:cubicBezTo>
                    <a:pt x="5994" y="662"/>
                    <a:pt x="2180" y="584"/>
                    <a:pt x="1129" y="3464"/>
                  </a:cubicBezTo>
                  <a:cubicBezTo>
                    <a:pt x="1" y="6577"/>
                    <a:pt x="546" y="10935"/>
                    <a:pt x="585" y="14165"/>
                  </a:cubicBezTo>
                  <a:cubicBezTo>
                    <a:pt x="623" y="16072"/>
                    <a:pt x="662" y="18056"/>
                    <a:pt x="779" y="20080"/>
                  </a:cubicBezTo>
                  <a:cubicBezTo>
                    <a:pt x="1285" y="27045"/>
                    <a:pt x="3114" y="34206"/>
                    <a:pt x="10352" y="37863"/>
                  </a:cubicBezTo>
                  <a:cubicBezTo>
                    <a:pt x="13776" y="39537"/>
                    <a:pt x="17862" y="39926"/>
                    <a:pt x="21753" y="40237"/>
                  </a:cubicBezTo>
                  <a:cubicBezTo>
                    <a:pt x="26384" y="40626"/>
                    <a:pt x="32299" y="40899"/>
                    <a:pt x="39070" y="41171"/>
                  </a:cubicBezTo>
                  <a:cubicBezTo>
                    <a:pt x="36852" y="25878"/>
                    <a:pt x="30198" y="11558"/>
                    <a:pt x="19963" y="0"/>
                  </a:cubicBezTo>
                  <a:close/>
                </a:path>
              </a:pathLst>
            </a:custGeom>
            <a:solidFill>
              <a:srgbClr val="000000">
                <a:alpha val="1899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41" name="Google Shape;1431;p38">
              <a:extLst>
                <a:ext uri="{FF2B5EF4-FFF2-40B4-BE49-F238E27FC236}">
                  <a16:creationId xmlns:a16="http://schemas.microsoft.com/office/drawing/2014/main" id="{2EDCC846-1E73-1C09-A505-07A580262B27}"/>
                </a:ext>
              </a:extLst>
            </p:cNvPr>
            <p:cNvSpPr/>
            <p:nvPr/>
          </p:nvSpPr>
          <p:spPr>
            <a:xfrm>
              <a:off x="4703726" y="1543421"/>
              <a:ext cx="635910" cy="740841"/>
            </a:xfrm>
            <a:custGeom>
              <a:avLst/>
              <a:gdLst/>
              <a:ahLst/>
              <a:cxnLst/>
              <a:rect l="l" t="t" r="r" b="b"/>
              <a:pathLst>
                <a:path w="28797" h="33545" extrusionOk="0">
                  <a:moveTo>
                    <a:pt x="6149" y="1"/>
                  </a:moveTo>
                  <a:lnTo>
                    <a:pt x="5643" y="4359"/>
                  </a:lnTo>
                  <a:cubicBezTo>
                    <a:pt x="5643" y="4359"/>
                    <a:pt x="0" y="17045"/>
                    <a:pt x="389" y="17123"/>
                  </a:cubicBezTo>
                  <a:cubicBezTo>
                    <a:pt x="740" y="17201"/>
                    <a:pt x="22064" y="33544"/>
                    <a:pt x="22064" y="33544"/>
                  </a:cubicBezTo>
                  <a:lnTo>
                    <a:pt x="28135" y="29847"/>
                  </a:lnTo>
                  <a:lnTo>
                    <a:pt x="28796" y="23894"/>
                  </a:lnTo>
                  <a:cubicBezTo>
                    <a:pt x="28796" y="23894"/>
                    <a:pt x="10351" y="4826"/>
                    <a:pt x="6149" y="1"/>
                  </a:cubicBezTo>
                  <a:close/>
                </a:path>
              </a:pathLst>
            </a:custGeom>
            <a:solidFill>
              <a:srgbClr val="9A03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42" name="Google Shape;1432;p38">
              <a:extLst>
                <a:ext uri="{FF2B5EF4-FFF2-40B4-BE49-F238E27FC236}">
                  <a16:creationId xmlns:a16="http://schemas.microsoft.com/office/drawing/2014/main" id="{92B8042B-7193-7B90-C24F-4445F7FF7676}"/>
                </a:ext>
              </a:extLst>
            </p:cNvPr>
            <p:cNvSpPr/>
            <p:nvPr/>
          </p:nvSpPr>
          <p:spPr>
            <a:xfrm>
              <a:off x="4622944" y="1578667"/>
              <a:ext cx="712381" cy="657470"/>
            </a:xfrm>
            <a:custGeom>
              <a:avLst/>
              <a:gdLst/>
              <a:ahLst/>
              <a:cxnLst/>
              <a:rect l="l" t="t" r="r" b="b"/>
              <a:pathLst>
                <a:path w="32260" h="29770" extrusionOk="0">
                  <a:moveTo>
                    <a:pt x="8172" y="0"/>
                  </a:moveTo>
                  <a:cubicBezTo>
                    <a:pt x="8172" y="0"/>
                    <a:pt x="8094" y="7977"/>
                    <a:pt x="0" y="10079"/>
                  </a:cubicBezTo>
                  <a:lnTo>
                    <a:pt x="23660" y="27590"/>
                  </a:lnTo>
                  <a:lnTo>
                    <a:pt x="29808" y="29769"/>
                  </a:lnTo>
                  <a:lnTo>
                    <a:pt x="32260" y="23504"/>
                  </a:lnTo>
                  <a:lnTo>
                    <a:pt x="8172" y="0"/>
                  </a:lnTo>
                  <a:close/>
                </a:path>
              </a:pathLst>
            </a:custGeom>
            <a:solidFill>
              <a:srgbClr val="FFECB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43" name="Google Shape;1433;p38">
              <a:extLst>
                <a:ext uri="{FF2B5EF4-FFF2-40B4-BE49-F238E27FC236}">
                  <a16:creationId xmlns:a16="http://schemas.microsoft.com/office/drawing/2014/main" id="{2681DC98-0D5E-96BA-D8F8-1E4128C30DD4}"/>
                </a:ext>
              </a:extLst>
            </p:cNvPr>
            <p:cNvSpPr/>
            <p:nvPr/>
          </p:nvSpPr>
          <p:spPr>
            <a:xfrm>
              <a:off x="4708871" y="1755691"/>
              <a:ext cx="576618" cy="445189"/>
            </a:xfrm>
            <a:custGeom>
              <a:avLst/>
              <a:gdLst/>
              <a:ahLst/>
              <a:cxnLst/>
              <a:rect l="l" t="t" r="r" b="b"/>
              <a:pathLst>
                <a:path w="26112" h="20158" extrusionOk="0">
                  <a:moveTo>
                    <a:pt x="351" y="0"/>
                  </a:moveTo>
                  <a:lnTo>
                    <a:pt x="1" y="234"/>
                  </a:lnTo>
                  <a:cubicBezTo>
                    <a:pt x="8834" y="6460"/>
                    <a:pt x="17512" y="13153"/>
                    <a:pt x="25800" y="20080"/>
                  </a:cubicBezTo>
                  <a:cubicBezTo>
                    <a:pt x="25839" y="20119"/>
                    <a:pt x="25878" y="20158"/>
                    <a:pt x="25917" y="20158"/>
                  </a:cubicBezTo>
                  <a:cubicBezTo>
                    <a:pt x="25956" y="20158"/>
                    <a:pt x="26034" y="20119"/>
                    <a:pt x="26073" y="20080"/>
                  </a:cubicBezTo>
                  <a:cubicBezTo>
                    <a:pt x="26112" y="19963"/>
                    <a:pt x="26112" y="19846"/>
                    <a:pt x="25995" y="19807"/>
                  </a:cubicBezTo>
                  <a:cubicBezTo>
                    <a:pt x="17784" y="12881"/>
                    <a:pt x="9145" y="6227"/>
                    <a:pt x="351" y="0"/>
                  </a:cubicBezTo>
                  <a:close/>
                </a:path>
              </a:pathLst>
            </a:custGeom>
            <a:solidFill>
              <a:srgbClr val="EBD4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44" name="Google Shape;1434;p38">
              <a:extLst>
                <a:ext uri="{FF2B5EF4-FFF2-40B4-BE49-F238E27FC236}">
                  <a16:creationId xmlns:a16="http://schemas.microsoft.com/office/drawing/2014/main" id="{240E4FDB-A738-AEE2-17F1-9584D6602411}"/>
                </a:ext>
              </a:extLst>
            </p:cNvPr>
            <p:cNvSpPr/>
            <p:nvPr/>
          </p:nvSpPr>
          <p:spPr>
            <a:xfrm>
              <a:off x="4680516" y="1773733"/>
              <a:ext cx="552548" cy="427146"/>
            </a:xfrm>
            <a:custGeom>
              <a:avLst/>
              <a:gdLst/>
              <a:ahLst/>
              <a:cxnLst/>
              <a:rect l="l" t="t" r="r" b="b"/>
              <a:pathLst>
                <a:path w="25022" h="19341" extrusionOk="0">
                  <a:moveTo>
                    <a:pt x="390" y="1"/>
                  </a:moveTo>
                  <a:lnTo>
                    <a:pt x="1" y="234"/>
                  </a:lnTo>
                  <a:cubicBezTo>
                    <a:pt x="8756" y="5877"/>
                    <a:pt x="16967" y="12219"/>
                    <a:pt x="24633" y="19263"/>
                  </a:cubicBezTo>
                  <a:cubicBezTo>
                    <a:pt x="24672" y="19302"/>
                    <a:pt x="24711" y="19341"/>
                    <a:pt x="24750" y="19341"/>
                  </a:cubicBezTo>
                  <a:cubicBezTo>
                    <a:pt x="24944" y="19341"/>
                    <a:pt x="25022" y="19107"/>
                    <a:pt x="24905" y="18990"/>
                  </a:cubicBezTo>
                  <a:cubicBezTo>
                    <a:pt x="17278" y="11986"/>
                    <a:pt x="9067" y="5643"/>
                    <a:pt x="390" y="1"/>
                  </a:cubicBezTo>
                  <a:close/>
                </a:path>
              </a:pathLst>
            </a:custGeom>
            <a:solidFill>
              <a:srgbClr val="EBD4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45" name="Google Shape;1435;p38">
              <a:extLst>
                <a:ext uri="{FF2B5EF4-FFF2-40B4-BE49-F238E27FC236}">
                  <a16:creationId xmlns:a16="http://schemas.microsoft.com/office/drawing/2014/main" id="{C5E78990-9D55-FB50-6E57-72AADE4D1790}"/>
                </a:ext>
              </a:extLst>
            </p:cNvPr>
            <p:cNvSpPr/>
            <p:nvPr/>
          </p:nvSpPr>
          <p:spPr>
            <a:xfrm>
              <a:off x="4793099" y="1628510"/>
              <a:ext cx="537952" cy="489867"/>
            </a:xfrm>
            <a:custGeom>
              <a:avLst/>
              <a:gdLst/>
              <a:ahLst/>
              <a:cxnLst/>
              <a:rect l="l" t="t" r="r" b="b"/>
              <a:pathLst>
                <a:path w="24361" h="22181" extrusionOk="0">
                  <a:moveTo>
                    <a:pt x="78" y="0"/>
                  </a:moveTo>
                  <a:cubicBezTo>
                    <a:pt x="78" y="117"/>
                    <a:pt x="39" y="273"/>
                    <a:pt x="0" y="389"/>
                  </a:cubicBezTo>
                  <a:cubicBezTo>
                    <a:pt x="3775" y="3347"/>
                    <a:pt x="7549" y="6382"/>
                    <a:pt x="11130" y="9612"/>
                  </a:cubicBezTo>
                  <a:cubicBezTo>
                    <a:pt x="13776" y="11986"/>
                    <a:pt x="16383" y="14515"/>
                    <a:pt x="18912" y="17005"/>
                  </a:cubicBezTo>
                  <a:lnTo>
                    <a:pt x="24204" y="22181"/>
                  </a:lnTo>
                  <a:lnTo>
                    <a:pt x="24360" y="21792"/>
                  </a:lnTo>
                  <a:lnTo>
                    <a:pt x="19146" y="16733"/>
                  </a:lnTo>
                  <a:cubicBezTo>
                    <a:pt x="16655" y="14243"/>
                    <a:pt x="14048" y="11713"/>
                    <a:pt x="11363" y="9300"/>
                  </a:cubicBezTo>
                  <a:cubicBezTo>
                    <a:pt x="7744" y="6071"/>
                    <a:pt x="3931" y="2996"/>
                    <a:pt x="78" y="0"/>
                  </a:cubicBezTo>
                  <a:close/>
                </a:path>
              </a:pathLst>
            </a:custGeom>
            <a:solidFill>
              <a:srgbClr val="EBD4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46" name="Google Shape;1436;p38">
              <a:extLst>
                <a:ext uri="{FF2B5EF4-FFF2-40B4-BE49-F238E27FC236}">
                  <a16:creationId xmlns:a16="http://schemas.microsoft.com/office/drawing/2014/main" id="{85FB2D08-107F-FD40-B854-C434A7940375}"/>
                </a:ext>
              </a:extLst>
            </p:cNvPr>
            <p:cNvSpPr/>
            <p:nvPr/>
          </p:nvSpPr>
          <p:spPr>
            <a:xfrm>
              <a:off x="4742394" y="1723890"/>
              <a:ext cx="561138" cy="463233"/>
            </a:xfrm>
            <a:custGeom>
              <a:avLst/>
              <a:gdLst/>
              <a:ahLst/>
              <a:cxnLst/>
              <a:rect l="l" t="t" r="r" b="b"/>
              <a:pathLst>
                <a:path w="25411" h="20975" extrusionOk="0">
                  <a:moveTo>
                    <a:pt x="273" y="1"/>
                  </a:moveTo>
                  <a:cubicBezTo>
                    <a:pt x="195" y="78"/>
                    <a:pt x="78" y="195"/>
                    <a:pt x="0" y="273"/>
                  </a:cubicBezTo>
                  <a:lnTo>
                    <a:pt x="25255" y="20975"/>
                  </a:lnTo>
                  <a:lnTo>
                    <a:pt x="25411" y="20586"/>
                  </a:lnTo>
                  <a:lnTo>
                    <a:pt x="273" y="1"/>
                  </a:lnTo>
                  <a:close/>
                </a:path>
              </a:pathLst>
            </a:custGeom>
            <a:solidFill>
              <a:srgbClr val="EBD4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47" name="Google Shape;1437;p38">
              <a:extLst>
                <a:ext uri="{FF2B5EF4-FFF2-40B4-BE49-F238E27FC236}">
                  <a16:creationId xmlns:a16="http://schemas.microsoft.com/office/drawing/2014/main" id="{16AFBD4A-8F17-8881-CA4A-E777585BADAD}"/>
                </a:ext>
              </a:extLst>
            </p:cNvPr>
            <p:cNvSpPr/>
            <p:nvPr/>
          </p:nvSpPr>
          <p:spPr>
            <a:xfrm>
              <a:off x="4766444" y="1670602"/>
              <a:ext cx="551709" cy="486466"/>
            </a:xfrm>
            <a:custGeom>
              <a:avLst/>
              <a:gdLst/>
              <a:ahLst/>
              <a:cxnLst/>
              <a:rect l="l" t="t" r="r" b="b"/>
              <a:pathLst>
                <a:path w="24984" h="22027" extrusionOk="0">
                  <a:moveTo>
                    <a:pt x="624" y="1"/>
                  </a:moveTo>
                  <a:cubicBezTo>
                    <a:pt x="585" y="118"/>
                    <a:pt x="546" y="234"/>
                    <a:pt x="468" y="351"/>
                  </a:cubicBezTo>
                  <a:cubicBezTo>
                    <a:pt x="5994" y="3776"/>
                    <a:pt x="10741" y="8290"/>
                    <a:pt x="15411" y="12687"/>
                  </a:cubicBezTo>
                  <a:lnTo>
                    <a:pt x="24789" y="21637"/>
                  </a:lnTo>
                  <a:cubicBezTo>
                    <a:pt x="18991" y="17901"/>
                    <a:pt x="13815" y="13154"/>
                    <a:pt x="8795" y="8523"/>
                  </a:cubicBezTo>
                  <a:cubicBezTo>
                    <a:pt x="6033" y="5955"/>
                    <a:pt x="3153" y="3309"/>
                    <a:pt x="196" y="857"/>
                  </a:cubicBezTo>
                  <a:cubicBezTo>
                    <a:pt x="157" y="974"/>
                    <a:pt x="79" y="1090"/>
                    <a:pt x="1" y="1207"/>
                  </a:cubicBezTo>
                  <a:cubicBezTo>
                    <a:pt x="2919" y="3620"/>
                    <a:pt x="5760" y="6227"/>
                    <a:pt x="8523" y="8795"/>
                  </a:cubicBezTo>
                  <a:cubicBezTo>
                    <a:pt x="13621" y="13465"/>
                    <a:pt x="18835" y="18251"/>
                    <a:pt x="24672" y="22026"/>
                  </a:cubicBezTo>
                  <a:lnTo>
                    <a:pt x="24983" y="21287"/>
                  </a:lnTo>
                  <a:lnTo>
                    <a:pt x="15683" y="12414"/>
                  </a:lnTo>
                  <a:cubicBezTo>
                    <a:pt x="11013" y="7978"/>
                    <a:pt x="6188" y="3425"/>
                    <a:pt x="624" y="1"/>
                  </a:cubicBezTo>
                  <a:close/>
                </a:path>
              </a:pathLst>
            </a:custGeom>
            <a:solidFill>
              <a:srgbClr val="EBD4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48" name="Google Shape;1438;p38">
              <a:extLst>
                <a:ext uri="{FF2B5EF4-FFF2-40B4-BE49-F238E27FC236}">
                  <a16:creationId xmlns:a16="http://schemas.microsoft.com/office/drawing/2014/main" id="{9B73312C-0332-5A9A-7A9D-B28BE09B70E9}"/>
                </a:ext>
              </a:extLst>
            </p:cNvPr>
            <p:cNvSpPr/>
            <p:nvPr/>
          </p:nvSpPr>
          <p:spPr>
            <a:xfrm>
              <a:off x="5163464" y="2071070"/>
              <a:ext cx="339452" cy="688191"/>
            </a:xfrm>
            <a:custGeom>
              <a:avLst/>
              <a:gdLst/>
              <a:ahLst/>
              <a:cxnLst/>
              <a:rect l="l" t="t" r="r" b="b"/>
              <a:pathLst>
                <a:path w="15372" h="31161" extrusionOk="0">
                  <a:moveTo>
                    <a:pt x="7978" y="1"/>
                  </a:moveTo>
                  <a:cubicBezTo>
                    <a:pt x="7080" y="3947"/>
                    <a:pt x="4331" y="4722"/>
                    <a:pt x="2310" y="4722"/>
                  </a:cubicBezTo>
                  <a:cubicBezTo>
                    <a:pt x="1003" y="4722"/>
                    <a:pt x="1" y="4398"/>
                    <a:pt x="1" y="4398"/>
                  </a:cubicBezTo>
                  <a:lnTo>
                    <a:pt x="1" y="4398"/>
                  </a:lnTo>
                  <a:lnTo>
                    <a:pt x="7978" y="30587"/>
                  </a:lnTo>
                  <a:cubicBezTo>
                    <a:pt x="9002" y="30991"/>
                    <a:pt x="9889" y="31161"/>
                    <a:pt x="10655" y="31161"/>
                  </a:cubicBezTo>
                  <a:cubicBezTo>
                    <a:pt x="14607" y="31161"/>
                    <a:pt x="15372" y="26657"/>
                    <a:pt x="15372" y="26657"/>
                  </a:cubicBezTo>
                  <a:lnTo>
                    <a:pt x="7978" y="1"/>
                  </a:lnTo>
                  <a:close/>
                </a:path>
              </a:pathLst>
            </a:custGeom>
            <a:solidFill>
              <a:srgbClr val="C73B5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49" name="Google Shape;1439;p38">
              <a:extLst>
                <a:ext uri="{FF2B5EF4-FFF2-40B4-BE49-F238E27FC236}">
                  <a16:creationId xmlns:a16="http://schemas.microsoft.com/office/drawing/2014/main" id="{8A3FAB0A-C70C-F259-60E7-CDADD61FE16A}"/>
                </a:ext>
              </a:extLst>
            </p:cNvPr>
            <p:cNvSpPr/>
            <p:nvPr/>
          </p:nvSpPr>
          <p:spPr>
            <a:xfrm>
              <a:off x="4567094" y="1761698"/>
              <a:ext cx="772534" cy="984903"/>
            </a:xfrm>
            <a:custGeom>
              <a:avLst/>
              <a:gdLst/>
              <a:ahLst/>
              <a:cxnLst/>
              <a:rect l="l" t="t" r="r" b="b"/>
              <a:pathLst>
                <a:path w="34984" h="44596" extrusionOk="0">
                  <a:moveTo>
                    <a:pt x="0" y="1"/>
                  </a:moveTo>
                  <a:lnTo>
                    <a:pt x="0" y="1"/>
                  </a:lnTo>
                  <a:cubicBezTo>
                    <a:pt x="0" y="1"/>
                    <a:pt x="12024" y="22298"/>
                    <a:pt x="14982" y="36035"/>
                  </a:cubicBezTo>
                  <a:cubicBezTo>
                    <a:pt x="14982" y="36035"/>
                    <a:pt x="28173" y="40666"/>
                    <a:pt x="34983" y="44596"/>
                  </a:cubicBezTo>
                  <a:lnTo>
                    <a:pt x="27006" y="18407"/>
                  </a:lnTo>
                  <a:cubicBezTo>
                    <a:pt x="27006" y="18407"/>
                    <a:pt x="13892" y="5799"/>
                    <a:pt x="0" y="1"/>
                  </a:cubicBezTo>
                  <a:close/>
                </a:path>
              </a:pathLst>
            </a:custGeom>
            <a:solidFill>
              <a:srgbClr val="9A03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0" name="Google Shape;1440;p38">
              <a:extLst>
                <a:ext uri="{FF2B5EF4-FFF2-40B4-BE49-F238E27FC236}">
                  <a16:creationId xmlns:a16="http://schemas.microsoft.com/office/drawing/2014/main" id="{9D8A1963-2702-8555-3FE1-8173C7D265F3}"/>
                </a:ext>
              </a:extLst>
            </p:cNvPr>
            <p:cNvSpPr/>
            <p:nvPr/>
          </p:nvSpPr>
          <p:spPr>
            <a:xfrm>
              <a:off x="5191842" y="2179347"/>
              <a:ext cx="229459" cy="250113"/>
            </a:xfrm>
            <a:custGeom>
              <a:avLst/>
              <a:gdLst/>
              <a:ahLst/>
              <a:cxnLst/>
              <a:rect l="l" t="t" r="r" b="b"/>
              <a:pathLst>
                <a:path w="10391" h="11325" extrusionOk="0">
                  <a:moveTo>
                    <a:pt x="8055" y="1"/>
                  </a:moveTo>
                  <a:cubicBezTo>
                    <a:pt x="7082" y="1363"/>
                    <a:pt x="5720" y="2452"/>
                    <a:pt x="4164" y="3075"/>
                  </a:cubicBezTo>
                  <a:cubicBezTo>
                    <a:pt x="3028" y="3509"/>
                    <a:pt x="1806" y="3714"/>
                    <a:pt x="596" y="3714"/>
                  </a:cubicBezTo>
                  <a:cubicBezTo>
                    <a:pt x="397" y="3714"/>
                    <a:pt x="198" y="3709"/>
                    <a:pt x="0" y="3698"/>
                  </a:cubicBezTo>
                  <a:lnTo>
                    <a:pt x="0" y="3698"/>
                  </a:lnTo>
                  <a:lnTo>
                    <a:pt x="2335" y="11325"/>
                  </a:lnTo>
                  <a:cubicBezTo>
                    <a:pt x="4086" y="11169"/>
                    <a:pt x="5798" y="10741"/>
                    <a:pt x="7433" y="10041"/>
                  </a:cubicBezTo>
                  <a:cubicBezTo>
                    <a:pt x="8483" y="9612"/>
                    <a:pt x="9456" y="9029"/>
                    <a:pt x="10390" y="8406"/>
                  </a:cubicBezTo>
                  <a:lnTo>
                    <a:pt x="8055" y="1"/>
                  </a:lnTo>
                  <a:close/>
                </a:path>
              </a:pathLst>
            </a:custGeom>
            <a:solidFill>
              <a:srgbClr val="9A03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1" name="Google Shape;1441;p38">
              <a:extLst>
                <a:ext uri="{FF2B5EF4-FFF2-40B4-BE49-F238E27FC236}">
                  <a16:creationId xmlns:a16="http://schemas.microsoft.com/office/drawing/2014/main" id="{EB8C9A36-317B-37CB-27B3-4734EAF8B99F}"/>
                </a:ext>
              </a:extLst>
            </p:cNvPr>
            <p:cNvSpPr/>
            <p:nvPr/>
          </p:nvSpPr>
          <p:spPr>
            <a:xfrm>
              <a:off x="5321605" y="2596134"/>
              <a:ext cx="172729" cy="121467"/>
            </a:xfrm>
            <a:custGeom>
              <a:avLst/>
              <a:gdLst/>
              <a:ahLst/>
              <a:cxnLst/>
              <a:rect l="l" t="t" r="r" b="b"/>
              <a:pathLst>
                <a:path w="7822" h="5500" extrusionOk="0">
                  <a:moveTo>
                    <a:pt x="7394" y="1"/>
                  </a:moveTo>
                  <a:cubicBezTo>
                    <a:pt x="6499" y="1674"/>
                    <a:pt x="5292" y="3270"/>
                    <a:pt x="3619" y="3931"/>
                  </a:cubicBezTo>
                  <a:cubicBezTo>
                    <a:pt x="2906" y="4193"/>
                    <a:pt x="2163" y="4324"/>
                    <a:pt x="1418" y="4324"/>
                  </a:cubicBezTo>
                  <a:cubicBezTo>
                    <a:pt x="944" y="4324"/>
                    <a:pt x="469" y="4271"/>
                    <a:pt x="0" y="4165"/>
                  </a:cubicBezTo>
                  <a:lnTo>
                    <a:pt x="0" y="4165"/>
                  </a:lnTo>
                  <a:lnTo>
                    <a:pt x="389" y="5410"/>
                  </a:lnTo>
                  <a:cubicBezTo>
                    <a:pt x="771" y="5470"/>
                    <a:pt x="1153" y="5500"/>
                    <a:pt x="1534" y="5500"/>
                  </a:cubicBezTo>
                  <a:cubicBezTo>
                    <a:pt x="2394" y="5500"/>
                    <a:pt x="3250" y="5345"/>
                    <a:pt x="4086" y="5021"/>
                  </a:cubicBezTo>
                  <a:cubicBezTo>
                    <a:pt x="5681" y="4398"/>
                    <a:pt x="6888" y="3075"/>
                    <a:pt x="7822" y="1557"/>
                  </a:cubicBezTo>
                  <a:lnTo>
                    <a:pt x="7394" y="1"/>
                  </a:lnTo>
                  <a:close/>
                </a:path>
              </a:pathLst>
            </a:custGeom>
            <a:solidFill>
              <a:srgbClr val="9A03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2" name="Google Shape;1442;p38">
              <a:extLst>
                <a:ext uri="{FF2B5EF4-FFF2-40B4-BE49-F238E27FC236}">
                  <a16:creationId xmlns:a16="http://schemas.microsoft.com/office/drawing/2014/main" id="{8E739C94-4265-F0BE-3B1A-16FC86A4F93E}"/>
                </a:ext>
              </a:extLst>
            </p:cNvPr>
            <p:cNvSpPr/>
            <p:nvPr/>
          </p:nvSpPr>
          <p:spPr>
            <a:xfrm>
              <a:off x="4567094" y="1761698"/>
              <a:ext cx="477777" cy="648018"/>
            </a:xfrm>
            <a:custGeom>
              <a:avLst/>
              <a:gdLst/>
              <a:ahLst/>
              <a:cxnLst/>
              <a:rect l="l" t="t" r="r" b="b"/>
              <a:pathLst>
                <a:path w="21636" h="29342" extrusionOk="0">
                  <a:moveTo>
                    <a:pt x="0" y="1"/>
                  </a:moveTo>
                  <a:cubicBezTo>
                    <a:pt x="0" y="1"/>
                    <a:pt x="8678" y="16111"/>
                    <a:pt x="13114" y="29342"/>
                  </a:cubicBezTo>
                  <a:cubicBezTo>
                    <a:pt x="15332" y="27201"/>
                    <a:pt x="17200" y="24750"/>
                    <a:pt x="18678" y="22026"/>
                  </a:cubicBezTo>
                  <a:cubicBezTo>
                    <a:pt x="20079" y="19419"/>
                    <a:pt x="21052" y="16617"/>
                    <a:pt x="21636" y="13698"/>
                  </a:cubicBezTo>
                  <a:cubicBezTo>
                    <a:pt x="16538" y="9496"/>
                    <a:pt x="8405" y="3503"/>
                    <a:pt x="0" y="1"/>
                  </a:cubicBezTo>
                  <a:close/>
                </a:path>
              </a:pathLst>
            </a:custGeom>
            <a:solidFill>
              <a:srgbClr val="000000">
                <a:alpha val="1899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grpSp>
      <p:sp>
        <p:nvSpPr>
          <p:cNvPr id="2472" name="TextBox 2471">
            <a:extLst>
              <a:ext uri="{FF2B5EF4-FFF2-40B4-BE49-F238E27FC236}">
                <a16:creationId xmlns:a16="http://schemas.microsoft.com/office/drawing/2014/main" id="{0C088235-6FF0-E61F-6FC8-6BC48BA3C766}"/>
              </a:ext>
            </a:extLst>
          </p:cNvPr>
          <p:cNvSpPr txBox="1"/>
          <p:nvPr/>
        </p:nvSpPr>
        <p:spPr>
          <a:xfrm>
            <a:off x="6077427" y="1989147"/>
            <a:ext cx="4575693"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Thứ tự sắp xếp: </a:t>
            </a:r>
            <a:r>
              <a:rPr lang="en-US" sz="2800" b="1">
                <a:latin typeface="Times New Roman" panose="02020603050405020304" pitchFamily="18" charset="0"/>
                <a:cs typeface="Times New Roman" panose="02020603050405020304" pitchFamily="18" charset="0"/>
              </a:rPr>
              <a:t>(3) – (1) –(2)</a:t>
            </a:r>
          </a:p>
        </p:txBody>
      </p:sp>
      <p:sp>
        <p:nvSpPr>
          <p:cNvPr id="2474" name="TextBox 2473">
            <a:extLst>
              <a:ext uri="{FF2B5EF4-FFF2-40B4-BE49-F238E27FC236}">
                <a16:creationId xmlns:a16="http://schemas.microsoft.com/office/drawing/2014/main" id="{2B4BAB82-2784-DA1C-C1E1-586C9187D518}"/>
              </a:ext>
            </a:extLst>
          </p:cNvPr>
          <p:cNvSpPr txBox="1"/>
          <p:nvPr/>
        </p:nvSpPr>
        <p:spPr>
          <a:xfrm>
            <a:off x="4504524" y="4373702"/>
            <a:ext cx="8431576"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Kiểu đoạn văn: </a:t>
            </a:r>
            <a:r>
              <a:rPr lang="en-US" sz="2800" b="1">
                <a:latin typeface="Times New Roman" panose="02020603050405020304" pitchFamily="18" charset="0"/>
                <a:cs typeface="Times New Roman" panose="02020603050405020304" pitchFamily="18" charset="0"/>
              </a:rPr>
              <a:t>diễn dịch</a:t>
            </a:r>
          </a:p>
        </p:txBody>
      </p:sp>
      <p:grpSp>
        <p:nvGrpSpPr>
          <p:cNvPr id="2523" name="Google Shape;2875;p41">
            <a:extLst>
              <a:ext uri="{FF2B5EF4-FFF2-40B4-BE49-F238E27FC236}">
                <a16:creationId xmlns:a16="http://schemas.microsoft.com/office/drawing/2014/main" id="{2A385C9C-9AE6-A5DC-1C6E-3526836C57A2}"/>
              </a:ext>
            </a:extLst>
          </p:cNvPr>
          <p:cNvGrpSpPr/>
          <p:nvPr/>
        </p:nvGrpSpPr>
        <p:grpSpPr>
          <a:xfrm flipH="1">
            <a:off x="1209925" y="2434075"/>
            <a:ext cx="2280993" cy="4429501"/>
            <a:chOff x="3776600" y="1130625"/>
            <a:chExt cx="1772425" cy="3441904"/>
          </a:xfrm>
        </p:grpSpPr>
        <p:sp>
          <p:nvSpPr>
            <p:cNvPr id="2524" name="Google Shape;2876;p41">
              <a:extLst>
                <a:ext uri="{FF2B5EF4-FFF2-40B4-BE49-F238E27FC236}">
                  <a16:creationId xmlns:a16="http://schemas.microsoft.com/office/drawing/2014/main" id="{21E4B885-864D-FF70-7F7E-DA033AABDFD6}"/>
                </a:ext>
              </a:extLst>
            </p:cNvPr>
            <p:cNvSpPr/>
            <p:nvPr/>
          </p:nvSpPr>
          <p:spPr>
            <a:xfrm>
              <a:off x="4930200" y="1317250"/>
              <a:ext cx="618825" cy="520675"/>
            </a:xfrm>
            <a:custGeom>
              <a:avLst/>
              <a:gdLst/>
              <a:ahLst/>
              <a:cxnLst/>
              <a:rect l="l" t="t" r="r" b="b"/>
              <a:pathLst>
                <a:path w="24753" h="20827" extrusionOk="0">
                  <a:moveTo>
                    <a:pt x="10086" y="1"/>
                  </a:moveTo>
                  <a:cubicBezTo>
                    <a:pt x="9843" y="1"/>
                    <a:pt x="9595" y="35"/>
                    <a:pt x="9345" y="107"/>
                  </a:cubicBezTo>
                  <a:cubicBezTo>
                    <a:pt x="8364" y="404"/>
                    <a:pt x="7587" y="1066"/>
                    <a:pt x="7085" y="1956"/>
                  </a:cubicBezTo>
                  <a:cubicBezTo>
                    <a:pt x="6834" y="2390"/>
                    <a:pt x="6674" y="2892"/>
                    <a:pt x="6606" y="3394"/>
                  </a:cubicBezTo>
                  <a:cubicBezTo>
                    <a:pt x="6583" y="3508"/>
                    <a:pt x="6560" y="3737"/>
                    <a:pt x="6560" y="3988"/>
                  </a:cubicBezTo>
                  <a:cubicBezTo>
                    <a:pt x="6560" y="4295"/>
                    <a:pt x="6581" y="4624"/>
                    <a:pt x="6705" y="4729"/>
                  </a:cubicBezTo>
                  <a:lnTo>
                    <a:pt x="6705" y="4729"/>
                  </a:lnTo>
                  <a:cubicBezTo>
                    <a:pt x="6326" y="4442"/>
                    <a:pt x="5946" y="4198"/>
                    <a:pt x="5532" y="4198"/>
                  </a:cubicBezTo>
                  <a:cubicBezTo>
                    <a:pt x="5329" y="4198"/>
                    <a:pt x="5118" y="4257"/>
                    <a:pt x="4894" y="4398"/>
                  </a:cubicBezTo>
                  <a:cubicBezTo>
                    <a:pt x="4187" y="4832"/>
                    <a:pt x="3913" y="5677"/>
                    <a:pt x="4050" y="6453"/>
                  </a:cubicBezTo>
                  <a:cubicBezTo>
                    <a:pt x="4164" y="7000"/>
                    <a:pt x="4756" y="8026"/>
                    <a:pt x="5395" y="8096"/>
                  </a:cubicBezTo>
                  <a:lnTo>
                    <a:pt x="5395" y="8096"/>
                  </a:lnTo>
                  <a:cubicBezTo>
                    <a:pt x="5171" y="8072"/>
                    <a:pt x="4962" y="8060"/>
                    <a:pt x="4767" y="8060"/>
                  </a:cubicBezTo>
                  <a:cubicBezTo>
                    <a:pt x="1" y="8060"/>
                    <a:pt x="3470" y="15030"/>
                    <a:pt x="4917" y="17135"/>
                  </a:cubicBezTo>
                  <a:cubicBezTo>
                    <a:pt x="6306" y="19183"/>
                    <a:pt x="8506" y="20826"/>
                    <a:pt x="10599" y="20826"/>
                  </a:cubicBezTo>
                  <a:cubicBezTo>
                    <a:pt x="11982" y="20826"/>
                    <a:pt x="13318" y="20110"/>
                    <a:pt x="14344" y="18322"/>
                  </a:cubicBezTo>
                  <a:cubicBezTo>
                    <a:pt x="15631" y="19554"/>
                    <a:pt x="17028" y="20049"/>
                    <a:pt x="18281" y="20049"/>
                  </a:cubicBezTo>
                  <a:cubicBezTo>
                    <a:pt x="20139" y="20049"/>
                    <a:pt x="21677" y="18959"/>
                    <a:pt x="22059" y="17569"/>
                  </a:cubicBezTo>
                  <a:cubicBezTo>
                    <a:pt x="22721" y="15240"/>
                    <a:pt x="21237" y="13209"/>
                    <a:pt x="21237" y="13209"/>
                  </a:cubicBezTo>
                  <a:cubicBezTo>
                    <a:pt x="21237" y="13209"/>
                    <a:pt x="24752" y="10036"/>
                    <a:pt x="22355" y="6955"/>
                  </a:cubicBezTo>
                  <a:cubicBezTo>
                    <a:pt x="21362" y="5668"/>
                    <a:pt x="20231" y="5291"/>
                    <a:pt x="19247" y="5291"/>
                  </a:cubicBezTo>
                  <a:cubicBezTo>
                    <a:pt x="17858" y="5291"/>
                    <a:pt x="16763" y="6042"/>
                    <a:pt x="16763" y="6042"/>
                  </a:cubicBezTo>
                  <a:cubicBezTo>
                    <a:pt x="16763" y="6042"/>
                    <a:pt x="19046" y="3326"/>
                    <a:pt x="17334" y="2321"/>
                  </a:cubicBezTo>
                  <a:cubicBezTo>
                    <a:pt x="17078" y="2166"/>
                    <a:pt x="16823" y="2100"/>
                    <a:pt x="16575" y="2100"/>
                  </a:cubicBezTo>
                  <a:cubicBezTo>
                    <a:pt x="15185" y="2100"/>
                    <a:pt x="14001" y="4170"/>
                    <a:pt x="14001" y="4170"/>
                  </a:cubicBezTo>
                  <a:cubicBezTo>
                    <a:pt x="13737" y="2239"/>
                    <a:pt x="12061" y="1"/>
                    <a:pt x="100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5" name="Google Shape;2877;p41">
              <a:extLst>
                <a:ext uri="{FF2B5EF4-FFF2-40B4-BE49-F238E27FC236}">
                  <a16:creationId xmlns:a16="http://schemas.microsoft.com/office/drawing/2014/main" id="{7F626D0B-346C-511F-3B71-CA1F0C8EA889}"/>
                </a:ext>
              </a:extLst>
            </p:cNvPr>
            <p:cNvSpPr/>
            <p:nvPr/>
          </p:nvSpPr>
          <p:spPr>
            <a:xfrm>
              <a:off x="4049364" y="4260800"/>
              <a:ext cx="1340425" cy="311729"/>
            </a:xfrm>
            <a:custGeom>
              <a:avLst/>
              <a:gdLst/>
              <a:ahLst/>
              <a:cxnLst/>
              <a:rect l="l" t="t" r="r" b="b"/>
              <a:pathLst>
                <a:path w="53617" h="17074" extrusionOk="0">
                  <a:moveTo>
                    <a:pt x="26820" y="0"/>
                  </a:moveTo>
                  <a:cubicBezTo>
                    <a:pt x="12006" y="0"/>
                    <a:pt x="0" y="3835"/>
                    <a:pt x="0" y="8537"/>
                  </a:cubicBezTo>
                  <a:cubicBezTo>
                    <a:pt x="0" y="13239"/>
                    <a:pt x="12006" y="17073"/>
                    <a:pt x="26820" y="17073"/>
                  </a:cubicBezTo>
                  <a:cubicBezTo>
                    <a:pt x="41611" y="17073"/>
                    <a:pt x="53617" y="13239"/>
                    <a:pt x="53617" y="8537"/>
                  </a:cubicBezTo>
                  <a:cubicBezTo>
                    <a:pt x="53617" y="3835"/>
                    <a:pt x="41611" y="0"/>
                    <a:pt x="2682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6" name="Google Shape;2878;p41">
              <a:extLst>
                <a:ext uri="{FF2B5EF4-FFF2-40B4-BE49-F238E27FC236}">
                  <a16:creationId xmlns:a16="http://schemas.microsoft.com/office/drawing/2014/main" id="{D12FF73E-FCE4-988B-EC39-E1FC30E1049B}"/>
                </a:ext>
              </a:extLst>
            </p:cNvPr>
            <p:cNvSpPr/>
            <p:nvPr/>
          </p:nvSpPr>
          <p:spPr>
            <a:xfrm>
              <a:off x="4289025" y="2384775"/>
              <a:ext cx="998875" cy="963250"/>
            </a:xfrm>
            <a:custGeom>
              <a:avLst/>
              <a:gdLst/>
              <a:ahLst/>
              <a:cxnLst/>
              <a:rect l="l" t="t" r="r" b="b"/>
              <a:pathLst>
                <a:path w="39955" h="38530" extrusionOk="0">
                  <a:moveTo>
                    <a:pt x="15335" y="0"/>
                  </a:moveTo>
                  <a:cubicBezTo>
                    <a:pt x="7356" y="0"/>
                    <a:pt x="5137" y="4152"/>
                    <a:pt x="5137" y="4152"/>
                  </a:cubicBezTo>
                  <a:cubicBezTo>
                    <a:pt x="2831" y="7165"/>
                    <a:pt x="1" y="33232"/>
                    <a:pt x="3744" y="36633"/>
                  </a:cubicBezTo>
                  <a:cubicBezTo>
                    <a:pt x="5268" y="37999"/>
                    <a:pt x="9506" y="38529"/>
                    <a:pt x="14354" y="38529"/>
                  </a:cubicBezTo>
                  <a:cubicBezTo>
                    <a:pt x="21491" y="38529"/>
                    <a:pt x="29948" y="37381"/>
                    <a:pt x="33006" y="36062"/>
                  </a:cubicBezTo>
                  <a:cubicBezTo>
                    <a:pt x="38142" y="33871"/>
                    <a:pt x="35038" y="18190"/>
                    <a:pt x="35038" y="18190"/>
                  </a:cubicBezTo>
                  <a:lnTo>
                    <a:pt x="35038" y="18190"/>
                  </a:lnTo>
                  <a:cubicBezTo>
                    <a:pt x="35242" y="18197"/>
                    <a:pt x="35435" y="18201"/>
                    <a:pt x="35618" y="18201"/>
                  </a:cubicBezTo>
                  <a:cubicBezTo>
                    <a:pt x="39954" y="18201"/>
                    <a:pt x="38437" y="16169"/>
                    <a:pt x="36772" y="14241"/>
                  </a:cubicBezTo>
                  <a:cubicBezTo>
                    <a:pt x="35038" y="12233"/>
                    <a:pt x="33463" y="5796"/>
                    <a:pt x="31728" y="4152"/>
                  </a:cubicBezTo>
                  <a:cubicBezTo>
                    <a:pt x="29993" y="2486"/>
                    <a:pt x="27597" y="1025"/>
                    <a:pt x="17690" y="112"/>
                  </a:cubicBezTo>
                  <a:cubicBezTo>
                    <a:pt x="16854" y="35"/>
                    <a:pt x="16070" y="0"/>
                    <a:pt x="1533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7" name="Google Shape;2879;p41">
              <a:extLst>
                <a:ext uri="{FF2B5EF4-FFF2-40B4-BE49-F238E27FC236}">
                  <a16:creationId xmlns:a16="http://schemas.microsoft.com/office/drawing/2014/main" id="{D5745B35-7074-2D12-58B1-C374643D3C6D}"/>
                </a:ext>
              </a:extLst>
            </p:cNvPr>
            <p:cNvSpPr/>
            <p:nvPr/>
          </p:nvSpPr>
          <p:spPr>
            <a:xfrm>
              <a:off x="4288475" y="2438150"/>
              <a:ext cx="873650" cy="909825"/>
            </a:xfrm>
            <a:custGeom>
              <a:avLst/>
              <a:gdLst/>
              <a:ahLst/>
              <a:cxnLst/>
              <a:rect l="l" t="t" r="r" b="b"/>
              <a:pathLst>
                <a:path w="34946" h="36393" extrusionOk="0">
                  <a:moveTo>
                    <a:pt x="13457" y="0"/>
                  </a:moveTo>
                  <a:cubicBezTo>
                    <a:pt x="10864" y="0"/>
                    <a:pt x="8389" y="213"/>
                    <a:pt x="6597" y="420"/>
                  </a:cubicBezTo>
                  <a:cubicBezTo>
                    <a:pt x="5547" y="1287"/>
                    <a:pt x="5159" y="2017"/>
                    <a:pt x="5159" y="2017"/>
                  </a:cubicBezTo>
                  <a:cubicBezTo>
                    <a:pt x="2853" y="5030"/>
                    <a:pt x="0" y="31097"/>
                    <a:pt x="3766" y="34498"/>
                  </a:cubicBezTo>
                  <a:cubicBezTo>
                    <a:pt x="4131" y="34817"/>
                    <a:pt x="4656" y="35091"/>
                    <a:pt x="5295" y="35320"/>
                  </a:cubicBezTo>
                  <a:cubicBezTo>
                    <a:pt x="8149" y="35981"/>
                    <a:pt x="11413" y="36278"/>
                    <a:pt x="14654" y="36392"/>
                  </a:cubicBezTo>
                  <a:cubicBezTo>
                    <a:pt x="21045" y="36369"/>
                    <a:pt x="28440" y="35434"/>
                    <a:pt x="32047" y="34292"/>
                  </a:cubicBezTo>
                  <a:cubicBezTo>
                    <a:pt x="34946" y="30024"/>
                    <a:pt x="31316" y="13248"/>
                    <a:pt x="30654" y="8523"/>
                  </a:cubicBezTo>
                  <a:cubicBezTo>
                    <a:pt x="29924" y="3296"/>
                    <a:pt x="27619" y="2657"/>
                    <a:pt x="20931" y="831"/>
                  </a:cubicBezTo>
                  <a:cubicBezTo>
                    <a:pt x="18687" y="207"/>
                    <a:pt x="16014" y="0"/>
                    <a:pt x="134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8" name="Google Shape;2880;p41">
              <a:extLst>
                <a:ext uri="{FF2B5EF4-FFF2-40B4-BE49-F238E27FC236}">
                  <a16:creationId xmlns:a16="http://schemas.microsoft.com/office/drawing/2014/main" id="{6C179F75-647F-99FB-3EF0-924FDE821230}"/>
                </a:ext>
              </a:extLst>
            </p:cNvPr>
            <p:cNvSpPr/>
            <p:nvPr/>
          </p:nvSpPr>
          <p:spPr>
            <a:xfrm>
              <a:off x="4780350" y="2496925"/>
              <a:ext cx="459950" cy="837925"/>
            </a:xfrm>
            <a:custGeom>
              <a:avLst/>
              <a:gdLst/>
              <a:ahLst/>
              <a:cxnLst/>
              <a:rect l="l" t="t" r="r" b="b"/>
              <a:pathLst>
                <a:path w="18398" h="33517" extrusionOk="0">
                  <a:moveTo>
                    <a:pt x="8547" y="0"/>
                  </a:moveTo>
                  <a:cubicBezTo>
                    <a:pt x="7323" y="0"/>
                    <a:pt x="6185" y="590"/>
                    <a:pt x="5250" y="2040"/>
                  </a:cubicBezTo>
                  <a:cubicBezTo>
                    <a:pt x="3721" y="4437"/>
                    <a:pt x="0" y="25710"/>
                    <a:pt x="2808" y="31097"/>
                  </a:cubicBezTo>
                  <a:cubicBezTo>
                    <a:pt x="3242" y="31919"/>
                    <a:pt x="3561" y="32740"/>
                    <a:pt x="3812" y="33516"/>
                  </a:cubicBezTo>
                  <a:cubicBezTo>
                    <a:pt x="4314" y="33471"/>
                    <a:pt x="4817" y="33402"/>
                    <a:pt x="5296" y="33334"/>
                  </a:cubicBezTo>
                  <a:lnTo>
                    <a:pt x="5342" y="33334"/>
                  </a:lnTo>
                  <a:cubicBezTo>
                    <a:pt x="5844" y="33265"/>
                    <a:pt x="6323" y="33197"/>
                    <a:pt x="6780" y="33128"/>
                  </a:cubicBezTo>
                  <a:lnTo>
                    <a:pt x="6802" y="33128"/>
                  </a:lnTo>
                  <a:cubicBezTo>
                    <a:pt x="7031" y="33105"/>
                    <a:pt x="7259" y="33060"/>
                    <a:pt x="7464" y="33037"/>
                  </a:cubicBezTo>
                  <a:cubicBezTo>
                    <a:pt x="7487" y="33037"/>
                    <a:pt x="7487" y="33014"/>
                    <a:pt x="7510" y="33014"/>
                  </a:cubicBezTo>
                  <a:cubicBezTo>
                    <a:pt x="7944" y="32946"/>
                    <a:pt x="8377" y="32877"/>
                    <a:pt x="8788" y="32809"/>
                  </a:cubicBezTo>
                  <a:cubicBezTo>
                    <a:pt x="8811" y="32786"/>
                    <a:pt x="8857" y="32786"/>
                    <a:pt x="8879" y="32786"/>
                  </a:cubicBezTo>
                  <a:cubicBezTo>
                    <a:pt x="9062" y="32740"/>
                    <a:pt x="9245" y="32717"/>
                    <a:pt x="9427" y="32672"/>
                  </a:cubicBezTo>
                  <a:lnTo>
                    <a:pt x="9473" y="32672"/>
                  </a:lnTo>
                  <a:cubicBezTo>
                    <a:pt x="9656" y="32626"/>
                    <a:pt x="9861" y="32581"/>
                    <a:pt x="10044" y="32558"/>
                  </a:cubicBezTo>
                  <a:cubicBezTo>
                    <a:pt x="10066" y="32535"/>
                    <a:pt x="10089" y="32535"/>
                    <a:pt x="10135" y="32535"/>
                  </a:cubicBezTo>
                  <a:cubicBezTo>
                    <a:pt x="10272" y="32489"/>
                    <a:pt x="10432" y="32466"/>
                    <a:pt x="10569" y="32421"/>
                  </a:cubicBezTo>
                  <a:cubicBezTo>
                    <a:pt x="10614" y="32421"/>
                    <a:pt x="10637" y="32421"/>
                    <a:pt x="10683" y="32398"/>
                  </a:cubicBezTo>
                  <a:cubicBezTo>
                    <a:pt x="10865" y="32375"/>
                    <a:pt x="11025" y="32329"/>
                    <a:pt x="11185" y="32284"/>
                  </a:cubicBezTo>
                  <a:lnTo>
                    <a:pt x="11208" y="32284"/>
                  </a:lnTo>
                  <a:cubicBezTo>
                    <a:pt x="11345" y="32238"/>
                    <a:pt x="11504" y="32192"/>
                    <a:pt x="11641" y="32170"/>
                  </a:cubicBezTo>
                  <a:cubicBezTo>
                    <a:pt x="11687" y="32147"/>
                    <a:pt x="11710" y="32147"/>
                    <a:pt x="11755" y="32124"/>
                  </a:cubicBezTo>
                  <a:cubicBezTo>
                    <a:pt x="11870" y="32101"/>
                    <a:pt x="11984" y="32056"/>
                    <a:pt x="12098" y="32033"/>
                  </a:cubicBezTo>
                  <a:cubicBezTo>
                    <a:pt x="12121" y="32010"/>
                    <a:pt x="12166" y="32010"/>
                    <a:pt x="12189" y="32010"/>
                  </a:cubicBezTo>
                  <a:cubicBezTo>
                    <a:pt x="12326" y="31964"/>
                    <a:pt x="12463" y="31919"/>
                    <a:pt x="12577" y="31873"/>
                  </a:cubicBezTo>
                  <a:cubicBezTo>
                    <a:pt x="12600" y="31873"/>
                    <a:pt x="12646" y="31850"/>
                    <a:pt x="12668" y="31850"/>
                  </a:cubicBezTo>
                  <a:cubicBezTo>
                    <a:pt x="12760" y="31827"/>
                    <a:pt x="12851" y="31782"/>
                    <a:pt x="12942" y="31759"/>
                  </a:cubicBezTo>
                  <a:cubicBezTo>
                    <a:pt x="12988" y="31736"/>
                    <a:pt x="13011" y="31736"/>
                    <a:pt x="13034" y="31713"/>
                  </a:cubicBezTo>
                  <a:cubicBezTo>
                    <a:pt x="13148" y="31667"/>
                    <a:pt x="13262" y="31622"/>
                    <a:pt x="13353" y="31576"/>
                  </a:cubicBezTo>
                  <a:cubicBezTo>
                    <a:pt x="13467" y="31531"/>
                    <a:pt x="13581" y="31485"/>
                    <a:pt x="13696" y="31416"/>
                  </a:cubicBezTo>
                  <a:cubicBezTo>
                    <a:pt x="13741" y="31394"/>
                    <a:pt x="13787" y="31371"/>
                    <a:pt x="13810" y="31348"/>
                  </a:cubicBezTo>
                  <a:cubicBezTo>
                    <a:pt x="13833" y="31348"/>
                    <a:pt x="13833" y="31325"/>
                    <a:pt x="13833" y="31325"/>
                  </a:cubicBezTo>
                  <a:cubicBezTo>
                    <a:pt x="15339" y="30321"/>
                    <a:pt x="16001" y="27993"/>
                    <a:pt x="16229" y="25345"/>
                  </a:cubicBezTo>
                  <a:cubicBezTo>
                    <a:pt x="16252" y="24980"/>
                    <a:pt x="16275" y="24637"/>
                    <a:pt x="16298" y="24272"/>
                  </a:cubicBezTo>
                  <a:cubicBezTo>
                    <a:pt x="16298" y="24226"/>
                    <a:pt x="16298" y="24158"/>
                    <a:pt x="16298" y="24090"/>
                  </a:cubicBezTo>
                  <a:cubicBezTo>
                    <a:pt x="16321" y="23793"/>
                    <a:pt x="16321" y="23496"/>
                    <a:pt x="16321" y="23176"/>
                  </a:cubicBezTo>
                  <a:cubicBezTo>
                    <a:pt x="16321" y="23085"/>
                    <a:pt x="16321" y="22994"/>
                    <a:pt x="16321" y="22903"/>
                  </a:cubicBezTo>
                  <a:cubicBezTo>
                    <a:pt x="16321" y="22583"/>
                    <a:pt x="16321" y="22286"/>
                    <a:pt x="16298" y="21990"/>
                  </a:cubicBezTo>
                  <a:cubicBezTo>
                    <a:pt x="16298" y="21921"/>
                    <a:pt x="16298" y="21875"/>
                    <a:pt x="16298" y="21830"/>
                  </a:cubicBezTo>
                  <a:cubicBezTo>
                    <a:pt x="16275" y="21465"/>
                    <a:pt x="16275" y="21122"/>
                    <a:pt x="16252" y="20757"/>
                  </a:cubicBezTo>
                  <a:cubicBezTo>
                    <a:pt x="16252" y="20757"/>
                    <a:pt x="16252" y="20734"/>
                    <a:pt x="16252" y="20734"/>
                  </a:cubicBezTo>
                  <a:cubicBezTo>
                    <a:pt x="16184" y="19502"/>
                    <a:pt x="15727" y="18155"/>
                    <a:pt x="15887" y="16922"/>
                  </a:cubicBezTo>
                  <a:cubicBezTo>
                    <a:pt x="15636" y="15005"/>
                    <a:pt x="15385" y="13704"/>
                    <a:pt x="15385" y="13704"/>
                  </a:cubicBezTo>
                  <a:lnTo>
                    <a:pt x="15385" y="13704"/>
                  </a:lnTo>
                  <a:cubicBezTo>
                    <a:pt x="15566" y="13709"/>
                    <a:pt x="15739" y="13712"/>
                    <a:pt x="15903" y="13712"/>
                  </a:cubicBezTo>
                  <a:cubicBezTo>
                    <a:pt x="17209" y="13712"/>
                    <a:pt x="17992" y="13552"/>
                    <a:pt x="18398" y="13248"/>
                  </a:cubicBezTo>
                  <a:cubicBezTo>
                    <a:pt x="18032" y="12814"/>
                    <a:pt x="17530" y="12426"/>
                    <a:pt x="17302" y="12129"/>
                  </a:cubicBezTo>
                  <a:cubicBezTo>
                    <a:pt x="16572" y="11262"/>
                    <a:pt x="15841" y="10372"/>
                    <a:pt x="15339" y="9322"/>
                  </a:cubicBezTo>
                  <a:cubicBezTo>
                    <a:pt x="13992" y="6423"/>
                    <a:pt x="14312" y="2314"/>
                    <a:pt x="10957" y="648"/>
                  </a:cubicBezTo>
                  <a:cubicBezTo>
                    <a:pt x="10140" y="239"/>
                    <a:pt x="9326" y="0"/>
                    <a:pt x="854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9" name="Google Shape;2881;p41">
              <a:extLst>
                <a:ext uri="{FF2B5EF4-FFF2-40B4-BE49-F238E27FC236}">
                  <a16:creationId xmlns:a16="http://schemas.microsoft.com/office/drawing/2014/main" id="{3BB3B0A7-8030-CADB-4AB5-67D078E07AC3}"/>
                </a:ext>
              </a:extLst>
            </p:cNvPr>
            <p:cNvSpPr/>
            <p:nvPr/>
          </p:nvSpPr>
          <p:spPr>
            <a:xfrm>
              <a:off x="5077075" y="2527950"/>
              <a:ext cx="163225" cy="311750"/>
            </a:xfrm>
            <a:custGeom>
              <a:avLst/>
              <a:gdLst/>
              <a:ahLst/>
              <a:cxnLst/>
              <a:rect l="l" t="t" r="r" b="b"/>
              <a:pathLst>
                <a:path w="6529" h="12470" extrusionOk="0">
                  <a:moveTo>
                    <a:pt x="1" y="0"/>
                  </a:moveTo>
                  <a:lnTo>
                    <a:pt x="1" y="0"/>
                  </a:lnTo>
                  <a:cubicBezTo>
                    <a:pt x="1210" y="1621"/>
                    <a:pt x="2511" y="6894"/>
                    <a:pt x="2694" y="8948"/>
                  </a:cubicBezTo>
                  <a:cubicBezTo>
                    <a:pt x="2808" y="10295"/>
                    <a:pt x="3265" y="11641"/>
                    <a:pt x="3607" y="12463"/>
                  </a:cubicBezTo>
                  <a:cubicBezTo>
                    <a:pt x="3765" y="12468"/>
                    <a:pt x="3917" y="12470"/>
                    <a:pt x="4063" y="12470"/>
                  </a:cubicBezTo>
                  <a:cubicBezTo>
                    <a:pt x="5341" y="12470"/>
                    <a:pt x="6119" y="12293"/>
                    <a:pt x="6529" y="12007"/>
                  </a:cubicBezTo>
                  <a:cubicBezTo>
                    <a:pt x="6163" y="11573"/>
                    <a:pt x="5661" y="11185"/>
                    <a:pt x="5433" y="10888"/>
                  </a:cubicBezTo>
                  <a:cubicBezTo>
                    <a:pt x="4703" y="10021"/>
                    <a:pt x="3972" y="9131"/>
                    <a:pt x="3470" y="8081"/>
                  </a:cubicBezTo>
                  <a:cubicBezTo>
                    <a:pt x="2260" y="5478"/>
                    <a:pt x="2374" y="1918"/>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0" name="Google Shape;2882;p41">
              <a:extLst>
                <a:ext uri="{FF2B5EF4-FFF2-40B4-BE49-F238E27FC236}">
                  <a16:creationId xmlns:a16="http://schemas.microsoft.com/office/drawing/2014/main" id="{23263A82-DE34-EEF6-55B9-D9EB91CA543E}"/>
                </a:ext>
              </a:extLst>
            </p:cNvPr>
            <p:cNvSpPr/>
            <p:nvPr/>
          </p:nvSpPr>
          <p:spPr>
            <a:xfrm>
              <a:off x="4129250" y="2765900"/>
              <a:ext cx="291625" cy="313300"/>
            </a:xfrm>
            <a:custGeom>
              <a:avLst/>
              <a:gdLst/>
              <a:ahLst/>
              <a:cxnLst/>
              <a:rect l="l" t="t" r="r" b="b"/>
              <a:pathLst>
                <a:path w="11665" h="12532" extrusionOk="0">
                  <a:moveTo>
                    <a:pt x="4475" y="1"/>
                  </a:moveTo>
                  <a:lnTo>
                    <a:pt x="1" y="9930"/>
                  </a:lnTo>
                  <a:lnTo>
                    <a:pt x="6460" y="12532"/>
                  </a:lnTo>
                  <a:lnTo>
                    <a:pt x="11664" y="1005"/>
                  </a:lnTo>
                  <a:lnTo>
                    <a:pt x="5045" y="1"/>
                  </a:ln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1" name="Google Shape;2883;p41">
              <a:extLst>
                <a:ext uri="{FF2B5EF4-FFF2-40B4-BE49-F238E27FC236}">
                  <a16:creationId xmlns:a16="http://schemas.microsoft.com/office/drawing/2014/main" id="{0D8D40BA-5C27-D67A-77D1-B80E78B4AEC1}"/>
                </a:ext>
              </a:extLst>
            </p:cNvPr>
            <p:cNvSpPr/>
            <p:nvPr/>
          </p:nvSpPr>
          <p:spPr>
            <a:xfrm>
              <a:off x="4129250" y="2765900"/>
              <a:ext cx="291625" cy="313300"/>
            </a:xfrm>
            <a:custGeom>
              <a:avLst/>
              <a:gdLst/>
              <a:ahLst/>
              <a:cxnLst/>
              <a:rect l="l" t="t" r="r" b="b"/>
              <a:pathLst>
                <a:path w="11665" h="12532" extrusionOk="0">
                  <a:moveTo>
                    <a:pt x="4475" y="1"/>
                  </a:moveTo>
                  <a:lnTo>
                    <a:pt x="1" y="9930"/>
                  </a:lnTo>
                  <a:lnTo>
                    <a:pt x="6460" y="12532"/>
                  </a:lnTo>
                  <a:lnTo>
                    <a:pt x="11664" y="1005"/>
                  </a:lnTo>
                  <a:lnTo>
                    <a:pt x="5045" y="1"/>
                  </a:ln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2" name="Google Shape;2884;p41">
              <a:extLst>
                <a:ext uri="{FF2B5EF4-FFF2-40B4-BE49-F238E27FC236}">
                  <a16:creationId xmlns:a16="http://schemas.microsoft.com/office/drawing/2014/main" id="{73325374-79D3-B0A8-B904-BAD03EBA0F61}"/>
                </a:ext>
              </a:extLst>
            </p:cNvPr>
            <p:cNvSpPr/>
            <p:nvPr/>
          </p:nvSpPr>
          <p:spPr>
            <a:xfrm>
              <a:off x="3776600" y="2809275"/>
              <a:ext cx="789225" cy="680200"/>
            </a:xfrm>
            <a:custGeom>
              <a:avLst/>
              <a:gdLst/>
              <a:ahLst/>
              <a:cxnLst/>
              <a:rect l="l" t="t" r="r" b="b"/>
              <a:pathLst>
                <a:path w="31569" h="27208" extrusionOk="0">
                  <a:moveTo>
                    <a:pt x="10820" y="0"/>
                  </a:moveTo>
                  <a:lnTo>
                    <a:pt x="2101" y="12326"/>
                  </a:lnTo>
                  <a:lnTo>
                    <a:pt x="1" y="17690"/>
                  </a:lnTo>
                  <a:lnTo>
                    <a:pt x="21388" y="27208"/>
                  </a:lnTo>
                  <a:lnTo>
                    <a:pt x="30495" y="15111"/>
                  </a:lnTo>
                  <a:lnTo>
                    <a:pt x="31568" y="9815"/>
                  </a:lnTo>
                  <a:lnTo>
                    <a:pt x="1082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3" name="Google Shape;2885;p41">
              <a:extLst>
                <a:ext uri="{FF2B5EF4-FFF2-40B4-BE49-F238E27FC236}">
                  <a16:creationId xmlns:a16="http://schemas.microsoft.com/office/drawing/2014/main" id="{4C8B22EF-9AF9-8B40-1103-66BBDD6019C5}"/>
                </a:ext>
              </a:extLst>
            </p:cNvPr>
            <p:cNvSpPr/>
            <p:nvPr/>
          </p:nvSpPr>
          <p:spPr>
            <a:xfrm>
              <a:off x="3780025" y="2821825"/>
              <a:ext cx="783500" cy="667650"/>
            </a:xfrm>
            <a:custGeom>
              <a:avLst/>
              <a:gdLst/>
              <a:ahLst/>
              <a:cxnLst/>
              <a:rect l="l" t="t" r="r" b="b"/>
              <a:pathLst>
                <a:path w="31340" h="26706" extrusionOk="0">
                  <a:moveTo>
                    <a:pt x="10637" y="0"/>
                  </a:moveTo>
                  <a:lnTo>
                    <a:pt x="1918" y="12326"/>
                  </a:lnTo>
                  <a:lnTo>
                    <a:pt x="1" y="17233"/>
                  </a:lnTo>
                  <a:lnTo>
                    <a:pt x="21251" y="26706"/>
                  </a:lnTo>
                  <a:lnTo>
                    <a:pt x="30358" y="14609"/>
                  </a:lnTo>
                  <a:lnTo>
                    <a:pt x="31340" y="9792"/>
                  </a:lnTo>
                  <a:lnTo>
                    <a:pt x="10637"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4" name="Google Shape;2886;p41">
              <a:extLst>
                <a:ext uri="{FF2B5EF4-FFF2-40B4-BE49-F238E27FC236}">
                  <a16:creationId xmlns:a16="http://schemas.microsoft.com/office/drawing/2014/main" id="{96451420-EC1A-104F-8E2A-13B4C95C5830}"/>
                </a:ext>
              </a:extLst>
            </p:cNvPr>
            <p:cNvSpPr/>
            <p:nvPr/>
          </p:nvSpPr>
          <p:spPr>
            <a:xfrm>
              <a:off x="3783450" y="2835525"/>
              <a:ext cx="778375" cy="658525"/>
            </a:xfrm>
            <a:custGeom>
              <a:avLst/>
              <a:gdLst/>
              <a:ahLst/>
              <a:cxnLst/>
              <a:rect l="l" t="t" r="r" b="b"/>
              <a:pathLst>
                <a:path w="31135" h="26341" extrusionOk="0">
                  <a:moveTo>
                    <a:pt x="10432" y="0"/>
                  </a:moveTo>
                  <a:lnTo>
                    <a:pt x="2101" y="11801"/>
                  </a:lnTo>
                  <a:lnTo>
                    <a:pt x="1" y="16640"/>
                  </a:lnTo>
                  <a:lnTo>
                    <a:pt x="21114" y="26341"/>
                  </a:lnTo>
                  <a:lnTo>
                    <a:pt x="30199" y="14243"/>
                  </a:lnTo>
                  <a:lnTo>
                    <a:pt x="31134" y="9792"/>
                  </a:lnTo>
                  <a:lnTo>
                    <a:pt x="1043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5" name="Google Shape;2887;p41">
              <a:extLst>
                <a:ext uri="{FF2B5EF4-FFF2-40B4-BE49-F238E27FC236}">
                  <a16:creationId xmlns:a16="http://schemas.microsoft.com/office/drawing/2014/main" id="{2457DC7E-9867-80F8-01BA-D81CE077D4A7}"/>
                </a:ext>
              </a:extLst>
            </p:cNvPr>
            <p:cNvSpPr/>
            <p:nvPr/>
          </p:nvSpPr>
          <p:spPr>
            <a:xfrm>
              <a:off x="4021400" y="2836100"/>
              <a:ext cx="540425" cy="396025"/>
            </a:xfrm>
            <a:custGeom>
              <a:avLst/>
              <a:gdLst/>
              <a:ahLst/>
              <a:cxnLst/>
              <a:rect l="l" t="t" r="r" b="b"/>
              <a:pathLst>
                <a:path w="21617" h="15841" extrusionOk="0">
                  <a:moveTo>
                    <a:pt x="982" y="0"/>
                  </a:moveTo>
                  <a:lnTo>
                    <a:pt x="1" y="4565"/>
                  </a:lnTo>
                  <a:lnTo>
                    <a:pt x="19494" y="15841"/>
                  </a:lnTo>
                  <a:lnTo>
                    <a:pt x="20681" y="14220"/>
                  </a:lnTo>
                  <a:lnTo>
                    <a:pt x="21616" y="9769"/>
                  </a:lnTo>
                  <a:lnTo>
                    <a:pt x="982"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6" name="Google Shape;2888;p41">
              <a:extLst>
                <a:ext uri="{FF2B5EF4-FFF2-40B4-BE49-F238E27FC236}">
                  <a16:creationId xmlns:a16="http://schemas.microsoft.com/office/drawing/2014/main" id="{6C6F3F7E-4A9B-1EEB-8019-EE5FEA0B8498}"/>
                </a:ext>
              </a:extLst>
            </p:cNvPr>
            <p:cNvSpPr/>
            <p:nvPr/>
          </p:nvSpPr>
          <p:spPr>
            <a:xfrm>
              <a:off x="3776600" y="2943375"/>
              <a:ext cx="762975" cy="550675"/>
            </a:xfrm>
            <a:custGeom>
              <a:avLst/>
              <a:gdLst/>
              <a:ahLst/>
              <a:cxnLst/>
              <a:rect l="l" t="t" r="r" b="b"/>
              <a:pathLst>
                <a:path w="30519" h="22027" extrusionOk="0">
                  <a:moveTo>
                    <a:pt x="9793" y="0"/>
                  </a:moveTo>
                  <a:lnTo>
                    <a:pt x="1" y="12508"/>
                  </a:lnTo>
                  <a:lnTo>
                    <a:pt x="21388" y="22027"/>
                  </a:lnTo>
                  <a:lnTo>
                    <a:pt x="30473" y="9929"/>
                  </a:lnTo>
                  <a:lnTo>
                    <a:pt x="30518" y="9815"/>
                  </a:lnTo>
                  <a:lnTo>
                    <a:pt x="979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7" name="Google Shape;2889;p41">
              <a:extLst>
                <a:ext uri="{FF2B5EF4-FFF2-40B4-BE49-F238E27FC236}">
                  <a16:creationId xmlns:a16="http://schemas.microsoft.com/office/drawing/2014/main" id="{6C583718-A4D6-5437-9DB3-140CC7FFA771}"/>
                </a:ext>
              </a:extLst>
            </p:cNvPr>
            <p:cNvSpPr/>
            <p:nvPr/>
          </p:nvSpPr>
          <p:spPr>
            <a:xfrm>
              <a:off x="3786300" y="2959350"/>
              <a:ext cx="745850" cy="534700"/>
            </a:xfrm>
            <a:custGeom>
              <a:avLst/>
              <a:gdLst/>
              <a:ahLst/>
              <a:cxnLst/>
              <a:rect l="l" t="t" r="r" b="b"/>
              <a:pathLst>
                <a:path w="29834" h="21388" extrusionOk="0">
                  <a:moveTo>
                    <a:pt x="9428" y="0"/>
                  </a:moveTo>
                  <a:lnTo>
                    <a:pt x="1" y="12052"/>
                  </a:lnTo>
                  <a:lnTo>
                    <a:pt x="21000" y="21388"/>
                  </a:lnTo>
                  <a:lnTo>
                    <a:pt x="29833" y="9655"/>
                  </a:lnTo>
                  <a:lnTo>
                    <a:pt x="942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8" name="Google Shape;2890;p41">
              <a:extLst>
                <a:ext uri="{FF2B5EF4-FFF2-40B4-BE49-F238E27FC236}">
                  <a16:creationId xmlns:a16="http://schemas.microsoft.com/office/drawing/2014/main" id="{27506A31-52B6-24D1-E1D2-18099B85BC12}"/>
                </a:ext>
              </a:extLst>
            </p:cNvPr>
            <p:cNvSpPr/>
            <p:nvPr/>
          </p:nvSpPr>
          <p:spPr>
            <a:xfrm>
              <a:off x="3786300" y="3200725"/>
              <a:ext cx="745850" cy="293325"/>
            </a:xfrm>
            <a:custGeom>
              <a:avLst/>
              <a:gdLst/>
              <a:ahLst/>
              <a:cxnLst/>
              <a:rect l="l" t="t" r="r" b="b"/>
              <a:pathLst>
                <a:path w="29834" h="11733" extrusionOk="0">
                  <a:moveTo>
                    <a:pt x="29833" y="0"/>
                  </a:moveTo>
                  <a:lnTo>
                    <a:pt x="1" y="2397"/>
                  </a:lnTo>
                  <a:lnTo>
                    <a:pt x="21000" y="11733"/>
                  </a:lnTo>
                  <a:lnTo>
                    <a:pt x="29833"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9" name="Google Shape;2891;p41">
              <a:extLst>
                <a:ext uri="{FF2B5EF4-FFF2-40B4-BE49-F238E27FC236}">
                  <a16:creationId xmlns:a16="http://schemas.microsoft.com/office/drawing/2014/main" id="{ED448D2A-804D-CE47-98AE-2C561BA0DA58}"/>
                </a:ext>
              </a:extLst>
            </p:cNvPr>
            <p:cNvSpPr/>
            <p:nvPr/>
          </p:nvSpPr>
          <p:spPr>
            <a:xfrm>
              <a:off x="3861625" y="2851500"/>
              <a:ext cx="710475" cy="253375"/>
            </a:xfrm>
            <a:custGeom>
              <a:avLst/>
              <a:gdLst/>
              <a:ahLst/>
              <a:cxnLst/>
              <a:rect l="l" t="t" r="r" b="b"/>
              <a:pathLst>
                <a:path w="28419" h="10135" extrusionOk="0">
                  <a:moveTo>
                    <a:pt x="7191" y="0"/>
                  </a:moveTo>
                  <a:lnTo>
                    <a:pt x="1" y="10135"/>
                  </a:lnTo>
                  <a:lnTo>
                    <a:pt x="7191" y="845"/>
                  </a:lnTo>
                  <a:lnTo>
                    <a:pt x="28418" y="9838"/>
                  </a:lnTo>
                  <a:lnTo>
                    <a:pt x="7191"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0" name="Google Shape;2892;p41">
              <a:extLst>
                <a:ext uri="{FF2B5EF4-FFF2-40B4-BE49-F238E27FC236}">
                  <a16:creationId xmlns:a16="http://schemas.microsoft.com/office/drawing/2014/main" id="{C067561C-0E01-8D79-9AAC-73C1AB13FA13}"/>
                </a:ext>
              </a:extLst>
            </p:cNvPr>
            <p:cNvSpPr/>
            <p:nvPr/>
          </p:nvSpPr>
          <p:spPr>
            <a:xfrm>
              <a:off x="3921550" y="2888575"/>
              <a:ext cx="451950" cy="160950"/>
            </a:xfrm>
            <a:custGeom>
              <a:avLst/>
              <a:gdLst/>
              <a:ahLst/>
              <a:cxnLst/>
              <a:rect l="l" t="t" r="r" b="b"/>
              <a:pathLst>
                <a:path w="18078" h="6438" extrusionOk="0">
                  <a:moveTo>
                    <a:pt x="4588" y="1"/>
                  </a:moveTo>
                  <a:lnTo>
                    <a:pt x="0" y="6438"/>
                  </a:lnTo>
                  <a:lnTo>
                    <a:pt x="4565" y="526"/>
                  </a:lnTo>
                  <a:lnTo>
                    <a:pt x="18078" y="6255"/>
                  </a:lnTo>
                  <a:lnTo>
                    <a:pt x="4588"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1" name="Google Shape;2893;p41">
              <a:extLst>
                <a:ext uri="{FF2B5EF4-FFF2-40B4-BE49-F238E27FC236}">
                  <a16:creationId xmlns:a16="http://schemas.microsoft.com/office/drawing/2014/main" id="{47D98968-303B-3652-9AE5-B6D2387658A2}"/>
                </a:ext>
              </a:extLst>
            </p:cNvPr>
            <p:cNvSpPr/>
            <p:nvPr/>
          </p:nvSpPr>
          <p:spPr>
            <a:xfrm>
              <a:off x="4063075" y="2939375"/>
              <a:ext cx="482200" cy="235700"/>
            </a:xfrm>
            <a:custGeom>
              <a:avLst/>
              <a:gdLst/>
              <a:ahLst/>
              <a:cxnLst/>
              <a:rect l="l" t="t" r="r" b="b"/>
              <a:pathLst>
                <a:path w="19288" h="9428" extrusionOk="0">
                  <a:moveTo>
                    <a:pt x="0" y="0"/>
                  </a:moveTo>
                  <a:lnTo>
                    <a:pt x="19150" y="9427"/>
                  </a:lnTo>
                  <a:lnTo>
                    <a:pt x="19287" y="8834"/>
                  </a:lnTo>
                  <a:lnTo>
                    <a:pt x="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2" name="Google Shape;2894;p41">
              <a:extLst>
                <a:ext uri="{FF2B5EF4-FFF2-40B4-BE49-F238E27FC236}">
                  <a16:creationId xmlns:a16="http://schemas.microsoft.com/office/drawing/2014/main" id="{EA50B228-4C6E-A229-ED67-706AE17AB9D1}"/>
                </a:ext>
              </a:extLst>
            </p:cNvPr>
            <p:cNvSpPr/>
            <p:nvPr/>
          </p:nvSpPr>
          <p:spPr>
            <a:xfrm>
              <a:off x="3813700" y="2982750"/>
              <a:ext cx="657400" cy="258500"/>
            </a:xfrm>
            <a:custGeom>
              <a:avLst/>
              <a:gdLst/>
              <a:ahLst/>
              <a:cxnLst/>
              <a:rect l="l" t="t" r="r" b="b"/>
              <a:pathLst>
                <a:path w="26296" h="10340" extrusionOk="0">
                  <a:moveTo>
                    <a:pt x="8469" y="0"/>
                  </a:moveTo>
                  <a:lnTo>
                    <a:pt x="0" y="10340"/>
                  </a:lnTo>
                  <a:lnTo>
                    <a:pt x="8560" y="1096"/>
                  </a:lnTo>
                  <a:lnTo>
                    <a:pt x="26158" y="8354"/>
                  </a:lnTo>
                  <a:lnTo>
                    <a:pt x="26295" y="8217"/>
                  </a:lnTo>
                  <a:lnTo>
                    <a:pt x="8469"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3" name="Google Shape;2895;p41">
              <a:extLst>
                <a:ext uri="{FF2B5EF4-FFF2-40B4-BE49-F238E27FC236}">
                  <a16:creationId xmlns:a16="http://schemas.microsoft.com/office/drawing/2014/main" id="{3CF6A9E1-D742-4518-F122-4B3E9870C83F}"/>
                </a:ext>
              </a:extLst>
            </p:cNvPr>
            <p:cNvSpPr/>
            <p:nvPr/>
          </p:nvSpPr>
          <p:spPr>
            <a:xfrm>
              <a:off x="3980325" y="3302375"/>
              <a:ext cx="296750" cy="175225"/>
            </a:xfrm>
            <a:custGeom>
              <a:avLst/>
              <a:gdLst/>
              <a:ahLst/>
              <a:cxnLst/>
              <a:rect l="l" t="t" r="r" b="b"/>
              <a:pathLst>
                <a:path w="11870" h="7009" extrusionOk="0">
                  <a:moveTo>
                    <a:pt x="7345" y="1"/>
                  </a:moveTo>
                  <a:cubicBezTo>
                    <a:pt x="6475" y="1"/>
                    <a:pt x="5704" y="514"/>
                    <a:pt x="5045" y="1253"/>
                  </a:cubicBezTo>
                  <a:cubicBezTo>
                    <a:pt x="4588" y="1732"/>
                    <a:pt x="4155" y="2280"/>
                    <a:pt x="3812" y="2850"/>
                  </a:cubicBezTo>
                  <a:cubicBezTo>
                    <a:pt x="3616" y="3217"/>
                    <a:pt x="3390" y="3425"/>
                    <a:pt x="3125" y="3425"/>
                  </a:cubicBezTo>
                  <a:cubicBezTo>
                    <a:pt x="2928" y="3425"/>
                    <a:pt x="2709" y="3309"/>
                    <a:pt x="2465" y="3056"/>
                  </a:cubicBezTo>
                  <a:cubicBezTo>
                    <a:pt x="2077" y="2645"/>
                    <a:pt x="1552" y="2189"/>
                    <a:pt x="913" y="2143"/>
                  </a:cubicBezTo>
                  <a:cubicBezTo>
                    <a:pt x="888" y="2141"/>
                    <a:pt x="863" y="2141"/>
                    <a:pt x="838" y="2141"/>
                  </a:cubicBezTo>
                  <a:cubicBezTo>
                    <a:pt x="464" y="2141"/>
                    <a:pt x="179" y="2305"/>
                    <a:pt x="114" y="2691"/>
                  </a:cubicBezTo>
                  <a:cubicBezTo>
                    <a:pt x="0" y="3535"/>
                    <a:pt x="822" y="4403"/>
                    <a:pt x="1347" y="4905"/>
                  </a:cubicBezTo>
                  <a:cubicBezTo>
                    <a:pt x="2077" y="5635"/>
                    <a:pt x="2762" y="6114"/>
                    <a:pt x="3721" y="6480"/>
                  </a:cubicBezTo>
                  <a:cubicBezTo>
                    <a:pt x="4574" y="6787"/>
                    <a:pt x="5561" y="7009"/>
                    <a:pt x="6519" y="7009"/>
                  </a:cubicBezTo>
                  <a:cubicBezTo>
                    <a:pt x="7764" y="7009"/>
                    <a:pt x="8960" y="6635"/>
                    <a:pt x="9747" y="5589"/>
                  </a:cubicBezTo>
                  <a:cubicBezTo>
                    <a:pt x="9747" y="5589"/>
                    <a:pt x="11870" y="2029"/>
                    <a:pt x="8491" y="294"/>
                  </a:cubicBezTo>
                  <a:cubicBezTo>
                    <a:pt x="8093" y="91"/>
                    <a:pt x="7710" y="1"/>
                    <a:pt x="7345" y="1"/>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4" name="Google Shape;2896;p41">
              <a:extLst>
                <a:ext uri="{FF2B5EF4-FFF2-40B4-BE49-F238E27FC236}">
                  <a16:creationId xmlns:a16="http://schemas.microsoft.com/office/drawing/2014/main" id="{0381FD5E-ABF5-CC37-32FF-31DA723A56CF}"/>
                </a:ext>
              </a:extLst>
            </p:cNvPr>
            <p:cNvSpPr/>
            <p:nvPr/>
          </p:nvSpPr>
          <p:spPr>
            <a:xfrm>
              <a:off x="4055650" y="3303425"/>
              <a:ext cx="115850" cy="121625"/>
            </a:xfrm>
            <a:custGeom>
              <a:avLst/>
              <a:gdLst/>
              <a:ahLst/>
              <a:cxnLst/>
              <a:rect l="l" t="t" r="r" b="b"/>
              <a:pathLst>
                <a:path w="4634" h="4865" extrusionOk="0">
                  <a:moveTo>
                    <a:pt x="3447" y="1"/>
                  </a:moveTo>
                  <a:cubicBezTo>
                    <a:pt x="3241" y="47"/>
                    <a:pt x="3150" y="92"/>
                    <a:pt x="3150" y="92"/>
                  </a:cubicBezTo>
                  <a:cubicBezTo>
                    <a:pt x="3150" y="92"/>
                    <a:pt x="3036" y="138"/>
                    <a:pt x="2899" y="229"/>
                  </a:cubicBezTo>
                  <a:cubicBezTo>
                    <a:pt x="2739" y="343"/>
                    <a:pt x="2557" y="503"/>
                    <a:pt x="2374" y="709"/>
                  </a:cubicBezTo>
                  <a:cubicBezTo>
                    <a:pt x="1963" y="1142"/>
                    <a:pt x="1598" y="1781"/>
                    <a:pt x="1187" y="2375"/>
                  </a:cubicBezTo>
                  <a:cubicBezTo>
                    <a:pt x="936" y="2717"/>
                    <a:pt x="662" y="3128"/>
                    <a:pt x="366" y="3448"/>
                  </a:cubicBezTo>
                  <a:cubicBezTo>
                    <a:pt x="229" y="3585"/>
                    <a:pt x="114" y="3721"/>
                    <a:pt x="0" y="3858"/>
                  </a:cubicBezTo>
                  <a:cubicBezTo>
                    <a:pt x="206" y="3699"/>
                    <a:pt x="434" y="3562"/>
                    <a:pt x="639" y="3425"/>
                  </a:cubicBezTo>
                  <a:cubicBezTo>
                    <a:pt x="845" y="3265"/>
                    <a:pt x="936" y="3037"/>
                    <a:pt x="1119" y="2854"/>
                  </a:cubicBezTo>
                  <a:cubicBezTo>
                    <a:pt x="1279" y="2649"/>
                    <a:pt x="1461" y="2535"/>
                    <a:pt x="1621" y="2329"/>
                  </a:cubicBezTo>
                  <a:cubicBezTo>
                    <a:pt x="1963" y="1873"/>
                    <a:pt x="2260" y="1393"/>
                    <a:pt x="2671" y="1005"/>
                  </a:cubicBezTo>
                  <a:cubicBezTo>
                    <a:pt x="2853" y="823"/>
                    <a:pt x="3036" y="686"/>
                    <a:pt x="3150" y="617"/>
                  </a:cubicBezTo>
                  <a:cubicBezTo>
                    <a:pt x="3264" y="549"/>
                    <a:pt x="3333" y="526"/>
                    <a:pt x="3333" y="526"/>
                  </a:cubicBezTo>
                  <a:cubicBezTo>
                    <a:pt x="3333" y="526"/>
                    <a:pt x="3401" y="480"/>
                    <a:pt x="3515" y="457"/>
                  </a:cubicBezTo>
                  <a:cubicBezTo>
                    <a:pt x="3547" y="451"/>
                    <a:pt x="3580" y="447"/>
                    <a:pt x="3614" y="447"/>
                  </a:cubicBezTo>
                  <a:cubicBezTo>
                    <a:pt x="3705" y="447"/>
                    <a:pt x="3804" y="478"/>
                    <a:pt x="3903" y="594"/>
                  </a:cubicBezTo>
                  <a:cubicBezTo>
                    <a:pt x="4018" y="731"/>
                    <a:pt x="4109" y="1028"/>
                    <a:pt x="4086" y="1348"/>
                  </a:cubicBezTo>
                  <a:cubicBezTo>
                    <a:pt x="4063" y="1667"/>
                    <a:pt x="3995" y="2010"/>
                    <a:pt x="3881" y="2329"/>
                  </a:cubicBezTo>
                  <a:cubicBezTo>
                    <a:pt x="3401" y="3676"/>
                    <a:pt x="2443" y="4840"/>
                    <a:pt x="2488" y="4863"/>
                  </a:cubicBezTo>
                  <a:cubicBezTo>
                    <a:pt x="2489" y="4864"/>
                    <a:pt x="2491" y="4864"/>
                    <a:pt x="2492" y="4864"/>
                  </a:cubicBezTo>
                  <a:cubicBezTo>
                    <a:pt x="2534" y="4864"/>
                    <a:pt x="2799" y="4616"/>
                    <a:pt x="3127" y="4201"/>
                  </a:cubicBezTo>
                  <a:cubicBezTo>
                    <a:pt x="3470" y="3767"/>
                    <a:pt x="3881" y="3151"/>
                    <a:pt x="4177" y="2443"/>
                  </a:cubicBezTo>
                  <a:cubicBezTo>
                    <a:pt x="4474" y="1758"/>
                    <a:pt x="4634" y="937"/>
                    <a:pt x="4223" y="343"/>
                  </a:cubicBezTo>
                  <a:cubicBezTo>
                    <a:pt x="4132" y="184"/>
                    <a:pt x="3972" y="92"/>
                    <a:pt x="3835" y="47"/>
                  </a:cubicBezTo>
                  <a:cubicBezTo>
                    <a:pt x="3675" y="1"/>
                    <a:pt x="3538" y="1"/>
                    <a:pt x="344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5" name="Google Shape;2897;p41">
              <a:extLst>
                <a:ext uri="{FF2B5EF4-FFF2-40B4-BE49-F238E27FC236}">
                  <a16:creationId xmlns:a16="http://schemas.microsoft.com/office/drawing/2014/main" id="{EA5322A3-DA84-C49D-E4BD-A33CE384E20C}"/>
                </a:ext>
              </a:extLst>
            </p:cNvPr>
            <p:cNvSpPr/>
            <p:nvPr/>
          </p:nvSpPr>
          <p:spPr>
            <a:xfrm>
              <a:off x="4145225" y="3299725"/>
              <a:ext cx="63950" cy="127100"/>
            </a:xfrm>
            <a:custGeom>
              <a:avLst/>
              <a:gdLst/>
              <a:ahLst/>
              <a:cxnLst/>
              <a:rect l="l" t="t" r="r" b="b"/>
              <a:pathLst>
                <a:path w="2558" h="5084" extrusionOk="0">
                  <a:moveTo>
                    <a:pt x="831" y="0"/>
                  </a:moveTo>
                  <a:cubicBezTo>
                    <a:pt x="680" y="0"/>
                    <a:pt x="538" y="25"/>
                    <a:pt x="412" y="80"/>
                  </a:cubicBezTo>
                  <a:cubicBezTo>
                    <a:pt x="229" y="126"/>
                    <a:pt x="115" y="263"/>
                    <a:pt x="69" y="354"/>
                  </a:cubicBezTo>
                  <a:cubicBezTo>
                    <a:pt x="24" y="446"/>
                    <a:pt x="1" y="491"/>
                    <a:pt x="24" y="514"/>
                  </a:cubicBezTo>
                  <a:cubicBezTo>
                    <a:pt x="25" y="515"/>
                    <a:pt x="26" y="516"/>
                    <a:pt x="28" y="516"/>
                  </a:cubicBezTo>
                  <a:cubicBezTo>
                    <a:pt x="58" y="516"/>
                    <a:pt x="175" y="305"/>
                    <a:pt x="457" y="240"/>
                  </a:cubicBezTo>
                  <a:cubicBezTo>
                    <a:pt x="515" y="227"/>
                    <a:pt x="578" y="221"/>
                    <a:pt x="645" y="221"/>
                  </a:cubicBezTo>
                  <a:cubicBezTo>
                    <a:pt x="920" y="221"/>
                    <a:pt x="1259" y="330"/>
                    <a:pt x="1553" y="514"/>
                  </a:cubicBezTo>
                  <a:cubicBezTo>
                    <a:pt x="1713" y="628"/>
                    <a:pt x="1873" y="788"/>
                    <a:pt x="1964" y="925"/>
                  </a:cubicBezTo>
                  <a:cubicBezTo>
                    <a:pt x="1987" y="948"/>
                    <a:pt x="2010" y="993"/>
                    <a:pt x="2010" y="1016"/>
                  </a:cubicBezTo>
                  <a:cubicBezTo>
                    <a:pt x="2032" y="1062"/>
                    <a:pt x="2032" y="1108"/>
                    <a:pt x="2055" y="1153"/>
                  </a:cubicBezTo>
                  <a:cubicBezTo>
                    <a:pt x="2078" y="1222"/>
                    <a:pt x="2078" y="1313"/>
                    <a:pt x="2078" y="1404"/>
                  </a:cubicBezTo>
                  <a:cubicBezTo>
                    <a:pt x="2124" y="1701"/>
                    <a:pt x="2101" y="1929"/>
                    <a:pt x="2101" y="1929"/>
                  </a:cubicBezTo>
                  <a:cubicBezTo>
                    <a:pt x="2101" y="1929"/>
                    <a:pt x="2101" y="2135"/>
                    <a:pt x="2055" y="2454"/>
                  </a:cubicBezTo>
                  <a:cubicBezTo>
                    <a:pt x="2010" y="2774"/>
                    <a:pt x="1918" y="3208"/>
                    <a:pt x="1758" y="3618"/>
                  </a:cubicBezTo>
                  <a:cubicBezTo>
                    <a:pt x="1599" y="4029"/>
                    <a:pt x="1393" y="4417"/>
                    <a:pt x="1188" y="4668"/>
                  </a:cubicBezTo>
                  <a:cubicBezTo>
                    <a:pt x="982" y="4919"/>
                    <a:pt x="777" y="5056"/>
                    <a:pt x="800" y="5079"/>
                  </a:cubicBezTo>
                  <a:cubicBezTo>
                    <a:pt x="802" y="5082"/>
                    <a:pt x="808" y="5083"/>
                    <a:pt x="816" y="5083"/>
                  </a:cubicBezTo>
                  <a:cubicBezTo>
                    <a:pt x="877" y="5083"/>
                    <a:pt x="1080" y="5004"/>
                    <a:pt x="1302" y="4782"/>
                  </a:cubicBezTo>
                  <a:cubicBezTo>
                    <a:pt x="1576" y="4554"/>
                    <a:pt x="1850" y="4166"/>
                    <a:pt x="2055" y="3755"/>
                  </a:cubicBezTo>
                  <a:cubicBezTo>
                    <a:pt x="2261" y="3322"/>
                    <a:pt x="2398" y="2865"/>
                    <a:pt x="2466" y="2523"/>
                  </a:cubicBezTo>
                  <a:cubicBezTo>
                    <a:pt x="2534" y="2180"/>
                    <a:pt x="2557" y="1929"/>
                    <a:pt x="2557" y="1929"/>
                  </a:cubicBezTo>
                  <a:cubicBezTo>
                    <a:pt x="2557" y="1929"/>
                    <a:pt x="2557" y="1701"/>
                    <a:pt x="2512" y="1336"/>
                  </a:cubicBezTo>
                  <a:cubicBezTo>
                    <a:pt x="2489" y="1245"/>
                    <a:pt x="2466" y="1153"/>
                    <a:pt x="2443" y="1039"/>
                  </a:cubicBezTo>
                  <a:cubicBezTo>
                    <a:pt x="2420" y="993"/>
                    <a:pt x="2398" y="948"/>
                    <a:pt x="2375" y="879"/>
                  </a:cubicBezTo>
                  <a:cubicBezTo>
                    <a:pt x="2352" y="811"/>
                    <a:pt x="2329" y="765"/>
                    <a:pt x="2283" y="697"/>
                  </a:cubicBezTo>
                  <a:cubicBezTo>
                    <a:pt x="2124" y="514"/>
                    <a:pt x="1918" y="354"/>
                    <a:pt x="1713" y="240"/>
                  </a:cubicBezTo>
                  <a:cubicBezTo>
                    <a:pt x="1429" y="91"/>
                    <a:pt x="1116" y="0"/>
                    <a:pt x="83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6" name="Google Shape;2898;p41">
              <a:extLst>
                <a:ext uri="{FF2B5EF4-FFF2-40B4-BE49-F238E27FC236}">
                  <a16:creationId xmlns:a16="http://schemas.microsoft.com/office/drawing/2014/main" id="{1E1E29CB-D94F-9160-CD88-69D6F4A2692B}"/>
                </a:ext>
              </a:extLst>
            </p:cNvPr>
            <p:cNvSpPr/>
            <p:nvPr/>
          </p:nvSpPr>
          <p:spPr>
            <a:xfrm>
              <a:off x="4196025" y="3317275"/>
              <a:ext cx="42250" cy="110650"/>
            </a:xfrm>
            <a:custGeom>
              <a:avLst/>
              <a:gdLst/>
              <a:ahLst/>
              <a:cxnLst/>
              <a:rect l="l" t="t" r="r" b="b"/>
              <a:pathLst>
                <a:path w="1690" h="4426" extrusionOk="0">
                  <a:moveTo>
                    <a:pt x="94" y="0"/>
                  </a:moveTo>
                  <a:cubicBezTo>
                    <a:pt x="49" y="0"/>
                    <a:pt x="23" y="9"/>
                    <a:pt x="23" y="18"/>
                  </a:cubicBezTo>
                  <a:cubicBezTo>
                    <a:pt x="0" y="63"/>
                    <a:pt x="160" y="109"/>
                    <a:pt x="343" y="246"/>
                  </a:cubicBezTo>
                  <a:cubicBezTo>
                    <a:pt x="525" y="406"/>
                    <a:pt x="731" y="634"/>
                    <a:pt x="913" y="908"/>
                  </a:cubicBezTo>
                  <a:cubicBezTo>
                    <a:pt x="1073" y="1182"/>
                    <a:pt x="1187" y="1456"/>
                    <a:pt x="1210" y="1684"/>
                  </a:cubicBezTo>
                  <a:cubicBezTo>
                    <a:pt x="1256" y="1912"/>
                    <a:pt x="1233" y="2049"/>
                    <a:pt x="1233" y="2049"/>
                  </a:cubicBezTo>
                  <a:cubicBezTo>
                    <a:pt x="1233" y="2049"/>
                    <a:pt x="1233" y="2209"/>
                    <a:pt x="1210" y="2437"/>
                  </a:cubicBezTo>
                  <a:cubicBezTo>
                    <a:pt x="1187" y="2665"/>
                    <a:pt x="1096" y="2962"/>
                    <a:pt x="982" y="3259"/>
                  </a:cubicBezTo>
                  <a:cubicBezTo>
                    <a:pt x="731" y="3852"/>
                    <a:pt x="320" y="4400"/>
                    <a:pt x="388" y="4423"/>
                  </a:cubicBezTo>
                  <a:cubicBezTo>
                    <a:pt x="389" y="4425"/>
                    <a:pt x="392" y="4426"/>
                    <a:pt x="395" y="4426"/>
                  </a:cubicBezTo>
                  <a:cubicBezTo>
                    <a:pt x="459" y="4426"/>
                    <a:pt x="951" y="3984"/>
                    <a:pt x="1256" y="3396"/>
                  </a:cubicBezTo>
                  <a:cubicBezTo>
                    <a:pt x="1438" y="3099"/>
                    <a:pt x="1575" y="2779"/>
                    <a:pt x="1621" y="2506"/>
                  </a:cubicBezTo>
                  <a:cubicBezTo>
                    <a:pt x="1689" y="2232"/>
                    <a:pt x="1689" y="2049"/>
                    <a:pt x="1689" y="2049"/>
                  </a:cubicBezTo>
                  <a:cubicBezTo>
                    <a:pt x="1689" y="2049"/>
                    <a:pt x="1689" y="1866"/>
                    <a:pt x="1621" y="1593"/>
                  </a:cubicBezTo>
                  <a:cubicBezTo>
                    <a:pt x="1575" y="1319"/>
                    <a:pt x="1393" y="999"/>
                    <a:pt x="1164" y="725"/>
                  </a:cubicBezTo>
                  <a:cubicBezTo>
                    <a:pt x="959" y="451"/>
                    <a:pt x="685" y="223"/>
                    <a:pt x="434" y="109"/>
                  </a:cubicBezTo>
                  <a:cubicBezTo>
                    <a:pt x="292" y="24"/>
                    <a:pt x="168" y="0"/>
                    <a:pt x="9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7" name="Google Shape;2899;p41">
              <a:extLst>
                <a:ext uri="{FF2B5EF4-FFF2-40B4-BE49-F238E27FC236}">
                  <a16:creationId xmlns:a16="http://schemas.microsoft.com/office/drawing/2014/main" id="{1D2A3C81-2AC8-3FAC-412F-72861FCDE3D8}"/>
                </a:ext>
              </a:extLst>
            </p:cNvPr>
            <p:cNvSpPr/>
            <p:nvPr/>
          </p:nvSpPr>
          <p:spPr>
            <a:xfrm>
              <a:off x="4176050" y="3351825"/>
              <a:ext cx="73625" cy="121875"/>
            </a:xfrm>
            <a:custGeom>
              <a:avLst/>
              <a:gdLst/>
              <a:ahLst/>
              <a:cxnLst/>
              <a:rect l="l" t="t" r="r" b="b"/>
              <a:pathLst>
                <a:path w="2945" h="4875" extrusionOk="0">
                  <a:moveTo>
                    <a:pt x="2092" y="1"/>
                  </a:moveTo>
                  <a:cubicBezTo>
                    <a:pt x="2085" y="1"/>
                    <a:pt x="2080" y="2"/>
                    <a:pt x="2078" y="5"/>
                  </a:cubicBezTo>
                  <a:cubicBezTo>
                    <a:pt x="2055" y="28"/>
                    <a:pt x="2214" y="165"/>
                    <a:pt x="2351" y="393"/>
                  </a:cubicBezTo>
                  <a:cubicBezTo>
                    <a:pt x="2511" y="621"/>
                    <a:pt x="2625" y="987"/>
                    <a:pt x="2580" y="1329"/>
                  </a:cubicBezTo>
                  <a:cubicBezTo>
                    <a:pt x="2580" y="1694"/>
                    <a:pt x="2443" y="2037"/>
                    <a:pt x="2306" y="2288"/>
                  </a:cubicBezTo>
                  <a:cubicBezTo>
                    <a:pt x="2192" y="2539"/>
                    <a:pt x="2078" y="2698"/>
                    <a:pt x="2078" y="2698"/>
                  </a:cubicBezTo>
                  <a:cubicBezTo>
                    <a:pt x="2078" y="2698"/>
                    <a:pt x="2009" y="2858"/>
                    <a:pt x="1849" y="3087"/>
                  </a:cubicBezTo>
                  <a:cubicBezTo>
                    <a:pt x="1690" y="3338"/>
                    <a:pt x="1461" y="3634"/>
                    <a:pt x="1187" y="3908"/>
                  </a:cubicBezTo>
                  <a:cubicBezTo>
                    <a:pt x="936" y="4182"/>
                    <a:pt x="640" y="4433"/>
                    <a:pt x="411" y="4593"/>
                  </a:cubicBezTo>
                  <a:cubicBezTo>
                    <a:pt x="160" y="4753"/>
                    <a:pt x="0" y="4844"/>
                    <a:pt x="0" y="4867"/>
                  </a:cubicBezTo>
                  <a:cubicBezTo>
                    <a:pt x="0" y="4872"/>
                    <a:pt x="11" y="4875"/>
                    <a:pt x="30" y="4875"/>
                  </a:cubicBezTo>
                  <a:cubicBezTo>
                    <a:pt x="96" y="4875"/>
                    <a:pt x="267" y="4841"/>
                    <a:pt x="480" y="4753"/>
                  </a:cubicBezTo>
                  <a:cubicBezTo>
                    <a:pt x="777" y="4616"/>
                    <a:pt x="1119" y="4410"/>
                    <a:pt x="1416" y="4136"/>
                  </a:cubicBezTo>
                  <a:cubicBezTo>
                    <a:pt x="1735" y="3885"/>
                    <a:pt x="2009" y="3589"/>
                    <a:pt x="2192" y="3338"/>
                  </a:cubicBezTo>
                  <a:cubicBezTo>
                    <a:pt x="2374" y="3109"/>
                    <a:pt x="2488" y="2927"/>
                    <a:pt x="2488" y="2927"/>
                  </a:cubicBezTo>
                  <a:cubicBezTo>
                    <a:pt x="2488" y="2927"/>
                    <a:pt x="2580" y="2744"/>
                    <a:pt x="2694" y="2470"/>
                  </a:cubicBezTo>
                  <a:cubicBezTo>
                    <a:pt x="2808" y="2173"/>
                    <a:pt x="2945" y="1763"/>
                    <a:pt x="2922" y="1352"/>
                  </a:cubicBezTo>
                  <a:cubicBezTo>
                    <a:pt x="2899" y="1124"/>
                    <a:pt x="2854" y="918"/>
                    <a:pt x="2785" y="736"/>
                  </a:cubicBezTo>
                  <a:cubicBezTo>
                    <a:pt x="2694" y="553"/>
                    <a:pt x="2603" y="393"/>
                    <a:pt x="2488" y="279"/>
                  </a:cubicBezTo>
                  <a:cubicBezTo>
                    <a:pt x="2308" y="78"/>
                    <a:pt x="2144" y="1"/>
                    <a:pt x="209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8" name="Google Shape;2900;p41">
              <a:extLst>
                <a:ext uri="{FF2B5EF4-FFF2-40B4-BE49-F238E27FC236}">
                  <a16:creationId xmlns:a16="http://schemas.microsoft.com/office/drawing/2014/main" id="{AE4E11FF-F2C3-7113-FE58-4C328436EAA8}"/>
                </a:ext>
              </a:extLst>
            </p:cNvPr>
            <p:cNvSpPr/>
            <p:nvPr/>
          </p:nvSpPr>
          <p:spPr>
            <a:xfrm>
              <a:off x="3975750" y="3349375"/>
              <a:ext cx="97600" cy="109375"/>
            </a:xfrm>
            <a:custGeom>
              <a:avLst/>
              <a:gdLst/>
              <a:ahLst/>
              <a:cxnLst/>
              <a:rect l="l" t="t" r="r" b="b"/>
              <a:pathLst>
                <a:path w="3904" h="4375" extrusionOk="0">
                  <a:moveTo>
                    <a:pt x="948" y="0"/>
                  </a:moveTo>
                  <a:cubicBezTo>
                    <a:pt x="868" y="0"/>
                    <a:pt x="788" y="12"/>
                    <a:pt x="708" y="35"/>
                  </a:cubicBezTo>
                  <a:cubicBezTo>
                    <a:pt x="549" y="80"/>
                    <a:pt x="434" y="149"/>
                    <a:pt x="320" y="240"/>
                  </a:cubicBezTo>
                  <a:cubicBezTo>
                    <a:pt x="115" y="423"/>
                    <a:pt x="46" y="674"/>
                    <a:pt x="24" y="834"/>
                  </a:cubicBezTo>
                  <a:cubicBezTo>
                    <a:pt x="1" y="993"/>
                    <a:pt x="24" y="1085"/>
                    <a:pt x="24" y="1085"/>
                  </a:cubicBezTo>
                  <a:cubicBezTo>
                    <a:pt x="24" y="1085"/>
                    <a:pt x="24" y="1153"/>
                    <a:pt x="69" y="1290"/>
                  </a:cubicBezTo>
                  <a:cubicBezTo>
                    <a:pt x="92" y="1427"/>
                    <a:pt x="161" y="1610"/>
                    <a:pt x="252" y="1815"/>
                  </a:cubicBezTo>
                  <a:cubicBezTo>
                    <a:pt x="275" y="1861"/>
                    <a:pt x="297" y="1906"/>
                    <a:pt x="320" y="1975"/>
                  </a:cubicBezTo>
                  <a:cubicBezTo>
                    <a:pt x="343" y="2020"/>
                    <a:pt x="366" y="2089"/>
                    <a:pt x="412" y="2157"/>
                  </a:cubicBezTo>
                  <a:cubicBezTo>
                    <a:pt x="480" y="2271"/>
                    <a:pt x="571" y="2363"/>
                    <a:pt x="663" y="2500"/>
                  </a:cubicBezTo>
                  <a:cubicBezTo>
                    <a:pt x="845" y="2705"/>
                    <a:pt x="1028" y="2888"/>
                    <a:pt x="1233" y="3116"/>
                  </a:cubicBezTo>
                  <a:cubicBezTo>
                    <a:pt x="1621" y="3550"/>
                    <a:pt x="2124" y="3892"/>
                    <a:pt x="2489" y="4098"/>
                  </a:cubicBezTo>
                  <a:cubicBezTo>
                    <a:pt x="2838" y="4282"/>
                    <a:pt x="3095" y="4375"/>
                    <a:pt x="3159" y="4375"/>
                  </a:cubicBezTo>
                  <a:cubicBezTo>
                    <a:pt x="3166" y="4375"/>
                    <a:pt x="3171" y="4374"/>
                    <a:pt x="3173" y="4371"/>
                  </a:cubicBezTo>
                  <a:cubicBezTo>
                    <a:pt x="3173" y="4349"/>
                    <a:pt x="2945" y="4189"/>
                    <a:pt x="2580" y="3961"/>
                  </a:cubicBezTo>
                  <a:cubicBezTo>
                    <a:pt x="2260" y="3709"/>
                    <a:pt x="1804" y="3344"/>
                    <a:pt x="1484" y="2911"/>
                  </a:cubicBezTo>
                  <a:cubicBezTo>
                    <a:pt x="1302" y="2705"/>
                    <a:pt x="1119" y="2454"/>
                    <a:pt x="959" y="2249"/>
                  </a:cubicBezTo>
                  <a:cubicBezTo>
                    <a:pt x="891" y="2135"/>
                    <a:pt x="800" y="2043"/>
                    <a:pt x="754" y="1952"/>
                  </a:cubicBezTo>
                  <a:cubicBezTo>
                    <a:pt x="731" y="1906"/>
                    <a:pt x="708" y="1861"/>
                    <a:pt x="686" y="1815"/>
                  </a:cubicBezTo>
                  <a:cubicBezTo>
                    <a:pt x="686" y="1769"/>
                    <a:pt x="663" y="1701"/>
                    <a:pt x="640" y="1655"/>
                  </a:cubicBezTo>
                  <a:cubicBezTo>
                    <a:pt x="480" y="1267"/>
                    <a:pt x="480" y="1039"/>
                    <a:pt x="480" y="1039"/>
                  </a:cubicBezTo>
                  <a:cubicBezTo>
                    <a:pt x="480" y="1039"/>
                    <a:pt x="389" y="788"/>
                    <a:pt x="617" y="560"/>
                  </a:cubicBezTo>
                  <a:cubicBezTo>
                    <a:pt x="716" y="460"/>
                    <a:pt x="850" y="395"/>
                    <a:pt x="1019" y="395"/>
                  </a:cubicBezTo>
                  <a:cubicBezTo>
                    <a:pt x="1044" y="395"/>
                    <a:pt x="1070" y="397"/>
                    <a:pt x="1096" y="400"/>
                  </a:cubicBezTo>
                  <a:cubicBezTo>
                    <a:pt x="1325" y="445"/>
                    <a:pt x="1576" y="582"/>
                    <a:pt x="1804" y="719"/>
                  </a:cubicBezTo>
                  <a:cubicBezTo>
                    <a:pt x="2260" y="1039"/>
                    <a:pt x="2740" y="1404"/>
                    <a:pt x="3196" y="1495"/>
                  </a:cubicBezTo>
                  <a:cubicBezTo>
                    <a:pt x="3292" y="1524"/>
                    <a:pt x="3384" y="1537"/>
                    <a:pt x="3466" y="1537"/>
                  </a:cubicBezTo>
                  <a:cubicBezTo>
                    <a:pt x="3581" y="1537"/>
                    <a:pt x="3678" y="1512"/>
                    <a:pt x="3744" y="1473"/>
                  </a:cubicBezTo>
                  <a:cubicBezTo>
                    <a:pt x="3858" y="1404"/>
                    <a:pt x="3904" y="1336"/>
                    <a:pt x="3904" y="1336"/>
                  </a:cubicBezTo>
                  <a:cubicBezTo>
                    <a:pt x="3902" y="1331"/>
                    <a:pt x="3897" y="1329"/>
                    <a:pt x="3889" y="1329"/>
                  </a:cubicBezTo>
                  <a:cubicBezTo>
                    <a:pt x="3847" y="1329"/>
                    <a:pt x="3725" y="1398"/>
                    <a:pt x="3542" y="1398"/>
                  </a:cubicBezTo>
                  <a:cubicBezTo>
                    <a:pt x="3455" y="1398"/>
                    <a:pt x="3354" y="1382"/>
                    <a:pt x="3242" y="1336"/>
                  </a:cubicBezTo>
                  <a:cubicBezTo>
                    <a:pt x="2854" y="1199"/>
                    <a:pt x="2443" y="834"/>
                    <a:pt x="1987" y="468"/>
                  </a:cubicBezTo>
                  <a:cubicBezTo>
                    <a:pt x="1758" y="286"/>
                    <a:pt x="1507" y="126"/>
                    <a:pt x="1188" y="35"/>
                  </a:cubicBezTo>
                  <a:cubicBezTo>
                    <a:pt x="1108" y="12"/>
                    <a:pt x="1028" y="0"/>
                    <a:pt x="94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9" name="Google Shape;2901;p41">
              <a:extLst>
                <a:ext uri="{FF2B5EF4-FFF2-40B4-BE49-F238E27FC236}">
                  <a16:creationId xmlns:a16="http://schemas.microsoft.com/office/drawing/2014/main" id="{9F06D251-F476-5005-7EF8-030B2CBF4FB7}"/>
                </a:ext>
              </a:extLst>
            </p:cNvPr>
            <p:cNvSpPr/>
            <p:nvPr/>
          </p:nvSpPr>
          <p:spPr>
            <a:xfrm>
              <a:off x="3981475" y="3369050"/>
              <a:ext cx="263650" cy="108550"/>
            </a:xfrm>
            <a:custGeom>
              <a:avLst/>
              <a:gdLst/>
              <a:ahLst/>
              <a:cxnLst/>
              <a:rect l="l" t="t" r="r" b="b"/>
              <a:pathLst>
                <a:path w="10546" h="4342" extrusionOk="0">
                  <a:moveTo>
                    <a:pt x="10317" y="1"/>
                  </a:moveTo>
                  <a:lnTo>
                    <a:pt x="10317" y="1"/>
                  </a:lnTo>
                  <a:cubicBezTo>
                    <a:pt x="9853" y="1232"/>
                    <a:pt x="8123" y="3069"/>
                    <a:pt x="5583" y="3069"/>
                  </a:cubicBezTo>
                  <a:cubicBezTo>
                    <a:pt x="5250" y="3069"/>
                    <a:pt x="4903" y="3037"/>
                    <a:pt x="4542" y="2968"/>
                  </a:cubicBezTo>
                  <a:cubicBezTo>
                    <a:pt x="1803" y="2443"/>
                    <a:pt x="525" y="708"/>
                    <a:pt x="68" y="115"/>
                  </a:cubicBezTo>
                  <a:lnTo>
                    <a:pt x="68" y="115"/>
                  </a:lnTo>
                  <a:cubicBezTo>
                    <a:pt x="0" y="914"/>
                    <a:pt x="799" y="1736"/>
                    <a:pt x="1301" y="2238"/>
                  </a:cubicBezTo>
                  <a:cubicBezTo>
                    <a:pt x="2031" y="2968"/>
                    <a:pt x="2716" y="3447"/>
                    <a:pt x="3675" y="3813"/>
                  </a:cubicBezTo>
                  <a:cubicBezTo>
                    <a:pt x="4528" y="4120"/>
                    <a:pt x="5515" y="4342"/>
                    <a:pt x="6473" y="4342"/>
                  </a:cubicBezTo>
                  <a:cubicBezTo>
                    <a:pt x="7718" y="4342"/>
                    <a:pt x="8914" y="3968"/>
                    <a:pt x="9701" y="2922"/>
                  </a:cubicBezTo>
                  <a:cubicBezTo>
                    <a:pt x="9701" y="2922"/>
                    <a:pt x="10545" y="1484"/>
                    <a:pt x="1031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0" name="Google Shape;2902;p41">
              <a:extLst>
                <a:ext uri="{FF2B5EF4-FFF2-40B4-BE49-F238E27FC236}">
                  <a16:creationId xmlns:a16="http://schemas.microsoft.com/office/drawing/2014/main" id="{749BC129-C3BD-22EA-7246-BE8D3B1C18A6}"/>
                </a:ext>
              </a:extLst>
            </p:cNvPr>
            <p:cNvSpPr/>
            <p:nvPr/>
          </p:nvSpPr>
          <p:spPr>
            <a:xfrm>
              <a:off x="4189175" y="2498125"/>
              <a:ext cx="281350" cy="355675"/>
            </a:xfrm>
            <a:custGeom>
              <a:avLst/>
              <a:gdLst/>
              <a:ahLst/>
              <a:cxnLst/>
              <a:rect l="l" t="t" r="r" b="b"/>
              <a:pathLst>
                <a:path w="11254" h="14227" extrusionOk="0">
                  <a:moveTo>
                    <a:pt x="8226" y="1"/>
                  </a:moveTo>
                  <a:cubicBezTo>
                    <a:pt x="7457" y="1"/>
                    <a:pt x="6674" y="267"/>
                    <a:pt x="6095" y="714"/>
                  </a:cubicBezTo>
                  <a:cubicBezTo>
                    <a:pt x="4976" y="1559"/>
                    <a:pt x="3949" y="2700"/>
                    <a:pt x="3219" y="3910"/>
                  </a:cubicBezTo>
                  <a:cubicBezTo>
                    <a:pt x="2100" y="5758"/>
                    <a:pt x="936" y="8018"/>
                    <a:pt x="0" y="10050"/>
                  </a:cubicBezTo>
                  <a:cubicBezTo>
                    <a:pt x="1461" y="11054"/>
                    <a:pt x="4725" y="13063"/>
                    <a:pt x="6506" y="14227"/>
                  </a:cubicBezTo>
                  <a:cubicBezTo>
                    <a:pt x="6825" y="13679"/>
                    <a:pt x="7122" y="13108"/>
                    <a:pt x="7419" y="12515"/>
                  </a:cubicBezTo>
                  <a:cubicBezTo>
                    <a:pt x="8514" y="10346"/>
                    <a:pt x="9473" y="8087"/>
                    <a:pt x="10066" y="5736"/>
                  </a:cubicBezTo>
                  <a:cubicBezTo>
                    <a:pt x="10386" y="4457"/>
                    <a:pt x="11253" y="2152"/>
                    <a:pt x="10363" y="988"/>
                  </a:cubicBezTo>
                  <a:cubicBezTo>
                    <a:pt x="10021" y="531"/>
                    <a:pt x="9564" y="258"/>
                    <a:pt x="9085" y="121"/>
                  </a:cubicBezTo>
                  <a:cubicBezTo>
                    <a:pt x="8809" y="39"/>
                    <a:pt x="8518" y="1"/>
                    <a:pt x="822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1" name="Google Shape;2903;p41">
              <a:extLst>
                <a:ext uri="{FF2B5EF4-FFF2-40B4-BE49-F238E27FC236}">
                  <a16:creationId xmlns:a16="http://schemas.microsoft.com/office/drawing/2014/main" id="{34088497-0830-EB9C-E30B-EBD6AD9B9CE4}"/>
                </a:ext>
              </a:extLst>
            </p:cNvPr>
            <p:cNvSpPr/>
            <p:nvPr/>
          </p:nvSpPr>
          <p:spPr>
            <a:xfrm>
              <a:off x="4208575" y="2718075"/>
              <a:ext cx="110150" cy="53800"/>
            </a:xfrm>
            <a:custGeom>
              <a:avLst/>
              <a:gdLst/>
              <a:ahLst/>
              <a:cxnLst/>
              <a:rect l="l" t="t" r="r" b="b"/>
              <a:pathLst>
                <a:path w="4406" h="2152" extrusionOk="0">
                  <a:moveTo>
                    <a:pt x="66" y="1"/>
                  </a:moveTo>
                  <a:cubicBezTo>
                    <a:pt x="28" y="1"/>
                    <a:pt x="5" y="7"/>
                    <a:pt x="0" y="19"/>
                  </a:cubicBezTo>
                  <a:cubicBezTo>
                    <a:pt x="0" y="65"/>
                    <a:pt x="548" y="316"/>
                    <a:pt x="1119" y="521"/>
                  </a:cubicBezTo>
                  <a:lnTo>
                    <a:pt x="2192" y="1069"/>
                  </a:lnTo>
                  <a:cubicBezTo>
                    <a:pt x="2192" y="1069"/>
                    <a:pt x="2740" y="1343"/>
                    <a:pt x="3287" y="1617"/>
                  </a:cubicBezTo>
                  <a:cubicBezTo>
                    <a:pt x="3761" y="1884"/>
                    <a:pt x="4252" y="2152"/>
                    <a:pt x="4361" y="2152"/>
                  </a:cubicBezTo>
                  <a:cubicBezTo>
                    <a:pt x="4373" y="2152"/>
                    <a:pt x="4381" y="2149"/>
                    <a:pt x="4383" y="2142"/>
                  </a:cubicBezTo>
                  <a:cubicBezTo>
                    <a:pt x="4406" y="2096"/>
                    <a:pt x="3926" y="1708"/>
                    <a:pt x="3424" y="1343"/>
                  </a:cubicBezTo>
                  <a:cubicBezTo>
                    <a:pt x="2899" y="1001"/>
                    <a:pt x="2374" y="681"/>
                    <a:pt x="2374" y="681"/>
                  </a:cubicBezTo>
                  <a:cubicBezTo>
                    <a:pt x="2374" y="681"/>
                    <a:pt x="1804" y="453"/>
                    <a:pt x="1210" y="247"/>
                  </a:cubicBezTo>
                  <a:cubicBezTo>
                    <a:pt x="724" y="116"/>
                    <a:pt x="238" y="1"/>
                    <a:pt x="6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2" name="Google Shape;2904;p41">
              <a:extLst>
                <a:ext uri="{FF2B5EF4-FFF2-40B4-BE49-F238E27FC236}">
                  <a16:creationId xmlns:a16="http://schemas.microsoft.com/office/drawing/2014/main" id="{C06D8CCF-C6F7-D255-3CF4-BC2B1AE1F9D7}"/>
                </a:ext>
              </a:extLst>
            </p:cNvPr>
            <p:cNvSpPr/>
            <p:nvPr/>
          </p:nvSpPr>
          <p:spPr>
            <a:xfrm>
              <a:off x="4189175" y="2497950"/>
              <a:ext cx="281350" cy="355850"/>
            </a:xfrm>
            <a:custGeom>
              <a:avLst/>
              <a:gdLst/>
              <a:ahLst/>
              <a:cxnLst/>
              <a:rect l="l" t="t" r="r" b="b"/>
              <a:pathLst>
                <a:path w="11254" h="14234" extrusionOk="0">
                  <a:moveTo>
                    <a:pt x="8235" y="1"/>
                  </a:moveTo>
                  <a:cubicBezTo>
                    <a:pt x="7534" y="1"/>
                    <a:pt x="6820" y="235"/>
                    <a:pt x="6255" y="607"/>
                  </a:cubicBezTo>
                  <a:cubicBezTo>
                    <a:pt x="6346" y="858"/>
                    <a:pt x="6346" y="1109"/>
                    <a:pt x="6232" y="1360"/>
                  </a:cubicBezTo>
                  <a:cubicBezTo>
                    <a:pt x="5775" y="2250"/>
                    <a:pt x="3789" y="7569"/>
                    <a:pt x="2671" y="7957"/>
                  </a:cubicBezTo>
                  <a:cubicBezTo>
                    <a:pt x="2580" y="7990"/>
                    <a:pt x="2490" y="8005"/>
                    <a:pt x="2401" y="8005"/>
                  </a:cubicBezTo>
                  <a:cubicBezTo>
                    <a:pt x="1999" y="8005"/>
                    <a:pt x="1623" y="7696"/>
                    <a:pt x="1324" y="7340"/>
                  </a:cubicBezTo>
                  <a:cubicBezTo>
                    <a:pt x="1050" y="7888"/>
                    <a:pt x="776" y="8413"/>
                    <a:pt x="525" y="8938"/>
                  </a:cubicBezTo>
                  <a:cubicBezTo>
                    <a:pt x="1393" y="9440"/>
                    <a:pt x="2648" y="10262"/>
                    <a:pt x="2648" y="10719"/>
                  </a:cubicBezTo>
                  <a:cubicBezTo>
                    <a:pt x="2648" y="10829"/>
                    <a:pt x="2567" y="10875"/>
                    <a:pt x="2431" y="10875"/>
                  </a:cubicBezTo>
                  <a:cubicBezTo>
                    <a:pt x="1950" y="10875"/>
                    <a:pt x="776" y="10293"/>
                    <a:pt x="46" y="9920"/>
                  </a:cubicBezTo>
                  <a:cubicBezTo>
                    <a:pt x="23" y="9965"/>
                    <a:pt x="0" y="10011"/>
                    <a:pt x="0" y="10057"/>
                  </a:cubicBezTo>
                  <a:cubicBezTo>
                    <a:pt x="1461" y="11061"/>
                    <a:pt x="4725" y="13070"/>
                    <a:pt x="6506" y="14234"/>
                  </a:cubicBezTo>
                  <a:cubicBezTo>
                    <a:pt x="6825" y="13686"/>
                    <a:pt x="7122" y="13115"/>
                    <a:pt x="7419" y="12522"/>
                  </a:cubicBezTo>
                  <a:cubicBezTo>
                    <a:pt x="8514" y="10353"/>
                    <a:pt x="9473" y="8094"/>
                    <a:pt x="10066" y="5743"/>
                  </a:cubicBezTo>
                  <a:cubicBezTo>
                    <a:pt x="10386" y="4464"/>
                    <a:pt x="11253" y="2159"/>
                    <a:pt x="10363" y="995"/>
                  </a:cubicBezTo>
                  <a:cubicBezTo>
                    <a:pt x="10021" y="538"/>
                    <a:pt x="9564" y="265"/>
                    <a:pt x="9085" y="128"/>
                  </a:cubicBezTo>
                  <a:cubicBezTo>
                    <a:pt x="8811" y="41"/>
                    <a:pt x="8524" y="1"/>
                    <a:pt x="823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3" name="Google Shape;2905;p41">
              <a:extLst>
                <a:ext uri="{FF2B5EF4-FFF2-40B4-BE49-F238E27FC236}">
                  <a16:creationId xmlns:a16="http://schemas.microsoft.com/office/drawing/2014/main" id="{CCDAE7D0-29AC-2ACB-1C91-E2CCD578FBE8}"/>
                </a:ext>
              </a:extLst>
            </p:cNvPr>
            <p:cNvSpPr/>
            <p:nvPr/>
          </p:nvSpPr>
          <p:spPr>
            <a:xfrm>
              <a:off x="4266200" y="2463300"/>
              <a:ext cx="422300" cy="733675"/>
            </a:xfrm>
            <a:custGeom>
              <a:avLst/>
              <a:gdLst/>
              <a:ahLst/>
              <a:cxnLst/>
              <a:rect l="l" t="t" r="r" b="b"/>
              <a:pathLst>
                <a:path w="16892" h="29347" extrusionOk="0">
                  <a:moveTo>
                    <a:pt x="10350" y="0"/>
                  </a:moveTo>
                  <a:cubicBezTo>
                    <a:pt x="5843" y="0"/>
                    <a:pt x="2084" y="3630"/>
                    <a:pt x="777" y="11032"/>
                  </a:cubicBezTo>
                  <a:cubicBezTo>
                    <a:pt x="1" y="15506"/>
                    <a:pt x="777" y="19158"/>
                    <a:pt x="2557" y="23198"/>
                  </a:cubicBezTo>
                  <a:cubicBezTo>
                    <a:pt x="2945" y="24065"/>
                    <a:pt x="3881" y="24932"/>
                    <a:pt x="4475" y="25663"/>
                  </a:cubicBezTo>
                  <a:cubicBezTo>
                    <a:pt x="6263" y="27892"/>
                    <a:pt x="8884" y="29347"/>
                    <a:pt x="11786" y="29347"/>
                  </a:cubicBezTo>
                  <a:cubicBezTo>
                    <a:pt x="12032" y="29347"/>
                    <a:pt x="12281" y="29336"/>
                    <a:pt x="12532" y="29315"/>
                  </a:cubicBezTo>
                  <a:cubicBezTo>
                    <a:pt x="16892" y="28950"/>
                    <a:pt x="16800" y="26096"/>
                    <a:pt x="16800" y="26096"/>
                  </a:cubicBezTo>
                  <a:lnTo>
                    <a:pt x="13993" y="25914"/>
                  </a:lnTo>
                  <a:cubicBezTo>
                    <a:pt x="13572" y="25986"/>
                    <a:pt x="13169" y="26018"/>
                    <a:pt x="12784" y="26018"/>
                  </a:cubicBezTo>
                  <a:cubicBezTo>
                    <a:pt x="8765" y="26018"/>
                    <a:pt x="6711" y="22444"/>
                    <a:pt x="6711" y="22444"/>
                  </a:cubicBezTo>
                  <a:cubicBezTo>
                    <a:pt x="3425" y="17332"/>
                    <a:pt x="4703" y="8156"/>
                    <a:pt x="7077" y="4641"/>
                  </a:cubicBezTo>
                  <a:cubicBezTo>
                    <a:pt x="8811" y="2107"/>
                    <a:pt x="10204" y="1765"/>
                    <a:pt x="11254" y="1103"/>
                  </a:cubicBezTo>
                  <a:cubicBezTo>
                    <a:pt x="12418" y="920"/>
                    <a:pt x="12966" y="989"/>
                    <a:pt x="13696" y="623"/>
                  </a:cubicBezTo>
                  <a:cubicBezTo>
                    <a:pt x="12553" y="209"/>
                    <a:pt x="11430" y="0"/>
                    <a:pt x="1035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4" name="Google Shape;2906;p41">
              <a:extLst>
                <a:ext uri="{FF2B5EF4-FFF2-40B4-BE49-F238E27FC236}">
                  <a16:creationId xmlns:a16="http://schemas.microsoft.com/office/drawing/2014/main" id="{84849080-3F44-CE2C-D701-714F01AB99D1}"/>
                </a:ext>
              </a:extLst>
            </p:cNvPr>
            <p:cNvSpPr/>
            <p:nvPr/>
          </p:nvSpPr>
          <p:spPr>
            <a:xfrm>
              <a:off x="4340400" y="2491425"/>
              <a:ext cx="346400" cy="670125"/>
            </a:xfrm>
            <a:custGeom>
              <a:avLst/>
              <a:gdLst/>
              <a:ahLst/>
              <a:cxnLst/>
              <a:rect l="l" t="t" r="r" b="b"/>
              <a:pathLst>
                <a:path w="13856" h="26805" extrusionOk="0">
                  <a:moveTo>
                    <a:pt x="8263" y="1"/>
                  </a:moveTo>
                  <a:cubicBezTo>
                    <a:pt x="4679" y="480"/>
                    <a:pt x="1826" y="3790"/>
                    <a:pt x="731" y="10021"/>
                  </a:cubicBezTo>
                  <a:cubicBezTo>
                    <a:pt x="0" y="14107"/>
                    <a:pt x="867" y="17530"/>
                    <a:pt x="2488" y="21228"/>
                  </a:cubicBezTo>
                  <a:cubicBezTo>
                    <a:pt x="2853" y="22027"/>
                    <a:pt x="3287" y="22757"/>
                    <a:pt x="3835" y="23442"/>
                  </a:cubicBezTo>
                  <a:cubicBezTo>
                    <a:pt x="5454" y="25481"/>
                    <a:pt x="7866" y="26804"/>
                    <a:pt x="10520" y="26804"/>
                  </a:cubicBezTo>
                  <a:cubicBezTo>
                    <a:pt x="10747" y="26804"/>
                    <a:pt x="10977" y="26794"/>
                    <a:pt x="11207" y="26775"/>
                  </a:cubicBezTo>
                  <a:cubicBezTo>
                    <a:pt x="12212" y="26706"/>
                    <a:pt x="12942" y="26478"/>
                    <a:pt x="13513" y="26181"/>
                  </a:cubicBezTo>
                  <a:cubicBezTo>
                    <a:pt x="13855" y="25519"/>
                    <a:pt x="13832" y="24971"/>
                    <a:pt x="13832" y="24971"/>
                  </a:cubicBezTo>
                  <a:lnTo>
                    <a:pt x="11025" y="24789"/>
                  </a:lnTo>
                  <a:cubicBezTo>
                    <a:pt x="10604" y="24861"/>
                    <a:pt x="10201" y="24893"/>
                    <a:pt x="9816" y="24893"/>
                  </a:cubicBezTo>
                  <a:cubicBezTo>
                    <a:pt x="5797" y="24893"/>
                    <a:pt x="3743" y="21319"/>
                    <a:pt x="3743" y="21319"/>
                  </a:cubicBezTo>
                  <a:cubicBezTo>
                    <a:pt x="457" y="16207"/>
                    <a:pt x="1735" y="7031"/>
                    <a:pt x="4109" y="3516"/>
                  </a:cubicBezTo>
                  <a:cubicBezTo>
                    <a:pt x="5843" y="982"/>
                    <a:pt x="7236" y="640"/>
                    <a:pt x="826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5" name="Google Shape;2907;p41">
              <a:extLst>
                <a:ext uri="{FF2B5EF4-FFF2-40B4-BE49-F238E27FC236}">
                  <a16:creationId xmlns:a16="http://schemas.microsoft.com/office/drawing/2014/main" id="{0A2AB710-7FD1-5716-8439-4919A8111C32}"/>
                </a:ext>
              </a:extLst>
            </p:cNvPr>
            <p:cNvSpPr/>
            <p:nvPr/>
          </p:nvSpPr>
          <p:spPr>
            <a:xfrm>
              <a:off x="4364925" y="2506950"/>
              <a:ext cx="195750" cy="599150"/>
            </a:xfrm>
            <a:custGeom>
              <a:avLst/>
              <a:gdLst/>
              <a:ahLst/>
              <a:cxnLst/>
              <a:rect l="l" t="t" r="r" b="b"/>
              <a:pathLst>
                <a:path w="7830" h="23966" extrusionOk="0">
                  <a:moveTo>
                    <a:pt x="6879" y="1"/>
                  </a:moveTo>
                  <a:cubicBezTo>
                    <a:pt x="6500" y="1"/>
                    <a:pt x="6030" y="68"/>
                    <a:pt x="5547" y="293"/>
                  </a:cubicBezTo>
                  <a:cubicBezTo>
                    <a:pt x="4908" y="589"/>
                    <a:pt x="4246" y="1114"/>
                    <a:pt x="3653" y="1753"/>
                  </a:cubicBezTo>
                  <a:cubicBezTo>
                    <a:pt x="3059" y="2415"/>
                    <a:pt x="2534" y="3169"/>
                    <a:pt x="2078" y="3967"/>
                  </a:cubicBezTo>
                  <a:cubicBezTo>
                    <a:pt x="1621" y="4789"/>
                    <a:pt x="1233" y="5634"/>
                    <a:pt x="959" y="6478"/>
                  </a:cubicBezTo>
                  <a:cubicBezTo>
                    <a:pt x="731" y="7323"/>
                    <a:pt x="548" y="8099"/>
                    <a:pt x="411" y="8784"/>
                  </a:cubicBezTo>
                  <a:cubicBezTo>
                    <a:pt x="275" y="9446"/>
                    <a:pt x="206" y="10039"/>
                    <a:pt x="138" y="10427"/>
                  </a:cubicBezTo>
                  <a:cubicBezTo>
                    <a:pt x="115" y="10632"/>
                    <a:pt x="92" y="10792"/>
                    <a:pt x="92" y="10906"/>
                  </a:cubicBezTo>
                  <a:cubicBezTo>
                    <a:pt x="92" y="11020"/>
                    <a:pt x="69" y="11066"/>
                    <a:pt x="69" y="11066"/>
                  </a:cubicBezTo>
                  <a:cubicBezTo>
                    <a:pt x="69" y="11066"/>
                    <a:pt x="69" y="11294"/>
                    <a:pt x="46" y="11705"/>
                  </a:cubicBezTo>
                  <a:cubicBezTo>
                    <a:pt x="1" y="12116"/>
                    <a:pt x="23" y="12710"/>
                    <a:pt x="46" y="13394"/>
                  </a:cubicBezTo>
                  <a:cubicBezTo>
                    <a:pt x="115" y="14102"/>
                    <a:pt x="160" y="14924"/>
                    <a:pt x="389" y="15768"/>
                  </a:cubicBezTo>
                  <a:cubicBezTo>
                    <a:pt x="434" y="15974"/>
                    <a:pt x="480" y="16202"/>
                    <a:pt x="526" y="16407"/>
                  </a:cubicBezTo>
                  <a:cubicBezTo>
                    <a:pt x="617" y="16635"/>
                    <a:pt x="685" y="16841"/>
                    <a:pt x="754" y="17069"/>
                  </a:cubicBezTo>
                  <a:cubicBezTo>
                    <a:pt x="822" y="17275"/>
                    <a:pt x="891" y="17503"/>
                    <a:pt x="959" y="17731"/>
                  </a:cubicBezTo>
                  <a:lnTo>
                    <a:pt x="1256" y="18347"/>
                  </a:lnTo>
                  <a:cubicBezTo>
                    <a:pt x="2009" y="20059"/>
                    <a:pt x="3059" y="21611"/>
                    <a:pt x="4041" y="22593"/>
                  </a:cubicBezTo>
                  <a:cubicBezTo>
                    <a:pt x="4269" y="22844"/>
                    <a:pt x="4543" y="23027"/>
                    <a:pt x="4748" y="23232"/>
                  </a:cubicBezTo>
                  <a:cubicBezTo>
                    <a:pt x="4862" y="23300"/>
                    <a:pt x="4954" y="23392"/>
                    <a:pt x="5045" y="23460"/>
                  </a:cubicBezTo>
                  <a:cubicBezTo>
                    <a:pt x="5159" y="23529"/>
                    <a:pt x="5250" y="23597"/>
                    <a:pt x="5342" y="23666"/>
                  </a:cubicBezTo>
                  <a:cubicBezTo>
                    <a:pt x="5655" y="23854"/>
                    <a:pt x="5835" y="23965"/>
                    <a:pt x="5880" y="23965"/>
                  </a:cubicBezTo>
                  <a:cubicBezTo>
                    <a:pt x="5885" y="23965"/>
                    <a:pt x="5888" y="23964"/>
                    <a:pt x="5890" y="23962"/>
                  </a:cubicBezTo>
                  <a:cubicBezTo>
                    <a:pt x="5935" y="23917"/>
                    <a:pt x="5136" y="23415"/>
                    <a:pt x="4246" y="22410"/>
                  </a:cubicBezTo>
                  <a:cubicBezTo>
                    <a:pt x="3333" y="21406"/>
                    <a:pt x="2374" y="19854"/>
                    <a:pt x="1713" y="18165"/>
                  </a:cubicBezTo>
                  <a:lnTo>
                    <a:pt x="1439" y="17526"/>
                  </a:lnTo>
                  <a:cubicBezTo>
                    <a:pt x="1393" y="17320"/>
                    <a:pt x="1324" y="17115"/>
                    <a:pt x="1256" y="16909"/>
                  </a:cubicBezTo>
                  <a:cubicBezTo>
                    <a:pt x="1188" y="16681"/>
                    <a:pt x="1142" y="16476"/>
                    <a:pt x="1073" y="16270"/>
                  </a:cubicBezTo>
                  <a:cubicBezTo>
                    <a:pt x="1005" y="16065"/>
                    <a:pt x="982" y="15859"/>
                    <a:pt x="936" y="15654"/>
                  </a:cubicBezTo>
                  <a:cubicBezTo>
                    <a:pt x="754" y="14832"/>
                    <a:pt x="731" y="14033"/>
                    <a:pt x="685" y="13371"/>
                  </a:cubicBezTo>
                  <a:cubicBezTo>
                    <a:pt x="685" y="12687"/>
                    <a:pt x="663" y="12139"/>
                    <a:pt x="708" y="11751"/>
                  </a:cubicBezTo>
                  <a:cubicBezTo>
                    <a:pt x="754" y="11340"/>
                    <a:pt x="777" y="11135"/>
                    <a:pt x="777" y="11135"/>
                  </a:cubicBezTo>
                  <a:cubicBezTo>
                    <a:pt x="777" y="11135"/>
                    <a:pt x="777" y="11066"/>
                    <a:pt x="777" y="10975"/>
                  </a:cubicBezTo>
                  <a:cubicBezTo>
                    <a:pt x="777" y="10861"/>
                    <a:pt x="800" y="10701"/>
                    <a:pt x="822" y="10518"/>
                  </a:cubicBezTo>
                  <a:cubicBezTo>
                    <a:pt x="868" y="10130"/>
                    <a:pt x="914" y="9560"/>
                    <a:pt x="1051" y="8898"/>
                  </a:cubicBezTo>
                  <a:cubicBezTo>
                    <a:pt x="1142" y="8236"/>
                    <a:pt x="1324" y="7460"/>
                    <a:pt x="1507" y="6638"/>
                  </a:cubicBezTo>
                  <a:cubicBezTo>
                    <a:pt x="1735" y="5839"/>
                    <a:pt x="2078" y="4995"/>
                    <a:pt x="2489" y="4219"/>
                  </a:cubicBezTo>
                  <a:cubicBezTo>
                    <a:pt x="3333" y="2621"/>
                    <a:pt x="4474" y="1160"/>
                    <a:pt x="5661" y="544"/>
                  </a:cubicBezTo>
                  <a:cubicBezTo>
                    <a:pt x="6255" y="224"/>
                    <a:pt x="6803" y="156"/>
                    <a:pt x="7191" y="156"/>
                  </a:cubicBezTo>
                  <a:cubicBezTo>
                    <a:pt x="7485" y="173"/>
                    <a:pt x="7688" y="217"/>
                    <a:pt x="7768" y="217"/>
                  </a:cubicBezTo>
                  <a:cubicBezTo>
                    <a:pt x="7794" y="217"/>
                    <a:pt x="7807" y="212"/>
                    <a:pt x="7807" y="201"/>
                  </a:cubicBezTo>
                  <a:cubicBezTo>
                    <a:pt x="7830" y="201"/>
                    <a:pt x="7601" y="87"/>
                    <a:pt x="7213" y="19"/>
                  </a:cubicBezTo>
                  <a:cubicBezTo>
                    <a:pt x="7113" y="8"/>
                    <a:pt x="7001" y="1"/>
                    <a:pt x="6879"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6" name="Google Shape;2908;p41">
              <a:extLst>
                <a:ext uri="{FF2B5EF4-FFF2-40B4-BE49-F238E27FC236}">
                  <a16:creationId xmlns:a16="http://schemas.microsoft.com/office/drawing/2014/main" id="{F60D8F2A-14D0-8826-D882-908C285192CA}"/>
                </a:ext>
              </a:extLst>
            </p:cNvPr>
            <p:cNvSpPr/>
            <p:nvPr/>
          </p:nvSpPr>
          <p:spPr>
            <a:xfrm>
              <a:off x="4267350" y="2464150"/>
              <a:ext cx="379500" cy="738525"/>
            </a:xfrm>
            <a:custGeom>
              <a:avLst/>
              <a:gdLst/>
              <a:ahLst/>
              <a:cxnLst/>
              <a:rect l="l" t="t" r="r" b="b"/>
              <a:pathLst>
                <a:path w="15180" h="29541" extrusionOk="0">
                  <a:moveTo>
                    <a:pt x="9333" y="1"/>
                  </a:moveTo>
                  <a:cubicBezTo>
                    <a:pt x="8849" y="1"/>
                    <a:pt x="8287" y="54"/>
                    <a:pt x="7670" y="201"/>
                  </a:cubicBezTo>
                  <a:cubicBezTo>
                    <a:pt x="7168" y="338"/>
                    <a:pt x="6620" y="544"/>
                    <a:pt x="6072" y="841"/>
                  </a:cubicBezTo>
                  <a:cubicBezTo>
                    <a:pt x="5547" y="1160"/>
                    <a:pt x="4999" y="1525"/>
                    <a:pt x="4520" y="1982"/>
                  </a:cubicBezTo>
                  <a:cubicBezTo>
                    <a:pt x="4041" y="2461"/>
                    <a:pt x="3584" y="2986"/>
                    <a:pt x="3173" y="3557"/>
                  </a:cubicBezTo>
                  <a:cubicBezTo>
                    <a:pt x="2785" y="4127"/>
                    <a:pt x="2420" y="4744"/>
                    <a:pt x="2100" y="5360"/>
                  </a:cubicBezTo>
                  <a:cubicBezTo>
                    <a:pt x="822" y="7916"/>
                    <a:pt x="274" y="10724"/>
                    <a:pt x="92" y="12847"/>
                  </a:cubicBezTo>
                  <a:cubicBezTo>
                    <a:pt x="0" y="13897"/>
                    <a:pt x="23" y="14787"/>
                    <a:pt x="46" y="15426"/>
                  </a:cubicBezTo>
                  <a:cubicBezTo>
                    <a:pt x="69" y="15723"/>
                    <a:pt x="92" y="15974"/>
                    <a:pt x="115" y="16133"/>
                  </a:cubicBezTo>
                  <a:cubicBezTo>
                    <a:pt x="115" y="16293"/>
                    <a:pt x="137" y="16385"/>
                    <a:pt x="137" y="16385"/>
                  </a:cubicBezTo>
                  <a:cubicBezTo>
                    <a:pt x="137" y="16385"/>
                    <a:pt x="137" y="16476"/>
                    <a:pt x="160" y="16636"/>
                  </a:cubicBezTo>
                  <a:cubicBezTo>
                    <a:pt x="183" y="16818"/>
                    <a:pt x="229" y="17046"/>
                    <a:pt x="274" y="17366"/>
                  </a:cubicBezTo>
                  <a:cubicBezTo>
                    <a:pt x="389" y="17982"/>
                    <a:pt x="571" y="18850"/>
                    <a:pt x="891" y="19854"/>
                  </a:cubicBezTo>
                  <a:cubicBezTo>
                    <a:pt x="1210" y="20881"/>
                    <a:pt x="1644" y="22045"/>
                    <a:pt x="2283" y="23232"/>
                  </a:cubicBezTo>
                  <a:cubicBezTo>
                    <a:pt x="2580" y="23826"/>
                    <a:pt x="2968" y="24396"/>
                    <a:pt x="3356" y="24967"/>
                  </a:cubicBezTo>
                  <a:cubicBezTo>
                    <a:pt x="3767" y="25537"/>
                    <a:pt x="4223" y="26108"/>
                    <a:pt x="4725" y="26610"/>
                  </a:cubicBezTo>
                  <a:cubicBezTo>
                    <a:pt x="5227" y="27112"/>
                    <a:pt x="5775" y="27592"/>
                    <a:pt x="6346" y="27980"/>
                  </a:cubicBezTo>
                  <a:cubicBezTo>
                    <a:pt x="6939" y="28368"/>
                    <a:pt x="7556" y="28710"/>
                    <a:pt x="8172" y="28938"/>
                  </a:cubicBezTo>
                  <a:cubicBezTo>
                    <a:pt x="9279" y="29381"/>
                    <a:pt x="10404" y="29540"/>
                    <a:pt x="11375" y="29540"/>
                  </a:cubicBezTo>
                  <a:cubicBezTo>
                    <a:pt x="11504" y="29540"/>
                    <a:pt x="11632" y="29537"/>
                    <a:pt x="11756" y="29532"/>
                  </a:cubicBezTo>
                  <a:cubicBezTo>
                    <a:pt x="12828" y="29486"/>
                    <a:pt x="13696" y="29258"/>
                    <a:pt x="14266" y="29098"/>
                  </a:cubicBezTo>
                  <a:cubicBezTo>
                    <a:pt x="14860" y="28893"/>
                    <a:pt x="15179" y="28756"/>
                    <a:pt x="15179" y="28733"/>
                  </a:cubicBezTo>
                  <a:cubicBezTo>
                    <a:pt x="15178" y="28726"/>
                    <a:pt x="15169" y="28723"/>
                    <a:pt x="15155" y="28723"/>
                  </a:cubicBezTo>
                  <a:cubicBezTo>
                    <a:pt x="14964" y="28723"/>
                    <a:pt x="13685" y="29238"/>
                    <a:pt x="11756" y="29281"/>
                  </a:cubicBezTo>
                  <a:cubicBezTo>
                    <a:pt x="10728" y="29281"/>
                    <a:pt x="9496" y="29098"/>
                    <a:pt x="8332" y="28596"/>
                  </a:cubicBezTo>
                  <a:cubicBezTo>
                    <a:pt x="7738" y="28345"/>
                    <a:pt x="7168" y="28003"/>
                    <a:pt x="6597" y="27615"/>
                  </a:cubicBezTo>
                  <a:cubicBezTo>
                    <a:pt x="6049" y="27227"/>
                    <a:pt x="5547" y="26770"/>
                    <a:pt x="5068" y="26268"/>
                  </a:cubicBezTo>
                  <a:cubicBezTo>
                    <a:pt x="4611" y="25766"/>
                    <a:pt x="4178" y="25218"/>
                    <a:pt x="3789" y="24670"/>
                  </a:cubicBezTo>
                  <a:cubicBezTo>
                    <a:pt x="3424" y="24099"/>
                    <a:pt x="3082" y="23529"/>
                    <a:pt x="2785" y="22958"/>
                  </a:cubicBezTo>
                  <a:cubicBezTo>
                    <a:pt x="2192" y="21817"/>
                    <a:pt x="1781" y="20676"/>
                    <a:pt x="1484" y="19671"/>
                  </a:cubicBezTo>
                  <a:cubicBezTo>
                    <a:pt x="1210" y="18690"/>
                    <a:pt x="1050" y="17845"/>
                    <a:pt x="936" y="17252"/>
                  </a:cubicBezTo>
                  <a:cubicBezTo>
                    <a:pt x="891" y="16955"/>
                    <a:pt x="868" y="16727"/>
                    <a:pt x="845" y="16567"/>
                  </a:cubicBezTo>
                  <a:cubicBezTo>
                    <a:pt x="822" y="16407"/>
                    <a:pt x="822" y="16316"/>
                    <a:pt x="822" y="16316"/>
                  </a:cubicBezTo>
                  <a:cubicBezTo>
                    <a:pt x="822" y="16316"/>
                    <a:pt x="799" y="16225"/>
                    <a:pt x="799" y="16065"/>
                  </a:cubicBezTo>
                  <a:cubicBezTo>
                    <a:pt x="777" y="15905"/>
                    <a:pt x="754" y="15677"/>
                    <a:pt x="731" y="15380"/>
                  </a:cubicBezTo>
                  <a:cubicBezTo>
                    <a:pt x="685" y="14787"/>
                    <a:pt x="662" y="13919"/>
                    <a:pt x="731" y="12892"/>
                  </a:cubicBezTo>
                  <a:cubicBezTo>
                    <a:pt x="868" y="10838"/>
                    <a:pt x="1370" y="8076"/>
                    <a:pt x="2534" y="5588"/>
                  </a:cubicBezTo>
                  <a:cubicBezTo>
                    <a:pt x="2831" y="4972"/>
                    <a:pt x="3173" y="4356"/>
                    <a:pt x="3538" y="3808"/>
                  </a:cubicBezTo>
                  <a:cubicBezTo>
                    <a:pt x="3926" y="3237"/>
                    <a:pt x="4337" y="2735"/>
                    <a:pt x="4794" y="2279"/>
                  </a:cubicBezTo>
                  <a:cubicBezTo>
                    <a:pt x="5250" y="1822"/>
                    <a:pt x="5752" y="1434"/>
                    <a:pt x="6232" y="1137"/>
                  </a:cubicBezTo>
                  <a:cubicBezTo>
                    <a:pt x="6734" y="841"/>
                    <a:pt x="7259" y="612"/>
                    <a:pt x="7738" y="475"/>
                  </a:cubicBezTo>
                  <a:cubicBezTo>
                    <a:pt x="8498" y="251"/>
                    <a:pt x="9178" y="183"/>
                    <a:pt x="9722" y="183"/>
                  </a:cubicBezTo>
                  <a:cubicBezTo>
                    <a:pt x="9897" y="183"/>
                    <a:pt x="10059" y="190"/>
                    <a:pt x="10203" y="201"/>
                  </a:cubicBezTo>
                  <a:cubicBezTo>
                    <a:pt x="10707" y="239"/>
                    <a:pt x="11027" y="276"/>
                    <a:pt x="11128" y="276"/>
                  </a:cubicBezTo>
                  <a:cubicBezTo>
                    <a:pt x="11151" y="276"/>
                    <a:pt x="11162" y="274"/>
                    <a:pt x="11162" y="270"/>
                  </a:cubicBezTo>
                  <a:cubicBezTo>
                    <a:pt x="11162" y="247"/>
                    <a:pt x="11094" y="224"/>
                    <a:pt x="10934" y="201"/>
                  </a:cubicBezTo>
                  <a:cubicBezTo>
                    <a:pt x="10774" y="156"/>
                    <a:pt x="10523" y="87"/>
                    <a:pt x="10226" y="64"/>
                  </a:cubicBezTo>
                  <a:cubicBezTo>
                    <a:pt x="9972" y="27"/>
                    <a:pt x="9672" y="1"/>
                    <a:pt x="933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7" name="Google Shape;2909;p41">
              <a:extLst>
                <a:ext uri="{FF2B5EF4-FFF2-40B4-BE49-F238E27FC236}">
                  <a16:creationId xmlns:a16="http://schemas.microsoft.com/office/drawing/2014/main" id="{B258F7C2-9339-4248-5C88-62BC0F9566AC}"/>
                </a:ext>
              </a:extLst>
            </p:cNvPr>
            <p:cNvSpPr/>
            <p:nvPr/>
          </p:nvSpPr>
          <p:spPr>
            <a:xfrm>
              <a:off x="4364925" y="2506950"/>
              <a:ext cx="195750" cy="599150"/>
            </a:xfrm>
            <a:custGeom>
              <a:avLst/>
              <a:gdLst/>
              <a:ahLst/>
              <a:cxnLst/>
              <a:rect l="l" t="t" r="r" b="b"/>
              <a:pathLst>
                <a:path w="7830" h="23966" extrusionOk="0">
                  <a:moveTo>
                    <a:pt x="6879" y="1"/>
                  </a:moveTo>
                  <a:cubicBezTo>
                    <a:pt x="6500" y="1"/>
                    <a:pt x="6030" y="68"/>
                    <a:pt x="5547" y="293"/>
                  </a:cubicBezTo>
                  <a:cubicBezTo>
                    <a:pt x="4908" y="589"/>
                    <a:pt x="4246" y="1114"/>
                    <a:pt x="3653" y="1753"/>
                  </a:cubicBezTo>
                  <a:cubicBezTo>
                    <a:pt x="3059" y="2415"/>
                    <a:pt x="2534" y="3169"/>
                    <a:pt x="2078" y="3967"/>
                  </a:cubicBezTo>
                  <a:cubicBezTo>
                    <a:pt x="1621" y="4789"/>
                    <a:pt x="1233" y="5634"/>
                    <a:pt x="959" y="6478"/>
                  </a:cubicBezTo>
                  <a:cubicBezTo>
                    <a:pt x="731" y="7323"/>
                    <a:pt x="548" y="8099"/>
                    <a:pt x="411" y="8784"/>
                  </a:cubicBezTo>
                  <a:cubicBezTo>
                    <a:pt x="275" y="9446"/>
                    <a:pt x="206" y="10039"/>
                    <a:pt x="138" y="10427"/>
                  </a:cubicBezTo>
                  <a:cubicBezTo>
                    <a:pt x="115" y="10632"/>
                    <a:pt x="92" y="10792"/>
                    <a:pt x="92" y="10906"/>
                  </a:cubicBezTo>
                  <a:cubicBezTo>
                    <a:pt x="92" y="11020"/>
                    <a:pt x="69" y="11066"/>
                    <a:pt x="69" y="11066"/>
                  </a:cubicBezTo>
                  <a:cubicBezTo>
                    <a:pt x="69" y="11066"/>
                    <a:pt x="69" y="11294"/>
                    <a:pt x="46" y="11705"/>
                  </a:cubicBezTo>
                  <a:cubicBezTo>
                    <a:pt x="1" y="12116"/>
                    <a:pt x="23" y="12710"/>
                    <a:pt x="46" y="13394"/>
                  </a:cubicBezTo>
                  <a:cubicBezTo>
                    <a:pt x="115" y="14102"/>
                    <a:pt x="160" y="14924"/>
                    <a:pt x="389" y="15768"/>
                  </a:cubicBezTo>
                  <a:cubicBezTo>
                    <a:pt x="434" y="15974"/>
                    <a:pt x="480" y="16202"/>
                    <a:pt x="526" y="16407"/>
                  </a:cubicBezTo>
                  <a:cubicBezTo>
                    <a:pt x="617" y="16635"/>
                    <a:pt x="685" y="16841"/>
                    <a:pt x="754" y="17069"/>
                  </a:cubicBezTo>
                  <a:cubicBezTo>
                    <a:pt x="822" y="17275"/>
                    <a:pt x="891" y="17503"/>
                    <a:pt x="959" y="17731"/>
                  </a:cubicBezTo>
                  <a:lnTo>
                    <a:pt x="1256" y="18347"/>
                  </a:lnTo>
                  <a:cubicBezTo>
                    <a:pt x="2009" y="20059"/>
                    <a:pt x="3059" y="21611"/>
                    <a:pt x="4041" y="22593"/>
                  </a:cubicBezTo>
                  <a:cubicBezTo>
                    <a:pt x="4269" y="22844"/>
                    <a:pt x="4543" y="23027"/>
                    <a:pt x="4748" y="23232"/>
                  </a:cubicBezTo>
                  <a:cubicBezTo>
                    <a:pt x="4862" y="23300"/>
                    <a:pt x="4954" y="23392"/>
                    <a:pt x="5045" y="23460"/>
                  </a:cubicBezTo>
                  <a:cubicBezTo>
                    <a:pt x="5159" y="23529"/>
                    <a:pt x="5250" y="23597"/>
                    <a:pt x="5342" y="23666"/>
                  </a:cubicBezTo>
                  <a:cubicBezTo>
                    <a:pt x="5655" y="23854"/>
                    <a:pt x="5835" y="23965"/>
                    <a:pt x="5880" y="23965"/>
                  </a:cubicBezTo>
                  <a:cubicBezTo>
                    <a:pt x="5885" y="23965"/>
                    <a:pt x="5888" y="23964"/>
                    <a:pt x="5890" y="23962"/>
                  </a:cubicBezTo>
                  <a:cubicBezTo>
                    <a:pt x="5935" y="23917"/>
                    <a:pt x="5136" y="23415"/>
                    <a:pt x="4246" y="22410"/>
                  </a:cubicBezTo>
                  <a:cubicBezTo>
                    <a:pt x="3333" y="21406"/>
                    <a:pt x="2374" y="19854"/>
                    <a:pt x="1713" y="18165"/>
                  </a:cubicBezTo>
                  <a:lnTo>
                    <a:pt x="1439" y="17526"/>
                  </a:lnTo>
                  <a:cubicBezTo>
                    <a:pt x="1393" y="17320"/>
                    <a:pt x="1324" y="17115"/>
                    <a:pt x="1256" y="16909"/>
                  </a:cubicBezTo>
                  <a:cubicBezTo>
                    <a:pt x="1188" y="16681"/>
                    <a:pt x="1142" y="16476"/>
                    <a:pt x="1073" y="16270"/>
                  </a:cubicBezTo>
                  <a:cubicBezTo>
                    <a:pt x="1005" y="16065"/>
                    <a:pt x="982" y="15859"/>
                    <a:pt x="936" y="15654"/>
                  </a:cubicBezTo>
                  <a:cubicBezTo>
                    <a:pt x="754" y="14832"/>
                    <a:pt x="731" y="14033"/>
                    <a:pt x="685" y="13371"/>
                  </a:cubicBezTo>
                  <a:cubicBezTo>
                    <a:pt x="685" y="12687"/>
                    <a:pt x="663" y="12139"/>
                    <a:pt x="708" y="11751"/>
                  </a:cubicBezTo>
                  <a:cubicBezTo>
                    <a:pt x="754" y="11340"/>
                    <a:pt x="777" y="11135"/>
                    <a:pt x="777" y="11135"/>
                  </a:cubicBezTo>
                  <a:cubicBezTo>
                    <a:pt x="777" y="11135"/>
                    <a:pt x="777" y="11066"/>
                    <a:pt x="777" y="10975"/>
                  </a:cubicBezTo>
                  <a:cubicBezTo>
                    <a:pt x="777" y="10861"/>
                    <a:pt x="800" y="10701"/>
                    <a:pt x="822" y="10518"/>
                  </a:cubicBezTo>
                  <a:cubicBezTo>
                    <a:pt x="868" y="10130"/>
                    <a:pt x="914" y="9560"/>
                    <a:pt x="1051" y="8898"/>
                  </a:cubicBezTo>
                  <a:cubicBezTo>
                    <a:pt x="1142" y="8236"/>
                    <a:pt x="1324" y="7460"/>
                    <a:pt x="1507" y="6638"/>
                  </a:cubicBezTo>
                  <a:cubicBezTo>
                    <a:pt x="1735" y="5839"/>
                    <a:pt x="2078" y="4995"/>
                    <a:pt x="2489" y="4219"/>
                  </a:cubicBezTo>
                  <a:cubicBezTo>
                    <a:pt x="3333" y="2621"/>
                    <a:pt x="4474" y="1160"/>
                    <a:pt x="5661" y="544"/>
                  </a:cubicBezTo>
                  <a:cubicBezTo>
                    <a:pt x="6255" y="224"/>
                    <a:pt x="6803" y="156"/>
                    <a:pt x="7191" y="156"/>
                  </a:cubicBezTo>
                  <a:cubicBezTo>
                    <a:pt x="7485" y="173"/>
                    <a:pt x="7688" y="217"/>
                    <a:pt x="7768" y="217"/>
                  </a:cubicBezTo>
                  <a:cubicBezTo>
                    <a:pt x="7794" y="217"/>
                    <a:pt x="7807" y="212"/>
                    <a:pt x="7807" y="201"/>
                  </a:cubicBezTo>
                  <a:cubicBezTo>
                    <a:pt x="7830" y="201"/>
                    <a:pt x="7601" y="87"/>
                    <a:pt x="7213" y="19"/>
                  </a:cubicBezTo>
                  <a:cubicBezTo>
                    <a:pt x="7113" y="8"/>
                    <a:pt x="7001" y="1"/>
                    <a:pt x="687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8" name="Google Shape;2910;p41">
              <a:extLst>
                <a:ext uri="{FF2B5EF4-FFF2-40B4-BE49-F238E27FC236}">
                  <a16:creationId xmlns:a16="http://schemas.microsoft.com/office/drawing/2014/main" id="{177E1600-4FE5-45AA-7497-E2C89E3D103C}"/>
                </a:ext>
              </a:extLst>
            </p:cNvPr>
            <p:cNvSpPr/>
            <p:nvPr/>
          </p:nvSpPr>
          <p:spPr>
            <a:xfrm>
              <a:off x="4267350" y="2464150"/>
              <a:ext cx="379500" cy="738525"/>
            </a:xfrm>
            <a:custGeom>
              <a:avLst/>
              <a:gdLst/>
              <a:ahLst/>
              <a:cxnLst/>
              <a:rect l="l" t="t" r="r" b="b"/>
              <a:pathLst>
                <a:path w="15180" h="29541" extrusionOk="0">
                  <a:moveTo>
                    <a:pt x="9333" y="1"/>
                  </a:moveTo>
                  <a:cubicBezTo>
                    <a:pt x="8849" y="1"/>
                    <a:pt x="8287" y="54"/>
                    <a:pt x="7670" y="201"/>
                  </a:cubicBezTo>
                  <a:cubicBezTo>
                    <a:pt x="7168" y="338"/>
                    <a:pt x="6620" y="544"/>
                    <a:pt x="6072" y="841"/>
                  </a:cubicBezTo>
                  <a:cubicBezTo>
                    <a:pt x="5547" y="1160"/>
                    <a:pt x="4999" y="1525"/>
                    <a:pt x="4520" y="1982"/>
                  </a:cubicBezTo>
                  <a:cubicBezTo>
                    <a:pt x="4041" y="2461"/>
                    <a:pt x="3584" y="2986"/>
                    <a:pt x="3173" y="3557"/>
                  </a:cubicBezTo>
                  <a:cubicBezTo>
                    <a:pt x="2785" y="4127"/>
                    <a:pt x="2420" y="4744"/>
                    <a:pt x="2100" y="5360"/>
                  </a:cubicBezTo>
                  <a:cubicBezTo>
                    <a:pt x="822" y="7916"/>
                    <a:pt x="274" y="10724"/>
                    <a:pt x="92" y="12847"/>
                  </a:cubicBezTo>
                  <a:cubicBezTo>
                    <a:pt x="0" y="13897"/>
                    <a:pt x="23" y="14787"/>
                    <a:pt x="46" y="15426"/>
                  </a:cubicBezTo>
                  <a:cubicBezTo>
                    <a:pt x="69" y="15723"/>
                    <a:pt x="92" y="15974"/>
                    <a:pt x="115" y="16133"/>
                  </a:cubicBezTo>
                  <a:cubicBezTo>
                    <a:pt x="115" y="16293"/>
                    <a:pt x="137" y="16385"/>
                    <a:pt x="137" y="16385"/>
                  </a:cubicBezTo>
                  <a:cubicBezTo>
                    <a:pt x="137" y="16385"/>
                    <a:pt x="137" y="16476"/>
                    <a:pt x="160" y="16636"/>
                  </a:cubicBezTo>
                  <a:cubicBezTo>
                    <a:pt x="183" y="16818"/>
                    <a:pt x="229" y="17046"/>
                    <a:pt x="274" y="17366"/>
                  </a:cubicBezTo>
                  <a:cubicBezTo>
                    <a:pt x="389" y="17982"/>
                    <a:pt x="571" y="18850"/>
                    <a:pt x="891" y="19854"/>
                  </a:cubicBezTo>
                  <a:cubicBezTo>
                    <a:pt x="1210" y="20881"/>
                    <a:pt x="1644" y="22045"/>
                    <a:pt x="2283" y="23232"/>
                  </a:cubicBezTo>
                  <a:cubicBezTo>
                    <a:pt x="2580" y="23826"/>
                    <a:pt x="2968" y="24396"/>
                    <a:pt x="3356" y="24967"/>
                  </a:cubicBezTo>
                  <a:cubicBezTo>
                    <a:pt x="3767" y="25537"/>
                    <a:pt x="4223" y="26108"/>
                    <a:pt x="4725" y="26610"/>
                  </a:cubicBezTo>
                  <a:cubicBezTo>
                    <a:pt x="5227" y="27112"/>
                    <a:pt x="5775" y="27592"/>
                    <a:pt x="6346" y="27980"/>
                  </a:cubicBezTo>
                  <a:cubicBezTo>
                    <a:pt x="6939" y="28368"/>
                    <a:pt x="7556" y="28710"/>
                    <a:pt x="8172" y="28938"/>
                  </a:cubicBezTo>
                  <a:cubicBezTo>
                    <a:pt x="9279" y="29381"/>
                    <a:pt x="10404" y="29540"/>
                    <a:pt x="11375" y="29540"/>
                  </a:cubicBezTo>
                  <a:cubicBezTo>
                    <a:pt x="11504" y="29540"/>
                    <a:pt x="11632" y="29537"/>
                    <a:pt x="11756" y="29532"/>
                  </a:cubicBezTo>
                  <a:cubicBezTo>
                    <a:pt x="12828" y="29486"/>
                    <a:pt x="13696" y="29258"/>
                    <a:pt x="14266" y="29098"/>
                  </a:cubicBezTo>
                  <a:cubicBezTo>
                    <a:pt x="14860" y="28893"/>
                    <a:pt x="15179" y="28756"/>
                    <a:pt x="15179" y="28733"/>
                  </a:cubicBezTo>
                  <a:cubicBezTo>
                    <a:pt x="15178" y="28726"/>
                    <a:pt x="15169" y="28723"/>
                    <a:pt x="15155" y="28723"/>
                  </a:cubicBezTo>
                  <a:cubicBezTo>
                    <a:pt x="14964" y="28723"/>
                    <a:pt x="13685" y="29238"/>
                    <a:pt x="11756" y="29281"/>
                  </a:cubicBezTo>
                  <a:cubicBezTo>
                    <a:pt x="10728" y="29281"/>
                    <a:pt x="9496" y="29098"/>
                    <a:pt x="8332" y="28596"/>
                  </a:cubicBezTo>
                  <a:cubicBezTo>
                    <a:pt x="7738" y="28345"/>
                    <a:pt x="7168" y="28003"/>
                    <a:pt x="6597" y="27615"/>
                  </a:cubicBezTo>
                  <a:cubicBezTo>
                    <a:pt x="6049" y="27227"/>
                    <a:pt x="5547" y="26770"/>
                    <a:pt x="5068" y="26268"/>
                  </a:cubicBezTo>
                  <a:cubicBezTo>
                    <a:pt x="4611" y="25766"/>
                    <a:pt x="4178" y="25218"/>
                    <a:pt x="3789" y="24670"/>
                  </a:cubicBezTo>
                  <a:cubicBezTo>
                    <a:pt x="3424" y="24099"/>
                    <a:pt x="3082" y="23529"/>
                    <a:pt x="2785" y="22958"/>
                  </a:cubicBezTo>
                  <a:cubicBezTo>
                    <a:pt x="2192" y="21817"/>
                    <a:pt x="1781" y="20676"/>
                    <a:pt x="1484" y="19671"/>
                  </a:cubicBezTo>
                  <a:cubicBezTo>
                    <a:pt x="1210" y="18690"/>
                    <a:pt x="1050" y="17845"/>
                    <a:pt x="936" y="17252"/>
                  </a:cubicBezTo>
                  <a:cubicBezTo>
                    <a:pt x="891" y="16955"/>
                    <a:pt x="868" y="16727"/>
                    <a:pt x="845" y="16567"/>
                  </a:cubicBezTo>
                  <a:cubicBezTo>
                    <a:pt x="822" y="16407"/>
                    <a:pt x="822" y="16316"/>
                    <a:pt x="822" y="16316"/>
                  </a:cubicBezTo>
                  <a:cubicBezTo>
                    <a:pt x="822" y="16316"/>
                    <a:pt x="799" y="16225"/>
                    <a:pt x="799" y="16065"/>
                  </a:cubicBezTo>
                  <a:cubicBezTo>
                    <a:pt x="777" y="15905"/>
                    <a:pt x="754" y="15677"/>
                    <a:pt x="731" y="15380"/>
                  </a:cubicBezTo>
                  <a:cubicBezTo>
                    <a:pt x="685" y="14787"/>
                    <a:pt x="662" y="13919"/>
                    <a:pt x="731" y="12892"/>
                  </a:cubicBezTo>
                  <a:cubicBezTo>
                    <a:pt x="868" y="10838"/>
                    <a:pt x="1370" y="8076"/>
                    <a:pt x="2534" y="5588"/>
                  </a:cubicBezTo>
                  <a:cubicBezTo>
                    <a:pt x="2831" y="4972"/>
                    <a:pt x="3173" y="4356"/>
                    <a:pt x="3538" y="3808"/>
                  </a:cubicBezTo>
                  <a:cubicBezTo>
                    <a:pt x="3926" y="3237"/>
                    <a:pt x="4337" y="2735"/>
                    <a:pt x="4794" y="2279"/>
                  </a:cubicBezTo>
                  <a:cubicBezTo>
                    <a:pt x="5250" y="1822"/>
                    <a:pt x="5752" y="1434"/>
                    <a:pt x="6232" y="1137"/>
                  </a:cubicBezTo>
                  <a:cubicBezTo>
                    <a:pt x="6734" y="841"/>
                    <a:pt x="7259" y="612"/>
                    <a:pt x="7738" y="475"/>
                  </a:cubicBezTo>
                  <a:cubicBezTo>
                    <a:pt x="8498" y="251"/>
                    <a:pt x="9178" y="183"/>
                    <a:pt x="9722" y="183"/>
                  </a:cubicBezTo>
                  <a:cubicBezTo>
                    <a:pt x="9897" y="183"/>
                    <a:pt x="10059" y="190"/>
                    <a:pt x="10203" y="201"/>
                  </a:cubicBezTo>
                  <a:cubicBezTo>
                    <a:pt x="10707" y="239"/>
                    <a:pt x="11027" y="276"/>
                    <a:pt x="11128" y="276"/>
                  </a:cubicBezTo>
                  <a:cubicBezTo>
                    <a:pt x="11151" y="276"/>
                    <a:pt x="11162" y="274"/>
                    <a:pt x="11162" y="270"/>
                  </a:cubicBezTo>
                  <a:cubicBezTo>
                    <a:pt x="11162" y="247"/>
                    <a:pt x="11094" y="224"/>
                    <a:pt x="10934" y="201"/>
                  </a:cubicBezTo>
                  <a:cubicBezTo>
                    <a:pt x="10774" y="156"/>
                    <a:pt x="10523" y="87"/>
                    <a:pt x="10226" y="64"/>
                  </a:cubicBezTo>
                  <a:cubicBezTo>
                    <a:pt x="9972" y="27"/>
                    <a:pt x="9672" y="1"/>
                    <a:pt x="933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9" name="Google Shape;2911;p41">
              <a:extLst>
                <a:ext uri="{FF2B5EF4-FFF2-40B4-BE49-F238E27FC236}">
                  <a16:creationId xmlns:a16="http://schemas.microsoft.com/office/drawing/2014/main" id="{65F5CD99-E8D0-2158-AE3E-2187C960FC2B}"/>
                </a:ext>
              </a:extLst>
            </p:cNvPr>
            <p:cNvSpPr/>
            <p:nvPr/>
          </p:nvSpPr>
          <p:spPr>
            <a:xfrm>
              <a:off x="4352375" y="3569725"/>
              <a:ext cx="323000" cy="661375"/>
            </a:xfrm>
            <a:custGeom>
              <a:avLst/>
              <a:gdLst/>
              <a:ahLst/>
              <a:cxnLst/>
              <a:rect l="l" t="t" r="r" b="b"/>
              <a:pathLst>
                <a:path w="12920" h="26455" extrusionOk="0">
                  <a:moveTo>
                    <a:pt x="4047" y="1"/>
                  </a:moveTo>
                  <a:cubicBezTo>
                    <a:pt x="2383" y="1"/>
                    <a:pt x="1063" y="156"/>
                    <a:pt x="799" y="511"/>
                  </a:cubicBezTo>
                  <a:cubicBezTo>
                    <a:pt x="0" y="1583"/>
                    <a:pt x="6140" y="20939"/>
                    <a:pt x="8674" y="26189"/>
                  </a:cubicBezTo>
                  <a:cubicBezTo>
                    <a:pt x="8674" y="26189"/>
                    <a:pt x="9638" y="26454"/>
                    <a:pt x="10647" y="26454"/>
                  </a:cubicBezTo>
                  <a:cubicBezTo>
                    <a:pt x="11532" y="26454"/>
                    <a:pt x="12452" y="26250"/>
                    <a:pt x="12783" y="25481"/>
                  </a:cubicBezTo>
                  <a:cubicBezTo>
                    <a:pt x="12783" y="25481"/>
                    <a:pt x="12920" y="2884"/>
                    <a:pt x="12486" y="1538"/>
                  </a:cubicBezTo>
                  <a:cubicBezTo>
                    <a:pt x="12196" y="636"/>
                    <a:pt x="7416" y="1"/>
                    <a:pt x="4047" y="1"/>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0" name="Google Shape;2912;p41">
              <a:extLst>
                <a:ext uri="{FF2B5EF4-FFF2-40B4-BE49-F238E27FC236}">
                  <a16:creationId xmlns:a16="http://schemas.microsoft.com/office/drawing/2014/main" id="{5ED6F245-B551-78E8-72B9-9A87C4E38A63}"/>
                </a:ext>
              </a:extLst>
            </p:cNvPr>
            <p:cNvSpPr/>
            <p:nvPr/>
          </p:nvSpPr>
          <p:spPr>
            <a:xfrm>
              <a:off x="4370625" y="3569725"/>
              <a:ext cx="301900" cy="661350"/>
            </a:xfrm>
            <a:custGeom>
              <a:avLst/>
              <a:gdLst/>
              <a:ahLst/>
              <a:cxnLst/>
              <a:rect l="l" t="t" r="r" b="b"/>
              <a:pathLst>
                <a:path w="12076" h="26454" extrusionOk="0">
                  <a:moveTo>
                    <a:pt x="3317" y="1"/>
                  </a:moveTo>
                  <a:cubicBezTo>
                    <a:pt x="1653" y="1"/>
                    <a:pt x="333" y="156"/>
                    <a:pt x="69" y="511"/>
                  </a:cubicBezTo>
                  <a:cubicBezTo>
                    <a:pt x="47" y="533"/>
                    <a:pt x="47" y="556"/>
                    <a:pt x="24" y="579"/>
                  </a:cubicBezTo>
                  <a:cubicBezTo>
                    <a:pt x="24" y="579"/>
                    <a:pt x="24" y="602"/>
                    <a:pt x="24" y="602"/>
                  </a:cubicBezTo>
                  <a:cubicBezTo>
                    <a:pt x="24" y="625"/>
                    <a:pt x="1" y="647"/>
                    <a:pt x="1" y="670"/>
                  </a:cubicBezTo>
                  <a:cubicBezTo>
                    <a:pt x="1" y="693"/>
                    <a:pt x="1" y="693"/>
                    <a:pt x="1" y="693"/>
                  </a:cubicBezTo>
                  <a:cubicBezTo>
                    <a:pt x="1" y="739"/>
                    <a:pt x="1" y="762"/>
                    <a:pt x="1" y="807"/>
                  </a:cubicBezTo>
                  <a:cubicBezTo>
                    <a:pt x="1" y="853"/>
                    <a:pt x="1" y="899"/>
                    <a:pt x="1" y="967"/>
                  </a:cubicBezTo>
                  <a:cubicBezTo>
                    <a:pt x="1" y="1195"/>
                    <a:pt x="24" y="1492"/>
                    <a:pt x="92" y="1834"/>
                  </a:cubicBezTo>
                  <a:cubicBezTo>
                    <a:pt x="275" y="2839"/>
                    <a:pt x="594" y="4208"/>
                    <a:pt x="1051" y="5783"/>
                  </a:cubicBezTo>
                  <a:cubicBezTo>
                    <a:pt x="3653" y="6148"/>
                    <a:pt x="6780" y="6011"/>
                    <a:pt x="7533" y="6331"/>
                  </a:cubicBezTo>
                  <a:cubicBezTo>
                    <a:pt x="10044" y="7381"/>
                    <a:pt x="10044" y="15438"/>
                    <a:pt x="9451" y="17492"/>
                  </a:cubicBezTo>
                  <a:cubicBezTo>
                    <a:pt x="9116" y="18653"/>
                    <a:pt x="8323" y="19067"/>
                    <a:pt x="7414" y="19067"/>
                  </a:cubicBezTo>
                  <a:cubicBezTo>
                    <a:pt x="6589" y="19067"/>
                    <a:pt x="5669" y="18726"/>
                    <a:pt x="4908" y="18291"/>
                  </a:cubicBezTo>
                  <a:lnTo>
                    <a:pt x="4908" y="18291"/>
                  </a:lnTo>
                  <a:cubicBezTo>
                    <a:pt x="6050" y="21624"/>
                    <a:pt x="7168" y="24568"/>
                    <a:pt x="7944" y="26189"/>
                  </a:cubicBezTo>
                  <a:cubicBezTo>
                    <a:pt x="7944" y="26189"/>
                    <a:pt x="8905" y="26453"/>
                    <a:pt x="9912" y="26453"/>
                  </a:cubicBezTo>
                  <a:cubicBezTo>
                    <a:pt x="10682" y="26453"/>
                    <a:pt x="11478" y="26299"/>
                    <a:pt x="11893" y="25755"/>
                  </a:cubicBezTo>
                  <a:cubicBezTo>
                    <a:pt x="11939" y="25664"/>
                    <a:pt x="12007" y="25573"/>
                    <a:pt x="12053" y="25481"/>
                  </a:cubicBezTo>
                  <a:cubicBezTo>
                    <a:pt x="12053" y="25481"/>
                    <a:pt x="12053" y="25367"/>
                    <a:pt x="12053" y="25185"/>
                  </a:cubicBezTo>
                  <a:cubicBezTo>
                    <a:pt x="12053" y="25116"/>
                    <a:pt x="12053" y="25048"/>
                    <a:pt x="12053" y="24956"/>
                  </a:cubicBezTo>
                  <a:cubicBezTo>
                    <a:pt x="12053" y="24934"/>
                    <a:pt x="12053" y="24934"/>
                    <a:pt x="12053" y="24911"/>
                  </a:cubicBezTo>
                  <a:cubicBezTo>
                    <a:pt x="12053" y="24819"/>
                    <a:pt x="12053" y="24705"/>
                    <a:pt x="12053" y="24591"/>
                  </a:cubicBezTo>
                  <a:cubicBezTo>
                    <a:pt x="12053" y="24272"/>
                    <a:pt x="12053" y="23884"/>
                    <a:pt x="12053" y="23404"/>
                  </a:cubicBezTo>
                  <a:cubicBezTo>
                    <a:pt x="12053" y="23381"/>
                    <a:pt x="12053" y="23336"/>
                    <a:pt x="12053" y="23290"/>
                  </a:cubicBezTo>
                  <a:cubicBezTo>
                    <a:pt x="12053" y="23062"/>
                    <a:pt x="12053" y="22834"/>
                    <a:pt x="12053" y="22583"/>
                  </a:cubicBezTo>
                  <a:cubicBezTo>
                    <a:pt x="12053" y="22514"/>
                    <a:pt x="12053" y="22446"/>
                    <a:pt x="12053" y="22377"/>
                  </a:cubicBezTo>
                  <a:cubicBezTo>
                    <a:pt x="12053" y="22126"/>
                    <a:pt x="12053" y="21875"/>
                    <a:pt x="12075" y="21624"/>
                  </a:cubicBezTo>
                  <a:cubicBezTo>
                    <a:pt x="12075" y="21578"/>
                    <a:pt x="12075" y="21555"/>
                    <a:pt x="12075" y="21510"/>
                  </a:cubicBezTo>
                  <a:cubicBezTo>
                    <a:pt x="12075" y="21350"/>
                    <a:pt x="12075" y="21190"/>
                    <a:pt x="12075" y="21030"/>
                  </a:cubicBezTo>
                  <a:lnTo>
                    <a:pt x="12075" y="21008"/>
                  </a:lnTo>
                  <a:cubicBezTo>
                    <a:pt x="12075" y="20871"/>
                    <a:pt x="12075" y="20711"/>
                    <a:pt x="12075" y="20551"/>
                  </a:cubicBezTo>
                  <a:cubicBezTo>
                    <a:pt x="12075" y="20505"/>
                    <a:pt x="12075" y="20460"/>
                    <a:pt x="12075" y="20414"/>
                  </a:cubicBezTo>
                  <a:cubicBezTo>
                    <a:pt x="12075" y="20277"/>
                    <a:pt x="12075" y="20163"/>
                    <a:pt x="12075" y="20026"/>
                  </a:cubicBezTo>
                  <a:cubicBezTo>
                    <a:pt x="12075" y="19980"/>
                    <a:pt x="12075" y="19912"/>
                    <a:pt x="12075" y="19843"/>
                  </a:cubicBezTo>
                  <a:cubicBezTo>
                    <a:pt x="12075" y="19113"/>
                    <a:pt x="12075" y="18360"/>
                    <a:pt x="12075" y="17561"/>
                  </a:cubicBezTo>
                  <a:lnTo>
                    <a:pt x="12075" y="17538"/>
                  </a:lnTo>
                  <a:cubicBezTo>
                    <a:pt x="12075" y="17127"/>
                    <a:pt x="12075" y="16716"/>
                    <a:pt x="12075" y="16306"/>
                  </a:cubicBezTo>
                  <a:lnTo>
                    <a:pt x="12075" y="16283"/>
                  </a:lnTo>
                  <a:cubicBezTo>
                    <a:pt x="12075" y="15849"/>
                    <a:pt x="12075" y="15438"/>
                    <a:pt x="12075" y="15005"/>
                  </a:cubicBezTo>
                  <a:cubicBezTo>
                    <a:pt x="12075" y="14982"/>
                    <a:pt x="12075" y="14959"/>
                    <a:pt x="12075" y="14936"/>
                  </a:cubicBezTo>
                  <a:cubicBezTo>
                    <a:pt x="12075" y="14731"/>
                    <a:pt x="12075" y="14525"/>
                    <a:pt x="12075" y="14343"/>
                  </a:cubicBezTo>
                  <a:cubicBezTo>
                    <a:pt x="12075" y="14320"/>
                    <a:pt x="12075" y="14320"/>
                    <a:pt x="12075" y="14297"/>
                  </a:cubicBezTo>
                  <a:cubicBezTo>
                    <a:pt x="12075" y="14114"/>
                    <a:pt x="12075" y="13932"/>
                    <a:pt x="12075" y="13726"/>
                  </a:cubicBezTo>
                  <a:cubicBezTo>
                    <a:pt x="12075" y="13704"/>
                    <a:pt x="12075" y="13658"/>
                    <a:pt x="12075" y="13612"/>
                  </a:cubicBezTo>
                  <a:cubicBezTo>
                    <a:pt x="12075" y="13430"/>
                    <a:pt x="12075" y="13224"/>
                    <a:pt x="12053" y="13019"/>
                  </a:cubicBezTo>
                  <a:cubicBezTo>
                    <a:pt x="12053" y="13019"/>
                    <a:pt x="12053" y="12996"/>
                    <a:pt x="12053" y="12996"/>
                  </a:cubicBezTo>
                  <a:cubicBezTo>
                    <a:pt x="12053" y="12562"/>
                    <a:pt x="12053" y="12151"/>
                    <a:pt x="12053" y="11718"/>
                  </a:cubicBezTo>
                  <a:cubicBezTo>
                    <a:pt x="12053" y="11695"/>
                    <a:pt x="12053" y="11649"/>
                    <a:pt x="12053" y="11604"/>
                  </a:cubicBezTo>
                  <a:cubicBezTo>
                    <a:pt x="12053" y="11444"/>
                    <a:pt x="12053" y="11261"/>
                    <a:pt x="12053" y="11101"/>
                  </a:cubicBezTo>
                  <a:cubicBezTo>
                    <a:pt x="12053" y="11056"/>
                    <a:pt x="12053" y="11010"/>
                    <a:pt x="12053" y="10964"/>
                  </a:cubicBezTo>
                  <a:cubicBezTo>
                    <a:pt x="12053" y="10805"/>
                    <a:pt x="12053" y="10645"/>
                    <a:pt x="12053" y="10462"/>
                  </a:cubicBezTo>
                  <a:cubicBezTo>
                    <a:pt x="12053" y="10439"/>
                    <a:pt x="12053" y="10417"/>
                    <a:pt x="12053" y="10394"/>
                  </a:cubicBezTo>
                  <a:cubicBezTo>
                    <a:pt x="11939" y="9412"/>
                    <a:pt x="11984" y="8408"/>
                    <a:pt x="11961" y="7381"/>
                  </a:cubicBezTo>
                  <a:cubicBezTo>
                    <a:pt x="11961" y="6879"/>
                    <a:pt x="11961" y="6331"/>
                    <a:pt x="11984" y="5783"/>
                  </a:cubicBezTo>
                  <a:cubicBezTo>
                    <a:pt x="11984" y="5760"/>
                    <a:pt x="11984" y="5737"/>
                    <a:pt x="11984" y="5715"/>
                  </a:cubicBezTo>
                  <a:cubicBezTo>
                    <a:pt x="11984" y="5509"/>
                    <a:pt x="11984" y="5304"/>
                    <a:pt x="11961" y="5098"/>
                  </a:cubicBezTo>
                  <a:cubicBezTo>
                    <a:pt x="11961" y="5098"/>
                    <a:pt x="11961" y="5076"/>
                    <a:pt x="11961" y="5076"/>
                  </a:cubicBezTo>
                  <a:cubicBezTo>
                    <a:pt x="11961" y="4847"/>
                    <a:pt x="11961" y="4642"/>
                    <a:pt x="11961" y="4436"/>
                  </a:cubicBezTo>
                  <a:cubicBezTo>
                    <a:pt x="11961" y="4436"/>
                    <a:pt x="11961" y="4414"/>
                    <a:pt x="11961" y="4414"/>
                  </a:cubicBezTo>
                  <a:cubicBezTo>
                    <a:pt x="11939" y="4208"/>
                    <a:pt x="11939" y="4003"/>
                    <a:pt x="11939" y="3820"/>
                  </a:cubicBezTo>
                  <a:cubicBezTo>
                    <a:pt x="11916" y="3432"/>
                    <a:pt x="11893" y="3090"/>
                    <a:pt x="11893" y="2793"/>
                  </a:cubicBezTo>
                  <a:cubicBezTo>
                    <a:pt x="11870" y="2337"/>
                    <a:pt x="11824" y="1994"/>
                    <a:pt x="11802" y="1766"/>
                  </a:cubicBezTo>
                  <a:cubicBezTo>
                    <a:pt x="11779" y="1697"/>
                    <a:pt x="11779" y="1629"/>
                    <a:pt x="11756" y="1538"/>
                  </a:cubicBezTo>
                  <a:cubicBezTo>
                    <a:pt x="11466" y="636"/>
                    <a:pt x="6686" y="1"/>
                    <a:pt x="331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1" name="Google Shape;2913;p41">
              <a:extLst>
                <a:ext uri="{FF2B5EF4-FFF2-40B4-BE49-F238E27FC236}">
                  <a16:creationId xmlns:a16="http://schemas.microsoft.com/office/drawing/2014/main" id="{25000808-8C32-FC73-89B8-E5BA86A72DFA}"/>
                </a:ext>
              </a:extLst>
            </p:cNvPr>
            <p:cNvSpPr/>
            <p:nvPr/>
          </p:nvSpPr>
          <p:spPr>
            <a:xfrm>
              <a:off x="4516725" y="4086925"/>
              <a:ext cx="154075" cy="135825"/>
            </a:xfrm>
            <a:custGeom>
              <a:avLst/>
              <a:gdLst/>
              <a:ahLst/>
              <a:cxnLst/>
              <a:rect l="l" t="t" r="r" b="b"/>
              <a:pathLst>
                <a:path w="6163" h="5433" extrusionOk="0">
                  <a:moveTo>
                    <a:pt x="6163" y="0"/>
                  </a:moveTo>
                  <a:cubicBezTo>
                    <a:pt x="5166" y="249"/>
                    <a:pt x="4105" y="354"/>
                    <a:pt x="3115" y="354"/>
                  </a:cubicBezTo>
                  <a:cubicBezTo>
                    <a:pt x="2926" y="354"/>
                    <a:pt x="2739" y="350"/>
                    <a:pt x="2557" y="342"/>
                  </a:cubicBezTo>
                  <a:cubicBezTo>
                    <a:pt x="1735" y="297"/>
                    <a:pt x="868" y="251"/>
                    <a:pt x="0" y="114"/>
                  </a:cubicBezTo>
                  <a:lnTo>
                    <a:pt x="0" y="114"/>
                  </a:lnTo>
                  <a:cubicBezTo>
                    <a:pt x="776" y="2237"/>
                    <a:pt x="1507" y="4040"/>
                    <a:pt x="2054" y="5159"/>
                  </a:cubicBezTo>
                  <a:cubicBezTo>
                    <a:pt x="2054" y="5159"/>
                    <a:pt x="3021" y="5433"/>
                    <a:pt x="4029" y="5433"/>
                  </a:cubicBezTo>
                  <a:cubicBezTo>
                    <a:pt x="4905" y="5433"/>
                    <a:pt x="5811" y="5226"/>
                    <a:pt x="6140" y="4451"/>
                  </a:cubicBezTo>
                  <a:cubicBezTo>
                    <a:pt x="6140" y="4451"/>
                    <a:pt x="6163" y="2648"/>
                    <a:pt x="616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2" name="Google Shape;2914;p41">
              <a:extLst>
                <a:ext uri="{FF2B5EF4-FFF2-40B4-BE49-F238E27FC236}">
                  <a16:creationId xmlns:a16="http://schemas.microsoft.com/office/drawing/2014/main" id="{5D1DEF50-D05F-599A-C390-9EF4E5EC78D2}"/>
                </a:ext>
              </a:extLst>
            </p:cNvPr>
            <p:cNvSpPr/>
            <p:nvPr/>
          </p:nvSpPr>
          <p:spPr>
            <a:xfrm>
              <a:off x="4358075" y="4198175"/>
              <a:ext cx="312175" cy="164375"/>
            </a:xfrm>
            <a:custGeom>
              <a:avLst/>
              <a:gdLst/>
              <a:ahLst/>
              <a:cxnLst/>
              <a:rect l="l" t="t" r="r" b="b"/>
              <a:pathLst>
                <a:path w="12487" h="6575" extrusionOk="0">
                  <a:moveTo>
                    <a:pt x="12486" y="1"/>
                  </a:moveTo>
                  <a:lnTo>
                    <a:pt x="12486" y="1"/>
                  </a:lnTo>
                  <a:cubicBezTo>
                    <a:pt x="11762" y="690"/>
                    <a:pt x="10945" y="915"/>
                    <a:pt x="10190" y="915"/>
                  </a:cubicBezTo>
                  <a:cubicBezTo>
                    <a:pt x="9493" y="915"/>
                    <a:pt x="8849" y="723"/>
                    <a:pt x="8378" y="526"/>
                  </a:cubicBezTo>
                  <a:lnTo>
                    <a:pt x="8378" y="526"/>
                  </a:lnTo>
                  <a:cubicBezTo>
                    <a:pt x="8378" y="640"/>
                    <a:pt x="8400" y="709"/>
                    <a:pt x="8400" y="709"/>
                  </a:cubicBezTo>
                  <a:cubicBezTo>
                    <a:pt x="8400" y="709"/>
                    <a:pt x="1" y="3744"/>
                    <a:pt x="389" y="5662"/>
                  </a:cubicBezTo>
                  <a:cubicBezTo>
                    <a:pt x="520" y="6276"/>
                    <a:pt x="1649" y="6574"/>
                    <a:pt x="3172" y="6574"/>
                  </a:cubicBezTo>
                  <a:cubicBezTo>
                    <a:pt x="6397" y="6574"/>
                    <a:pt x="11387" y="5237"/>
                    <a:pt x="12395" y="2740"/>
                  </a:cubicBezTo>
                  <a:cubicBezTo>
                    <a:pt x="12463" y="1827"/>
                    <a:pt x="12463" y="914"/>
                    <a:pt x="124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3" name="Google Shape;2915;p41">
              <a:extLst>
                <a:ext uri="{FF2B5EF4-FFF2-40B4-BE49-F238E27FC236}">
                  <a16:creationId xmlns:a16="http://schemas.microsoft.com/office/drawing/2014/main" id="{8A67D235-7245-7222-B838-D9232A604284}"/>
                </a:ext>
              </a:extLst>
            </p:cNvPr>
            <p:cNvSpPr/>
            <p:nvPr/>
          </p:nvSpPr>
          <p:spPr>
            <a:xfrm>
              <a:off x="4701025" y="3616525"/>
              <a:ext cx="323575" cy="661025"/>
            </a:xfrm>
            <a:custGeom>
              <a:avLst/>
              <a:gdLst/>
              <a:ahLst/>
              <a:cxnLst/>
              <a:rect l="l" t="t" r="r" b="b"/>
              <a:pathLst>
                <a:path w="12943" h="26441" extrusionOk="0">
                  <a:moveTo>
                    <a:pt x="4048" y="0"/>
                  </a:moveTo>
                  <a:cubicBezTo>
                    <a:pt x="2383" y="0"/>
                    <a:pt x="1064" y="155"/>
                    <a:pt x="800" y="510"/>
                  </a:cubicBezTo>
                  <a:cubicBezTo>
                    <a:pt x="1" y="1560"/>
                    <a:pt x="6164" y="20916"/>
                    <a:pt x="8697" y="26166"/>
                  </a:cubicBezTo>
                  <a:cubicBezTo>
                    <a:pt x="8697" y="26166"/>
                    <a:pt x="9671" y="26440"/>
                    <a:pt x="10681" y="26440"/>
                  </a:cubicBezTo>
                  <a:cubicBezTo>
                    <a:pt x="11559" y="26440"/>
                    <a:pt x="12465" y="26233"/>
                    <a:pt x="12783" y="25458"/>
                  </a:cubicBezTo>
                  <a:cubicBezTo>
                    <a:pt x="12783" y="25458"/>
                    <a:pt x="12943" y="2884"/>
                    <a:pt x="12509" y="1537"/>
                  </a:cubicBezTo>
                  <a:cubicBezTo>
                    <a:pt x="12203" y="636"/>
                    <a:pt x="7419" y="0"/>
                    <a:pt x="4048" y="0"/>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4" name="Google Shape;2916;p41">
              <a:extLst>
                <a:ext uri="{FF2B5EF4-FFF2-40B4-BE49-F238E27FC236}">
                  <a16:creationId xmlns:a16="http://schemas.microsoft.com/office/drawing/2014/main" id="{855DF68A-1FC2-9B89-A9EE-01D3B08F5D6C}"/>
                </a:ext>
              </a:extLst>
            </p:cNvPr>
            <p:cNvSpPr/>
            <p:nvPr/>
          </p:nvSpPr>
          <p:spPr>
            <a:xfrm>
              <a:off x="4719300" y="3616525"/>
              <a:ext cx="301875" cy="661100"/>
            </a:xfrm>
            <a:custGeom>
              <a:avLst/>
              <a:gdLst/>
              <a:ahLst/>
              <a:cxnLst/>
              <a:rect l="l" t="t" r="r" b="b"/>
              <a:pathLst>
                <a:path w="12075" h="26444" extrusionOk="0">
                  <a:moveTo>
                    <a:pt x="3317" y="0"/>
                  </a:moveTo>
                  <a:cubicBezTo>
                    <a:pt x="1652" y="0"/>
                    <a:pt x="333" y="155"/>
                    <a:pt x="69" y="510"/>
                  </a:cubicBezTo>
                  <a:cubicBezTo>
                    <a:pt x="69" y="510"/>
                    <a:pt x="46" y="533"/>
                    <a:pt x="46" y="556"/>
                  </a:cubicBezTo>
                  <a:cubicBezTo>
                    <a:pt x="46" y="579"/>
                    <a:pt x="46" y="579"/>
                    <a:pt x="46" y="579"/>
                  </a:cubicBezTo>
                  <a:cubicBezTo>
                    <a:pt x="23" y="601"/>
                    <a:pt x="23" y="624"/>
                    <a:pt x="23" y="670"/>
                  </a:cubicBezTo>
                  <a:cubicBezTo>
                    <a:pt x="23" y="670"/>
                    <a:pt x="23" y="670"/>
                    <a:pt x="23" y="693"/>
                  </a:cubicBezTo>
                  <a:cubicBezTo>
                    <a:pt x="0" y="716"/>
                    <a:pt x="0" y="761"/>
                    <a:pt x="0" y="784"/>
                  </a:cubicBezTo>
                  <a:cubicBezTo>
                    <a:pt x="0" y="807"/>
                    <a:pt x="0" y="807"/>
                    <a:pt x="0" y="807"/>
                  </a:cubicBezTo>
                  <a:cubicBezTo>
                    <a:pt x="0" y="853"/>
                    <a:pt x="0" y="898"/>
                    <a:pt x="0" y="944"/>
                  </a:cubicBezTo>
                  <a:cubicBezTo>
                    <a:pt x="0" y="944"/>
                    <a:pt x="0" y="944"/>
                    <a:pt x="0" y="967"/>
                  </a:cubicBezTo>
                  <a:cubicBezTo>
                    <a:pt x="0" y="1172"/>
                    <a:pt x="46" y="1469"/>
                    <a:pt x="91" y="1834"/>
                  </a:cubicBezTo>
                  <a:cubicBezTo>
                    <a:pt x="274" y="2816"/>
                    <a:pt x="616" y="4185"/>
                    <a:pt x="1050" y="5783"/>
                  </a:cubicBezTo>
                  <a:cubicBezTo>
                    <a:pt x="3652" y="6148"/>
                    <a:pt x="6802" y="6011"/>
                    <a:pt x="7555" y="6331"/>
                  </a:cubicBezTo>
                  <a:cubicBezTo>
                    <a:pt x="10043" y="7381"/>
                    <a:pt x="10066" y="15415"/>
                    <a:pt x="9450" y="17469"/>
                  </a:cubicBezTo>
                  <a:cubicBezTo>
                    <a:pt x="9114" y="18646"/>
                    <a:pt x="8317" y="19064"/>
                    <a:pt x="7404" y="19064"/>
                  </a:cubicBezTo>
                  <a:cubicBezTo>
                    <a:pt x="6582" y="19064"/>
                    <a:pt x="5665" y="18724"/>
                    <a:pt x="4908" y="18291"/>
                  </a:cubicBezTo>
                  <a:lnTo>
                    <a:pt x="4908" y="18291"/>
                  </a:lnTo>
                  <a:cubicBezTo>
                    <a:pt x="6072" y="21624"/>
                    <a:pt x="7190" y="24568"/>
                    <a:pt x="7966" y="26166"/>
                  </a:cubicBezTo>
                  <a:cubicBezTo>
                    <a:pt x="7966" y="26166"/>
                    <a:pt x="8943" y="26444"/>
                    <a:pt x="9956" y="26444"/>
                  </a:cubicBezTo>
                  <a:cubicBezTo>
                    <a:pt x="10710" y="26444"/>
                    <a:pt x="11483" y="26290"/>
                    <a:pt x="11892" y="25755"/>
                  </a:cubicBezTo>
                  <a:cubicBezTo>
                    <a:pt x="11961" y="25664"/>
                    <a:pt x="12006" y="25572"/>
                    <a:pt x="12052" y="25458"/>
                  </a:cubicBezTo>
                  <a:cubicBezTo>
                    <a:pt x="12052" y="25458"/>
                    <a:pt x="12052" y="25367"/>
                    <a:pt x="12052" y="25161"/>
                  </a:cubicBezTo>
                  <a:cubicBezTo>
                    <a:pt x="12052" y="25093"/>
                    <a:pt x="12052" y="25025"/>
                    <a:pt x="12052" y="24933"/>
                  </a:cubicBezTo>
                  <a:cubicBezTo>
                    <a:pt x="12052" y="24933"/>
                    <a:pt x="12052" y="24910"/>
                    <a:pt x="12052" y="24888"/>
                  </a:cubicBezTo>
                  <a:cubicBezTo>
                    <a:pt x="12052" y="24796"/>
                    <a:pt x="12052" y="24705"/>
                    <a:pt x="12052" y="24591"/>
                  </a:cubicBezTo>
                  <a:cubicBezTo>
                    <a:pt x="12075" y="24271"/>
                    <a:pt x="12075" y="23860"/>
                    <a:pt x="12075" y="23404"/>
                  </a:cubicBezTo>
                  <a:cubicBezTo>
                    <a:pt x="12075" y="23358"/>
                    <a:pt x="12075" y="23313"/>
                    <a:pt x="12075" y="23267"/>
                  </a:cubicBezTo>
                  <a:cubicBezTo>
                    <a:pt x="12075" y="23062"/>
                    <a:pt x="12075" y="22833"/>
                    <a:pt x="12075" y="22582"/>
                  </a:cubicBezTo>
                  <a:cubicBezTo>
                    <a:pt x="12075" y="22514"/>
                    <a:pt x="12075" y="22445"/>
                    <a:pt x="12075" y="22377"/>
                  </a:cubicBezTo>
                  <a:cubicBezTo>
                    <a:pt x="12075" y="22126"/>
                    <a:pt x="12075" y="21875"/>
                    <a:pt x="12075" y="21601"/>
                  </a:cubicBezTo>
                  <a:cubicBezTo>
                    <a:pt x="12075" y="21578"/>
                    <a:pt x="12075" y="21532"/>
                    <a:pt x="12075" y="21509"/>
                  </a:cubicBezTo>
                  <a:cubicBezTo>
                    <a:pt x="12075" y="21350"/>
                    <a:pt x="12075" y="21190"/>
                    <a:pt x="12075" y="21030"/>
                  </a:cubicBezTo>
                  <a:lnTo>
                    <a:pt x="12075" y="21007"/>
                  </a:lnTo>
                  <a:cubicBezTo>
                    <a:pt x="12075" y="20847"/>
                    <a:pt x="12075" y="20711"/>
                    <a:pt x="12075" y="20551"/>
                  </a:cubicBezTo>
                  <a:cubicBezTo>
                    <a:pt x="12075" y="20505"/>
                    <a:pt x="12075" y="20437"/>
                    <a:pt x="12075" y="20391"/>
                  </a:cubicBezTo>
                  <a:cubicBezTo>
                    <a:pt x="12075" y="20277"/>
                    <a:pt x="12075" y="20140"/>
                    <a:pt x="12075" y="20026"/>
                  </a:cubicBezTo>
                  <a:cubicBezTo>
                    <a:pt x="12075" y="19957"/>
                    <a:pt x="12075" y="19912"/>
                    <a:pt x="12075" y="19843"/>
                  </a:cubicBezTo>
                  <a:cubicBezTo>
                    <a:pt x="12075" y="19113"/>
                    <a:pt x="12075" y="18337"/>
                    <a:pt x="12075" y="17538"/>
                  </a:cubicBezTo>
                  <a:lnTo>
                    <a:pt x="12075" y="16282"/>
                  </a:lnTo>
                  <a:lnTo>
                    <a:pt x="12075" y="16260"/>
                  </a:lnTo>
                  <a:cubicBezTo>
                    <a:pt x="12075" y="15849"/>
                    <a:pt x="12075" y="15415"/>
                    <a:pt x="12075" y="14981"/>
                  </a:cubicBezTo>
                  <a:cubicBezTo>
                    <a:pt x="12075" y="14959"/>
                    <a:pt x="12075" y="14936"/>
                    <a:pt x="12075" y="14913"/>
                  </a:cubicBezTo>
                  <a:cubicBezTo>
                    <a:pt x="12075" y="14707"/>
                    <a:pt x="12075" y="14525"/>
                    <a:pt x="12075" y="14319"/>
                  </a:cubicBezTo>
                  <a:cubicBezTo>
                    <a:pt x="12075" y="14319"/>
                    <a:pt x="12075" y="14297"/>
                    <a:pt x="12075" y="14297"/>
                  </a:cubicBezTo>
                  <a:cubicBezTo>
                    <a:pt x="12075" y="14091"/>
                    <a:pt x="12075" y="13909"/>
                    <a:pt x="12075" y="13726"/>
                  </a:cubicBezTo>
                  <a:cubicBezTo>
                    <a:pt x="12075" y="13680"/>
                    <a:pt x="12075" y="13635"/>
                    <a:pt x="12075" y="13612"/>
                  </a:cubicBezTo>
                  <a:cubicBezTo>
                    <a:pt x="12075" y="13406"/>
                    <a:pt x="12075" y="13224"/>
                    <a:pt x="12075" y="13018"/>
                  </a:cubicBezTo>
                  <a:cubicBezTo>
                    <a:pt x="12075" y="13018"/>
                    <a:pt x="12075" y="12996"/>
                    <a:pt x="12075" y="12996"/>
                  </a:cubicBezTo>
                  <a:cubicBezTo>
                    <a:pt x="12075" y="12562"/>
                    <a:pt x="12075" y="12128"/>
                    <a:pt x="12075" y="11717"/>
                  </a:cubicBezTo>
                  <a:cubicBezTo>
                    <a:pt x="12075" y="11672"/>
                    <a:pt x="12075" y="11626"/>
                    <a:pt x="12075" y="11580"/>
                  </a:cubicBezTo>
                  <a:cubicBezTo>
                    <a:pt x="12075" y="11421"/>
                    <a:pt x="12075" y="11261"/>
                    <a:pt x="12075" y="11101"/>
                  </a:cubicBezTo>
                  <a:cubicBezTo>
                    <a:pt x="12075" y="11055"/>
                    <a:pt x="12052" y="11010"/>
                    <a:pt x="12052" y="10964"/>
                  </a:cubicBezTo>
                  <a:cubicBezTo>
                    <a:pt x="12052" y="10804"/>
                    <a:pt x="12052" y="10622"/>
                    <a:pt x="12052" y="10462"/>
                  </a:cubicBezTo>
                  <a:cubicBezTo>
                    <a:pt x="12052" y="10439"/>
                    <a:pt x="12052" y="10416"/>
                    <a:pt x="12052" y="10394"/>
                  </a:cubicBezTo>
                  <a:cubicBezTo>
                    <a:pt x="11938" y="9389"/>
                    <a:pt x="11983" y="8385"/>
                    <a:pt x="11961" y="7381"/>
                  </a:cubicBezTo>
                  <a:cubicBezTo>
                    <a:pt x="11961" y="6878"/>
                    <a:pt x="11983" y="6331"/>
                    <a:pt x="12006" y="5783"/>
                  </a:cubicBezTo>
                  <a:cubicBezTo>
                    <a:pt x="12006" y="5737"/>
                    <a:pt x="12006" y="5714"/>
                    <a:pt x="12006" y="5692"/>
                  </a:cubicBezTo>
                  <a:cubicBezTo>
                    <a:pt x="11983" y="5486"/>
                    <a:pt x="11983" y="5281"/>
                    <a:pt x="11983" y="5098"/>
                  </a:cubicBezTo>
                  <a:cubicBezTo>
                    <a:pt x="11983" y="5075"/>
                    <a:pt x="11983" y="5075"/>
                    <a:pt x="11983" y="5052"/>
                  </a:cubicBezTo>
                  <a:cubicBezTo>
                    <a:pt x="11983" y="4847"/>
                    <a:pt x="11961" y="4642"/>
                    <a:pt x="11961" y="4436"/>
                  </a:cubicBezTo>
                  <a:lnTo>
                    <a:pt x="11961" y="4390"/>
                  </a:lnTo>
                  <a:cubicBezTo>
                    <a:pt x="11961" y="4185"/>
                    <a:pt x="11961" y="4002"/>
                    <a:pt x="11938" y="3820"/>
                  </a:cubicBezTo>
                  <a:cubicBezTo>
                    <a:pt x="11938" y="3432"/>
                    <a:pt x="11915" y="3089"/>
                    <a:pt x="11892" y="2793"/>
                  </a:cubicBezTo>
                  <a:cubicBezTo>
                    <a:pt x="11869" y="2336"/>
                    <a:pt x="11846" y="1994"/>
                    <a:pt x="11824" y="1766"/>
                  </a:cubicBezTo>
                  <a:cubicBezTo>
                    <a:pt x="11801" y="1697"/>
                    <a:pt x="11778" y="1606"/>
                    <a:pt x="11778" y="1537"/>
                  </a:cubicBezTo>
                  <a:cubicBezTo>
                    <a:pt x="11472" y="636"/>
                    <a:pt x="6688" y="0"/>
                    <a:pt x="331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5" name="Google Shape;2917;p41">
              <a:extLst>
                <a:ext uri="{FF2B5EF4-FFF2-40B4-BE49-F238E27FC236}">
                  <a16:creationId xmlns:a16="http://schemas.microsoft.com/office/drawing/2014/main" id="{EED53E5D-F655-935D-7990-A1EB0B81B759}"/>
                </a:ext>
              </a:extLst>
            </p:cNvPr>
            <p:cNvSpPr/>
            <p:nvPr/>
          </p:nvSpPr>
          <p:spPr>
            <a:xfrm>
              <a:off x="4865950" y="4133700"/>
              <a:ext cx="154100" cy="135625"/>
            </a:xfrm>
            <a:custGeom>
              <a:avLst/>
              <a:gdLst/>
              <a:ahLst/>
              <a:cxnLst/>
              <a:rect l="l" t="t" r="r" b="b"/>
              <a:pathLst>
                <a:path w="6164" h="5425" extrusionOk="0">
                  <a:moveTo>
                    <a:pt x="6163" y="1"/>
                  </a:moveTo>
                  <a:cubicBezTo>
                    <a:pt x="5175" y="243"/>
                    <a:pt x="4156" y="333"/>
                    <a:pt x="3182" y="333"/>
                  </a:cubicBezTo>
                  <a:cubicBezTo>
                    <a:pt x="2963" y="333"/>
                    <a:pt x="2747" y="329"/>
                    <a:pt x="2534" y="320"/>
                  </a:cubicBezTo>
                  <a:cubicBezTo>
                    <a:pt x="1735" y="297"/>
                    <a:pt x="868" y="229"/>
                    <a:pt x="0" y="92"/>
                  </a:cubicBezTo>
                  <a:lnTo>
                    <a:pt x="0" y="92"/>
                  </a:lnTo>
                  <a:cubicBezTo>
                    <a:pt x="776" y="2215"/>
                    <a:pt x="1484" y="4018"/>
                    <a:pt x="2032" y="5159"/>
                  </a:cubicBezTo>
                  <a:cubicBezTo>
                    <a:pt x="2032" y="5159"/>
                    <a:pt x="2996" y="5425"/>
                    <a:pt x="4004" y="5425"/>
                  </a:cubicBezTo>
                  <a:cubicBezTo>
                    <a:pt x="4890" y="5425"/>
                    <a:pt x="5809" y="5220"/>
                    <a:pt x="6140" y="4452"/>
                  </a:cubicBezTo>
                  <a:cubicBezTo>
                    <a:pt x="6140" y="4452"/>
                    <a:pt x="6140" y="2626"/>
                    <a:pt x="616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6" name="Google Shape;2918;p41">
              <a:extLst>
                <a:ext uri="{FF2B5EF4-FFF2-40B4-BE49-F238E27FC236}">
                  <a16:creationId xmlns:a16="http://schemas.microsoft.com/office/drawing/2014/main" id="{8D3E64FC-B863-0D32-913E-50941DAE0910}"/>
                </a:ext>
              </a:extLst>
            </p:cNvPr>
            <p:cNvSpPr/>
            <p:nvPr/>
          </p:nvSpPr>
          <p:spPr>
            <a:xfrm>
              <a:off x="4318700" y="2483400"/>
              <a:ext cx="753275" cy="1333750"/>
            </a:xfrm>
            <a:custGeom>
              <a:avLst/>
              <a:gdLst/>
              <a:ahLst/>
              <a:cxnLst/>
              <a:rect l="l" t="t" r="r" b="b"/>
              <a:pathLst>
                <a:path w="30131" h="53350" extrusionOk="0">
                  <a:moveTo>
                    <a:pt x="13237" y="1"/>
                  </a:moveTo>
                  <a:cubicBezTo>
                    <a:pt x="7690" y="1"/>
                    <a:pt x="5547" y="1737"/>
                    <a:pt x="5547" y="1737"/>
                  </a:cubicBezTo>
                  <a:cubicBezTo>
                    <a:pt x="2968" y="3403"/>
                    <a:pt x="3173" y="9109"/>
                    <a:pt x="3082" y="11757"/>
                  </a:cubicBezTo>
                  <a:cubicBezTo>
                    <a:pt x="3014" y="13423"/>
                    <a:pt x="2922" y="15181"/>
                    <a:pt x="3059" y="16847"/>
                  </a:cubicBezTo>
                  <a:cubicBezTo>
                    <a:pt x="3082" y="16961"/>
                    <a:pt x="3105" y="17075"/>
                    <a:pt x="3128" y="17167"/>
                  </a:cubicBezTo>
                  <a:cubicBezTo>
                    <a:pt x="2991" y="17189"/>
                    <a:pt x="2922" y="17212"/>
                    <a:pt x="2922" y="17212"/>
                  </a:cubicBezTo>
                  <a:lnTo>
                    <a:pt x="3219" y="17463"/>
                  </a:lnTo>
                  <a:cubicBezTo>
                    <a:pt x="3219" y="17486"/>
                    <a:pt x="3242" y="17486"/>
                    <a:pt x="3242" y="17509"/>
                  </a:cubicBezTo>
                  <a:cubicBezTo>
                    <a:pt x="3105" y="18125"/>
                    <a:pt x="183" y="27415"/>
                    <a:pt x="92" y="33669"/>
                  </a:cubicBezTo>
                  <a:cubicBezTo>
                    <a:pt x="1" y="39992"/>
                    <a:pt x="1667" y="47730"/>
                    <a:pt x="1667" y="47730"/>
                  </a:cubicBezTo>
                  <a:cubicBezTo>
                    <a:pt x="1667" y="47730"/>
                    <a:pt x="822" y="48369"/>
                    <a:pt x="1096" y="49213"/>
                  </a:cubicBezTo>
                  <a:cubicBezTo>
                    <a:pt x="1393" y="50058"/>
                    <a:pt x="1393" y="51907"/>
                    <a:pt x="2215" y="52477"/>
                  </a:cubicBezTo>
                  <a:cubicBezTo>
                    <a:pt x="2766" y="52835"/>
                    <a:pt x="7243" y="53154"/>
                    <a:pt x="10670" y="53154"/>
                  </a:cubicBezTo>
                  <a:cubicBezTo>
                    <a:pt x="12489" y="53154"/>
                    <a:pt x="14012" y="53064"/>
                    <a:pt x="14495" y="52843"/>
                  </a:cubicBezTo>
                  <a:cubicBezTo>
                    <a:pt x="14495" y="52843"/>
                    <a:pt x="17394" y="53116"/>
                    <a:pt x="22415" y="53299"/>
                  </a:cubicBezTo>
                  <a:cubicBezTo>
                    <a:pt x="23318" y="53332"/>
                    <a:pt x="24116" y="53350"/>
                    <a:pt x="24818" y="53350"/>
                  </a:cubicBezTo>
                  <a:cubicBezTo>
                    <a:pt x="28022" y="53350"/>
                    <a:pt x="29234" y="52974"/>
                    <a:pt x="29308" y="51907"/>
                  </a:cubicBezTo>
                  <a:cubicBezTo>
                    <a:pt x="29400" y="50606"/>
                    <a:pt x="30130" y="46041"/>
                    <a:pt x="29012" y="46041"/>
                  </a:cubicBezTo>
                  <a:cubicBezTo>
                    <a:pt x="29012" y="46041"/>
                    <a:pt x="29582" y="39901"/>
                    <a:pt x="28464" y="35244"/>
                  </a:cubicBezTo>
                  <a:cubicBezTo>
                    <a:pt x="27642" y="31889"/>
                    <a:pt x="26478" y="28579"/>
                    <a:pt x="25177" y="25384"/>
                  </a:cubicBezTo>
                  <a:cubicBezTo>
                    <a:pt x="24561" y="23900"/>
                    <a:pt x="23922" y="22439"/>
                    <a:pt x="23214" y="21001"/>
                  </a:cubicBezTo>
                  <a:cubicBezTo>
                    <a:pt x="22643" y="19837"/>
                    <a:pt x="21867" y="18513"/>
                    <a:pt x="22415" y="17212"/>
                  </a:cubicBezTo>
                  <a:cubicBezTo>
                    <a:pt x="23762" y="13971"/>
                    <a:pt x="23922" y="10639"/>
                    <a:pt x="24013" y="7215"/>
                  </a:cubicBezTo>
                  <a:cubicBezTo>
                    <a:pt x="24036" y="6074"/>
                    <a:pt x="24538" y="3494"/>
                    <a:pt x="23899" y="2467"/>
                  </a:cubicBezTo>
                  <a:cubicBezTo>
                    <a:pt x="23420" y="1668"/>
                    <a:pt x="20110" y="413"/>
                    <a:pt x="15225" y="71"/>
                  </a:cubicBezTo>
                  <a:cubicBezTo>
                    <a:pt x="14519" y="22"/>
                    <a:pt x="13857" y="1"/>
                    <a:pt x="132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7" name="Google Shape;2919;p41">
              <a:extLst>
                <a:ext uri="{FF2B5EF4-FFF2-40B4-BE49-F238E27FC236}">
                  <a16:creationId xmlns:a16="http://schemas.microsoft.com/office/drawing/2014/main" id="{5B919944-F11C-3041-5C5C-E341B53D6AE2}"/>
                </a:ext>
              </a:extLst>
            </p:cNvPr>
            <p:cNvSpPr/>
            <p:nvPr/>
          </p:nvSpPr>
          <p:spPr>
            <a:xfrm>
              <a:off x="4321550" y="3169900"/>
              <a:ext cx="123850" cy="281925"/>
            </a:xfrm>
            <a:custGeom>
              <a:avLst/>
              <a:gdLst/>
              <a:ahLst/>
              <a:cxnLst/>
              <a:rect l="l" t="t" r="r" b="b"/>
              <a:pathLst>
                <a:path w="4954" h="11277" extrusionOk="0">
                  <a:moveTo>
                    <a:pt x="3105" y="1"/>
                  </a:moveTo>
                  <a:cubicBezTo>
                    <a:pt x="3105" y="1"/>
                    <a:pt x="3105" y="5000"/>
                    <a:pt x="2352" y="7351"/>
                  </a:cubicBezTo>
                  <a:cubicBezTo>
                    <a:pt x="2067" y="8295"/>
                    <a:pt x="1365" y="8572"/>
                    <a:pt x="625" y="8572"/>
                  </a:cubicBezTo>
                  <a:cubicBezTo>
                    <a:pt x="417" y="8572"/>
                    <a:pt x="206" y="8550"/>
                    <a:pt x="1" y="8515"/>
                  </a:cubicBezTo>
                  <a:lnTo>
                    <a:pt x="1" y="8515"/>
                  </a:lnTo>
                  <a:cubicBezTo>
                    <a:pt x="47" y="9428"/>
                    <a:pt x="115" y="10364"/>
                    <a:pt x="183" y="11277"/>
                  </a:cubicBezTo>
                  <a:cubicBezTo>
                    <a:pt x="1325" y="10957"/>
                    <a:pt x="2626" y="9953"/>
                    <a:pt x="3356" y="9040"/>
                  </a:cubicBezTo>
                  <a:cubicBezTo>
                    <a:pt x="4954" y="6985"/>
                    <a:pt x="3105" y="1"/>
                    <a:pt x="3105"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8" name="Google Shape;2920;p41">
              <a:extLst>
                <a:ext uri="{FF2B5EF4-FFF2-40B4-BE49-F238E27FC236}">
                  <a16:creationId xmlns:a16="http://schemas.microsoft.com/office/drawing/2014/main" id="{EA70A930-AE15-72E2-F11E-3EAFA51D9063}"/>
                </a:ext>
              </a:extLst>
            </p:cNvPr>
            <p:cNvSpPr/>
            <p:nvPr/>
          </p:nvSpPr>
          <p:spPr>
            <a:xfrm>
              <a:off x="4391750" y="2497125"/>
              <a:ext cx="136975" cy="441900"/>
            </a:xfrm>
            <a:custGeom>
              <a:avLst/>
              <a:gdLst/>
              <a:ahLst/>
              <a:cxnLst/>
              <a:rect l="l" t="t" r="r" b="b"/>
              <a:pathLst>
                <a:path w="5479" h="17676" extrusionOk="0">
                  <a:moveTo>
                    <a:pt x="5478" y="1"/>
                  </a:moveTo>
                  <a:lnTo>
                    <a:pt x="5478" y="1"/>
                  </a:lnTo>
                  <a:cubicBezTo>
                    <a:pt x="5296" y="47"/>
                    <a:pt x="5113" y="92"/>
                    <a:pt x="4953" y="138"/>
                  </a:cubicBezTo>
                  <a:cubicBezTo>
                    <a:pt x="4109" y="1507"/>
                    <a:pt x="2808" y="3744"/>
                    <a:pt x="2534" y="4931"/>
                  </a:cubicBezTo>
                  <a:cubicBezTo>
                    <a:pt x="2100" y="6734"/>
                    <a:pt x="2146" y="14244"/>
                    <a:pt x="1279" y="15294"/>
                  </a:cubicBezTo>
                  <a:cubicBezTo>
                    <a:pt x="1186" y="15411"/>
                    <a:pt x="1085" y="15463"/>
                    <a:pt x="978" y="15463"/>
                  </a:cubicBezTo>
                  <a:cubicBezTo>
                    <a:pt x="692" y="15463"/>
                    <a:pt x="368" y="15085"/>
                    <a:pt x="69" y="14586"/>
                  </a:cubicBezTo>
                  <a:lnTo>
                    <a:pt x="69" y="14586"/>
                  </a:lnTo>
                  <a:cubicBezTo>
                    <a:pt x="69" y="15157"/>
                    <a:pt x="92" y="15727"/>
                    <a:pt x="137" y="16298"/>
                  </a:cubicBezTo>
                  <a:cubicBezTo>
                    <a:pt x="160" y="16412"/>
                    <a:pt x="183" y="16526"/>
                    <a:pt x="206" y="16618"/>
                  </a:cubicBezTo>
                  <a:cubicBezTo>
                    <a:pt x="69" y="16640"/>
                    <a:pt x="0" y="16663"/>
                    <a:pt x="0" y="16663"/>
                  </a:cubicBezTo>
                  <a:lnTo>
                    <a:pt x="297" y="16914"/>
                  </a:lnTo>
                  <a:cubicBezTo>
                    <a:pt x="297" y="16937"/>
                    <a:pt x="320" y="16937"/>
                    <a:pt x="320" y="16960"/>
                  </a:cubicBezTo>
                  <a:cubicBezTo>
                    <a:pt x="297" y="17006"/>
                    <a:pt x="274" y="17143"/>
                    <a:pt x="206" y="17348"/>
                  </a:cubicBezTo>
                  <a:cubicBezTo>
                    <a:pt x="509" y="17585"/>
                    <a:pt x="831" y="17676"/>
                    <a:pt x="1135" y="17676"/>
                  </a:cubicBezTo>
                  <a:cubicBezTo>
                    <a:pt x="1566" y="17676"/>
                    <a:pt x="1961" y="17493"/>
                    <a:pt x="2214" y="17280"/>
                  </a:cubicBezTo>
                  <a:cubicBezTo>
                    <a:pt x="3082" y="16526"/>
                    <a:pt x="3013" y="11687"/>
                    <a:pt x="3082" y="11505"/>
                  </a:cubicBezTo>
                  <a:cubicBezTo>
                    <a:pt x="3127" y="11345"/>
                    <a:pt x="4862" y="2945"/>
                    <a:pt x="547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9" name="Google Shape;2921;p41">
              <a:extLst>
                <a:ext uri="{FF2B5EF4-FFF2-40B4-BE49-F238E27FC236}">
                  <a16:creationId xmlns:a16="http://schemas.microsoft.com/office/drawing/2014/main" id="{41546336-E650-F7CB-D9FC-8592549064D9}"/>
                </a:ext>
              </a:extLst>
            </p:cNvPr>
            <p:cNvSpPr/>
            <p:nvPr/>
          </p:nvSpPr>
          <p:spPr>
            <a:xfrm>
              <a:off x="4344950" y="2610800"/>
              <a:ext cx="727025" cy="1206800"/>
            </a:xfrm>
            <a:custGeom>
              <a:avLst/>
              <a:gdLst/>
              <a:ahLst/>
              <a:cxnLst/>
              <a:rect l="l" t="t" r="r" b="b"/>
              <a:pathLst>
                <a:path w="29081" h="48272" extrusionOk="0">
                  <a:moveTo>
                    <a:pt x="18627" y="1"/>
                  </a:moveTo>
                  <a:cubicBezTo>
                    <a:pt x="18488" y="1"/>
                    <a:pt x="18358" y="22"/>
                    <a:pt x="18238" y="65"/>
                  </a:cubicBezTo>
                  <a:cubicBezTo>
                    <a:pt x="14632" y="1434"/>
                    <a:pt x="14312" y="14992"/>
                    <a:pt x="15065" y="17343"/>
                  </a:cubicBezTo>
                  <a:cubicBezTo>
                    <a:pt x="15796" y="19694"/>
                    <a:pt x="18512" y="23917"/>
                    <a:pt x="18763" y="24282"/>
                  </a:cubicBezTo>
                  <a:cubicBezTo>
                    <a:pt x="18991" y="24647"/>
                    <a:pt x="25953" y="27546"/>
                    <a:pt x="25953" y="27546"/>
                  </a:cubicBezTo>
                  <a:cubicBezTo>
                    <a:pt x="25953" y="27546"/>
                    <a:pt x="25679" y="30719"/>
                    <a:pt x="22506" y="31472"/>
                  </a:cubicBezTo>
                  <a:cubicBezTo>
                    <a:pt x="22378" y="31502"/>
                    <a:pt x="22250" y="31516"/>
                    <a:pt x="22124" y="31516"/>
                  </a:cubicBezTo>
                  <a:cubicBezTo>
                    <a:pt x="19156" y="31516"/>
                    <a:pt x="16846" y="23621"/>
                    <a:pt x="16846" y="23620"/>
                  </a:cubicBezTo>
                  <a:lnTo>
                    <a:pt x="16846" y="23620"/>
                  </a:lnTo>
                  <a:cubicBezTo>
                    <a:pt x="16846" y="23621"/>
                    <a:pt x="16549" y="25218"/>
                    <a:pt x="17896" y="29715"/>
                  </a:cubicBezTo>
                  <a:cubicBezTo>
                    <a:pt x="19608" y="35307"/>
                    <a:pt x="23625" y="33983"/>
                    <a:pt x="23808" y="34531"/>
                  </a:cubicBezTo>
                  <a:cubicBezTo>
                    <a:pt x="23990" y="35101"/>
                    <a:pt x="24926" y="40671"/>
                    <a:pt x="21685" y="41880"/>
                  </a:cubicBezTo>
                  <a:cubicBezTo>
                    <a:pt x="21264" y="42036"/>
                    <a:pt x="20846" y="42104"/>
                    <a:pt x="20437" y="42104"/>
                  </a:cubicBezTo>
                  <a:cubicBezTo>
                    <a:pt x="17677" y="42104"/>
                    <a:pt x="15340" y="39005"/>
                    <a:pt x="15339" y="39004"/>
                  </a:cubicBezTo>
                  <a:lnTo>
                    <a:pt x="15339" y="39004"/>
                  </a:lnTo>
                  <a:cubicBezTo>
                    <a:pt x="15339" y="39005"/>
                    <a:pt x="16245" y="41700"/>
                    <a:pt x="14948" y="41700"/>
                  </a:cubicBezTo>
                  <a:cubicBezTo>
                    <a:pt x="14927" y="41700"/>
                    <a:pt x="14905" y="41699"/>
                    <a:pt x="14883" y="41698"/>
                  </a:cubicBezTo>
                  <a:cubicBezTo>
                    <a:pt x="13490" y="41607"/>
                    <a:pt x="12829" y="37224"/>
                    <a:pt x="12829" y="37224"/>
                  </a:cubicBezTo>
                  <a:lnTo>
                    <a:pt x="10523" y="36311"/>
                  </a:lnTo>
                  <a:cubicBezTo>
                    <a:pt x="10523" y="36311"/>
                    <a:pt x="10226" y="41036"/>
                    <a:pt x="6780" y="41607"/>
                  </a:cubicBezTo>
                  <a:cubicBezTo>
                    <a:pt x="6584" y="41638"/>
                    <a:pt x="6393" y="41652"/>
                    <a:pt x="6206" y="41652"/>
                  </a:cubicBezTo>
                  <a:cubicBezTo>
                    <a:pt x="3119" y="41652"/>
                    <a:pt x="1393" y="37613"/>
                    <a:pt x="1393" y="37612"/>
                  </a:cubicBezTo>
                  <a:lnTo>
                    <a:pt x="1393" y="37612"/>
                  </a:lnTo>
                  <a:cubicBezTo>
                    <a:pt x="1393" y="37613"/>
                    <a:pt x="2032" y="41036"/>
                    <a:pt x="1210" y="41127"/>
                  </a:cubicBezTo>
                  <a:cubicBezTo>
                    <a:pt x="1202" y="41128"/>
                    <a:pt x="1193" y="41129"/>
                    <a:pt x="1184" y="41129"/>
                  </a:cubicBezTo>
                  <a:cubicBezTo>
                    <a:pt x="866" y="41129"/>
                    <a:pt x="423" y="40347"/>
                    <a:pt x="1" y="39370"/>
                  </a:cubicBezTo>
                  <a:lnTo>
                    <a:pt x="1" y="39370"/>
                  </a:lnTo>
                  <a:cubicBezTo>
                    <a:pt x="24" y="39461"/>
                    <a:pt x="46" y="39552"/>
                    <a:pt x="46" y="39644"/>
                  </a:cubicBezTo>
                  <a:cubicBezTo>
                    <a:pt x="69" y="39689"/>
                    <a:pt x="69" y="39712"/>
                    <a:pt x="69" y="39758"/>
                  </a:cubicBezTo>
                  <a:cubicBezTo>
                    <a:pt x="92" y="39826"/>
                    <a:pt x="92" y="39917"/>
                    <a:pt x="115" y="40009"/>
                  </a:cubicBezTo>
                  <a:cubicBezTo>
                    <a:pt x="115" y="40054"/>
                    <a:pt x="138" y="40100"/>
                    <a:pt x="138" y="40146"/>
                  </a:cubicBezTo>
                  <a:cubicBezTo>
                    <a:pt x="161" y="40214"/>
                    <a:pt x="161" y="40283"/>
                    <a:pt x="183" y="40351"/>
                  </a:cubicBezTo>
                  <a:cubicBezTo>
                    <a:pt x="183" y="40397"/>
                    <a:pt x="183" y="40442"/>
                    <a:pt x="206" y="40488"/>
                  </a:cubicBezTo>
                  <a:cubicBezTo>
                    <a:pt x="206" y="40557"/>
                    <a:pt x="229" y="40625"/>
                    <a:pt x="229" y="40694"/>
                  </a:cubicBezTo>
                  <a:cubicBezTo>
                    <a:pt x="252" y="40762"/>
                    <a:pt x="252" y="40808"/>
                    <a:pt x="275" y="40876"/>
                  </a:cubicBezTo>
                  <a:cubicBezTo>
                    <a:pt x="275" y="40945"/>
                    <a:pt x="297" y="41013"/>
                    <a:pt x="320" y="41104"/>
                  </a:cubicBezTo>
                  <a:cubicBezTo>
                    <a:pt x="320" y="41150"/>
                    <a:pt x="343" y="41219"/>
                    <a:pt x="343" y="41287"/>
                  </a:cubicBezTo>
                  <a:cubicBezTo>
                    <a:pt x="366" y="41333"/>
                    <a:pt x="366" y="41378"/>
                    <a:pt x="366" y="41401"/>
                  </a:cubicBezTo>
                  <a:cubicBezTo>
                    <a:pt x="389" y="41470"/>
                    <a:pt x="389" y="41515"/>
                    <a:pt x="389" y="41561"/>
                  </a:cubicBezTo>
                  <a:cubicBezTo>
                    <a:pt x="412" y="41607"/>
                    <a:pt x="412" y="41629"/>
                    <a:pt x="412" y="41675"/>
                  </a:cubicBezTo>
                  <a:cubicBezTo>
                    <a:pt x="434" y="41721"/>
                    <a:pt x="434" y="41766"/>
                    <a:pt x="457" y="41812"/>
                  </a:cubicBezTo>
                  <a:cubicBezTo>
                    <a:pt x="457" y="41835"/>
                    <a:pt x="457" y="41880"/>
                    <a:pt x="457" y="41903"/>
                  </a:cubicBezTo>
                  <a:cubicBezTo>
                    <a:pt x="480" y="41949"/>
                    <a:pt x="480" y="42017"/>
                    <a:pt x="503" y="42063"/>
                  </a:cubicBezTo>
                  <a:cubicBezTo>
                    <a:pt x="503" y="42063"/>
                    <a:pt x="503" y="42086"/>
                    <a:pt x="503" y="42109"/>
                  </a:cubicBezTo>
                  <a:cubicBezTo>
                    <a:pt x="526" y="42154"/>
                    <a:pt x="526" y="42223"/>
                    <a:pt x="549" y="42268"/>
                  </a:cubicBezTo>
                  <a:cubicBezTo>
                    <a:pt x="549" y="42291"/>
                    <a:pt x="549" y="42314"/>
                    <a:pt x="549" y="42314"/>
                  </a:cubicBezTo>
                  <a:cubicBezTo>
                    <a:pt x="549" y="42360"/>
                    <a:pt x="571" y="42383"/>
                    <a:pt x="571" y="42428"/>
                  </a:cubicBezTo>
                  <a:cubicBezTo>
                    <a:pt x="571" y="42428"/>
                    <a:pt x="571" y="42451"/>
                    <a:pt x="571" y="42451"/>
                  </a:cubicBezTo>
                  <a:cubicBezTo>
                    <a:pt x="594" y="42474"/>
                    <a:pt x="594" y="42497"/>
                    <a:pt x="594" y="42520"/>
                  </a:cubicBezTo>
                  <a:cubicBezTo>
                    <a:pt x="594" y="42542"/>
                    <a:pt x="594" y="42542"/>
                    <a:pt x="594" y="42565"/>
                  </a:cubicBezTo>
                  <a:cubicBezTo>
                    <a:pt x="617" y="42611"/>
                    <a:pt x="617" y="42634"/>
                    <a:pt x="617" y="42634"/>
                  </a:cubicBezTo>
                  <a:cubicBezTo>
                    <a:pt x="617" y="42634"/>
                    <a:pt x="571" y="42656"/>
                    <a:pt x="503" y="42725"/>
                  </a:cubicBezTo>
                  <a:cubicBezTo>
                    <a:pt x="2580" y="43752"/>
                    <a:pt x="8241" y="44117"/>
                    <a:pt x="8560" y="44688"/>
                  </a:cubicBezTo>
                  <a:cubicBezTo>
                    <a:pt x="8948" y="45350"/>
                    <a:pt x="4748" y="45601"/>
                    <a:pt x="4748" y="45601"/>
                  </a:cubicBezTo>
                  <a:cubicBezTo>
                    <a:pt x="4748" y="45601"/>
                    <a:pt x="4805" y="45599"/>
                    <a:pt x="4903" y="45599"/>
                  </a:cubicBezTo>
                  <a:cubicBezTo>
                    <a:pt x="5503" y="45599"/>
                    <a:pt x="7650" y="45667"/>
                    <a:pt x="7807" y="46628"/>
                  </a:cubicBezTo>
                  <a:cubicBezTo>
                    <a:pt x="7857" y="46906"/>
                    <a:pt x="7371" y="47011"/>
                    <a:pt x="6615" y="47011"/>
                  </a:cubicBezTo>
                  <a:cubicBezTo>
                    <a:pt x="4951" y="47011"/>
                    <a:pt x="1978" y="46507"/>
                    <a:pt x="503" y="46240"/>
                  </a:cubicBezTo>
                  <a:lnTo>
                    <a:pt x="503" y="46240"/>
                  </a:lnTo>
                  <a:cubicBezTo>
                    <a:pt x="526" y="46354"/>
                    <a:pt x="571" y="46468"/>
                    <a:pt x="617" y="46582"/>
                  </a:cubicBezTo>
                  <a:cubicBezTo>
                    <a:pt x="617" y="46582"/>
                    <a:pt x="617" y="46582"/>
                    <a:pt x="617" y="46605"/>
                  </a:cubicBezTo>
                  <a:cubicBezTo>
                    <a:pt x="663" y="46697"/>
                    <a:pt x="708" y="46788"/>
                    <a:pt x="754" y="46879"/>
                  </a:cubicBezTo>
                  <a:cubicBezTo>
                    <a:pt x="754" y="46902"/>
                    <a:pt x="754" y="46902"/>
                    <a:pt x="777" y="46902"/>
                  </a:cubicBezTo>
                  <a:cubicBezTo>
                    <a:pt x="822" y="46993"/>
                    <a:pt x="868" y="47085"/>
                    <a:pt x="937" y="47153"/>
                  </a:cubicBezTo>
                  <a:cubicBezTo>
                    <a:pt x="937" y="47153"/>
                    <a:pt x="959" y="47176"/>
                    <a:pt x="959" y="47199"/>
                  </a:cubicBezTo>
                  <a:cubicBezTo>
                    <a:pt x="1028" y="47267"/>
                    <a:pt x="1096" y="47313"/>
                    <a:pt x="1165" y="47381"/>
                  </a:cubicBezTo>
                  <a:cubicBezTo>
                    <a:pt x="1188" y="47381"/>
                    <a:pt x="1233" y="47404"/>
                    <a:pt x="1279" y="47427"/>
                  </a:cubicBezTo>
                  <a:cubicBezTo>
                    <a:pt x="1279" y="47427"/>
                    <a:pt x="1302" y="47427"/>
                    <a:pt x="1325" y="47450"/>
                  </a:cubicBezTo>
                  <a:cubicBezTo>
                    <a:pt x="1347" y="47450"/>
                    <a:pt x="1393" y="47473"/>
                    <a:pt x="1416" y="47473"/>
                  </a:cubicBezTo>
                  <a:cubicBezTo>
                    <a:pt x="1439" y="47473"/>
                    <a:pt x="1484" y="47495"/>
                    <a:pt x="1507" y="47495"/>
                  </a:cubicBezTo>
                  <a:cubicBezTo>
                    <a:pt x="1530" y="47495"/>
                    <a:pt x="1576" y="47518"/>
                    <a:pt x="1621" y="47518"/>
                  </a:cubicBezTo>
                  <a:cubicBezTo>
                    <a:pt x="1644" y="47518"/>
                    <a:pt x="1690" y="47541"/>
                    <a:pt x="1713" y="47541"/>
                  </a:cubicBezTo>
                  <a:cubicBezTo>
                    <a:pt x="1758" y="47541"/>
                    <a:pt x="1804" y="47564"/>
                    <a:pt x="1850" y="47564"/>
                  </a:cubicBezTo>
                  <a:cubicBezTo>
                    <a:pt x="1895" y="47587"/>
                    <a:pt x="1918" y="47587"/>
                    <a:pt x="1964" y="47587"/>
                  </a:cubicBezTo>
                  <a:cubicBezTo>
                    <a:pt x="2009" y="47610"/>
                    <a:pt x="2055" y="47610"/>
                    <a:pt x="2123" y="47610"/>
                  </a:cubicBezTo>
                  <a:cubicBezTo>
                    <a:pt x="2169" y="47632"/>
                    <a:pt x="2215" y="47632"/>
                    <a:pt x="2260" y="47632"/>
                  </a:cubicBezTo>
                  <a:cubicBezTo>
                    <a:pt x="2306" y="47655"/>
                    <a:pt x="2375" y="47655"/>
                    <a:pt x="2420" y="47655"/>
                  </a:cubicBezTo>
                  <a:cubicBezTo>
                    <a:pt x="2466" y="47678"/>
                    <a:pt x="2534" y="47678"/>
                    <a:pt x="2580" y="47678"/>
                  </a:cubicBezTo>
                  <a:cubicBezTo>
                    <a:pt x="2648" y="47678"/>
                    <a:pt x="2694" y="47701"/>
                    <a:pt x="2763" y="47701"/>
                  </a:cubicBezTo>
                  <a:cubicBezTo>
                    <a:pt x="2808" y="47701"/>
                    <a:pt x="2877" y="47724"/>
                    <a:pt x="2945" y="47724"/>
                  </a:cubicBezTo>
                  <a:cubicBezTo>
                    <a:pt x="2991" y="47724"/>
                    <a:pt x="3059" y="47747"/>
                    <a:pt x="3128" y="47747"/>
                  </a:cubicBezTo>
                  <a:cubicBezTo>
                    <a:pt x="3196" y="47747"/>
                    <a:pt x="3265" y="47769"/>
                    <a:pt x="3333" y="47769"/>
                  </a:cubicBezTo>
                  <a:cubicBezTo>
                    <a:pt x="3379" y="47769"/>
                    <a:pt x="3447" y="47769"/>
                    <a:pt x="3493" y="47792"/>
                  </a:cubicBezTo>
                  <a:cubicBezTo>
                    <a:pt x="3584" y="47792"/>
                    <a:pt x="3653" y="47792"/>
                    <a:pt x="3744" y="47815"/>
                  </a:cubicBezTo>
                  <a:lnTo>
                    <a:pt x="3881" y="47815"/>
                  </a:lnTo>
                  <a:cubicBezTo>
                    <a:pt x="3972" y="47815"/>
                    <a:pt x="4086" y="47838"/>
                    <a:pt x="4178" y="47838"/>
                  </a:cubicBezTo>
                  <a:cubicBezTo>
                    <a:pt x="4201" y="47838"/>
                    <a:pt x="4246" y="47838"/>
                    <a:pt x="4269" y="47861"/>
                  </a:cubicBezTo>
                  <a:cubicBezTo>
                    <a:pt x="5885" y="47985"/>
                    <a:pt x="7868" y="48062"/>
                    <a:pt x="9588" y="48062"/>
                  </a:cubicBezTo>
                  <a:cubicBezTo>
                    <a:pt x="11026" y="48062"/>
                    <a:pt x="12282" y="48008"/>
                    <a:pt x="12988" y="47883"/>
                  </a:cubicBezTo>
                  <a:cubicBezTo>
                    <a:pt x="13080" y="47085"/>
                    <a:pt x="12966" y="46217"/>
                    <a:pt x="12897" y="45852"/>
                  </a:cubicBezTo>
                  <a:cubicBezTo>
                    <a:pt x="12760" y="45144"/>
                    <a:pt x="13011" y="43935"/>
                    <a:pt x="13673" y="43752"/>
                  </a:cubicBezTo>
                  <a:cubicBezTo>
                    <a:pt x="13764" y="43723"/>
                    <a:pt x="13972" y="43709"/>
                    <a:pt x="14265" y="43709"/>
                  </a:cubicBezTo>
                  <a:cubicBezTo>
                    <a:pt x="16020" y="43709"/>
                    <a:pt x="20830" y="44196"/>
                    <a:pt x="21867" y="44665"/>
                  </a:cubicBezTo>
                  <a:cubicBezTo>
                    <a:pt x="23077" y="45236"/>
                    <a:pt x="19402" y="46217"/>
                    <a:pt x="19402" y="46217"/>
                  </a:cubicBezTo>
                  <a:cubicBezTo>
                    <a:pt x="19402" y="46217"/>
                    <a:pt x="21571" y="46537"/>
                    <a:pt x="23077" y="47085"/>
                  </a:cubicBezTo>
                  <a:cubicBezTo>
                    <a:pt x="24561" y="47655"/>
                    <a:pt x="13468" y="47724"/>
                    <a:pt x="13468" y="47724"/>
                  </a:cubicBezTo>
                  <a:lnTo>
                    <a:pt x="13490" y="47747"/>
                  </a:lnTo>
                  <a:cubicBezTo>
                    <a:pt x="13559" y="47747"/>
                    <a:pt x="13947" y="47792"/>
                    <a:pt x="14632" y="47838"/>
                  </a:cubicBezTo>
                  <a:lnTo>
                    <a:pt x="14655" y="47838"/>
                  </a:lnTo>
                  <a:cubicBezTo>
                    <a:pt x="14769" y="47861"/>
                    <a:pt x="14883" y="47861"/>
                    <a:pt x="15020" y="47861"/>
                  </a:cubicBezTo>
                  <a:cubicBezTo>
                    <a:pt x="15043" y="47883"/>
                    <a:pt x="15065" y="47883"/>
                    <a:pt x="15065" y="47883"/>
                  </a:cubicBezTo>
                  <a:cubicBezTo>
                    <a:pt x="15202" y="47883"/>
                    <a:pt x="15339" y="47883"/>
                    <a:pt x="15476" y="47906"/>
                  </a:cubicBezTo>
                  <a:lnTo>
                    <a:pt x="15568" y="47906"/>
                  </a:lnTo>
                  <a:cubicBezTo>
                    <a:pt x="15705" y="47929"/>
                    <a:pt x="15841" y="47929"/>
                    <a:pt x="15978" y="47929"/>
                  </a:cubicBezTo>
                  <a:cubicBezTo>
                    <a:pt x="16024" y="47952"/>
                    <a:pt x="16070" y="47952"/>
                    <a:pt x="16115" y="47952"/>
                  </a:cubicBezTo>
                  <a:cubicBezTo>
                    <a:pt x="16252" y="47952"/>
                    <a:pt x="16389" y="47975"/>
                    <a:pt x="16549" y="47975"/>
                  </a:cubicBezTo>
                  <a:lnTo>
                    <a:pt x="16709" y="47975"/>
                  </a:lnTo>
                  <a:cubicBezTo>
                    <a:pt x="16846" y="47998"/>
                    <a:pt x="17006" y="47998"/>
                    <a:pt x="17165" y="48020"/>
                  </a:cubicBezTo>
                  <a:lnTo>
                    <a:pt x="17348" y="48020"/>
                  </a:lnTo>
                  <a:cubicBezTo>
                    <a:pt x="17508" y="48020"/>
                    <a:pt x="17668" y="48043"/>
                    <a:pt x="17827" y="48043"/>
                  </a:cubicBezTo>
                  <a:cubicBezTo>
                    <a:pt x="17919" y="48043"/>
                    <a:pt x="17987" y="48066"/>
                    <a:pt x="18056" y="48066"/>
                  </a:cubicBezTo>
                  <a:cubicBezTo>
                    <a:pt x="18215" y="48066"/>
                    <a:pt x="18375" y="48089"/>
                    <a:pt x="18558" y="48089"/>
                  </a:cubicBezTo>
                  <a:cubicBezTo>
                    <a:pt x="18649" y="48089"/>
                    <a:pt x="18717" y="48089"/>
                    <a:pt x="18809" y="48112"/>
                  </a:cubicBezTo>
                  <a:cubicBezTo>
                    <a:pt x="18969" y="48112"/>
                    <a:pt x="19151" y="48112"/>
                    <a:pt x="19334" y="48135"/>
                  </a:cubicBezTo>
                  <a:lnTo>
                    <a:pt x="19608" y="48135"/>
                  </a:lnTo>
                  <a:cubicBezTo>
                    <a:pt x="19813" y="48157"/>
                    <a:pt x="19996" y="48157"/>
                    <a:pt x="20201" y="48157"/>
                  </a:cubicBezTo>
                  <a:cubicBezTo>
                    <a:pt x="20292" y="48157"/>
                    <a:pt x="20384" y="48180"/>
                    <a:pt x="20475" y="48180"/>
                  </a:cubicBezTo>
                  <a:cubicBezTo>
                    <a:pt x="20749" y="48180"/>
                    <a:pt x="21046" y="48203"/>
                    <a:pt x="21365" y="48203"/>
                  </a:cubicBezTo>
                  <a:cubicBezTo>
                    <a:pt x="21639" y="48226"/>
                    <a:pt x="21890" y="48226"/>
                    <a:pt x="22141" y="48226"/>
                  </a:cubicBezTo>
                  <a:cubicBezTo>
                    <a:pt x="22233" y="48249"/>
                    <a:pt x="22301" y="48249"/>
                    <a:pt x="22392" y="48249"/>
                  </a:cubicBezTo>
                  <a:lnTo>
                    <a:pt x="23374" y="48249"/>
                  </a:lnTo>
                  <a:cubicBezTo>
                    <a:pt x="23465" y="48249"/>
                    <a:pt x="23556" y="48272"/>
                    <a:pt x="23648" y="48272"/>
                  </a:cubicBezTo>
                  <a:cubicBezTo>
                    <a:pt x="23785" y="48272"/>
                    <a:pt x="23922" y="48272"/>
                    <a:pt x="24036" y="48249"/>
                  </a:cubicBezTo>
                  <a:lnTo>
                    <a:pt x="24972" y="48249"/>
                  </a:lnTo>
                  <a:cubicBezTo>
                    <a:pt x="25086" y="48226"/>
                    <a:pt x="25200" y="48226"/>
                    <a:pt x="25337" y="48226"/>
                  </a:cubicBezTo>
                  <a:cubicBezTo>
                    <a:pt x="26159" y="48020"/>
                    <a:pt x="27003" y="47838"/>
                    <a:pt x="27779" y="47655"/>
                  </a:cubicBezTo>
                  <a:cubicBezTo>
                    <a:pt x="27916" y="47541"/>
                    <a:pt x="28030" y="47427"/>
                    <a:pt x="28122" y="47290"/>
                  </a:cubicBezTo>
                  <a:cubicBezTo>
                    <a:pt x="28144" y="47222"/>
                    <a:pt x="28190" y="47153"/>
                    <a:pt x="28190" y="47085"/>
                  </a:cubicBezTo>
                  <a:cubicBezTo>
                    <a:pt x="28213" y="47085"/>
                    <a:pt x="28213" y="47062"/>
                    <a:pt x="28213" y="47062"/>
                  </a:cubicBezTo>
                  <a:cubicBezTo>
                    <a:pt x="28236" y="46970"/>
                    <a:pt x="28236" y="46902"/>
                    <a:pt x="28258" y="46811"/>
                  </a:cubicBezTo>
                  <a:cubicBezTo>
                    <a:pt x="28350" y="45510"/>
                    <a:pt x="29080" y="40945"/>
                    <a:pt x="27962" y="40945"/>
                  </a:cubicBezTo>
                  <a:cubicBezTo>
                    <a:pt x="27962" y="40945"/>
                    <a:pt x="28532" y="34805"/>
                    <a:pt x="27414" y="30148"/>
                  </a:cubicBezTo>
                  <a:cubicBezTo>
                    <a:pt x="26592" y="26793"/>
                    <a:pt x="25428" y="23483"/>
                    <a:pt x="24127" y="20288"/>
                  </a:cubicBezTo>
                  <a:cubicBezTo>
                    <a:pt x="23511" y="18804"/>
                    <a:pt x="22872" y="17343"/>
                    <a:pt x="22164" y="15905"/>
                  </a:cubicBezTo>
                  <a:cubicBezTo>
                    <a:pt x="21593" y="14741"/>
                    <a:pt x="20817" y="13417"/>
                    <a:pt x="21365" y="12116"/>
                  </a:cubicBezTo>
                  <a:cubicBezTo>
                    <a:pt x="21457" y="11911"/>
                    <a:pt x="21525" y="11728"/>
                    <a:pt x="21593" y="11523"/>
                  </a:cubicBezTo>
                  <a:cubicBezTo>
                    <a:pt x="21616" y="11454"/>
                    <a:pt x="21639" y="11386"/>
                    <a:pt x="21662" y="11340"/>
                  </a:cubicBezTo>
                  <a:cubicBezTo>
                    <a:pt x="21708" y="11203"/>
                    <a:pt x="21753" y="11089"/>
                    <a:pt x="21799" y="10952"/>
                  </a:cubicBezTo>
                  <a:cubicBezTo>
                    <a:pt x="21822" y="10861"/>
                    <a:pt x="21845" y="10792"/>
                    <a:pt x="21867" y="10701"/>
                  </a:cubicBezTo>
                  <a:cubicBezTo>
                    <a:pt x="21913" y="10587"/>
                    <a:pt x="21936" y="10473"/>
                    <a:pt x="21982" y="10359"/>
                  </a:cubicBezTo>
                  <a:cubicBezTo>
                    <a:pt x="22004" y="10290"/>
                    <a:pt x="22027" y="10199"/>
                    <a:pt x="22050" y="10108"/>
                  </a:cubicBezTo>
                  <a:cubicBezTo>
                    <a:pt x="22073" y="9994"/>
                    <a:pt x="22118" y="9902"/>
                    <a:pt x="22141" y="9788"/>
                  </a:cubicBezTo>
                  <a:cubicBezTo>
                    <a:pt x="22164" y="9697"/>
                    <a:pt x="22187" y="9606"/>
                    <a:pt x="22210" y="9514"/>
                  </a:cubicBezTo>
                  <a:cubicBezTo>
                    <a:pt x="22233" y="9400"/>
                    <a:pt x="22255" y="9309"/>
                    <a:pt x="22278" y="9195"/>
                  </a:cubicBezTo>
                  <a:cubicBezTo>
                    <a:pt x="22301" y="9103"/>
                    <a:pt x="22324" y="9012"/>
                    <a:pt x="22347" y="8921"/>
                  </a:cubicBezTo>
                  <a:cubicBezTo>
                    <a:pt x="22370" y="8807"/>
                    <a:pt x="22370" y="8715"/>
                    <a:pt x="22392" y="8624"/>
                  </a:cubicBezTo>
                  <a:cubicBezTo>
                    <a:pt x="22415" y="8510"/>
                    <a:pt x="22438" y="8419"/>
                    <a:pt x="22461" y="8327"/>
                  </a:cubicBezTo>
                  <a:cubicBezTo>
                    <a:pt x="22461" y="8236"/>
                    <a:pt x="22484" y="8122"/>
                    <a:pt x="22506" y="8031"/>
                  </a:cubicBezTo>
                  <a:cubicBezTo>
                    <a:pt x="22529" y="7939"/>
                    <a:pt x="22529" y="7825"/>
                    <a:pt x="22552" y="7734"/>
                  </a:cubicBezTo>
                  <a:cubicBezTo>
                    <a:pt x="22575" y="7643"/>
                    <a:pt x="22575" y="7551"/>
                    <a:pt x="22598" y="7460"/>
                  </a:cubicBezTo>
                  <a:cubicBezTo>
                    <a:pt x="22598" y="7346"/>
                    <a:pt x="22621" y="7232"/>
                    <a:pt x="22643" y="7118"/>
                  </a:cubicBezTo>
                  <a:cubicBezTo>
                    <a:pt x="22643" y="7049"/>
                    <a:pt x="22666" y="6981"/>
                    <a:pt x="22666" y="6912"/>
                  </a:cubicBezTo>
                  <a:cubicBezTo>
                    <a:pt x="22712" y="6456"/>
                    <a:pt x="22758" y="5976"/>
                    <a:pt x="22803" y="5497"/>
                  </a:cubicBezTo>
                  <a:cubicBezTo>
                    <a:pt x="22803" y="5474"/>
                    <a:pt x="22803" y="5428"/>
                    <a:pt x="22803" y="5383"/>
                  </a:cubicBezTo>
                  <a:cubicBezTo>
                    <a:pt x="22826" y="5246"/>
                    <a:pt x="22826" y="5086"/>
                    <a:pt x="22849" y="4949"/>
                  </a:cubicBezTo>
                  <a:cubicBezTo>
                    <a:pt x="22849" y="4904"/>
                    <a:pt x="22849" y="4835"/>
                    <a:pt x="22849" y="4789"/>
                  </a:cubicBezTo>
                  <a:cubicBezTo>
                    <a:pt x="22872" y="4652"/>
                    <a:pt x="22872" y="4515"/>
                    <a:pt x="22872" y="4356"/>
                  </a:cubicBezTo>
                  <a:cubicBezTo>
                    <a:pt x="22872" y="4310"/>
                    <a:pt x="22895" y="4264"/>
                    <a:pt x="22895" y="4196"/>
                  </a:cubicBezTo>
                  <a:cubicBezTo>
                    <a:pt x="22895" y="4059"/>
                    <a:pt x="22895" y="3899"/>
                    <a:pt x="22917" y="3762"/>
                  </a:cubicBezTo>
                  <a:cubicBezTo>
                    <a:pt x="22917" y="3717"/>
                    <a:pt x="22917" y="3671"/>
                    <a:pt x="22917" y="3602"/>
                  </a:cubicBezTo>
                  <a:cubicBezTo>
                    <a:pt x="22917" y="3466"/>
                    <a:pt x="22917" y="3306"/>
                    <a:pt x="22940" y="3146"/>
                  </a:cubicBezTo>
                  <a:cubicBezTo>
                    <a:pt x="22940" y="3146"/>
                    <a:pt x="22940" y="3123"/>
                    <a:pt x="22940" y="3100"/>
                  </a:cubicBezTo>
                  <a:cubicBezTo>
                    <a:pt x="21207" y="1186"/>
                    <a:pt x="19670" y="1"/>
                    <a:pt x="1862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0" name="Google Shape;2922;p41">
              <a:extLst>
                <a:ext uri="{FF2B5EF4-FFF2-40B4-BE49-F238E27FC236}">
                  <a16:creationId xmlns:a16="http://schemas.microsoft.com/office/drawing/2014/main" id="{ADD50E1C-259E-9DF1-888A-04FDBABA8DDB}"/>
                </a:ext>
              </a:extLst>
            </p:cNvPr>
            <p:cNvSpPr/>
            <p:nvPr/>
          </p:nvSpPr>
          <p:spPr>
            <a:xfrm>
              <a:off x="4452325" y="2947350"/>
              <a:ext cx="239600" cy="163225"/>
            </a:xfrm>
            <a:custGeom>
              <a:avLst/>
              <a:gdLst/>
              <a:ahLst/>
              <a:cxnLst/>
              <a:rect l="l" t="t" r="r" b="b"/>
              <a:pathLst>
                <a:path w="9584" h="6529" extrusionOk="0">
                  <a:moveTo>
                    <a:pt x="2713" y="1"/>
                  </a:moveTo>
                  <a:cubicBezTo>
                    <a:pt x="2530" y="1"/>
                    <a:pt x="6981" y="252"/>
                    <a:pt x="6981" y="252"/>
                  </a:cubicBezTo>
                  <a:cubicBezTo>
                    <a:pt x="6981" y="252"/>
                    <a:pt x="7369" y="4155"/>
                    <a:pt x="4699" y="4657"/>
                  </a:cubicBezTo>
                  <a:cubicBezTo>
                    <a:pt x="4547" y="4686"/>
                    <a:pt x="4399" y="4699"/>
                    <a:pt x="4254" y="4699"/>
                  </a:cubicBezTo>
                  <a:cubicBezTo>
                    <a:pt x="1842" y="4699"/>
                    <a:pt x="339" y="983"/>
                    <a:pt x="339" y="982"/>
                  </a:cubicBezTo>
                  <a:lnTo>
                    <a:pt x="339" y="982"/>
                  </a:lnTo>
                  <a:cubicBezTo>
                    <a:pt x="0" y="2797"/>
                    <a:pt x="2205" y="6529"/>
                    <a:pt x="5005" y="6529"/>
                  </a:cubicBezTo>
                  <a:cubicBezTo>
                    <a:pt x="5410" y="6529"/>
                    <a:pt x="5827" y="6451"/>
                    <a:pt x="6251" y="6278"/>
                  </a:cubicBezTo>
                  <a:cubicBezTo>
                    <a:pt x="9584" y="4908"/>
                    <a:pt x="9104" y="206"/>
                    <a:pt x="9104" y="206"/>
                  </a:cubicBezTo>
                  <a:cubicBezTo>
                    <a:pt x="9104" y="206"/>
                    <a:pt x="2896" y="1"/>
                    <a:pt x="271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1" name="Google Shape;2923;p41">
              <a:extLst>
                <a:ext uri="{FF2B5EF4-FFF2-40B4-BE49-F238E27FC236}">
                  <a16:creationId xmlns:a16="http://schemas.microsoft.com/office/drawing/2014/main" id="{6ADBCFC9-BA2A-03E1-FE83-D1023FD83379}"/>
                </a:ext>
              </a:extLst>
            </p:cNvPr>
            <p:cNvSpPr/>
            <p:nvPr/>
          </p:nvSpPr>
          <p:spPr>
            <a:xfrm>
              <a:off x="4383200" y="2761325"/>
              <a:ext cx="84475" cy="187900"/>
            </a:xfrm>
            <a:custGeom>
              <a:avLst/>
              <a:gdLst/>
              <a:ahLst/>
              <a:cxnLst/>
              <a:rect l="l" t="t" r="r" b="b"/>
              <a:pathLst>
                <a:path w="3379" h="7516" extrusionOk="0">
                  <a:moveTo>
                    <a:pt x="3127" y="1"/>
                  </a:moveTo>
                  <a:cubicBezTo>
                    <a:pt x="3036" y="1"/>
                    <a:pt x="2990" y="1256"/>
                    <a:pt x="2922" y="2512"/>
                  </a:cubicBezTo>
                  <a:lnTo>
                    <a:pt x="2853" y="5023"/>
                  </a:lnTo>
                  <a:cubicBezTo>
                    <a:pt x="2853" y="5023"/>
                    <a:pt x="2853" y="5114"/>
                    <a:pt x="2853" y="5228"/>
                  </a:cubicBezTo>
                  <a:cubicBezTo>
                    <a:pt x="2853" y="5365"/>
                    <a:pt x="2853" y="5570"/>
                    <a:pt x="2830" y="5776"/>
                  </a:cubicBezTo>
                  <a:cubicBezTo>
                    <a:pt x="2808" y="6209"/>
                    <a:pt x="2602" y="6757"/>
                    <a:pt x="2100" y="7054"/>
                  </a:cubicBezTo>
                  <a:cubicBezTo>
                    <a:pt x="1938" y="7144"/>
                    <a:pt x="1706" y="7205"/>
                    <a:pt x="1492" y="7205"/>
                  </a:cubicBezTo>
                  <a:cubicBezTo>
                    <a:pt x="1434" y="7205"/>
                    <a:pt x="1378" y="7201"/>
                    <a:pt x="1324" y="7191"/>
                  </a:cubicBezTo>
                  <a:cubicBezTo>
                    <a:pt x="1050" y="7145"/>
                    <a:pt x="799" y="7054"/>
                    <a:pt x="616" y="6940"/>
                  </a:cubicBezTo>
                  <a:cubicBezTo>
                    <a:pt x="245" y="6699"/>
                    <a:pt x="62" y="6459"/>
                    <a:pt x="27" y="6459"/>
                  </a:cubicBezTo>
                  <a:cubicBezTo>
                    <a:pt x="25" y="6459"/>
                    <a:pt x="24" y="6460"/>
                    <a:pt x="23" y="6460"/>
                  </a:cubicBezTo>
                  <a:cubicBezTo>
                    <a:pt x="0" y="6460"/>
                    <a:pt x="114" y="6780"/>
                    <a:pt x="502" y="7100"/>
                  </a:cubicBezTo>
                  <a:cubicBezTo>
                    <a:pt x="752" y="7318"/>
                    <a:pt x="1174" y="7516"/>
                    <a:pt x="1635" y="7516"/>
                  </a:cubicBezTo>
                  <a:cubicBezTo>
                    <a:pt x="1847" y="7516"/>
                    <a:pt x="2067" y="7474"/>
                    <a:pt x="2283" y="7374"/>
                  </a:cubicBezTo>
                  <a:cubicBezTo>
                    <a:pt x="2420" y="7282"/>
                    <a:pt x="2579" y="7214"/>
                    <a:pt x="2716" y="7077"/>
                  </a:cubicBezTo>
                  <a:cubicBezTo>
                    <a:pt x="2762" y="7008"/>
                    <a:pt x="2830" y="6963"/>
                    <a:pt x="2876" y="6894"/>
                  </a:cubicBezTo>
                  <a:cubicBezTo>
                    <a:pt x="2922" y="6826"/>
                    <a:pt x="2990" y="6757"/>
                    <a:pt x="3036" y="6689"/>
                  </a:cubicBezTo>
                  <a:cubicBezTo>
                    <a:pt x="3127" y="6552"/>
                    <a:pt x="3150" y="6392"/>
                    <a:pt x="3218" y="6255"/>
                  </a:cubicBezTo>
                  <a:cubicBezTo>
                    <a:pt x="3241" y="6118"/>
                    <a:pt x="3287" y="5981"/>
                    <a:pt x="3310" y="5844"/>
                  </a:cubicBezTo>
                  <a:cubicBezTo>
                    <a:pt x="3355" y="5593"/>
                    <a:pt x="3355" y="5388"/>
                    <a:pt x="3378" y="5251"/>
                  </a:cubicBezTo>
                  <a:cubicBezTo>
                    <a:pt x="3378" y="5114"/>
                    <a:pt x="3378" y="5023"/>
                    <a:pt x="3378" y="5023"/>
                  </a:cubicBezTo>
                  <a:cubicBezTo>
                    <a:pt x="3378" y="5023"/>
                    <a:pt x="3333" y="3767"/>
                    <a:pt x="3310" y="2512"/>
                  </a:cubicBezTo>
                  <a:cubicBezTo>
                    <a:pt x="3264" y="1256"/>
                    <a:pt x="3196" y="1"/>
                    <a:pt x="312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2" name="Google Shape;2924;p41">
              <a:extLst>
                <a:ext uri="{FF2B5EF4-FFF2-40B4-BE49-F238E27FC236}">
                  <a16:creationId xmlns:a16="http://schemas.microsoft.com/office/drawing/2014/main" id="{E645689D-7C2A-F2E2-F9C3-D8BD77473DF7}"/>
                </a:ext>
              </a:extLst>
            </p:cNvPr>
            <p:cNvSpPr/>
            <p:nvPr/>
          </p:nvSpPr>
          <p:spPr>
            <a:xfrm>
              <a:off x="4460225" y="2945650"/>
              <a:ext cx="219725" cy="171225"/>
            </a:xfrm>
            <a:custGeom>
              <a:avLst/>
              <a:gdLst/>
              <a:ahLst/>
              <a:cxnLst/>
              <a:rect l="l" t="t" r="r" b="b"/>
              <a:pathLst>
                <a:path w="8789" h="6849" extrusionOk="0">
                  <a:moveTo>
                    <a:pt x="4520" y="1"/>
                  </a:moveTo>
                  <a:cubicBezTo>
                    <a:pt x="4520" y="1"/>
                    <a:pt x="274" y="115"/>
                    <a:pt x="274" y="274"/>
                  </a:cubicBezTo>
                  <a:cubicBezTo>
                    <a:pt x="274" y="411"/>
                    <a:pt x="4520" y="525"/>
                    <a:pt x="4520" y="525"/>
                  </a:cubicBezTo>
                  <a:cubicBezTo>
                    <a:pt x="4520" y="525"/>
                    <a:pt x="7715" y="434"/>
                    <a:pt x="8583" y="320"/>
                  </a:cubicBezTo>
                  <a:lnTo>
                    <a:pt x="8583" y="320"/>
                  </a:lnTo>
                  <a:cubicBezTo>
                    <a:pt x="8537" y="480"/>
                    <a:pt x="8514" y="936"/>
                    <a:pt x="8423" y="1575"/>
                  </a:cubicBezTo>
                  <a:cubicBezTo>
                    <a:pt x="8355" y="1963"/>
                    <a:pt x="8286" y="2420"/>
                    <a:pt x="8149" y="2876"/>
                  </a:cubicBezTo>
                  <a:cubicBezTo>
                    <a:pt x="8035" y="3356"/>
                    <a:pt x="7852" y="3835"/>
                    <a:pt x="7601" y="4292"/>
                  </a:cubicBezTo>
                  <a:cubicBezTo>
                    <a:pt x="7373" y="4748"/>
                    <a:pt x="7076" y="5159"/>
                    <a:pt x="6711" y="5479"/>
                  </a:cubicBezTo>
                  <a:cubicBezTo>
                    <a:pt x="6369" y="5775"/>
                    <a:pt x="5981" y="6004"/>
                    <a:pt x="5638" y="6118"/>
                  </a:cubicBezTo>
                  <a:cubicBezTo>
                    <a:pt x="5296" y="6232"/>
                    <a:pt x="4976" y="6300"/>
                    <a:pt x="4771" y="6300"/>
                  </a:cubicBezTo>
                  <a:cubicBezTo>
                    <a:pt x="4657" y="6300"/>
                    <a:pt x="4566" y="6323"/>
                    <a:pt x="4520" y="6323"/>
                  </a:cubicBezTo>
                  <a:lnTo>
                    <a:pt x="4429" y="6323"/>
                  </a:lnTo>
                  <a:cubicBezTo>
                    <a:pt x="4429" y="6323"/>
                    <a:pt x="4314" y="6300"/>
                    <a:pt x="4086" y="6300"/>
                  </a:cubicBezTo>
                  <a:cubicBezTo>
                    <a:pt x="3881" y="6277"/>
                    <a:pt x="3584" y="6232"/>
                    <a:pt x="3242" y="6095"/>
                  </a:cubicBezTo>
                  <a:cubicBezTo>
                    <a:pt x="2534" y="5844"/>
                    <a:pt x="1758" y="5136"/>
                    <a:pt x="1233" y="4246"/>
                  </a:cubicBezTo>
                  <a:cubicBezTo>
                    <a:pt x="708" y="3356"/>
                    <a:pt x="388" y="2329"/>
                    <a:pt x="229" y="1575"/>
                  </a:cubicBezTo>
                  <a:cubicBezTo>
                    <a:pt x="229" y="1484"/>
                    <a:pt x="206" y="1393"/>
                    <a:pt x="183" y="1302"/>
                  </a:cubicBezTo>
                  <a:cubicBezTo>
                    <a:pt x="183" y="1210"/>
                    <a:pt x="183" y="1119"/>
                    <a:pt x="183" y="1050"/>
                  </a:cubicBezTo>
                  <a:cubicBezTo>
                    <a:pt x="183" y="891"/>
                    <a:pt x="160" y="754"/>
                    <a:pt x="183" y="640"/>
                  </a:cubicBezTo>
                  <a:cubicBezTo>
                    <a:pt x="183" y="411"/>
                    <a:pt x="183" y="274"/>
                    <a:pt x="160" y="274"/>
                  </a:cubicBezTo>
                  <a:cubicBezTo>
                    <a:pt x="159" y="273"/>
                    <a:pt x="157" y="272"/>
                    <a:pt x="155" y="272"/>
                  </a:cubicBezTo>
                  <a:cubicBezTo>
                    <a:pt x="134" y="272"/>
                    <a:pt x="111" y="405"/>
                    <a:pt x="69" y="617"/>
                  </a:cubicBezTo>
                  <a:cubicBezTo>
                    <a:pt x="46" y="731"/>
                    <a:pt x="23" y="891"/>
                    <a:pt x="23" y="1050"/>
                  </a:cubicBezTo>
                  <a:cubicBezTo>
                    <a:pt x="23" y="1119"/>
                    <a:pt x="23" y="1210"/>
                    <a:pt x="0" y="1302"/>
                  </a:cubicBezTo>
                  <a:cubicBezTo>
                    <a:pt x="23" y="1416"/>
                    <a:pt x="23" y="1484"/>
                    <a:pt x="46" y="1598"/>
                  </a:cubicBezTo>
                  <a:cubicBezTo>
                    <a:pt x="115" y="2397"/>
                    <a:pt x="388" y="3470"/>
                    <a:pt x="913" y="4429"/>
                  </a:cubicBezTo>
                  <a:cubicBezTo>
                    <a:pt x="1416" y="5387"/>
                    <a:pt x="2237" y="6209"/>
                    <a:pt x="3036" y="6529"/>
                  </a:cubicBezTo>
                  <a:cubicBezTo>
                    <a:pt x="3424" y="6711"/>
                    <a:pt x="3789" y="6780"/>
                    <a:pt x="4041" y="6802"/>
                  </a:cubicBezTo>
                  <a:cubicBezTo>
                    <a:pt x="4292" y="6825"/>
                    <a:pt x="4429" y="6848"/>
                    <a:pt x="4429" y="6848"/>
                  </a:cubicBezTo>
                  <a:lnTo>
                    <a:pt x="4520" y="6848"/>
                  </a:lnTo>
                  <a:cubicBezTo>
                    <a:pt x="4588" y="6825"/>
                    <a:pt x="4702" y="6825"/>
                    <a:pt x="4817" y="6802"/>
                  </a:cubicBezTo>
                  <a:cubicBezTo>
                    <a:pt x="5068" y="6802"/>
                    <a:pt x="5410" y="6711"/>
                    <a:pt x="5798" y="6574"/>
                  </a:cubicBezTo>
                  <a:cubicBezTo>
                    <a:pt x="6209" y="6437"/>
                    <a:pt x="6620" y="6141"/>
                    <a:pt x="7008" y="5798"/>
                  </a:cubicBezTo>
                  <a:cubicBezTo>
                    <a:pt x="7396" y="5433"/>
                    <a:pt x="7693" y="4954"/>
                    <a:pt x="7944" y="4451"/>
                  </a:cubicBezTo>
                  <a:cubicBezTo>
                    <a:pt x="8172" y="3972"/>
                    <a:pt x="8332" y="3447"/>
                    <a:pt x="8446" y="2945"/>
                  </a:cubicBezTo>
                  <a:cubicBezTo>
                    <a:pt x="8537" y="2466"/>
                    <a:pt x="8606" y="1986"/>
                    <a:pt x="8628" y="1598"/>
                  </a:cubicBezTo>
                  <a:cubicBezTo>
                    <a:pt x="8674" y="936"/>
                    <a:pt x="8651" y="457"/>
                    <a:pt x="8606" y="320"/>
                  </a:cubicBezTo>
                  <a:cubicBezTo>
                    <a:pt x="8720" y="297"/>
                    <a:pt x="8788" y="274"/>
                    <a:pt x="8788" y="274"/>
                  </a:cubicBezTo>
                  <a:cubicBezTo>
                    <a:pt x="8788" y="115"/>
                    <a:pt x="4520" y="1"/>
                    <a:pt x="452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3" name="Google Shape;2925;p41">
              <a:extLst>
                <a:ext uri="{FF2B5EF4-FFF2-40B4-BE49-F238E27FC236}">
                  <a16:creationId xmlns:a16="http://schemas.microsoft.com/office/drawing/2014/main" id="{6ADF5BF1-F02B-5FD3-AC3C-FD8F48F35B7C}"/>
                </a:ext>
              </a:extLst>
            </p:cNvPr>
            <p:cNvSpPr/>
            <p:nvPr/>
          </p:nvSpPr>
          <p:spPr>
            <a:xfrm>
              <a:off x="4748975" y="3173900"/>
              <a:ext cx="307575" cy="487350"/>
            </a:xfrm>
            <a:custGeom>
              <a:avLst/>
              <a:gdLst/>
              <a:ahLst/>
              <a:cxnLst/>
              <a:rect l="l" t="t" r="r" b="b"/>
              <a:pathLst>
                <a:path w="12303" h="19494" extrusionOk="0">
                  <a:moveTo>
                    <a:pt x="23" y="1"/>
                  </a:moveTo>
                  <a:cubicBezTo>
                    <a:pt x="0" y="23"/>
                    <a:pt x="69" y="92"/>
                    <a:pt x="160" y="252"/>
                  </a:cubicBezTo>
                  <a:cubicBezTo>
                    <a:pt x="205" y="320"/>
                    <a:pt x="274" y="389"/>
                    <a:pt x="365" y="503"/>
                  </a:cubicBezTo>
                  <a:cubicBezTo>
                    <a:pt x="434" y="594"/>
                    <a:pt x="525" y="685"/>
                    <a:pt x="639" y="777"/>
                  </a:cubicBezTo>
                  <a:cubicBezTo>
                    <a:pt x="662" y="822"/>
                    <a:pt x="708" y="845"/>
                    <a:pt x="730" y="868"/>
                  </a:cubicBezTo>
                  <a:cubicBezTo>
                    <a:pt x="708" y="936"/>
                    <a:pt x="708" y="1005"/>
                    <a:pt x="685" y="1096"/>
                  </a:cubicBezTo>
                  <a:cubicBezTo>
                    <a:pt x="662" y="1370"/>
                    <a:pt x="616" y="1758"/>
                    <a:pt x="594" y="2215"/>
                  </a:cubicBezTo>
                  <a:cubicBezTo>
                    <a:pt x="548" y="3128"/>
                    <a:pt x="594" y="4383"/>
                    <a:pt x="845" y="5593"/>
                  </a:cubicBezTo>
                  <a:cubicBezTo>
                    <a:pt x="913" y="5890"/>
                    <a:pt x="959" y="6209"/>
                    <a:pt x="1050" y="6506"/>
                  </a:cubicBezTo>
                  <a:cubicBezTo>
                    <a:pt x="1141" y="6780"/>
                    <a:pt x="1233" y="7076"/>
                    <a:pt x="1324" y="7350"/>
                  </a:cubicBezTo>
                  <a:cubicBezTo>
                    <a:pt x="1438" y="7624"/>
                    <a:pt x="1552" y="7875"/>
                    <a:pt x="1666" y="8126"/>
                  </a:cubicBezTo>
                  <a:cubicBezTo>
                    <a:pt x="1712" y="8241"/>
                    <a:pt x="1780" y="8377"/>
                    <a:pt x="1826" y="8492"/>
                  </a:cubicBezTo>
                  <a:cubicBezTo>
                    <a:pt x="1895" y="8583"/>
                    <a:pt x="1963" y="8697"/>
                    <a:pt x="2009" y="8788"/>
                  </a:cubicBezTo>
                  <a:cubicBezTo>
                    <a:pt x="2260" y="9199"/>
                    <a:pt x="2465" y="9542"/>
                    <a:pt x="2625" y="9747"/>
                  </a:cubicBezTo>
                  <a:cubicBezTo>
                    <a:pt x="2785" y="9975"/>
                    <a:pt x="2876" y="10089"/>
                    <a:pt x="2876" y="10089"/>
                  </a:cubicBezTo>
                  <a:cubicBezTo>
                    <a:pt x="2876" y="10089"/>
                    <a:pt x="2990" y="10204"/>
                    <a:pt x="3173" y="10432"/>
                  </a:cubicBezTo>
                  <a:cubicBezTo>
                    <a:pt x="3264" y="10523"/>
                    <a:pt x="3378" y="10637"/>
                    <a:pt x="3515" y="10797"/>
                  </a:cubicBezTo>
                  <a:cubicBezTo>
                    <a:pt x="3629" y="10934"/>
                    <a:pt x="3812" y="11071"/>
                    <a:pt x="3994" y="11231"/>
                  </a:cubicBezTo>
                  <a:cubicBezTo>
                    <a:pt x="4383" y="11505"/>
                    <a:pt x="4862" y="11847"/>
                    <a:pt x="5478" y="11961"/>
                  </a:cubicBezTo>
                  <a:cubicBezTo>
                    <a:pt x="5732" y="12020"/>
                    <a:pt x="5999" y="12049"/>
                    <a:pt x="6270" y="12049"/>
                  </a:cubicBezTo>
                  <a:cubicBezTo>
                    <a:pt x="6631" y="12049"/>
                    <a:pt x="6998" y="11997"/>
                    <a:pt x="7350" y="11893"/>
                  </a:cubicBezTo>
                  <a:cubicBezTo>
                    <a:pt x="7966" y="11710"/>
                    <a:pt x="8537" y="11368"/>
                    <a:pt x="8970" y="10934"/>
                  </a:cubicBezTo>
                  <a:cubicBezTo>
                    <a:pt x="9085" y="10843"/>
                    <a:pt x="9176" y="10728"/>
                    <a:pt x="9267" y="10614"/>
                  </a:cubicBezTo>
                  <a:cubicBezTo>
                    <a:pt x="9336" y="10500"/>
                    <a:pt x="9427" y="10409"/>
                    <a:pt x="9518" y="10295"/>
                  </a:cubicBezTo>
                  <a:cubicBezTo>
                    <a:pt x="9632" y="10044"/>
                    <a:pt x="9792" y="9838"/>
                    <a:pt x="9861" y="9610"/>
                  </a:cubicBezTo>
                  <a:cubicBezTo>
                    <a:pt x="9906" y="9519"/>
                    <a:pt x="9952" y="9405"/>
                    <a:pt x="9998" y="9313"/>
                  </a:cubicBezTo>
                  <a:lnTo>
                    <a:pt x="10020" y="9245"/>
                  </a:lnTo>
                  <a:lnTo>
                    <a:pt x="10043" y="9176"/>
                  </a:lnTo>
                  <a:cubicBezTo>
                    <a:pt x="10066" y="9131"/>
                    <a:pt x="10089" y="9085"/>
                    <a:pt x="10112" y="9039"/>
                  </a:cubicBezTo>
                  <a:cubicBezTo>
                    <a:pt x="10180" y="8857"/>
                    <a:pt x="10203" y="8697"/>
                    <a:pt x="10226" y="8560"/>
                  </a:cubicBezTo>
                  <a:cubicBezTo>
                    <a:pt x="10271" y="8286"/>
                    <a:pt x="10271" y="8126"/>
                    <a:pt x="10249" y="8126"/>
                  </a:cubicBezTo>
                  <a:lnTo>
                    <a:pt x="10249" y="8126"/>
                  </a:lnTo>
                  <a:cubicBezTo>
                    <a:pt x="10249" y="8126"/>
                    <a:pt x="10203" y="8286"/>
                    <a:pt x="10134" y="8537"/>
                  </a:cubicBezTo>
                  <a:cubicBezTo>
                    <a:pt x="10089" y="8651"/>
                    <a:pt x="10043" y="8811"/>
                    <a:pt x="9975" y="8971"/>
                  </a:cubicBezTo>
                  <a:cubicBezTo>
                    <a:pt x="9952" y="9017"/>
                    <a:pt x="9929" y="9062"/>
                    <a:pt x="9906" y="9085"/>
                  </a:cubicBezTo>
                  <a:cubicBezTo>
                    <a:pt x="9883" y="9131"/>
                    <a:pt x="9861" y="9199"/>
                    <a:pt x="9838" y="9245"/>
                  </a:cubicBezTo>
                  <a:cubicBezTo>
                    <a:pt x="9792" y="9336"/>
                    <a:pt x="9724" y="9427"/>
                    <a:pt x="9678" y="9542"/>
                  </a:cubicBezTo>
                  <a:cubicBezTo>
                    <a:pt x="9313" y="10340"/>
                    <a:pt x="8400" y="11253"/>
                    <a:pt x="7258" y="11527"/>
                  </a:cubicBezTo>
                  <a:cubicBezTo>
                    <a:pt x="6984" y="11604"/>
                    <a:pt x="6704" y="11639"/>
                    <a:pt x="6432" y="11639"/>
                  </a:cubicBezTo>
                  <a:cubicBezTo>
                    <a:pt x="6138" y="11639"/>
                    <a:pt x="5853" y="11598"/>
                    <a:pt x="5592" y="11527"/>
                  </a:cubicBezTo>
                  <a:cubicBezTo>
                    <a:pt x="5044" y="11436"/>
                    <a:pt x="4634" y="11117"/>
                    <a:pt x="4291" y="10843"/>
                  </a:cubicBezTo>
                  <a:cubicBezTo>
                    <a:pt x="4131" y="10706"/>
                    <a:pt x="3994" y="10569"/>
                    <a:pt x="3858" y="10432"/>
                  </a:cubicBezTo>
                  <a:cubicBezTo>
                    <a:pt x="3743" y="10295"/>
                    <a:pt x="3629" y="10181"/>
                    <a:pt x="3561" y="10089"/>
                  </a:cubicBezTo>
                  <a:cubicBezTo>
                    <a:pt x="3401" y="9884"/>
                    <a:pt x="3310" y="9770"/>
                    <a:pt x="3310" y="9770"/>
                  </a:cubicBezTo>
                  <a:cubicBezTo>
                    <a:pt x="3310" y="9770"/>
                    <a:pt x="3196" y="9656"/>
                    <a:pt x="3036" y="9450"/>
                  </a:cubicBezTo>
                  <a:cubicBezTo>
                    <a:pt x="2876" y="9222"/>
                    <a:pt x="2671" y="8925"/>
                    <a:pt x="2442" y="8537"/>
                  </a:cubicBezTo>
                  <a:cubicBezTo>
                    <a:pt x="2374" y="8446"/>
                    <a:pt x="2305" y="8355"/>
                    <a:pt x="2237" y="8263"/>
                  </a:cubicBezTo>
                  <a:cubicBezTo>
                    <a:pt x="2191" y="8149"/>
                    <a:pt x="2123" y="8035"/>
                    <a:pt x="2077" y="7921"/>
                  </a:cubicBezTo>
                  <a:cubicBezTo>
                    <a:pt x="1963" y="7693"/>
                    <a:pt x="1826" y="7442"/>
                    <a:pt x="1735" y="7191"/>
                  </a:cubicBezTo>
                  <a:cubicBezTo>
                    <a:pt x="1621" y="6939"/>
                    <a:pt x="1529" y="6666"/>
                    <a:pt x="1438" y="6369"/>
                  </a:cubicBezTo>
                  <a:cubicBezTo>
                    <a:pt x="1324" y="6095"/>
                    <a:pt x="1278" y="5798"/>
                    <a:pt x="1187" y="5502"/>
                  </a:cubicBezTo>
                  <a:cubicBezTo>
                    <a:pt x="730" y="3607"/>
                    <a:pt x="799" y="1621"/>
                    <a:pt x="799" y="936"/>
                  </a:cubicBezTo>
                  <a:lnTo>
                    <a:pt x="799" y="936"/>
                  </a:lnTo>
                  <a:cubicBezTo>
                    <a:pt x="1210" y="1324"/>
                    <a:pt x="1803" y="1735"/>
                    <a:pt x="2420" y="2078"/>
                  </a:cubicBezTo>
                  <a:cubicBezTo>
                    <a:pt x="3104" y="2489"/>
                    <a:pt x="3789" y="2854"/>
                    <a:pt x="4314" y="3128"/>
                  </a:cubicBezTo>
                  <a:cubicBezTo>
                    <a:pt x="4839" y="3424"/>
                    <a:pt x="5181" y="3607"/>
                    <a:pt x="5181" y="3607"/>
                  </a:cubicBezTo>
                  <a:cubicBezTo>
                    <a:pt x="5181" y="3607"/>
                    <a:pt x="5547" y="3767"/>
                    <a:pt x="6094" y="4018"/>
                  </a:cubicBezTo>
                  <a:cubicBezTo>
                    <a:pt x="6642" y="4246"/>
                    <a:pt x="7373" y="4566"/>
                    <a:pt x="8126" y="4794"/>
                  </a:cubicBezTo>
                  <a:cubicBezTo>
                    <a:pt x="8879" y="5045"/>
                    <a:pt x="9678" y="5228"/>
                    <a:pt x="10249" y="5319"/>
                  </a:cubicBezTo>
                  <a:cubicBezTo>
                    <a:pt x="10271" y="5342"/>
                    <a:pt x="10271" y="5342"/>
                    <a:pt x="10271" y="5342"/>
                  </a:cubicBezTo>
                  <a:cubicBezTo>
                    <a:pt x="10317" y="5479"/>
                    <a:pt x="10363" y="5638"/>
                    <a:pt x="10386" y="5775"/>
                  </a:cubicBezTo>
                  <a:cubicBezTo>
                    <a:pt x="10477" y="6072"/>
                    <a:pt x="10545" y="6369"/>
                    <a:pt x="10614" y="6666"/>
                  </a:cubicBezTo>
                  <a:cubicBezTo>
                    <a:pt x="10477" y="6894"/>
                    <a:pt x="10340" y="7122"/>
                    <a:pt x="10203" y="7282"/>
                  </a:cubicBezTo>
                  <a:cubicBezTo>
                    <a:pt x="10043" y="7464"/>
                    <a:pt x="9952" y="7579"/>
                    <a:pt x="9952" y="7579"/>
                  </a:cubicBezTo>
                  <a:cubicBezTo>
                    <a:pt x="9952" y="7579"/>
                    <a:pt x="9587" y="8058"/>
                    <a:pt x="9153" y="8514"/>
                  </a:cubicBezTo>
                  <a:cubicBezTo>
                    <a:pt x="8719" y="8948"/>
                    <a:pt x="8240" y="9382"/>
                    <a:pt x="8263" y="9427"/>
                  </a:cubicBezTo>
                  <a:cubicBezTo>
                    <a:pt x="8267" y="9434"/>
                    <a:pt x="8276" y="9437"/>
                    <a:pt x="8288" y="9437"/>
                  </a:cubicBezTo>
                  <a:cubicBezTo>
                    <a:pt x="8413" y="9437"/>
                    <a:pt x="8927" y="9141"/>
                    <a:pt x="9404" y="8788"/>
                  </a:cubicBezTo>
                  <a:cubicBezTo>
                    <a:pt x="9906" y="8400"/>
                    <a:pt x="10363" y="7898"/>
                    <a:pt x="10363" y="7898"/>
                  </a:cubicBezTo>
                  <a:cubicBezTo>
                    <a:pt x="10363" y="7898"/>
                    <a:pt x="10454" y="7761"/>
                    <a:pt x="10591" y="7556"/>
                  </a:cubicBezTo>
                  <a:cubicBezTo>
                    <a:pt x="10659" y="7487"/>
                    <a:pt x="10705" y="7373"/>
                    <a:pt x="10774" y="7259"/>
                  </a:cubicBezTo>
                  <a:cubicBezTo>
                    <a:pt x="10911" y="7853"/>
                    <a:pt x="11047" y="8423"/>
                    <a:pt x="11139" y="8880"/>
                  </a:cubicBezTo>
                  <a:cubicBezTo>
                    <a:pt x="11230" y="9313"/>
                    <a:pt x="11299" y="9679"/>
                    <a:pt x="11344" y="9930"/>
                  </a:cubicBezTo>
                  <a:cubicBezTo>
                    <a:pt x="11390" y="10181"/>
                    <a:pt x="11413" y="10318"/>
                    <a:pt x="11413" y="10318"/>
                  </a:cubicBezTo>
                  <a:cubicBezTo>
                    <a:pt x="11413" y="10318"/>
                    <a:pt x="11436" y="10455"/>
                    <a:pt x="11481" y="10706"/>
                  </a:cubicBezTo>
                  <a:cubicBezTo>
                    <a:pt x="11527" y="10957"/>
                    <a:pt x="11595" y="11322"/>
                    <a:pt x="11641" y="11733"/>
                  </a:cubicBezTo>
                  <a:cubicBezTo>
                    <a:pt x="11778" y="12600"/>
                    <a:pt x="11892" y="13764"/>
                    <a:pt x="11869" y="14906"/>
                  </a:cubicBezTo>
                  <a:cubicBezTo>
                    <a:pt x="11869" y="16070"/>
                    <a:pt x="11755" y="17234"/>
                    <a:pt x="11595" y="18101"/>
                  </a:cubicBezTo>
                  <a:cubicBezTo>
                    <a:pt x="11436" y="18946"/>
                    <a:pt x="11139" y="19448"/>
                    <a:pt x="11184" y="19493"/>
                  </a:cubicBezTo>
                  <a:cubicBezTo>
                    <a:pt x="11207" y="19493"/>
                    <a:pt x="11276" y="19379"/>
                    <a:pt x="11413" y="19151"/>
                  </a:cubicBezTo>
                  <a:cubicBezTo>
                    <a:pt x="11550" y="18923"/>
                    <a:pt x="11687" y="18558"/>
                    <a:pt x="11778" y="18147"/>
                  </a:cubicBezTo>
                  <a:cubicBezTo>
                    <a:pt x="12006" y="17279"/>
                    <a:pt x="12189" y="16115"/>
                    <a:pt x="12234" y="14928"/>
                  </a:cubicBezTo>
                  <a:cubicBezTo>
                    <a:pt x="12303" y="13741"/>
                    <a:pt x="12234" y="12555"/>
                    <a:pt x="12120" y="11687"/>
                  </a:cubicBezTo>
                  <a:cubicBezTo>
                    <a:pt x="12097" y="11231"/>
                    <a:pt x="12029" y="10865"/>
                    <a:pt x="11983" y="10614"/>
                  </a:cubicBezTo>
                  <a:cubicBezTo>
                    <a:pt x="11961" y="10363"/>
                    <a:pt x="11938" y="10226"/>
                    <a:pt x="11938" y="10226"/>
                  </a:cubicBezTo>
                  <a:cubicBezTo>
                    <a:pt x="11938" y="10226"/>
                    <a:pt x="11892" y="10067"/>
                    <a:pt x="11846" y="9815"/>
                  </a:cubicBezTo>
                  <a:cubicBezTo>
                    <a:pt x="11778" y="9564"/>
                    <a:pt x="11709" y="9199"/>
                    <a:pt x="11618" y="8788"/>
                  </a:cubicBezTo>
                  <a:cubicBezTo>
                    <a:pt x="11458" y="8172"/>
                    <a:pt x="11276" y="7442"/>
                    <a:pt x="11047" y="6666"/>
                  </a:cubicBezTo>
                  <a:cubicBezTo>
                    <a:pt x="11253" y="6072"/>
                    <a:pt x="11253" y="5456"/>
                    <a:pt x="11184" y="5456"/>
                  </a:cubicBezTo>
                  <a:cubicBezTo>
                    <a:pt x="11139" y="5456"/>
                    <a:pt x="11047" y="5775"/>
                    <a:pt x="10888" y="6141"/>
                  </a:cubicBezTo>
                  <a:cubicBezTo>
                    <a:pt x="10842" y="5981"/>
                    <a:pt x="10796" y="5844"/>
                    <a:pt x="10751" y="5684"/>
                  </a:cubicBezTo>
                  <a:cubicBezTo>
                    <a:pt x="10728" y="5570"/>
                    <a:pt x="10682" y="5479"/>
                    <a:pt x="10659" y="5387"/>
                  </a:cubicBezTo>
                  <a:lnTo>
                    <a:pt x="10659" y="5387"/>
                  </a:lnTo>
                  <a:cubicBezTo>
                    <a:pt x="10918" y="5404"/>
                    <a:pt x="11107" y="5420"/>
                    <a:pt x="11196" y="5420"/>
                  </a:cubicBezTo>
                  <a:cubicBezTo>
                    <a:pt x="11233" y="5420"/>
                    <a:pt x="11253" y="5417"/>
                    <a:pt x="11253" y="5410"/>
                  </a:cubicBezTo>
                  <a:cubicBezTo>
                    <a:pt x="11253" y="5365"/>
                    <a:pt x="11002" y="5296"/>
                    <a:pt x="10614" y="5205"/>
                  </a:cubicBezTo>
                  <a:cubicBezTo>
                    <a:pt x="10294" y="4246"/>
                    <a:pt x="9998" y="3333"/>
                    <a:pt x="9769" y="2626"/>
                  </a:cubicBezTo>
                  <a:cubicBezTo>
                    <a:pt x="9501" y="1798"/>
                    <a:pt x="9320" y="1255"/>
                    <a:pt x="9270" y="1255"/>
                  </a:cubicBezTo>
                  <a:cubicBezTo>
                    <a:pt x="9269" y="1255"/>
                    <a:pt x="9268" y="1256"/>
                    <a:pt x="9267" y="1256"/>
                  </a:cubicBezTo>
                  <a:cubicBezTo>
                    <a:pt x="9244" y="1256"/>
                    <a:pt x="9358" y="1827"/>
                    <a:pt x="9564" y="2671"/>
                  </a:cubicBezTo>
                  <a:cubicBezTo>
                    <a:pt x="9746" y="3356"/>
                    <a:pt x="9975" y="4200"/>
                    <a:pt x="10203" y="5113"/>
                  </a:cubicBezTo>
                  <a:cubicBezTo>
                    <a:pt x="9655" y="4954"/>
                    <a:pt x="8948" y="4725"/>
                    <a:pt x="8263" y="4452"/>
                  </a:cubicBezTo>
                  <a:cubicBezTo>
                    <a:pt x="7532" y="4178"/>
                    <a:pt x="6825" y="3835"/>
                    <a:pt x="6300" y="3584"/>
                  </a:cubicBezTo>
                  <a:cubicBezTo>
                    <a:pt x="5775" y="3310"/>
                    <a:pt x="5410" y="3128"/>
                    <a:pt x="5410" y="3128"/>
                  </a:cubicBezTo>
                  <a:cubicBezTo>
                    <a:pt x="5410" y="3128"/>
                    <a:pt x="3994" y="2443"/>
                    <a:pt x="2602" y="1758"/>
                  </a:cubicBezTo>
                  <a:cubicBezTo>
                    <a:pt x="1895" y="1416"/>
                    <a:pt x="1233" y="1005"/>
                    <a:pt x="776" y="640"/>
                  </a:cubicBezTo>
                  <a:cubicBezTo>
                    <a:pt x="662" y="548"/>
                    <a:pt x="548" y="457"/>
                    <a:pt x="457" y="389"/>
                  </a:cubicBezTo>
                  <a:cubicBezTo>
                    <a:pt x="388" y="297"/>
                    <a:pt x="297" y="229"/>
                    <a:pt x="251" y="183"/>
                  </a:cubicBezTo>
                  <a:cubicBezTo>
                    <a:pt x="114" y="46"/>
                    <a:pt x="46" y="1"/>
                    <a:pt x="2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4" name="Google Shape;2926;p41">
              <a:extLst>
                <a:ext uri="{FF2B5EF4-FFF2-40B4-BE49-F238E27FC236}">
                  <a16:creationId xmlns:a16="http://schemas.microsoft.com/office/drawing/2014/main" id="{4F691FC6-364D-9972-7C69-81B7EB7D64BD}"/>
                </a:ext>
              </a:extLst>
            </p:cNvPr>
            <p:cNvSpPr/>
            <p:nvPr/>
          </p:nvSpPr>
          <p:spPr>
            <a:xfrm>
              <a:off x="4549250" y="3481900"/>
              <a:ext cx="188325" cy="56725"/>
            </a:xfrm>
            <a:custGeom>
              <a:avLst/>
              <a:gdLst/>
              <a:ahLst/>
              <a:cxnLst/>
              <a:rect l="l" t="t" r="r" b="b"/>
              <a:pathLst>
                <a:path w="7533" h="2269" extrusionOk="0">
                  <a:moveTo>
                    <a:pt x="1495" y="0"/>
                  </a:moveTo>
                  <a:cubicBezTo>
                    <a:pt x="687" y="0"/>
                    <a:pt x="19" y="41"/>
                    <a:pt x="0" y="98"/>
                  </a:cubicBezTo>
                  <a:cubicBezTo>
                    <a:pt x="0" y="166"/>
                    <a:pt x="1005" y="257"/>
                    <a:pt x="2009" y="371"/>
                  </a:cubicBezTo>
                  <a:cubicBezTo>
                    <a:pt x="2488" y="440"/>
                    <a:pt x="2990" y="508"/>
                    <a:pt x="3356" y="577"/>
                  </a:cubicBezTo>
                  <a:cubicBezTo>
                    <a:pt x="3721" y="645"/>
                    <a:pt x="3949" y="691"/>
                    <a:pt x="3949" y="691"/>
                  </a:cubicBezTo>
                  <a:cubicBezTo>
                    <a:pt x="3949" y="691"/>
                    <a:pt x="4017" y="714"/>
                    <a:pt x="4109" y="714"/>
                  </a:cubicBezTo>
                  <a:cubicBezTo>
                    <a:pt x="4223" y="737"/>
                    <a:pt x="4383" y="759"/>
                    <a:pt x="4542" y="828"/>
                  </a:cubicBezTo>
                  <a:cubicBezTo>
                    <a:pt x="4908" y="896"/>
                    <a:pt x="5364" y="1056"/>
                    <a:pt x="5821" y="1239"/>
                  </a:cubicBezTo>
                  <a:cubicBezTo>
                    <a:pt x="6277" y="1444"/>
                    <a:pt x="6688" y="1695"/>
                    <a:pt x="6985" y="1924"/>
                  </a:cubicBezTo>
                  <a:cubicBezTo>
                    <a:pt x="7262" y="2116"/>
                    <a:pt x="7460" y="2268"/>
                    <a:pt x="7503" y="2268"/>
                  </a:cubicBezTo>
                  <a:cubicBezTo>
                    <a:pt x="7506" y="2268"/>
                    <a:pt x="7508" y="2267"/>
                    <a:pt x="7510" y="2266"/>
                  </a:cubicBezTo>
                  <a:cubicBezTo>
                    <a:pt x="7533" y="2243"/>
                    <a:pt x="7396" y="2038"/>
                    <a:pt x="7122" y="1764"/>
                  </a:cubicBezTo>
                  <a:cubicBezTo>
                    <a:pt x="6848" y="1490"/>
                    <a:pt x="6437" y="1170"/>
                    <a:pt x="5980" y="919"/>
                  </a:cubicBezTo>
                  <a:cubicBezTo>
                    <a:pt x="5524" y="668"/>
                    <a:pt x="5045" y="463"/>
                    <a:pt x="4679" y="349"/>
                  </a:cubicBezTo>
                  <a:cubicBezTo>
                    <a:pt x="4497" y="280"/>
                    <a:pt x="4337" y="257"/>
                    <a:pt x="4223" y="212"/>
                  </a:cubicBezTo>
                  <a:cubicBezTo>
                    <a:pt x="4109" y="189"/>
                    <a:pt x="4063" y="166"/>
                    <a:pt x="4063" y="166"/>
                  </a:cubicBezTo>
                  <a:cubicBezTo>
                    <a:pt x="4063" y="166"/>
                    <a:pt x="3812" y="143"/>
                    <a:pt x="3424" y="98"/>
                  </a:cubicBezTo>
                  <a:cubicBezTo>
                    <a:pt x="3036" y="52"/>
                    <a:pt x="2534" y="6"/>
                    <a:pt x="2032" y="6"/>
                  </a:cubicBezTo>
                  <a:cubicBezTo>
                    <a:pt x="1850" y="2"/>
                    <a:pt x="1669" y="0"/>
                    <a:pt x="149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5" name="Google Shape;2927;p41">
              <a:extLst>
                <a:ext uri="{FF2B5EF4-FFF2-40B4-BE49-F238E27FC236}">
                  <a16:creationId xmlns:a16="http://schemas.microsoft.com/office/drawing/2014/main" id="{2B1B1705-8D02-BB54-CDD2-B6FDBBA9CA6A}"/>
                </a:ext>
              </a:extLst>
            </p:cNvPr>
            <p:cNvSpPr/>
            <p:nvPr/>
          </p:nvSpPr>
          <p:spPr>
            <a:xfrm>
              <a:off x="4580050" y="3516025"/>
              <a:ext cx="105025" cy="33775"/>
            </a:xfrm>
            <a:custGeom>
              <a:avLst/>
              <a:gdLst/>
              <a:ahLst/>
              <a:cxnLst/>
              <a:rect l="l" t="t" r="r" b="b"/>
              <a:pathLst>
                <a:path w="4201" h="1351" extrusionOk="0">
                  <a:moveTo>
                    <a:pt x="186" y="1"/>
                  </a:moveTo>
                  <a:cubicBezTo>
                    <a:pt x="84" y="1"/>
                    <a:pt x="24" y="11"/>
                    <a:pt x="24" y="34"/>
                  </a:cubicBezTo>
                  <a:cubicBezTo>
                    <a:pt x="1" y="102"/>
                    <a:pt x="526" y="285"/>
                    <a:pt x="1028" y="467"/>
                  </a:cubicBezTo>
                  <a:cubicBezTo>
                    <a:pt x="1553" y="650"/>
                    <a:pt x="2055" y="810"/>
                    <a:pt x="2055" y="810"/>
                  </a:cubicBezTo>
                  <a:cubicBezTo>
                    <a:pt x="2055" y="810"/>
                    <a:pt x="2580" y="969"/>
                    <a:pt x="3105" y="1084"/>
                  </a:cubicBezTo>
                  <a:cubicBezTo>
                    <a:pt x="3525" y="1217"/>
                    <a:pt x="3977" y="1351"/>
                    <a:pt x="4127" y="1351"/>
                  </a:cubicBezTo>
                  <a:cubicBezTo>
                    <a:pt x="4156" y="1351"/>
                    <a:pt x="4174" y="1346"/>
                    <a:pt x="4178" y="1335"/>
                  </a:cubicBezTo>
                  <a:cubicBezTo>
                    <a:pt x="4201" y="1266"/>
                    <a:pt x="3721" y="992"/>
                    <a:pt x="3219" y="741"/>
                  </a:cubicBezTo>
                  <a:cubicBezTo>
                    <a:pt x="2717" y="513"/>
                    <a:pt x="2215" y="307"/>
                    <a:pt x="2215" y="307"/>
                  </a:cubicBezTo>
                  <a:cubicBezTo>
                    <a:pt x="2215" y="307"/>
                    <a:pt x="1667" y="193"/>
                    <a:pt x="1119" y="102"/>
                  </a:cubicBezTo>
                  <a:cubicBezTo>
                    <a:pt x="754" y="41"/>
                    <a:pt x="389" y="1"/>
                    <a:pt x="1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6" name="Google Shape;2928;p41">
              <a:extLst>
                <a:ext uri="{FF2B5EF4-FFF2-40B4-BE49-F238E27FC236}">
                  <a16:creationId xmlns:a16="http://schemas.microsoft.com/office/drawing/2014/main" id="{C3CA4B2D-F33B-4C29-C2BB-C2A52A86ABC6}"/>
                </a:ext>
              </a:extLst>
            </p:cNvPr>
            <p:cNvSpPr/>
            <p:nvPr/>
          </p:nvSpPr>
          <p:spPr>
            <a:xfrm>
              <a:off x="5013725" y="3631525"/>
              <a:ext cx="45675" cy="169375"/>
            </a:xfrm>
            <a:custGeom>
              <a:avLst/>
              <a:gdLst/>
              <a:ahLst/>
              <a:cxnLst/>
              <a:rect l="l" t="t" r="r" b="b"/>
              <a:pathLst>
                <a:path w="1827" h="6775" extrusionOk="0">
                  <a:moveTo>
                    <a:pt x="1169" y="1"/>
                  </a:moveTo>
                  <a:cubicBezTo>
                    <a:pt x="1167" y="1"/>
                    <a:pt x="1166" y="1"/>
                    <a:pt x="1165" y="1"/>
                  </a:cubicBezTo>
                  <a:cubicBezTo>
                    <a:pt x="1097" y="24"/>
                    <a:pt x="1279" y="549"/>
                    <a:pt x="1325" y="1074"/>
                  </a:cubicBezTo>
                  <a:cubicBezTo>
                    <a:pt x="1348" y="1348"/>
                    <a:pt x="1325" y="1599"/>
                    <a:pt x="1279" y="1782"/>
                  </a:cubicBezTo>
                  <a:cubicBezTo>
                    <a:pt x="1234" y="1964"/>
                    <a:pt x="1188" y="2079"/>
                    <a:pt x="1188" y="2079"/>
                  </a:cubicBezTo>
                  <a:cubicBezTo>
                    <a:pt x="1188" y="2079"/>
                    <a:pt x="1165" y="2193"/>
                    <a:pt x="1097" y="2352"/>
                  </a:cubicBezTo>
                  <a:cubicBezTo>
                    <a:pt x="1005" y="2535"/>
                    <a:pt x="891" y="2763"/>
                    <a:pt x="731" y="2969"/>
                  </a:cubicBezTo>
                  <a:cubicBezTo>
                    <a:pt x="412" y="3402"/>
                    <a:pt x="1" y="3790"/>
                    <a:pt x="47" y="3836"/>
                  </a:cubicBezTo>
                  <a:cubicBezTo>
                    <a:pt x="49" y="3843"/>
                    <a:pt x="57" y="3847"/>
                    <a:pt x="69" y="3847"/>
                  </a:cubicBezTo>
                  <a:cubicBezTo>
                    <a:pt x="177" y="3847"/>
                    <a:pt x="637" y="3588"/>
                    <a:pt x="1005" y="3220"/>
                  </a:cubicBezTo>
                  <a:cubicBezTo>
                    <a:pt x="1211" y="3014"/>
                    <a:pt x="1393" y="2786"/>
                    <a:pt x="1530" y="2581"/>
                  </a:cubicBezTo>
                  <a:cubicBezTo>
                    <a:pt x="1530" y="2535"/>
                    <a:pt x="1553" y="2512"/>
                    <a:pt x="1576" y="2489"/>
                  </a:cubicBezTo>
                  <a:lnTo>
                    <a:pt x="1576" y="2489"/>
                  </a:lnTo>
                  <a:cubicBezTo>
                    <a:pt x="1530" y="2718"/>
                    <a:pt x="1462" y="3037"/>
                    <a:pt x="1439" y="3334"/>
                  </a:cubicBezTo>
                  <a:cubicBezTo>
                    <a:pt x="1371" y="3950"/>
                    <a:pt x="1279" y="4567"/>
                    <a:pt x="1279" y="4567"/>
                  </a:cubicBezTo>
                  <a:cubicBezTo>
                    <a:pt x="1279" y="4567"/>
                    <a:pt x="1256" y="4703"/>
                    <a:pt x="1234" y="4932"/>
                  </a:cubicBezTo>
                  <a:cubicBezTo>
                    <a:pt x="1211" y="5160"/>
                    <a:pt x="1188" y="5457"/>
                    <a:pt x="1097" y="5753"/>
                  </a:cubicBezTo>
                  <a:cubicBezTo>
                    <a:pt x="1028" y="6027"/>
                    <a:pt x="914" y="6301"/>
                    <a:pt x="777" y="6461"/>
                  </a:cubicBezTo>
                  <a:cubicBezTo>
                    <a:pt x="731" y="6552"/>
                    <a:pt x="663" y="6621"/>
                    <a:pt x="617" y="6666"/>
                  </a:cubicBezTo>
                  <a:cubicBezTo>
                    <a:pt x="549" y="6712"/>
                    <a:pt x="526" y="6735"/>
                    <a:pt x="549" y="6758"/>
                  </a:cubicBezTo>
                  <a:cubicBezTo>
                    <a:pt x="549" y="6769"/>
                    <a:pt x="560" y="6775"/>
                    <a:pt x="580" y="6775"/>
                  </a:cubicBezTo>
                  <a:cubicBezTo>
                    <a:pt x="600" y="6775"/>
                    <a:pt x="629" y="6769"/>
                    <a:pt x="663" y="6758"/>
                  </a:cubicBezTo>
                  <a:cubicBezTo>
                    <a:pt x="731" y="6735"/>
                    <a:pt x="823" y="6689"/>
                    <a:pt x="937" y="6621"/>
                  </a:cubicBezTo>
                  <a:cubicBezTo>
                    <a:pt x="1142" y="6461"/>
                    <a:pt x="1325" y="6164"/>
                    <a:pt x="1462" y="5868"/>
                  </a:cubicBezTo>
                  <a:cubicBezTo>
                    <a:pt x="1599" y="5571"/>
                    <a:pt x="1667" y="5251"/>
                    <a:pt x="1713" y="5023"/>
                  </a:cubicBezTo>
                  <a:cubicBezTo>
                    <a:pt x="1759" y="4772"/>
                    <a:pt x="1781" y="4612"/>
                    <a:pt x="1781" y="4612"/>
                  </a:cubicBezTo>
                  <a:cubicBezTo>
                    <a:pt x="1781" y="4612"/>
                    <a:pt x="1827" y="3973"/>
                    <a:pt x="1804" y="3357"/>
                  </a:cubicBezTo>
                  <a:cubicBezTo>
                    <a:pt x="1781" y="2741"/>
                    <a:pt x="1781" y="2124"/>
                    <a:pt x="1713" y="2101"/>
                  </a:cubicBezTo>
                  <a:cubicBezTo>
                    <a:pt x="1736" y="2033"/>
                    <a:pt x="1736" y="1964"/>
                    <a:pt x="1759" y="1850"/>
                  </a:cubicBezTo>
                  <a:cubicBezTo>
                    <a:pt x="1781" y="1622"/>
                    <a:pt x="1759" y="1303"/>
                    <a:pt x="1690" y="1029"/>
                  </a:cubicBezTo>
                  <a:cubicBezTo>
                    <a:pt x="1534" y="449"/>
                    <a:pt x="1226" y="1"/>
                    <a:pt x="116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7" name="Google Shape;2929;p41">
              <a:extLst>
                <a:ext uri="{FF2B5EF4-FFF2-40B4-BE49-F238E27FC236}">
                  <a16:creationId xmlns:a16="http://schemas.microsoft.com/office/drawing/2014/main" id="{C75D3422-7F16-7F91-D36A-858BE2A8EDEA}"/>
                </a:ext>
              </a:extLst>
            </p:cNvPr>
            <p:cNvSpPr/>
            <p:nvPr/>
          </p:nvSpPr>
          <p:spPr>
            <a:xfrm>
              <a:off x="4717000" y="3735250"/>
              <a:ext cx="327575" cy="42400"/>
            </a:xfrm>
            <a:custGeom>
              <a:avLst/>
              <a:gdLst/>
              <a:ahLst/>
              <a:cxnLst/>
              <a:rect l="l" t="t" r="r" b="b"/>
              <a:pathLst>
                <a:path w="13103" h="1696" extrusionOk="0">
                  <a:moveTo>
                    <a:pt x="13056" y="0"/>
                  </a:moveTo>
                  <a:cubicBezTo>
                    <a:pt x="12851" y="0"/>
                    <a:pt x="11375" y="438"/>
                    <a:pt x="9839" y="737"/>
                  </a:cubicBezTo>
                  <a:cubicBezTo>
                    <a:pt x="9040" y="874"/>
                    <a:pt x="8218" y="988"/>
                    <a:pt x="7602" y="1057"/>
                  </a:cubicBezTo>
                  <a:cubicBezTo>
                    <a:pt x="7305" y="1102"/>
                    <a:pt x="7054" y="1102"/>
                    <a:pt x="6871" y="1125"/>
                  </a:cubicBezTo>
                  <a:cubicBezTo>
                    <a:pt x="6689" y="1125"/>
                    <a:pt x="6575" y="1148"/>
                    <a:pt x="6575" y="1148"/>
                  </a:cubicBezTo>
                  <a:cubicBezTo>
                    <a:pt x="6575" y="1148"/>
                    <a:pt x="6186" y="1194"/>
                    <a:pt x="5570" y="1216"/>
                  </a:cubicBezTo>
                  <a:cubicBezTo>
                    <a:pt x="5251" y="1216"/>
                    <a:pt x="4885" y="1239"/>
                    <a:pt x="4520" y="1239"/>
                  </a:cubicBezTo>
                  <a:cubicBezTo>
                    <a:pt x="4132" y="1239"/>
                    <a:pt x="3721" y="1239"/>
                    <a:pt x="3311" y="1216"/>
                  </a:cubicBezTo>
                  <a:cubicBezTo>
                    <a:pt x="2512" y="1125"/>
                    <a:pt x="1667" y="965"/>
                    <a:pt x="1028" y="965"/>
                  </a:cubicBezTo>
                  <a:cubicBezTo>
                    <a:pt x="412" y="965"/>
                    <a:pt x="1" y="1102"/>
                    <a:pt x="1" y="1125"/>
                  </a:cubicBezTo>
                  <a:cubicBezTo>
                    <a:pt x="1" y="1139"/>
                    <a:pt x="37" y="1142"/>
                    <a:pt x="104" y="1142"/>
                  </a:cubicBezTo>
                  <a:cubicBezTo>
                    <a:pt x="175" y="1142"/>
                    <a:pt x="281" y="1138"/>
                    <a:pt x="415" y="1138"/>
                  </a:cubicBezTo>
                  <a:cubicBezTo>
                    <a:pt x="581" y="1138"/>
                    <a:pt x="789" y="1144"/>
                    <a:pt x="1028" y="1171"/>
                  </a:cubicBezTo>
                  <a:cubicBezTo>
                    <a:pt x="1644" y="1239"/>
                    <a:pt x="2443" y="1445"/>
                    <a:pt x="3265" y="1582"/>
                  </a:cubicBezTo>
                  <a:cubicBezTo>
                    <a:pt x="3699" y="1650"/>
                    <a:pt x="4109" y="1650"/>
                    <a:pt x="4497" y="1673"/>
                  </a:cubicBezTo>
                  <a:cubicBezTo>
                    <a:pt x="4885" y="1696"/>
                    <a:pt x="5251" y="1696"/>
                    <a:pt x="5570" y="1696"/>
                  </a:cubicBezTo>
                  <a:cubicBezTo>
                    <a:pt x="6209" y="1696"/>
                    <a:pt x="6620" y="1650"/>
                    <a:pt x="6620" y="1650"/>
                  </a:cubicBezTo>
                  <a:cubicBezTo>
                    <a:pt x="6620" y="1650"/>
                    <a:pt x="6734" y="1650"/>
                    <a:pt x="6917" y="1627"/>
                  </a:cubicBezTo>
                  <a:cubicBezTo>
                    <a:pt x="7100" y="1604"/>
                    <a:pt x="7351" y="1582"/>
                    <a:pt x="7670" y="1536"/>
                  </a:cubicBezTo>
                  <a:cubicBezTo>
                    <a:pt x="8286" y="1445"/>
                    <a:pt x="9108" y="1285"/>
                    <a:pt x="9930" y="1079"/>
                  </a:cubicBezTo>
                  <a:cubicBezTo>
                    <a:pt x="10752" y="897"/>
                    <a:pt x="11550" y="623"/>
                    <a:pt x="12121" y="418"/>
                  </a:cubicBezTo>
                  <a:cubicBezTo>
                    <a:pt x="12715" y="189"/>
                    <a:pt x="13103" y="29"/>
                    <a:pt x="13080" y="7"/>
                  </a:cubicBezTo>
                  <a:cubicBezTo>
                    <a:pt x="13078" y="2"/>
                    <a:pt x="13070" y="0"/>
                    <a:pt x="1305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8" name="Google Shape;2930;p41">
              <a:extLst>
                <a:ext uri="{FF2B5EF4-FFF2-40B4-BE49-F238E27FC236}">
                  <a16:creationId xmlns:a16="http://schemas.microsoft.com/office/drawing/2014/main" id="{66947311-E6F6-BA21-D4ED-D186F656F214}"/>
                </a:ext>
              </a:extLst>
            </p:cNvPr>
            <p:cNvSpPr/>
            <p:nvPr/>
          </p:nvSpPr>
          <p:spPr>
            <a:xfrm>
              <a:off x="4346675" y="3558500"/>
              <a:ext cx="685350" cy="267100"/>
            </a:xfrm>
            <a:custGeom>
              <a:avLst/>
              <a:gdLst/>
              <a:ahLst/>
              <a:cxnLst/>
              <a:rect l="l" t="t" r="r" b="b"/>
              <a:pathLst>
                <a:path w="27414" h="10684" extrusionOk="0">
                  <a:moveTo>
                    <a:pt x="12463" y="1"/>
                  </a:moveTo>
                  <a:cubicBezTo>
                    <a:pt x="12394" y="1"/>
                    <a:pt x="12486" y="1370"/>
                    <a:pt x="12668" y="2717"/>
                  </a:cubicBezTo>
                  <a:cubicBezTo>
                    <a:pt x="12714" y="3082"/>
                    <a:pt x="12805" y="3402"/>
                    <a:pt x="12828" y="3676"/>
                  </a:cubicBezTo>
                  <a:cubicBezTo>
                    <a:pt x="12828" y="3767"/>
                    <a:pt x="12828" y="3835"/>
                    <a:pt x="12828" y="3904"/>
                  </a:cubicBezTo>
                  <a:cubicBezTo>
                    <a:pt x="12828" y="3972"/>
                    <a:pt x="12805" y="4041"/>
                    <a:pt x="12805" y="4087"/>
                  </a:cubicBezTo>
                  <a:cubicBezTo>
                    <a:pt x="12782" y="4224"/>
                    <a:pt x="12737" y="4292"/>
                    <a:pt x="12691" y="4406"/>
                  </a:cubicBezTo>
                  <a:cubicBezTo>
                    <a:pt x="12577" y="4589"/>
                    <a:pt x="12440" y="4794"/>
                    <a:pt x="12372" y="4931"/>
                  </a:cubicBezTo>
                  <a:cubicBezTo>
                    <a:pt x="12303" y="5091"/>
                    <a:pt x="12280" y="5205"/>
                    <a:pt x="12280" y="5205"/>
                  </a:cubicBezTo>
                  <a:cubicBezTo>
                    <a:pt x="12257" y="5228"/>
                    <a:pt x="12257" y="5342"/>
                    <a:pt x="12257" y="5525"/>
                  </a:cubicBezTo>
                  <a:cubicBezTo>
                    <a:pt x="12212" y="5525"/>
                    <a:pt x="12143" y="5525"/>
                    <a:pt x="12075" y="5547"/>
                  </a:cubicBezTo>
                  <a:cubicBezTo>
                    <a:pt x="11915" y="5570"/>
                    <a:pt x="11687" y="5616"/>
                    <a:pt x="11413" y="5639"/>
                  </a:cubicBezTo>
                  <a:cubicBezTo>
                    <a:pt x="11159" y="5665"/>
                    <a:pt x="10850" y="5676"/>
                    <a:pt x="10518" y="5676"/>
                  </a:cubicBezTo>
                  <a:cubicBezTo>
                    <a:pt x="10284" y="5676"/>
                    <a:pt x="10038" y="5671"/>
                    <a:pt x="9792" y="5662"/>
                  </a:cubicBezTo>
                  <a:cubicBezTo>
                    <a:pt x="9906" y="5525"/>
                    <a:pt x="9998" y="5410"/>
                    <a:pt x="10089" y="5319"/>
                  </a:cubicBezTo>
                  <a:cubicBezTo>
                    <a:pt x="10180" y="5228"/>
                    <a:pt x="10249" y="5159"/>
                    <a:pt x="10249" y="5159"/>
                  </a:cubicBezTo>
                  <a:cubicBezTo>
                    <a:pt x="10249" y="5159"/>
                    <a:pt x="10454" y="4840"/>
                    <a:pt x="10660" y="4497"/>
                  </a:cubicBezTo>
                  <a:cubicBezTo>
                    <a:pt x="10888" y="4178"/>
                    <a:pt x="11093" y="3835"/>
                    <a:pt x="11025" y="3790"/>
                  </a:cubicBezTo>
                  <a:cubicBezTo>
                    <a:pt x="11021" y="3786"/>
                    <a:pt x="11016" y="3784"/>
                    <a:pt x="11009" y="3784"/>
                  </a:cubicBezTo>
                  <a:cubicBezTo>
                    <a:pt x="10932" y="3784"/>
                    <a:pt x="10659" y="4017"/>
                    <a:pt x="10386" y="4269"/>
                  </a:cubicBezTo>
                  <a:cubicBezTo>
                    <a:pt x="10089" y="4543"/>
                    <a:pt x="9838" y="4817"/>
                    <a:pt x="9838" y="4817"/>
                  </a:cubicBezTo>
                  <a:cubicBezTo>
                    <a:pt x="9838" y="4817"/>
                    <a:pt x="9769" y="4908"/>
                    <a:pt x="9701" y="5045"/>
                  </a:cubicBezTo>
                  <a:cubicBezTo>
                    <a:pt x="9632" y="5159"/>
                    <a:pt x="9518" y="5342"/>
                    <a:pt x="9427" y="5502"/>
                  </a:cubicBezTo>
                  <a:cubicBezTo>
                    <a:pt x="9404" y="5547"/>
                    <a:pt x="9381" y="5593"/>
                    <a:pt x="9381" y="5639"/>
                  </a:cubicBezTo>
                  <a:cubicBezTo>
                    <a:pt x="8651" y="5570"/>
                    <a:pt x="7943" y="5502"/>
                    <a:pt x="7396" y="5479"/>
                  </a:cubicBezTo>
                  <a:cubicBezTo>
                    <a:pt x="6848" y="5456"/>
                    <a:pt x="6483" y="5433"/>
                    <a:pt x="6483" y="5433"/>
                  </a:cubicBezTo>
                  <a:cubicBezTo>
                    <a:pt x="6483" y="5433"/>
                    <a:pt x="6377" y="5437"/>
                    <a:pt x="6194" y="5437"/>
                  </a:cubicBezTo>
                  <a:cubicBezTo>
                    <a:pt x="5920" y="5437"/>
                    <a:pt x="5474" y="5429"/>
                    <a:pt x="4953" y="5388"/>
                  </a:cubicBezTo>
                  <a:cubicBezTo>
                    <a:pt x="5113" y="5365"/>
                    <a:pt x="5204" y="5296"/>
                    <a:pt x="5204" y="5273"/>
                  </a:cubicBezTo>
                  <a:cubicBezTo>
                    <a:pt x="5182" y="5228"/>
                    <a:pt x="5045" y="5251"/>
                    <a:pt x="4839" y="5205"/>
                  </a:cubicBezTo>
                  <a:cubicBezTo>
                    <a:pt x="4634" y="5205"/>
                    <a:pt x="4383" y="5091"/>
                    <a:pt x="4154" y="4954"/>
                  </a:cubicBezTo>
                  <a:cubicBezTo>
                    <a:pt x="3926" y="4817"/>
                    <a:pt x="3744" y="4612"/>
                    <a:pt x="3607" y="4475"/>
                  </a:cubicBezTo>
                  <a:cubicBezTo>
                    <a:pt x="3538" y="4383"/>
                    <a:pt x="3492" y="4338"/>
                    <a:pt x="3447" y="4292"/>
                  </a:cubicBezTo>
                  <a:cubicBezTo>
                    <a:pt x="3424" y="4246"/>
                    <a:pt x="3401" y="4201"/>
                    <a:pt x="3401" y="4201"/>
                  </a:cubicBezTo>
                  <a:cubicBezTo>
                    <a:pt x="3401" y="4201"/>
                    <a:pt x="3378" y="4178"/>
                    <a:pt x="3333" y="4132"/>
                  </a:cubicBezTo>
                  <a:cubicBezTo>
                    <a:pt x="3287" y="4087"/>
                    <a:pt x="3219" y="4041"/>
                    <a:pt x="3173" y="3950"/>
                  </a:cubicBezTo>
                  <a:cubicBezTo>
                    <a:pt x="3013" y="3790"/>
                    <a:pt x="2853" y="3562"/>
                    <a:pt x="2694" y="3333"/>
                  </a:cubicBezTo>
                  <a:cubicBezTo>
                    <a:pt x="2359" y="2887"/>
                    <a:pt x="2046" y="2420"/>
                    <a:pt x="1968" y="2420"/>
                  </a:cubicBezTo>
                  <a:cubicBezTo>
                    <a:pt x="1966" y="2420"/>
                    <a:pt x="1965" y="2420"/>
                    <a:pt x="1963" y="2420"/>
                  </a:cubicBezTo>
                  <a:cubicBezTo>
                    <a:pt x="1918" y="2466"/>
                    <a:pt x="2100" y="3014"/>
                    <a:pt x="2374" y="3539"/>
                  </a:cubicBezTo>
                  <a:cubicBezTo>
                    <a:pt x="2511" y="3790"/>
                    <a:pt x="2648" y="4064"/>
                    <a:pt x="2785" y="4246"/>
                  </a:cubicBezTo>
                  <a:cubicBezTo>
                    <a:pt x="2831" y="4338"/>
                    <a:pt x="2899" y="4406"/>
                    <a:pt x="2922" y="4475"/>
                  </a:cubicBezTo>
                  <a:cubicBezTo>
                    <a:pt x="2967" y="4520"/>
                    <a:pt x="2990" y="4543"/>
                    <a:pt x="2990" y="4543"/>
                  </a:cubicBezTo>
                  <a:cubicBezTo>
                    <a:pt x="2990" y="4543"/>
                    <a:pt x="3013" y="4589"/>
                    <a:pt x="3059" y="4634"/>
                  </a:cubicBezTo>
                  <a:cubicBezTo>
                    <a:pt x="3127" y="4680"/>
                    <a:pt x="3196" y="4748"/>
                    <a:pt x="3264" y="4817"/>
                  </a:cubicBezTo>
                  <a:cubicBezTo>
                    <a:pt x="3447" y="4977"/>
                    <a:pt x="3698" y="5159"/>
                    <a:pt x="3995" y="5273"/>
                  </a:cubicBezTo>
                  <a:cubicBezTo>
                    <a:pt x="4013" y="5292"/>
                    <a:pt x="4048" y="5311"/>
                    <a:pt x="4072" y="5317"/>
                  </a:cubicBezTo>
                  <a:lnTo>
                    <a:pt x="4072" y="5317"/>
                  </a:lnTo>
                  <a:cubicBezTo>
                    <a:pt x="3917" y="5295"/>
                    <a:pt x="3761" y="5273"/>
                    <a:pt x="3584" y="5251"/>
                  </a:cubicBezTo>
                  <a:cubicBezTo>
                    <a:pt x="2853" y="5159"/>
                    <a:pt x="2169" y="5000"/>
                    <a:pt x="1621" y="4863"/>
                  </a:cubicBezTo>
                  <a:cubicBezTo>
                    <a:pt x="1176" y="4747"/>
                    <a:pt x="862" y="4647"/>
                    <a:pt x="763" y="4647"/>
                  </a:cubicBezTo>
                  <a:cubicBezTo>
                    <a:pt x="745" y="4647"/>
                    <a:pt x="734" y="4650"/>
                    <a:pt x="731" y="4657"/>
                  </a:cubicBezTo>
                  <a:cubicBezTo>
                    <a:pt x="708" y="4680"/>
                    <a:pt x="1050" y="4863"/>
                    <a:pt x="1552" y="5068"/>
                  </a:cubicBezTo>
                  <a:cubicBezTo>
                    <a:pt x="2077" y="5251"/>
                    <a:pt x="2785" y="5479"/>
                    <a:pt x="3515" y="5616"/>
                  </a:cubicBezTo>
                  <a:cubicBezTo>
                    <a:pt x="3881" y="5707"/>
                    <a:pt x="4246" y="5753"/>
                    <a:pt x="4588" y="5798"/>
                  </a:cubicBezTo>
                  <a:cubicBezTo>
                    <a:pt x="4953" y="5844"/>
                    <a:pt x="5273" y="5890"/>
                    <a:pt x="5547" y="5913"/>
                  </a:cubicBezTo>
                  <a:cubicBezTo>
                    <a:pt x="5821" y="5935"/>
                    <a:pt x="6049" y="5935"/>
                    <a:pt x="6209" y="5958"/>
                  </a:cubicBezTo>
                  <a:lnTo>
                    <a:pt x="7396" y="5958"/>
                  </a:lnTo>
                  <a:cubicBezTo>
                    <a:pt x="7875" y="5958"/>
                    <a:pt x="8537" y="5981"/>
                    <a:pt x="9222" y="6004"/>
                  </a:cubicBezTo>
                  <a:cubicBezTo>
                    <a:pt x="9153" y="6141"/>
                    <a:pt x="9130" y="6255"/>
                    <a:pt x="9176" y="6278"/>
                  </a:cubicBezTo>
                  <a:cubicBezTo>
                    <a:pt x="9178" y="6279"/>
                    <a:pt x="9180" y="6280"/>
                    <a:pt x="9183" y="6280"/>
                  </a:cubicBezTo>
                  <a:cubicBezTo>
                    <a:pt x="9219" y="6280"/>
                    <a:pt x="9348" y="6152"/>
                    <a:pt x="9496" y="6004"/>
                  </a:cubicBezTo>
                  <a:cubicBezTo>
                    <a:pt x="10203" y="6004"/>
                    <a:pt x="10934" y="5958"/>
                    <a:pt x="11459" y="5844"/>
                  </a:cubicBezTo>
                  <a:cubicBezTo>
                    <a:pt x="11732" y="5798"/>
                    <a:pt x="11938" y="5707"/>
                    <a:pt x="12098" y="5639"/>
                  </a:cubicBezTo>
                  <a:cubicBezTo>
                    <a:pt x="12166" y="5616"/>
                    <a:pt x="12235" y="5593"/>
                    <a:pt x="12257" y="5570"/>
                  </a:cubicBezTo>
                  <a:cubicBezTo>
                    <a:pt x="12280" y="5730"/>
                    <a:pt x="12303" y="5935"/>
                    <a:pt x="12372" y="6164"/>
                  </a:cubicBezTo>
                  <a:cubicBezTo>
                    <a:pt x="12486" y="6689"/>
                    <a:pt x="12760" y="7305"/>
                    <a:pt x="12828" y="7944"/>
                  </a:cubicBezTo>
                  <a:cubicBezTo>
                    <a:pt x="12851" y="8264"/>
                    <a:pt x="12851" y="8606"/>
                    <a:pt x="12897" y="8948"/>
                  </a:cubicBezTo>
                  <a:cubicBezTo>
                    <a:pt x="12942" y="9268"/>
                    <a:pt x="13102" y="9610"/>
                    <a:pt x="13353" y="9770"/>
                  </a:cubicBezTo>
                  <a:cubicBezTo>
                    <a:pt x="13353" y="9793"/>
                    <a:pt x="13376" y="9793"/>
                    <a:pt x="13399" y="9816"/>
                  </a:cubicBezTo>
                  <a:cubicBezTo>
                    <a:pt x="13353" y="9861"/>
                    <a:pt x="13285" y="9907"/>
                    <a:pt x="13216" y="9930"/>
                  </a:cubicBezTo>
                  <a:cubicBezTo>
                    <a:pt x="13148" y="9953"/>
                    <a:pt x="13073" y="9958"/>
                    <a:pt x="12994" y="9958"/>
                  </a:cubicBezTo>
                  <a:cubicBezTo>
                    <a:pt x="12914" y="9958"/>
                    <a:pt x="12828" y="9953"/>
                    <a:pt x="12737" y="9953"/>
                  </a:cubicBezTo>
                  <a:cubicBezTo>
                    <a:pt x="12394" y="9930"/>
                    <a:pt x="12006" y="9770"/>
                    <a:pt x="11527" y="9724"/>
                  </a:cubicBezTo>
                  <a:cubicBezTo>
                    <a:pt x="11276" y="9702"/>
                    <a:pt x="11048" y="9679"/>
                    <a:pt x="10797" y="9656"/>
                  </a:cubicBezTo>
                  <a:cubicBezTo>
                    <a:pt x="10568" y="9633"/>
                    <a:pt x="10317" y="9633"/>
                    <a:pt x="10066" y="9633"/>
                  </a:cubicBezTo>
                  <a:cubicBezTo>
                    <a:pt x="9085" y="9633"/>
                    <a:pt x="8103" y="9702"/>
                    <a:pt x="7373" y="9747"/>
                  </a:cubicBezTo>
                  <a:cubicBezTo>
                    <a:pt x="7008" y="9770"/>
                    <a:pt x="6711" y="9770"/>
                    <a:pt x="6505" y="9770"/>
                  </a:cubicBezTo>
                  <a:lnTo>
                    <a:pt x="6186" y="9770"/>
                  </a:lnTo>
                  <a:cubicBezTo>
                    <a:pt x="6186" y="9770"/>
                    <a:pt x="5973" y="9780"/>
                    <a:pt x="5614" y="9780"/>
                  </a:cubicBezTo>
                  <a:cubicBezTo>
                    <a:pt x="5435" y="9780"/>
                    <a:pt x="5220" y="9778"/>
                    <a:pt x="4976" y="9770"/>
                  </a:cubicBezTo>
                  <a:cubicBezTo>
                    <a:pt x="4269" y="9702"/>
                    <a:pt x="3310" y="9633"/>
                    <a:pt x="2374" y="9382"/>
                  </a:cubicBezTo>
                  <a:cubicBezTo>
                    <a:pt x="1918" y="9245"/>
                    <a:pt x="1484" y="9085"/>
                    <a:pt x="1119" y="8834"/>
                  </a:cubicBezTo>
                  <a:cubicBezTo>
                    <a:pt x="753" y="8606"/>
                    <a:pt x="480" y="8286"/>
                    <a:pt x="343" y="7990"/>
                  </a:cubicBezTo>
                  <a:cubicBezTo>
                    <a:pt x="69" y="7351"/>
                    <a:pt x="183" y="6826"/>
                    <a:pt x="114" y="6826"/>
                  </a:cubicBezTo>
                  <a:cubicBezTo>
                    <a:pt x="92" y="6826"/>
                    <a:pt x="69" y="6940"/>
                    <a:pt x="46" y="7168"/>
                  </a:cubicBezTo>
                  <a:cubicBezTo>
                    <a:pt x="0" y="7373"/>
                    <a:pt x="23" y="7693"/>
                    <a:pt x="137" y="8058"/>
                  </a:cubicBezTo>
                  <a:cubicBezTo>
                    <a:pt x="297" y="8423"/>
                    <a:pt x="571" y="8789"/>
                    <a:pt x="959" y="9085"/>
                  </a:cubicBezTo>
                  <a:cubicBezTo>
                    <a:pt x="1347" y="9359"/>
                    <a:pt x="1803" y="9565"/>
                    <a:pt x="2283" y="9724"/>
                  </a:cubicBezTo>
                  <a:cubicBezTo>
                    <a:pt x="3219" y="10044"/>
                    <a:pt x="4200" y="10158"/>
                    <a:pt x="4930" y="10249"/>
                  </a:cubicBezTo>
                  <a:cubicBezTo>
                    <a:pt x="5382" y="10290"/>
                    <a:pt x="5744" y="10299"/>
                    <a:pt x="5961" y="10299"/>
                  </a:cubicBezTo>
                  <a:cubicBezTo>
                    <a:pt x="6106" y="10299"/>
                    <a:pt x="6186" y="10295"/>
                    <a:pt x="6186" y="10295"/>
                  </a:cubicBezTo>
                  <a:lnTo>
                    <a:pt x="6528" y="10295"/>
                  </a:lnTo>
                  <a:cubicBezTo>
                    <a:pt x="6734" y="10272"/>
                    <a:pt x="7053" y="10249"/>
                    <a:pt x="7418" y="10227"/>
                  </a:cubicBezTo>
                  <a:cubicBezTo>
                    <a:pt x="8149" y="10158"/>
                    <a:pt x="9108" y="10044"/>
                    <a:pt x="10066" y="9998"/>
                  </a:cubicBezTo>
                  <a:cubicBezTo>
                    <a:pt x="10317" y="9998"/>
                    <a:pt x="10568" y="9975"/>
                    <a:pt x="10797" y="9975"/>
                  </a:cubicBezTo>
                  <a:cubicBezTo>
                    <a:pt x="11025" y="9998"/>
                    <a:pt x="11253" y="9998"/>
                    <a:pt x="11481" y="9998"/>
                  </a:cubicBezTo>
                  <a:cubicBezTo>
                    <a:pt x="11915" y="10044"/>
                    <a:pt x="12349" y="10158"/>
                    <a:pt x="12737" y="10158"/>
                  </a:cubicBezTo>
                  <a:cubicBezTo>
                    <a:pt x="12919" y="10158"/>
                    <a:pt x="13102" y="10135"/>
                    <a:pt x="13262" y="10067"/>
                  </a:cubicBezTo>
                  <a:cubicBezTo>
                    <a:pt x="13376" y="10021"/>
                    <a:pt x="13467" y="9953"/>
                    <a:pt x="13513" y="9861"/>
                  </a:cubicBezTo>
                  <a:cubicBezTo>
                    <a:pt x="13673" y="9953"/>
                    <a:pt x="13832" y="9975"/>
                    <a:pt x="13946" y="9998"/>
                  </a:cubicBezTo>
                  <a:cubicBezTo>
                    <a:pt x="14000" y="10006"/>
                    <a:pt x="14045" y="10008"/>
                    <a:pt x="14083" y="10008"/>
                  </a:cubicBezTo>
                  <a:cubicBezTo>
                    <a:pt x="14157" y="10008"/>
                    <a:pt x="14198" y="9998"/>
                    <a:pt x="14198" y="9998"/>
                  </a:cubicBezTo>
                  <a:cubicBezTo>
                    <a:pt x="14198" y="9953"/>
                    <a:pt x="14083" y="9930"/>
                    <a:pt x="13901" y="9861"/>
                  </a:cubicBezTo>
                  <a:lnTo>
                    <a:pt x="13901" y="9861"/>
                  </a:lnTo>
                  <a:cubicBezTo>
                    <a:pt x="14083" y="9884"/>
                    <a:pt x="14312" y="9907"/>
                    <a:pt x="14586" y="9953"/>
                  </a:cubicBezTo>
                  <a:cubicBezTo>
                    <a:pt x="14745" y="9975"/>
                    <a:pt x="14928" y="9975"/>
                    <a:pt x="15133" y="9998"/>
                  </a:cubicBezTo>
                  <a:cubicBezTo>
                    <a:pt x="15316" y="10021"/>
                    <a:pt x="15499" y="10021"/>
                    <a:pt x="15704" y="10067"/>
                  </a:cubicBezTo>
                  <a:cubicBezTo>
                    <a:pt x="16092" y="10135"/>
                    <a:pt x="16503" y="10249"/>
                    <a:pt x="16937" y="10364"/>
                  </a:cubicBezTo>
                  <a:cubicBezTo>
                    <a:pt x="17781" y="10637"/>
                    <a:pt x="18717" y="10660"/>
                    <a:pt x="19356" y="10660"/>
                  </a:cubicBezTo>
                  <a:cubicBezTo>
                    <a:pt x="20018" y="10683"/>
                    <a:pt x="20452" y="10683"/>
                    <a:pt x="20452" y="10683"/>
                  </a:cubicBezTo>
                  <a:cubicBezTo>
                    <a:pt x="20452" y="10683"/>
                    <a:pt x="20908" y="10660"/>
                    <a:pt x="21570" y="10637"/>
                  </a:cubicBezTo>
                  <a:cubicBezTo>
                    <a:pt x="22209" y="10592"/>
                    <a:pt x="23122" y="10478"/>
                    <a:pt x="23967" y="10386"/>
                  </a:cubicBezTo>
                  <a:cubicBezTo>
                    <a:pt x="24834" y="10318"/>
                    <a:pt x="25724" y="10272"/>
                    <a:pt x="26386" y="10112"/>
                  </a:cubicBezTo>
                  <a:cubicBezTo>
                    <a:pt x="27048" y="9953"/>
                    <a:pt x="27413" y="9702"/>
                    <a:pt x="27413" y="9679"/>
                  </a:cubicBezTo>
                  <a:cubicBezTo>
                    <a:pt x="27411" y="9674"/>
                    <a:pt x="27405" y="9672"/>
                    <a:pt x="27396" y="9672"/>
                  </a:cubicBezTo>
                  <a:cubicBezTo>
                    <a:pt x="27308" y="9672"/>
                    <a:pt x="26917" y="9845"/>
                    <a:pt x="26341" y="9907"/>
                  </a:cubicBezTo>
                  <a:cubicBezTo>
                    <a:pt x="25702" y="10021"/>
                    <a:pt x="24834" y="9998"/>
                    <a:pt x="23944" y="10021"/>
                  </a:cubicBezTo>
                  <a:cubicBezTo>
                    <a:pt x="23054" y="10067"/>
                    <a:pt x="22209" y="10135"/>
                    <a:pt x="21547" y="10135"/>
                  </a:cubicBezTo>
                  <a:cubicBezTo>
                    <a:pt x="20885" y="10158"/>
                    <a:pt x="20452" y="10158"/>
                    <a:pt x="20452" y="10158"/>
                  </a:cubicBezTo>
                  <a:cubicBezTo>
                    <a:pt x="20452" y="10158"/>
                    <a:pt x="20018" y="10181"/>
                    <a:pt x="19356" y="10181"/>
                  </a:cubicBezTo>
                  <a:cubicBezTo>
                    <a:pt x="19191" y="10187"/>
                    <a:pt x="19014" y="10191"/>
                    <a:pt x="18829" y="10191"/>
                  </a:cubicBezTo>
                  <a:cubicBezTo>
                    <a:pt x="18273" y="10191"/>
                    <a:pt x="17644" y="10152"/>
                    <a:pt x="17028" y="9998"/>
                  </a:cubicBezTo>
                  <a:cubicBezTo>
                    <a:pt x="16594" y="9907"/>
                    <a:pt x="16161" y="9816"/>
                    <a:pt x="15727" y="9770"/>
                  </a:cubicBezTo>
                  <a:cubicBezTo>
                    <a:pt x="15521" y="9747"/>
                    <a:pt x="15316" y="9747"/>
                    <a:pt x="15133" y="9747"/>
                  </a:cubicBezTo>
                  <a:lnTo>
                    <a:pt x="14608" y="9747"/>
                  </a:lnTo>
                  <a:cubicBezTo>
                    <a:pt x="14467" y="9738"/>
                    <a:pt x="14337" y="9732"/>
                    <a:pt x="14220" y="9732"/>
                  </a:cubicBezTo>
                  <a:cubicBezTo>
                    <a:pt x="14055" y="9732"/>
                    <a:pt x="13916" y="9743"/>
                    <a:pt x="13810" y="9770"/>
                  </a:cubicBezTo>
                  <a:lnTo>
                    <a:pt x="13718" y="9770"/>
                  </a:lnTo>
                  <a:cubicBezTo>
                    <a:pt x="13673" y="9747"/>
                    <a:pt x="13627" y="9724"/>
                    <a:pt x="13581" y="9702"/>
                  </a:cubicBezTo>
                  <a:cubicBezTo>
                    <a:pt x="13604" y="9633"/>
                    <a:pt x="13604" y="9565"/>
                    <a:pt x="13604" y="9519"/>
                  </a:cubicBezTo>
                  <a:cubicBezTo>
                    <a:pt x="13581" y="9473"/>
                    <a:pt x="13581" y="9428"/>
                    <a:pt x="13581" y="9428"/>
                  </a:cubicBezTo>
                  <a:cubicBezTo>
                    <a:pt x="13558" y="9428"/>
                    <a:pt x="13558" y="9519"/>
                    <a:pt x="13513" y="9633"/>
                  </a:cubicBezTo>
                  <a:cubicBezTo>
                    <a:pt x="13490" y="9633"/>
                    <a:pt x="13490" y="9633"/>
                    <a:pt x="13467" y="9610"/>
                  </a:cubicBezTo>
                  <a:cubicBezTo>
                    <a:pt x="13307" y="9473"/>
                    <a:pt x="13216" y="9199"/>
                    <a:pt x="13193" y="8903"/>
                  </a:cubicBezTo>
                  <a:cubicBezTo>
                    <a:pt x="13170" y="8606"/>
                    <a:pt x="13193" y="8286"/>
                    <a:pt x="13193" y="7921"/>
                  </a:cubicBezTo>
                  <a:cubicBezTo>
                    <a:pt x="13193" y="7488"/>
                    <a:pt x="13079" y="7077"/>
                    <a:pt x="12988" y="6711"/>
                  </a:cubicBezTo>
                  <a:lnTo>
                    <a:pt x="12988" y="6711"/>
                  </a:lnTo>
                  <a:cubicBezTo>
                    <a:pt x="13056" y="6757"/>
                    <a:pt x="13125" y="6803"/>
                    <a:pt x="13216" y="6848"/>
                  </a:cubicBezTo>
                  <a:cubicBezTo>
                    <a:pt x="13581" y="7054"/>
                    <a:pt x="13992" y="7168"/>
                    <a:pt x="14289" y="7259"/>
                  </a:cubicBezTo>
                  <a:cubicBezTo>
                    <a:pt x="14608" y="7351"/>
                    <a:pt x="14814" y="7373"/>
                    <a:pt x="14814" y="7373"/>
                  </a:cubicBezTo>
                  <a:cubicBezTo>
                    <a:pt x="14814" y="7373"/>
                    <a:pt x="15019" y="7396"/>
                    <a:pt x="15316" y="7442"/>
                  </a:cubicBezTo>
                  <a:cubicBezTo>
                    <a:pt x="15636" y="7465"/>
                    <a:pt x="16046" y="7488"/>
                    <a:pt x="16457" y="7488"/>
                  </a:cubicBezTo>
                  <a:cubicBezTo>
                    <a:pt x="16758" y="7496"/>
                    <a:pt x="17059" y="7501"/>
                    <a:pt x="17319" y="7501"/>
                  </a:cubicBezTo>
                  <a:cubicBezTo>
                    <a:pt x="17770" y="7501"/>
                    <a:pt x="18101" y="7485"/>
                    <a:pt x="18101" y="7442"/>
                  </a:cubicBezTo>
                  <a:cubicBezTo>
                    <a:pt x="18124" y="7351"/>
                    <a:pt x="17302" y="7236"/>
                    <a:pt x="16480" y="7122"/>
                  </a:cubicBezTo>
                  <a:cubicBezTo>
                    <a:pt x="16092" y="7077"/>
                    <a:pt x="15681" y="7008"/>
                    <a:pt x="15384" y="6963"/>
                  </a:cubicBezTo>
                  <a:cubicBezTo>
                    <a:pt x="15088" y="6894"/>
                    <a:pt x="14905" y="6871"/>
                    <a:pt x="14905" y="6871"/>
                  </a:cubicBezTo>
                  <a:cubicBezTo>
                    <a:pt x="14905" y="6871"/>
                    <a:pt x="14700" y="6848"/>
                    <a:pt x="14403" y="6780"/>
                  </a:cubicBezTo>
                  <a:cubicBezTo>
                    <a:pt x="14106" y="6734"/>
                    <a:pt x="13718" y="6666"/>
                    <a:pt x="13376" y="6506"/>
                  </a:cubicBezTo>
                  <a:cubicBezTo>
                    <a:pt x="13170" y="6438"/>
                    <a:pt x="13011" y="6323"/>
                    <a:pt x="12874" y="6209"/>
                  </a:cubicBezTo>
                  <a:cubicBezTo>
                    <a:pt x="12851" y="6164"/>
                    <a:pt x="12851" y="6095"/>
                    <a:pt x="12828" y="6050"/>
                  </a:cubicBezTo>
                  <a:cubicBezTo>
                    <a:pt x="12740" y="5589"/>
                    <a:pt x="12779" y="5318"/>
                    <a:pt x="12782" y="5318"/>
                  </a:cubicBezTo>
                  <a:lnTo>
                    <a:pt x="12782" y="5318"/>
                  </a:lnTo>
                  <a:cubicBezTo>
                    <a:pt x="12782" y="5318"/>
                    <a:pt x="12782" y="5318"/>
                    <a:pt x="12782" y="5319"/>
                  </a:cubicBezTo>
                  <a:cubicBezTo>
                    <a:pt x="12782" y="5319"/>
                    <a:pt x="12805" y="5273"/>
                    <a:pt x="12851" y="5159"/>
                  </a:cubicBezTo>
                  <a:cubicBezTo>
                    <a:pt x="12897" y="5045"/>
                    <a:pt x="12988" y="4885"/>
                    <a:pt x="13125" y="4634"/>
                  </a:cubicBezTo>
                  <a:cubicBezTo>
                    <a:pt x="13125" y="4612"/>
                    <a:pt x="13125" y="4612"/>
                    <a:pt x="13125" y="4589"/>
                  </a:cubicBezTo>
                  <a:cubicBezTo>
                    <a:pt x="13148" y="4612"/>
                    <a:pt x="13170" y="4634"/>
                    <a:pt x="13193" y="4657"/>
                  </a:cubicBezTo>
                  <a:cubicBezTo>
                    <a:pt x="13285" y="4794"/>
                    <a:pt x="13444" y="4885"/>
                    <a:pt x="13604" y="4954"/>
                  </a:cubicBezTo>
                  <a:cubicBezTo>
                    <a:pt x="14061" y="5137"/>
                    <a:pt x="14639" y="5187"/>
                    <a:pt x="15251" y="5187"/>
                  </a:cubicBezTo>
                  <a:cubicBezTo>
                    <a:pt x="15557" y="5187"/>
                    <a:pt x="15871" y="5175"/>
                    <a:pt x="16183" y="5159"/>
                  </a:cubicBezTo>
                  <a:cubicBezTo>
                    <a:pt x="16412" y="5137"/>
                    <a:pt x="16640" y="5137"/>
                    <a:pt x="16868" y="5114"/>
                  </a:cubicBezTo>
                  <a:cubicBezTo>
                    <a:pt x="17051" y="5114"/>
                    <a:pt x="17302" y="5137"/>
                    <a:pt x="17507" y="5159"/>
                  </a:cubicBezTo>
                  <a:cubicBezTo>
                    <a:pt x="17918" y="5205"/>
                    <a:pt x="18306" y="5273"/>
                    <a:pt x="18648" y="5342"/>
                  </a:cubicBezTo>
                  <a:cubicBezTo>
                    <a:pt x="19333" y="5479"/>
                    <a:pt x="19813" y="5547"/>
                    <a:pt x="19813" y="5547"/>
                  </a:cubicBezTo>
                  <a:cubicBezTo>
                    <a:pt x="19813" y="5547"/>
                    <a:pt x="19927" y="5547"/>
                    <a:pt x="20132" y="5570"/>
                  </a:cubicBezTo>
                  <a:cubicBezTo>
                    <a:pt x="20223" y="5570"/>
                    <a:pt x="20360" y="5593"/>
                    <a:pt x="20497" y="5593"/>
                  </a:cubicBezTo>
                  <a:cubicBezTo>
                    <a:pt x="20657" y="5593"/>
                    <a:pt x="20817" y="5593"/>
                    <a:pt x="20999" y="5570"/>
                  </a:cubicBezTo>
                  <a:cubicBezTo>
                    <a:pt x="21684" y="5547"/>
                    <a:pt x="22620" y="5502"/>
                    <a:pt x="23556" y="5388"/>
                  </a:cubicBezTo>
                  <a:cubicBezTo>
                    <a:pt x="24492" y="5296"/>
                    <a:pt x="25405" y="5137"/>
                    <a:pt x="26090" y="4931"/>
                  </a:cubicBezTo>
                  <a:cubicBezTo>
                    <a:pt x="26409" y="4817"/>
                    <a:pt x="26683" y="4703"/>
                    <a:pt x="26866" y="4634"/>
                  </a:cubicBezTo>
                  <a:cubicBezTo>
                    <a:pt x="27071" y="4543"/>
                    <a:pt x="27162" y="4497"/>
                    <a:pt x="27162" y="4475"/>
                  </a:cubicBezTo>
                  <a:cubicBezTo>
                    <a:pt x="27156" y="4468"/>
                    <a:pt x="27144" y="4466"/>
                    <a:pt x="27125" y="4466"/>
                  </a:cubicBezTo>
                  <a:cubicBezTo>
                    <a:pt x="27073" y="4466"/>
                    <a:pt x="26976" y="4487"/>
                    <a:pt x="26843" y="4520"/>
                  </a:cubicBezTo>
                  <a:cubicBezTo>
                    <a:pt x="26637" y="4589"/>
                    <a:pt x="26363" y="4657"/>
                    <a:pt x="26021" y="4726"/>
                  </a:cubicBezTo>
                  <a:cubicBezTo>
                    <a:pt x="25359" y="4863"/>
                    <a:pt x="24446" y="4977"/>
                    <a:pt x="23533" y="5022"/>
                  </a:cubicBezTo>
                  <a:cubicBezTo>
                    <a:pt x="22597" y="5068"/>
                    <a:pt x="21684" y="5091"/>
                    <a:pt x="20977" y="5091"/>
                  </a:cubicBezTo>
                  <a:lnTo>
                    <a:pt x="20520" y="5091"/>
                  </a:lnTo>
                  <a:cubicBezTo>
                    <a:pt x="20383" y="5068"/>
                    <a:pt x="20269" y="5068"/>
                    <a:pt x="20178" y="5045"/>
                  </a:cubicBezTo>
                  <a:cubicBezTo>
                    <a:pt x="19972" y="5045"/>
                    <a:pt x="19858" y="5022"/>
                    <a:pt x="19858" y="5022"/>
                  </a:cubicBezTo>
                  <a:cubicBezTo>
                    <a:pt x="19858" y="5022"/>
                    <a:pt x="19721" y="5000"/>
                    <a:pt x="19493" y="4977"/>
                  </a:cubicBezTo>
                  <a:cubicBezTo>
                    <a:pt x="19447" y="4954"/>
                    <a:pt x="19379" y="4908"/>
                    <a:pt x="19333" y="4885"/>
                  </a:cubicBezTo>
                  <a:cubicBezTo>
                    <a:pt x="19196" y="4817"/>
                    <a:pt x="19037" y="4748"/>
                    <a:pt x="18900" y="4657"/>
                  </a:cubicBezTo>
                  <a:cubicBezTo>
                    <a:pt x="18626" y="4475"/>
                    <a:pt x="18352" y="4315"/>
                    <a:pt x="18146" y="4178"/>
                  </a:cubicBezTo>
                  <a:cubicBezTo>
                    <a:pt x="17941" y="4018"/>
                    <a:pt x="17804" y="3927"/>
                    <a:pt x="17804" y="3927"/>
                  </a:cubicBezTo>
                  <a:cubicBezTo>
                    <a:pt x="17804" y="3927"/>
                    <a:pt x="17667" y="3835"/>
                    <a:pt x="17462" y="3699"/>
                  </a:cubicBezTo>
                  <a:cubicBezTo>
                    <a:pt x="17256" y="3584"/>
                    <a:pt x="17005" y="3379"/>
                    <a:pt x="16731" y="3174"/>
                  </a:cubicBezTo>
                  <a:cubicBezTo>
                    <a:pt x="16617" y="3082"/>
                    <a:pt x="16503" y="2968"/>
                    <a:pt x="16366" y="2854"/>
                  </a:cubicBezTo>
                  <a:cubicBezTo>
                    <a:pt x="16252" y="2763"/>
                    <a:pt x="16138" y="2671"/>
                    <a:pt x="16069" y="2580"/>
                  </a:cubicBezTo>
                  <a:cubicBezTo>
                    <a:pt x="15923" y="2413"/>
                    <a:pt x="15796" y="2303"/>
                    <a:pt x="15758" y="2303"/>
                  </a:cubicBezTo>
                  <a:cubicBezTo>
                    <a:pt x="15754" y="2303"/>
                    <a:pt x="15752" y="2304"/>
                    <a:pt x="15750" y="2306"/>
                  </a:cubicBezTo>
                  <a:cubicBezTo>
                    <a:pt x="15704" y="2329"/>
                    <a:pt x="15772" y="2466"/>
                    <a:pt x="15909" y="2694"/>
                  </a:cubicBezTo>
                  <a:cubicBezTo>
                    <a:pt x="15978" y="2831"/>
                    <a:pt x="16069" y="2945"/>
                    <a:pt x="16161" y="3059"/>
                  </a:cubicBezTo>
                  <a:cubicBezTo>
                    <a:pt x="16275" y="3196"/>
                    <a:pt x="16366" y="3333"/>
                    <a:pt x="16480" y="3447"/>
                  </a:cubicBezTo>
                  <a:cubicBezTo>
                    <a:pt x="16731" y="3699"/>
                    <a:pt x="16982" y="3950"/>
                    <a:pt x="17188" y="4087"/>
                  </a:cubicBezTo>
                  <a:cubicBezTo>
                    <a:pt x="17393" y="4246"/>
                    <a:pt x="17507" y="4360"/>
                    <a:pt x="17507" y="4360"/>
                  </a:cubicBezTo>
                  <a:cubicBezTo>
                    <a:pt x="17507" y="4360"/>
                    <a:pt x="17667" y="4452"/>
                    <a:pt x="17895" y="4589"/>
                  </a:cubicBezTo>
                  <a:cubicBezTo>
                    <a:pt x="18009" y="4657"/>
                    <a:pt x="18169" y="4726"/>
                    <a:pt x="18329" y="4817"/>
                  </a:cubicBezTo>
                  <a:cubicBezTo>
                    <a:pt x="18078" y="4771"/>
                    <a:pt x="17827" y="4748"/>
                    <a:pt x="17530" y="4726"/>
                  </a:cubicBezTo>
                  <a:cubicBezTo>
                    <a:pt x="17302" y="4703"/>
                    <a:pt x="17096" y="4703"/>
                    <a:pt x="16845" y="4703"/>
                  </a:cubicBezTo>
                  <a:cubicBezTo>
                    <a:pt x="16617" y="4726"/>
                    <a:pt x="16389" y="4771"/>
                    <a:pt x="16161" y="4794"/>
                  </a:cubicBezTo>
                  <a:cubicBezTo>
                    <a:pt x="15667" y="4843"/>
                    <a:pt x="15167" y="4886"/>
                    <a:pt x="14711" y="4886"/>
                  </a:cubicBezTo>
                  <a:cubicBezTo>
                    <a:pt x="14323" y="4886"/>
                    <a:pt x="13966" y="4855"/>
                    <a:pt x="13673" y="4771"/>
                  </a:cubicBezTo>
                  <a:cubicBezTo>
                    <a:pt x="13444" y="4703"/>
                    <a:pt x="13285" y="4566"/>
                    <a:pt x="13193" y="4429"/>
                  </a:cubicBezTo>
                  <a:cubicBezTo>
                    <a:pt x="13239" y="4338"/>
                    <a:pt x="13262" y="4246"/>
                    <a:pt x="13262" y="4155"/>
                  </a:cubicBezTo>
                  <a:cubicBezTo>
                    <a:pt x="13285" y="3995"/>
                    <a:pt x="13262" y="3813"/>
                    <a:pt x="13262" y="3653"/>
                  </a:cubicBezTo>
                  <a:cubicBezTo>
                    <a:pt x="13216" y="3311"/>
                    <a:pt x="13102" y="2968"/>
                    <a:pt x="13033" y="2649"/>
                  </a:cubicBezTo>
                  <a:cubicBezTo>
                    <a:pt x="12760" y="1325"/>
                    <a:pt x="12531" y="1"/>
                    <a:pt x="124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9" name="Google Shape;2931;p41">
              <a:extLst>
                <a:ext uri="{FF2B5EF4-FFF2-40B4-BE49-F238E27FC236}">
                  <a16:creationId xmlns:a16="http://schemas.microsoft.com/office/drawing/2014/main" id="{7A496F44-466A-21A4-957B-73B36F72B16E}"/>
                </a:ext>
              </a:extLst>
            </p:cNvPr>
            <p:cNvSpPr/>
            <p:nvPr/>
          </p:nvSpPr>
          <p:spPr>
            <a:xfrm>
              <a:off x="4307300" y="3169650"/>
              <a:ext cx="113575" cy="502450"/>
            </a:xfrm>
            <a:custGeom>
              <a:avLst/>
              <a:gdLst/>
              <a:ahLst/>
              <a:cxnLst/>
              <a:rect l="l" t="t" r="r" b="b"/>
              <a:pathLst>
                <a:path w="4543" h="20098" extrusionOk="0">
                  <a:moveTo>
                    <a:pt x="3852" y="1"/>
                  </a:moveTo>
                  <a:cubicBezTo>
                    <a:pt x="3845" y="1"/>
                    <a:pt x="3835" y="11"/>
                    <a:pt x="3835" y="11"/>
                  </a:cubicBezTo>
                  <a:lnTo>
                    <a:pt x="3675" y="11"/>
                  </a:lnTo>
                  <a:cubicBezTo>
                    <a:pt x="3447" y="34"/>
                    <a:pt x="3356" y="56"/>
                    <a:pt x="3219" y="102"/>
                  </a:cubicBezTo>
                  <a:cubicBezTo>
                    <a:pt x="2739" y="216"/>
                    <a:pt x="2328" y="399"/>
                    <a:pt x="1963" y="581"/>
                  </a:cubicBezTo>
                  <a:cubicBezTo>
                    <a:pt x="1278" y="924"/>
                    <a:pt x="799" y="1129"/>
                    <a:pt x="822" y="1175"/>
                  </a:cubicBezTo>
                  <a:cubicBezTo>
                    <a:pt x="822" y="1176"/>
                    <a:pt x="824" y="1177"/>
                    <a:pt x="828" y="1177"/>
                  </a:cubicBezTo>
                  <a:cubicBezTo>
                    <a:pt x="886" y="1177"/>
                    <a:pt x="1370" y="1021"/>
                    <a:pt x="2055" y="764"/>
                  </a:cubicBezTo>
                  <a:cubicBezTo>
                    <a:pt x="2397" y="627"/>
                    <a:pt x="2831" y="467"/>
                    <a:pt x="3287" y="376"/>
                  </a:cubicBezTo>
                  <a:cubicBezTo>
                    <a:pt x="3401" y="353"/>
                    <a:pt x="3538" y="353"/>
                    <a:pt x="3561" y="353"/>
                  </a:cubicBezTo>
                  <a:cubicBezTo>
                    <a:pt x="3572" y="353"/>
                    <a:pt x="3584" y="348"/>
                    <a:pt x="3592" y="348"/>
                  </a:cubicBezTo>
                  <a:cubicBezTo>
                    <a:pt x="3601" y="348"/>
                    <a:pt x="3607" y="353"/>
                    <a:pt x="3607" y="376"/>
                  </a:cubicBezTo>
                  <a:lnTo>
                    <a:pt x="3629" y="467"/>
                  </a:lnTo>
                  <a:cubicBezTo>
                    <a:pt x="3675" y="718"/>
                    <a:pt x="3698" y="969"/>
                    <a:pt x="3744" y="1221"/>
                  </a:cubicBezTo>
                  <a:cubicBezTo>
                    <a:pt x="3903" y="2225"/>
                    <a:pt x="3972" y="3252"/>
                    <a:pt x="3995" y="4028"/>
                  </a:cubicBezTo>
                  <a:cubicBezTo>
                    <a:pt x="4040" y="4781"/>
                    <a:pt x="4018" y="5306"/>
                    <a:pt x="4018" y="5306"/>
                  </a:cubicBezTo>
                  <a:cubicBezTo>
                    <a:pt x="4018" y="5306"/>
                    <a:pt x="4018" y="5808"/>
                    <a:pt x="3972" y="6562"/>
                  </a:cubicBezTo>
                  <a:cubicBezTo>
                    <a:pt x="3903" y="7315"/>
                    <a:pt x="3766" y="8342"/>
                    <a:pt x="3333" y="9255"/>
                  </a:cubicBezTo>
                  <a:cubicBezTo>
                    <a:pt x="3127" y="9689"/>
                    <a:pt x="2808" y="10100"/>
                    <a:pt x="2443" y="10351"/>
                  </a:cubicBezTo>
                  <a:cubicBezTo>
                    <a:pt x="2077" y="10647"/>
                    <a:pt x="1667" y="10762"/>
                    <a:pt x="1278" y="10830"/>
                  </a:cubicBezTo>
                  <a:lnTo>
                    <a:pt x="1187" y="10830"/>
                  </a:lnTo>
                  <a:cubicBezTo>
                    <a:pt x="1119" y="10351"/>
                    <a:pt x="1050" y="9826"/>
                    <a:pt x="959" y="9278"/>
                  </a:cubicBezTo>
                  <a:cubicBezTo>
                    <a:pt x="731" y="7498"/>
                    <a:pt x="662" y="5694"/>
                    <a:pt x="571" y="5694"/>
                  </a:cubicBezTo>
                  <a:cubicBezTo>
                    <a:pt x="525" y="5694"/>
                    <a:pt x="502" y="6151"/>
                    <a:pt x="502" y="6836"/>
                  </a:cubicBezTo>
                  <a:cubicBezTo>
                    <a:pt x="480" y="7520"/>
                    <a:pt x="548" y="8411"/>
                    <a:pt x="594" y="9324"/>
                  </a:cubicBezTo>
                  <a:cubicBezTo>
                    <a:pt x="639" y="9849"/>
                    <a:pt x="685" y="10374"/>
                    <a:pt x="753" y="10853"/>
                  </a:cubicBezTo>
                  <a:cubicBezTo>
                    <a:pt x="685" y="10856"/>
                    <a:pt x="620" y="10858"/>
                    <a:pt x="560" y="10858"/>
                  </a:cubicBezTo>
                  <a:cubicBezTo>
                    <a:pt x="325" y="10858"/>
                    <a:pt x="156" y="10837"/>
                    <a:pt x="68" y="10837"/>
                  </a:cubicBezTo>
                  <a:cubicBezTo>
                    <a:pt x="29" y="10837"/>
                    <a:pt x="6" y="10841"/>
                    <a:pt x="0" y="10853"/>
                  </a:cubicBezTo>
                  <a:cubicBezTo>
                    <a:pt x="0" y="10853"/>
                    <a:pt x="137" y="10898"/>
                    <a:pt x="365" y="10944"/>
                  </a:cubicBezTo>
                  <a:cubicBezTo>
                    <a:pt x="457" y="10990"/>
                    <a:pt x="594" y="11013"/>
                    <a:pt x="776" y="11013"/>
                  </a:cubicBezTo>
                  <a:cubicBezTo>
                    <a:pt x="799" y="11309"/>
                    <a:pt x="822" y="11560"/>
                    <a:pt x="868" y="11811"/>
                  </a:cubicBezTo>
                  <a:cubicBezTo>
                    <a:pt x="959" y="12473"/>
                    <a:pt x="1005" y="12930"/>
                    <a:pt x="1005" y="12930"/>
                  </a:cubicBezTo>
                  <a:cubicBezTo>
                    <a:pt x="1005" y="12930"/>
                    <a:pt x="1073" y="13386"/>
                    <a:pt x="1164" y="14048"/>
                  </a:cubicBezTo>
                  <a:cubicBezTo>
                    <a:pt x="1301" y="14710"/>
                    <a:pt x="1347" y="15600"/>
                    <a:pt x="1438" y="16514"/>
                  </a:cubicBezTo>
                  <a:cubicBezTo>
                    <a:pt x="1552" y="17449"/>
                    <a:pt x="1781" y="18317"/>
                    <a:pt x="1940" y="18979"/>
                  </a:cubicBezTo>
                  <a:cubicBezTo>
                    <a:pt x="2077" y="19641"/>
                    <a:pt x="2146" y="20097"/>
                    <a:pt x="2191" y="20097"/>
                  </a:cubicBezTo>
                  <a:cubicBezTo>
                    <a:pt x="2214" y="20097"/>
                    <a:pt x="2214" y="19618"/>
                    <a:pt x="2146" y="18956"/>
                  </a:cubicBezTo>
                  <a:cubicBezTo>
                    <a:pt x="2055" y="18271"/>
                    <a:pt x="1872" y="17381"/>
                    <a:pt x="1826" y="16491"/>
                  </a:cubicBezTo>
                  <a:cubicBezTo>
                    <a:pt x="1758" y="15578"/>
                    <a:pt x="1735" y="14665"/>
                    <a:pt x="1644" y="13980"/>
                  </a:cubicBezTo>
                  <a:cubicBezTo>
                    <a:pt x="1575" y="13318"/>
                    <a:pt x="1530" y="12861"/>
                    <a:pt x="1530" y="12861"/>
                  </a:cubicBezTo>
                  <a:cubicBezTo>
                    <a:pt x="1530" y="12861"/>
                    <a:pt x="1461" y="12405"/>
                    <a:pt x="1347" y="11743"/>
                  </a:cubicBezTo>
                  <a:cubicBezTo>
                    <a:pt x="1301" y="11515"/>
                    <a:pt x="1256" y="11287"/>
                    <a:pt x="1233" y="11035"/>
                  </a:cubicBezTo>
                  <a:lnTo>
                    <a:pt x="1301" y="11035"/>
                  </a:lnTo>
                  <a:cubicBezTo>
                    <a:pt x="1712" y="11013"/>
                    <a:pt x="2191" y="10898"/>
                    <a:pt x="2602" y="10602"/>
                  </a:cubicBezTo>
                  <a:cubicBezTo>
                    <a:pt x="3036" y="10328"/>
                    <a:pt x="3401" y="9894"/>
                    <a:pt x="3675" y="9415"/>
                  </a:cubicBezTo>
                  <a:cubicBezTo>
                    <a:pt x="4177" y="8456"/>
                    <a:pt x="4360" y="7406"/>
                    <a:pt x="4451" y="6607"/>
                  </a:cubicBezTo>
                  <a:cubicBezTo>
                    <a:pt x="4542" y="5831"/>
                    <a:pt x="4542" y="5306"/>
                    <a:pt x="4542" y="5306"/>
                  </a:cubicBezTo>
                  <a:cubicBezTo>
                    <a:pt x="4542" y="5306"/>
                    <a:pt x="4542" y="4781"/>
                    <a:pt x="4497" y="4005"/>
                  </a:cubicBezTo>
                  <a:cubicBezTo>
                    <a:pt x="4428" y="3206"/>
                    <a:pt x="4314" y="2179"/>
                    <a:pt x="4109" y="1152"/>
                  </a:cubicBezTo>
                  <a:cubicBezTo>
                    <a:pt x="4063" y="901"/>
                    <a:pt x="4018" y="650"/>
                    <a:pt x="3949" y="399"/>
                  </a:cubicBezTo>
                  <a:lnTo>
                    <a:pt x="3881" y="125"/>
                  </a:lnTo>
                  <a:lnTo>
                    <a:pt x="3881" y="34"/>
                  </a:lnTo>
                  <a:lnTo>
                    <a:pt x="3858" y="11"/>
                  </a:lnTo>
                  <a:cubicBezTo>
                    <a:pt x="3858" y="3"/>
                    <a:pt x="3855" y="1"/>
                    <a:pt x="38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0" name="Google Shape;2932;p41">
              <a:extLst>
                <a:ext uri="{FF2B5EF4-FFF2-40B4-BE49-F238E27FC236}">
                  <a16:creationId xmlns:a16="http://schemas.microsoft.com/office/drawing/2014/main" id="{F649045B-57D5-2601-08CD-AA6335854B71}"/>
                </a:ext>
              </a:extLst>
            </p:cNvPr>
            <p:cNvSpPr/>
            <p:nvPr/>
          </p:nvSpPr>
          <p:spPr>
            <a:xfrm>
              <a:off x="4359225" y="3679475"/>
              <a:ext cx="78775" cy="55200"/>
            </a:xfrm>
            <a:custGeom>
              <a:avLst/>
              <a:gdLst/>
              <a:ahLst/>
              <a:cxnLst/>
              <a:rect l="l" t="t" r="r" b="b"/>
              <a:pathLst>
                <a:path w="3151" h="2208" extrusionOk="0">
                  <a:moveTo>
                    <a:pt x="46" y="1"/>
                  </a:moveTo>
                  <a:cubicBezTo>
                    <a:pt x="0" y="1"/>
                    <a:pt x="0" y="138"/>
                    <a:pt x="46" y="343"/>
                  </a:cubicBezTo>
                  <a:cubicBezTo>
                    <a:pt x="69" y="549"/>
                    <a:pt x="183" y="800"/>
                    <a:pt x="320" y="1028"/>
                  </a:cubicBezTo>
                  <a:cubicBezTo>
                    <a:pt x="480" y="1256"/>
                    <a:pt x="662" y="1439"/>
                    <a:pt x="822" y="1576"/>
                  </a:cubicBezTo>
                  <a:cubicBezTo>
                    <a:pt x="982" y="1713"/>
                    <a:pt x="1096" y="1804"/>
                    <a:pt x="1096" y="1804"/>
                  </a:cubicBezTo>
                  <a:cubicBezTo>
                    <a:pt x="1096" y="1804"/>
                    <a:pt x="1575" y="2055"/>
                    <a:pt x="2100" y="2146"/>
                  </a:cubicBezTo>
                  <a:cubicBezTo>
                    <a:pt x="2304" y="2191"/>
                    <a:pt x="2507" y="2207"/>
                    <a:pt x="2680" y="2207"/>
                  </a:cubicBezTo>
                  <a:cubicBezTo>
                    <a:pt x="2953" y="2207"/>
                    <a:pt x="3150" y="2165"/>
                    <a:pt x="3150" y="2124"/>
                  </a:cubicBezTo>
                  <a:cubicBezTo>
                    <a:pt x="3150" y="2032"/>
                    <a:pt x="2648" y="1987"/>
                    <a:pt x="2192" y="1804"/>
                  </a:cubicBezTo>
                  <a:cubicBezTo>
                    <a:pt x="1735" y="1621"/>
                    <a:pt x="1370" y="1347"/>
                    <a:pt x="1370" y="1347"/>
                  </a:cubicBezTo>
                  <a:cubicBezTo>
                    <a:pt x="1370" y="1347"/>
                    <a:pt x="1256" y="1302"/>
                    <a:pt x="1119" y="1211"/>
                  </a:cubicBezTo>
                  <a:cubicBezTo>
                    <a:pt x="959" y="1096"/>
                    <a:pt x="776" y="959"/>
                    <a:pt x="617" y="800"/>
                  </a:cubicBezTo>
                  <a:cubicBezTo>
                    <a:pt x="457" y="617"/>
                    <a:pt x="320" y="434"/>
                    <a:pt x="229" y="275"/>
                  </a:cubicBezTo>
                  <a:cubicBezTo>
                    <a:pt x="137" y="115"/>
                    <a:pt x="92" y="1"/>
                    <a:pt x="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1" name="Google Shape;2933;p41">
              <a:extLst>
                <a:ext uri="{FF2B5EF4-FFF2-40B4-BE49-F238E27FC236}">
                  <a16:creationId xmlns:a16="http://schemas.microsoft.com/office/drawing/2014/main" id="{D8D96AAC-3FFB-2AA2-6141-EDF1833ABB11}"/>
                </a:ext>
              </a:extLst>
            </p:cNvPr>
            <p:cNvSpPr/>
            <p:nvPr/>
          </p:nvSpPr>
          <p:spPr>
            <a:xfrm>
              <a:off x="4336975" y="3677625"/>
              <a:ext cx="111850" cy="94375"/>
            </a:xfrm>
            <a:custGeom>
              <a:avLst/>
              <a:gdLst/>
              <a:ahLst/>
              <a:cxnLst/>
              <a:rect l="l" t="t" r="r" b="b"/>
              <a:pathLst>
                <a:path w="4474" h="3775" extrusionOk="0">
                  <a:moveTo>
                    <a:pt x="852" y="1"/>
                  </a:moveTo>
                  <a:cubicBezTo>
                    <a:pt x="796" y="1"/>
                    <a:pt x="600" y="57"/>
                    <a:pt x="388" y="212"/>
                  </a:cubicBezTo>
                  <a:cubicBezTo>
                    <a:pt x="251" y="303"/>
                    <a:pt x="91" y="486"/>
                    <a:pt x="46" y="714"/>
                  </a:cubicBezTo>
                  <a:cubicBezTo>
                    <a:pt x="0" y="965"/>
                    <a:pt x="69" y="1193"/>
                    <a:pt x="183" y="1399"/>
                  </a:cubicBezTo>
                  <a:cubicBezTo>
                    <a:pt x="388" y="1810"/>
                    <a:pt x="708" y="2106"/>
                    <a:pt x="936" y="2312"/>
                  </a:cubicBezTo>
                  <a:cubicBezTo>
                    <a:pt x="1187" y="2517"/>
                    <a:pt x="1347" y="2654"/>
                    <a:pt x="1347" y="2654"/>
                  </a:cubicBezTo>
                  <a:cubicBezTo>
                    <a:pt x="1347" y="2654"/>
                    <a:pt x="1529" y="2768"/>
                    <a:pt x="1803" y="2905"/>
                  </a:cubicBezTo>
                  <a:cubicBezTo>
                    <a:pt x="2077" y="3065"/>
                    <a:pt x="2465" y="3248"/>
                    <a:pt x="2853" y="3407"/>
                  </a:cubicBezTo>
                  <a:cubicBezTo>
                    <a:pt x="3241" y="3567"/>
                    <a:pt x="3629" y="3681"/>
                    <a:pt x="3949" y="3750"/>
                  </a:cubicBezTo>
                  <a:cubicBezTo>
                    <a:pt x="4062" y="3767"/>
                    <a:pt x="4166" y="3775"/>
                    <a:pt x="4250" y="3775"/>
                  </a:cubicBezTo>
                  <a:cubicBezTo>
                    <a:pt x="4387" y="3775"/>
                    <a:pt x="4474" y="3755"/>
                    <a:pt x="4474" y="3727"/>
                  </a:cubicBezTo>
                  <a:cubicBezTo>
                    <a:pt x="4474" y="3704"/>
                    <a:pt x="4269" y="3658"/>
                    <a:pt x="3995" y="3544"/>
                  </a:cubicBezTo>
                  <a:cubicBezTo>
                    <a:pt x="3721" y="3430"/>
                    <a:pt x="3355" y="3248"/>
                    <a:pt x="3013" y="3065"/>
                  </a:cubicBezTo>
                  <a:cubicBezTo>
                    <a:pt x="2648" y="2882"/>
                    <a:pt x="2306" y="2677"/>
                    <a:pt x="2054" y="2494"/>
                  </a:cubicBezTo>
                  <a:cubicBezTo>
                    <a:pt x="1803" y="2334"/>
                    <a:pt x="1644" y="2220"/>
                    <a:pt x="1644" y="2220"/>
                  </a:cubicBezTo>
                  <a:cubicBezTo>
                    <a:pt x="1644" y="2220"/>
                    <a:pt x="1484" y="2106"/>
                    <a:pt x="1256" y="1946"/>
                  </a:cubicBezTo>
                  <a:cubicBezTo>
                    <a:pt x="1027" y="1764"/>
                    <a:pt x="708" y="1513"/>
                    <a:pt x="502" y="1216"/>
                  </a:cubicBezTo>
                  <a:cubicBezTo>
                    <a:pt x="411" y="1079"/>
                    <a:pt x="343" y="919"/>
                    <a:pt x="343" y="760"/>
                  </a:cubicBezTo>
                  <a:cubicBezTo>
                    <a:pt x="343" y="623"/>
                    <a:pt x="411" y="463"/>
                    <a:pt x="525" y="372"/>
                  </a:cubicBezTo>
                  <a:cubicBezTo>
                    <a:pt x="708" y="166"/>
                    <a:pt x="890" y="52"/>
                    <a:pt x="868" y="6"/>
                  </a:cubicBezTo>
                  <a:cubicBezTo>
                    <a:pt x="868" y="3"/>
                    <a:pt x="862" y="1"/>
                    <a:pt x="8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2" name="Google Shape;2934;p41">
              <a:extLst>
                <a:ext uri="{FF2B5EF4-FFF2-40B4-BE49-F238E27FC236}">
                  <a16:creationId xmlns:a16="http://schemas.microsoft.com/office/drawing/2014/main" id="{9ED3EE7E-3DD9-22F7-D9A4-E322381CB2D7}"/>
                </a:ext>
              </a:extLst>
            </p:cNvPr>
            <p:cNvSpPr/>
            <p:nvPr/>
          </p:nvSpPr>
          <p:spPr>
            <a:xfrm>
              <a:off x="4468775" y="3728875"/>
              <a:ext cx="191200" cy="29950"/>
            </a:xfrm>
            <a:custGeom>
              <a:avLst/>
              <a:gdLst/>
              <a:ahLst/>
              <a:cxnLst/>
              <a:rect l="l" t="t" r="r" b="b"/>
              <a:pathLst>
                <a:path w="7648" h="1198" extrusionOk="0">
                  <a:moveTo>
                    <a:pt x="7608" y="0"/>
                  </a:moveTo>
                  <a:cubicBezTo>
                    <a:pt x="7549" y="0"/>
                    <a:pt x="7339" y="93"/>
                    <a:pt x="7031" y="170"/>
                  </a:cubicBezTo>
                  <a:cubicBezTo>
                    <a:pt x="6689" y="284"/>
                    <a:pt x="6232" y="399"/>
                    <a:pt x="5753" y="467"/>
                  </a:cubicBezTo>
                  <a:cubicBezTo>
                    <a:pt x="5273" y="558"/>
                    <a:pt x="4794" y="604"/>
                    <a:pt x="4429" y="627"/>
                  </a:cubicBezTo>
                  <a:cubicBezTo>
                    <a:pt x="4064" y="650"/>
                    <a:pt x="3835" y="673"/>
                    <a:pt x="3835" y="673"/>
                  </a:cubicBezTo>
                  <a:cubicBezTo>
                    <a:pt x="3835" y="673"/>
                    <a:pt x="3584" y="695"/>
                    <a:pt x="3242" y="718"/>
                  </a:cubicBezTo>
                  <a:cubicBezTo>
                    <a:pt x="2999" y="718"/>
                    <a:pt x="2704" y="728"/>
                    <a:pt x="2393" y="728"/>
                  </a:cubicBezTo>
                  <a:cubicBezTo>
                    <a:pt x="2238" y="728"/>
                    <a:pt x="2078" y="726"/>
                    <a:pt x="1918" y="718"/>
                  </a:cubicBezTo>
                  <a:cubicBezTo>
                    <a:pt x="1439" y="673"/>
                    <a:pt x="959" y="627"/>
                    <a:pt x="617" y="558"/>
                  </a:cubicBezTo>
                  <a:cubicBezTo>
                    <a:pt x="320" y="503"/>
                    <a:pt x="114" y="432"/>
                    <a:pt x="35" y="432"/>
                  </a:cubicBezTo>
                  <a:cubicBezTo>
                    <a:pt x="17" y="432"/>
                    <a:pt x="5" y="436"/>
                    <a:pt x="1" y="444"/>
                  </a:cubicBezTo>
                  <a:cubicBezTo>
                    <a:pt x="1" y="467"/>
                    <a:pt x="206" y="627"/>
                    <a:pt x="549" y="741"/>
                  </a:cubicBezTo>
                  <a:cubicBezTo>
                    <a:pt x="891" y="901"/>
                    <a:pt x="1393" y="1015"/>
                    <a:pt x="1872" y="1083"/>
                  </a:cubicBezTo>
                  <a:cubicBezTo>
                    <a:pt x="2375" y="1152"/>
                    <a:pt x="2877" y="1175"/>
                    <a:pt x="3242" y="1198"/>
                  </a:cubicBezTo>
                  <a:lnTo>
                    <a:pt x="3858" y="1198"/>
                  </a:lnTo>
                  <a:cubicBezTo>
                    <a:pt x="3858" y="1198"/>
                    <a:pt x="4109" y="1152"/>
                    <a:pt x="4497" y="1106"/>
                  </a:cubicBezTo>
                  <a:cubicBezTo>
                    <a:pt x="4863" y="1061"/>
                    <a:pt x="5342" y="969"/>
                    <a:pt x="5821" y="832"/>
                  </a:cubicBezTo>
                  <a:cubicBezTo>
                    <a:pt x="6301" y="695"/>
                    <a:pt x="6780" y="536"/>
                    <a:pt x="7122" y="353"/>
                  </a:cubicBezTo>
                  <a:cubicBezTo>
                    <a:pt x="7442" y="193"/>
                    <a:pt x="7647" y="33"/>
                    <a:pt x="7624" y="11"/>
                  </a:cubicBezTo>
                  <a:cubicBezTo>
                    <a:pt x="7624" y="3"/>
                    <a:pt x="7619" y="0"/>
                    <a:pt x="76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3" name="Google Shape;2935;p41">
              <a:extLst>
                <a:ext uri="{FF2B5EF4-FFF2-40B4-BE49-F238E27FC236}">
                  <a16:creationId xmlns:a16="http://schemas.microsoft.com/office/drawing/2014/main" id="{39130417-CE28-694E-7921-64F66C871B78}"/>
                </a:ext>
              </a:extLst>
            </p:cNvPr>
            <p:cNvSpPr/>
            <p:nvPr/>
          </p:nvSpPr>
          <p:spPr>
            <a:xfrm>
              <a:off x="4570925" y="3755200"/>
              <a:ext cx="82200" cy="22050"/>
            </a:xfrm>
            <a:custGeom>
              <a:avLst/>
              <a:gdLst/>
              <a:ahLst/>
              <a:cxnLst/>
              <a:rect l="l" t="t" r="r" b="b"/>
              <a:pathLst>
                <a:path w="3288" h="882" extrusionOk="0">
                  <a:moveTo>
                    <a:pt x="3216" y="0"/>
                  </a:moveTo>
                  <a:cubicBezTo>
                    <a:pt x="3117" y="0"/>
                    <a:pt x="2789" y="154"/>
                    <a:pt x="2443" y="236"/>
                  </a:cubicBezTo>
                  <a:cubicBezTo>
                    <a:pt x="2032" y="304"/>
                    <a:pt x="1644" y="350"/>
                    <a:pt x="1644" y="350"/>
                  </a:cubicBezTo>
                  <a:cubicBezTo>
                    <a:pt x="1644" y="350"/>
                    <a:pt x="1233" y="418"/>
                    <a:pt x="822" y="510"/>
                  </a:cubicBezTo>
                  <a:cubicBezTo>
                    <a:pt x="411" y="578"/>
                    <a:pt x="1" y="692"/>
                    <a:pt x="23" y="761"/>
                  </a:cubicBezTo>
                  <a:cubicBezTo>
                    <a:pt x="23" y="829"/>
                    <a:pt x="434" y="852"/>
                    <a:pt x="868" y="875"/>
                  </a:cubicBezTo>
                  <a:cubicBezTo>
                    <a:pt x="950" y="879"/>
                    <a:pt x="1033" y="881"/>
                    <a:pt x="1114" y="881"/>
                  </a:cubicBezTo>
                  <a:cubicBezTo>
                    <a:pt x="1435" y="881"/>
                    <a:pt x="1712" y="852"/>
                    <a:pt x="1712" y="852"/>
                  </a:cubicBezTo>
                  <a:cubicBezTo>
                    <a:pt x="1712" y="852"/>
                    <a:pt x="2146" y="761"/>
                    <a:pt x="2557" y="578"/>
                  </a:cubicBezTo>
                  <a:cubicBezTo>
                    <a:pt x="2968" y="373"/>
                    <a:pt x="3287" y="76"/>
                    <a:pt x="3242" y="8"/>
                  </a:cubicBezTo>
                  <a:cubicBezTo>
                    <a:pt x="3237" y="3"/>
                    <a:pt x="3228" y="0"/>
                    <a:pt x="321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4" name="Google Shape;2936;p41">
              <a:extLst>
                <a:ext uri="{FF2B5EF4-FFF2-40B4-BE49-F238E27FC236}">
                  <a16:creationId xmlns:a16="http://schemas.microsoft.com/office/drawing/2014/main" id="{71CD3C0E-CC96-5C01-7D2F-0BDBB3F5C558}"/>
                </a:ext>
              </a:extLst>
            </p:cNvPr>
            <p:cNvSpPr/>
            <p:nvPr/>
          </p:nvSpPr>
          <p:spPr>
            <a:xfrm>
              <a:off x="4944125" y="3603500"/>
              <a:ext cx="67350" cy="77925"/>
            </a:xfrm>
            <a:custGeom>
              <a:avLst/>
              <a:gdLst/>
              <a:ahLst/>
              <a:cxnLst/>
              <a:rect l="l" t="t" r="r" b="b"/>
              <a:pathLst>
                <a:path w="2694" h="3117" extrusionOk="0">
                  <a:moveTo>
                    <a:pt x="2636" y="1"/>
                  </a:moveTo>
                  <a:cubicBezTo>
                    <a:pt x="2548" y="1"/>
                    <a:pt x="2246" y="412"/>
                    <a:pt x="1963" y="803"/>
                  </a:cubicBezTo>
                  <a:cubicBezTo>
                    <a:pt x="1667" y="1237"/>
                    <a:pt x="1370" y="1625"/>
                    <a:pt x="1370" y="1625"/>
                  </a:cubicBezTo>
                  <a:cubicBezTo>
                    <a:pt x="1370" y="1625"/>
                    <a:pt x="1096" y="2035"/>
                    <a:pt x="776" y="2401"/>
                  </a:cubicBezTo>
                  <a:cubicBezTo>
                    <a:pt x="434" y="2766"/>
                    <a:pt x="0" y="3040"/>
                    <a:pt x="23" y="3108"/>
                  </a:cubicBezTo>
                  <a:cubicBezTo>
                    <a:pt x="26" y="3114"/>
                    <a:pt x="37" y="3117"/>
                    <a:pt x="54" y="3117"/>
                  </a:cubicBezTo>
                  <a:cubicBezTo>
                    <a:pt x="175" y="3117"/>
                    <a:pt x="628" y="2975"/>
                    <a:pt x="1027" y="2675"/>
                  </a:cubicBezTo>
                  <a:cubicBezTo>
                    <a:pt x="1461" y="2355"/>
                    <a:pt x="1781" y="1921"/>
                    <a:pt x="1781" y="1921"/>
                  </a:cubicBezTo>
                  <a:cubicBezTo>
                    <a:pt x="1781" y="1921"/>
                    <a:pt x="2077" y="1465"/>
                    <a:pt x="2283" y="986"/>
                  </a:cubicBezTo>
                  <a:cubicBezTo>
                    <a:pt x="2488" y="506"/>
                    <a:pt x="2694" y="50"/>
                    <a:pt x="2648" y="4"/>
                  </a:cubicBezTo>
                  <a:cubicBezTo>
                    <a:pt x="2645" y="2"/>
                    <a:pt x="2641" y="1"/>
                    <a:pt x="263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5" name="Google Shape;2937;p41">
              <a:extLst>
                <a:ext uri="{FF2B5EF4-FFF2-40B4-BE49-F238E27FC236}">
                  <a16:creationId xmlns:a16="http://schemas.microsoft.com/office/drawing/2014/main" id="{9A1DBCF0-78F0-BF1D-2EDD-6C0AA61A525A}"/>
                </a:ext>
              </a:extLst>
            </p:cNvPr>
            <p:cNvSpPr/>
            <p:nvPr/>
          </p:nvSpPr>
          <p:spPr>
            <a:xfrm>
              <a:off x="4461375" y="2483450"/>
              <a:ext cx="382350" cy="316725"/>
            </a:xfrm>
            <a:custGeom>
              <a:avLst/>
              <a:gdLst/>
              <a:ahLst/>
              <a:cxnLst/>
              <a:rect l="l" t="t" r="r" b="b"/>
              <a:pathLst>
                <a:path w="15294" h="12669" extrusionOk="0">
                  <a:moveTo>
                    <a:pt x="7542" y="0"/>
                  </a:moveTo>
                  <a:cubicBezTo>
                    <a:pt x="5760" y="0"/>
                    <a:pt x="4333" y="179"/>
                    <a:pt x="3196" y="434"/>
                  </a:cubicBezTo>
                  <a:cubicBezTo>
                    <a:pt x="2465" y="890"/>
                    <a:pt x="206" y="3059"/>
                    <a:pt x="0" y="12303"/>
                  </a:cubicBezTo>
                  <a:lnTo>
                    <a:pt x="11162" y="12668"/>
                  </a:lnTo>
                  <a:cubicBezTo>
                    <a:pt x="11162" y="12668"/>
                    <a:pt x="9518" y="5592"/>
                    <a:pt x="15293" y="1027"/>
                  </a:cubicBezTo>
                  <a:cubicBezTo>
                    <a:pt x="13809" y="616"/>
                    <a:pt x="11846" y="228"/>
                    <a:pt x="9518" y="69"/>
                  </a:cubicBezTo>
                  <a:cubicBezTo>
                    <a:pt x="8815" y="22"/>
                    <a:pt x="8158" y="0"/>
                    <a:pt x="754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6" name="Google Shape;2938;p41">
              <a:extLst>
                <a:ext uri="{FF2B5EF4-FFF2-40B4-BE49-F238E27FC236}">
                  <a16:creationId xmlns:a16="http://schemas.microsoft.com/office/drawing/2014/main" id="{0B32B983-859C-66C7-E04F-7A755FB321D0}"/>
                </a:ext>
              </a:extLst>
            </p:cNvPr>
            <p:cNvSpPr/>
            <p:nvPr/>
          </p:nvSpPr>
          <p:spPr>
            <a:xfrm>
              <a:off x="4461375" y="2483450"/>
              <a:ext cx="382350" cy="316725"/>
            </a:xfrm>
            <a:custGeom>
              <a:avLst/>
              <a:gdLst/>
              <a:ahLst/>
              <a:cxnLst/>
              <a:rect l="l" t="t" r="r" b="b"/>
              <a:pathLst>
                <a:path w="15294" h="12669" extrusionOk="0">
                  <a:moveTo>
                    <a:pt x="7542" y="0"/>
                  </a:moveTo>
                  <a:cubicBezTo>
                    <a:pt x="5760" y="0"/>
                    <a:pt x="4333" y="179"/>
                    <a:pt x="3196" y="434"/>
                  </a:cubicBezTo>
                  <a:cubicBezTo>
                    <a:pt x="3082" y="502"/>
                    <a:pt x="2945" y="616"/>
                    <a:pt x="2762" y="776"/>
                  </a:cubicBezTo>
                  <a:cubicBezTo>
                    <a:pt x="2534" y="2305"/>
                    <a:pt x="8879" y="2648"/>
                    <a:pt x="9176" y="3127"/>
                  </a:cubicBezTo>
                  <a:cubicBezTo>
                    <a:pt x="9526" y="3717"/>
                    <a:pt x="6860" y="10862"/>
                    <a:pt x="3044" y="10862"/>
                  </a:cubicBezTo>
                  <a:cubicBezTo>
                    <a:pt x="2876" y="10862"/>
                    <a:pt x="2706" y="10848"/>
                    <a:pt x="2534" y="10819"/>
                  </a:cubicBezTo>
                  <a:cubicBezTo>
                    <a:pt x="548" y="10477"/>
                    <a:pt x="320" y="8103"/>
                    <a:pt x="639" y="5775"/>
                  </a:cubicBezTo>
                  <a:lnTo>
                    <a:pt x="639" y="5775"/>
                  </a:lnTo>
                  <a:cubicBezTo>
                    <a:pt x="297" y="7418"/>
                    <a:pt x="46" y="9541"/>
                    <a:pt x="0" y="12303"/>
                  </a:cubicBezTo>
                  <a:lnTo>
                    <a:pt x="11162" y="12668"/>
                  </a:lnTo>
                  <a:cubicBezTo>
                    <a:pt x="11162" y="12668"/>
                    <a:pt x="9518" y="5592"/>
                    <a:pt x="15293" y="1027"/>
                  </a:cubicBezTo>
                  <a:cubicBezTo>
                    <a:pt x="13809" y="616"/>
                    <a:pt x="11846" y="228"/>
                    <a:pt x="9518" y="69"/>
                  </a:cubicBezTo>
                  <a:cubicBezTo>
                    <a:pt x="8815" y="22"/>
                    <a:pt x="8158" y="0"/>
                    <a:pt x="754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7" name="Google Shape;2939;p41">
              <a:extLst>
                <a:ext uri="{FF2B5EF4-FFF2-40B4-BE49-F238E27FC236}">
                  <a16:creationId xmlns:a16="http://schemas.microsoft.com/office/drawing/2014/main" id="{F5064E4A-2530-C47C-19FC-2817C3C4D2DA}"/>
                </a:ext>
              </a:extLst>
            </p:cNvPr>
            <p:cNvSpPr/>
            <p:nvPr/>
          </p:nvSpPr>
          <p:spPr>
            <a:xfrm>
              <a:off x="4549250" y="2520350"/>
              <a:ext cx="214575" cy="43575"/>
            </a:xfrm>
            <a:custGeom>
              <a:avLst/>
              <a:gdLst/>
              <a:ahLst/>
              <a:cxnLst/>
              <a:rect l="l" t="t" r="r" b="b"/>
              <a:pathLst>
                <a:path w="8583" h="1743" extrusionOk="0">
                  <a:moveTo>
                    <a:pt x="8562" y="1"/>
                  </a:moveTo>
                  <a:cubicBezTo>
                    <a:pt x="8487" y="1"/>
                    <a:pt x="8270" y="166"/>
                    <a:pt x="7943" y="350"/>
                  </a:cubicBezTo>
                  <a:cubicBezTo>
                    <a:pt x="7578" y="555"/>
                    <a:pt x="7053" y="784"/>
                    <a:pt x="6528" y="944"/>
                  </a:cubicBezTo>
                  <a:cubicBezTo>
                    <a:pt x="5980" y="1080"/>
                    <a:pt x="5433" y="1172"/>
                    <a:pt x="5022" y="1195"/>
                  </a:cubicBezTo>
                  <a:cubicBezTo>
                    <a:pt x="4794" y="1217"/>
                    <a:pt x="4634" y="1217"/>
                    <a:pt x="4497" y="1217"/>
                  </a:cubicBezTo>
                  <a:lnTo>
                    <a:pt x="4132" y="1217"/>
                  </a:lnTo>
                  <a:cubicBezTo>
                    <a:pt x="4040" y="1217"/>
                    <a:pt x="3939" y="1228"/>
                    <a:pt x="3820" y="1228"/>
                  </a:cubicBezTo>
                  <a:cubicBezTo>
                    <a:pt x="3761" y="1228"/>
                    <a:pt x="3698" y="1225"/>
                    <a:pt x="3629" y="1217"/>
                  </a:cubicBezTo>
                  <a:cubicBezTo>
                    <a:pt x="3196" y="1195"/>
                    <a:pt x="2648" y="1126"/>
                    <a:pt x="2100" y="1012"/>
                  </a:cubicBezTo>
                  <a:cubicBezTo>
                    <a:pt x="1575" y="875"/>
                    <a:pt x="1027" y="670"/>
                    <a:pt x="662" y="487"/>
                  </a:cubicBezTo>
                  <a:cubicBezTo>
                    <a:pt x="320" y="326"/>
                    <a:pt x="102" y="182"/>
                    <a:pt x="24" y="182"/>
                  </a:cubicBezTo>
                  <a:cubicBezTo>
                    <a:pt x="13" y="182"/>
                    <a:pt x="6" y="185"/>
                    <a:pt x="0" y="190"/>
                  </a:cubicBezTo>
                  <a:cubicBezTo>
                    <a:pt x="0" y="213"/>
                    <a:pt x="206" y="419"/>
                    <a:pt x="548" y="670"/>
                  </a:cubicBezTo>
                  <a:cubicBezTo>
                    <a:pt x="913" y="921"/>
                    <a:pt x="1461" y="1172"/>
                    <a:pt x="2009" y="1354"/>
                  </a:cubicBezTo>
                  <a:cubicBezTo>
                    <a:pt x="2557" y="1560"/>
                    <a:pt x="3150" y="1651"/>
                    <a:pt x="3584" y="1697"/>
                  </a:cubicBezTo>
                  <a:cubicBezTo>
                    <a:pt x="3812" y="1742"/>
                    <a:pt x="3995" y="1720"/>
                    <a:pt x="4132" y="1742"/>
                  </a:cubicBezTo>
                  <a:lnTo>
                    <a:pt x="4520" y="1742"/>
                  </a:lnTo>
                  <a:cubicBezTo>
                    <a:pt x="4657" y="1720"/>
                    <a:pt x="4839" y="1720"/>
                    <a:pt x="5067" y="1674"/>
                  </a:cubicBezTo>
                  <a:cubicBezTo>
                    <a:pt x="5501" y="1628"/>
                    <a:pt x="6095" y="1491"/>
                    <a:pt x="6642" y="1286"/>
                  </a:cubicBezTo>
                  <a:cubicBezTo>
                    <a:pt x="7190" y="1080"/>
                    <a:pt x="7715" y="784"/>
                    <a:pt x="8058" y="510"/>
                  </a:cubicBezTo>
                  <a:cubicBezTo>
                    <a:pt x="8400" y="236"/>
                    <a:pt x="8583" y="31"/>
                    <a:pt x="8583" y="8"/>
                  </a:cubicBezTo>
                  <a:cubicBezTo>
                    <a:pt x="8578" y="3"/>
                    <a:pt x="8571" y="1"/>
                    <a:pt x="856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8" name="Google Shape;2940;p41">
              <a:extLst>
                <a:ext uri="{FF2B5EF4-FFF2-40B4-BE49-F238E27FC236}">
                  <a16:creationId xmlns:a16="http://schemas.microsoft.com/office/drawing/2014/main" id="{50FAC333-DAB7-A369-CD3B-0E53DAB72488}"/>
                </a:ext>
              </a:extLst>
            </p:cNvPr>
            <p:cNvSpPr/>
            <p:nvPr/>
          </p:nvSpPr>
          <p:spPr>
            <a:xfrm>
              <a:off x="4650825" y="2469350"/>
              <a:ext cx="422275" cy="733900"/>
            </a:xfrm>
            <a:custGeom>
              <a:avLst/>
              <a:gdLst/>
              <a:ahLst/>
              <a:cxnLst/>
              <a:rect l="l" t="t" r="r" b="b"/>
              <a:pathLst>
                <a:path w="16891" h="29356" extrusionOk="0">
                  <a:moveTo>
                    <a:pt x="10326" y="1"/>
                  </a:moveTo>
                  <a:cubicBezTo>
                    <a:pt x="5835" y="1"/>
                    <a:pt x="2082" y="3645"/>
                    <a:pt x="776" y="11041"/>
                  </a:cubicBezTo>
                  <a:cubicBezTo>
                    <a:pt x="0" y="15515"/>
                    <a:pt x="776" y="19167"/>
                    <a:pt x="2557" y="23207"/>
                  </a:cubicBezTo>
                  <a:cubicBezTo>
                    <a:pt x="2922" y="24074"/>
                    <a:pt x="3880" y="24941"/>
                    <a:pt x="4474" y="25672"/>
                  </a:cubicBezTo>
                  <a:cubicBezTo>
                    <a:pt x="6241" y="27902"/>
                    <a:pt x="8880" y="29356"/>
                    <a:pt x="11767" y="29356"/>
                  </a:cubicBezTo>
                  <a:cubicBezTo>
                    <a:pt x="12012" y="29356"/>
                    <a:pt x="12260" y="29345"/>
                    <a:pt x="12508" y="29324"/>
                  </a:cubicBezTo>
                  <a:cubicBezTo>
                    <a:pt x="16891" y="28959"/>
                    <a:pt x="16800" y="26106"/>
                    <a:pt x="16800" y="26106"/>
                  </a:cubicBezTo>
                  <a:lnTo>
                    <a:pt x="13992" y="25923"/>
                  </a:lnTo>
                  <a:cubicBezTo>
                    <a:pt x="13569" y="25995"/>
                    <a:pt x="13165" y="26027"/>
                    <a:pt x="12778" y="26027"/>
                  </a:cubicBezTo>
                  <a:cubicBezTo>
                    <a:pt x="8745" y="26027"/>
                    <a:pt x="6711" y="22453"/>
                    <a:pt x="6711" y="22453"/>
                  </a:cubicBezTo>
                  <a:cubicBezTo>
                    <a:pt x="3401" y="17341"/>
                    <a:pt x="4702" y="8165"/>
                    <a:pt x="7076" y="4650"/>
                  </a:cubicBezTo>
                  <a:cubicBezTo>
                    <a:pt x="8811" y="2093"/>
                    <a:pt x="10203" y="1774"/>
                    <a:pt x="11230" y="1112"/>
                  </a:cubicBezTo>
                  <a:cubicBezTo>
                    <a:pt x="12394" y="929"/>
                    <a:pt x="12965" y="998"/>
                    <a:pt x="13672" y="633"/>
                  </a:cubicBezTo>
                  <a:cubicBezTo>
                    <a:pt x="12530" y="212"/>
                    <a:pt x="11407" y="1"/>
                    <a:pt x="1032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9" name="Google Shape;2941;p41">
              <a:extLst>
                <a:ext uri="{FF2B5EF4-FFF2-40B4-BE49-F238E27FC236}">
                  <a16:creationId xmlns:a16="http://schemas.microsoft.com/office/drawing/2014/main" id="{8E2F736D-2854-F9EA-8877-684E62544F66}"/>
                </a:ext>
              </a:extLst>
            </p:cNvPr>
            <p:cNvSpPr/>
            <p:nvPr/>
          </p:nvSpPr>
          <p:spPr>
            <a:xfrm>
              <a:off x="4725000" y="2497125"/>
              <a:ext cx="346400" cy="670675"/>
            </a:xfrm>
            <a:custGeom>
              <a:avLst/>
              <a:gdLst/>
              <a:ahLst/>
              <a:cxnLst/>
              <a:rect l="l" t="t" r="r" b="b"/>
              <a:pathLst>
                <a:path w="13856" h="26827" extrusionOk="0">
                  <a:moveTo>
                    <a:pt x="8263" y="1"/>
                  </a:moveTo>
                  <a:cubicBezTo>
                    <a:pt x="4657" y="503"/>
                    <a:pt x="1826" y="3813"/>
                    <a:pt x="731" y="10044"/>
                  </a:cubicBezTo>
                  <a:cubicBezTo>
                    <a:pt x="0" y="14130"/>
                    <a:pt x="868" y="17531"/>
                    <a:pt x="2488" y="21251"/>
                  </a:cubicBezTo>
                  <a:cubicBezTo>
                    <a:pt x="2831" y="22050"/>
                    <a:pt x="3287" y="22780"/>
                    <a:pt x="3812" y="23442"/>
                  </a:cubicBezTo>
                  <a:cubicBezTo>
                    <a:pt x="5454" y="25484"/>
                    <a:pt x="7872" y="26827"/>
                    <a:pt x="10529" y="26827"/>
                  </a:cubicBezTo>
                  <a:cubicBezTo>
                    <a:pt x="10754" y="26827"/>
                    <a:pt x="10980" y="26817"/>
                    <a:pt x="11208" y="26798"/>
                  </a:cubicBezTo>
                  <a:cubicBezTo>
                    <a:pt x="12189" y="26706"/>
                    <a:pt x="12942" y="26478"/>
                    <a:pt x="13490" y="26204"/>
                  </a:cubicBezTo>
                  <a:cubicBezTo>
                    <a:pt x="13855" y="25542"/>
                    <a:pt x="13833" y="24995"/>
                    <a:pt x="13833" y="24995"/>
                  </a:cubicBezTo>
                  <a:lnTo>
                    <a:pt x="11025" y="24812"/>
                  </a:lnTo>
                  <a:cubicBezTo>
                    <a:pt x="10602" y="24884"/>
                    <a:pt x="10198" y="24916"/>
                    <a:pt x="9811" y="24916"/>
                  </a:cubicBezTo>
                  <a:cubicBezTo>
                    <a:pt x="5778" y="24916"/>
                    <a:pt x="3744" y="21342"/>
                    <a:pt x="3744" y="21342"/>
                  </a:cubicBezTo>
                  <a:cubicBezTo>
                    <a:pt x="434" y="16230"/>
                    <a:pt x="1735" y="7054"/>
                    <a:pt x="4109" y="3539"/>
                  </a:cubicBezTo>
                  <a:cubicBezTo>
                    <a:pt x="5844" y="1005"/>
                    <a:pt x="7213" y="663"/>
                    <a:pt x="826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0" name="Google Shape;2942;p41">
              <a:extLst>
                <a:ext uri="{FF2B5EF4-FFF2-40B4-BE49-F238E27FC236}">
                  <a16:creationId xmlns:a16="http://schemas.microsoft.com/office/drawing/2014/main" id="{9D273003-315A-E99E-0AAE-DD8084F7CD95}"/>
                </a:ext>
              </a:extLst>
            </p:cNvPr>
            <p:cNvSpPr/>
            <p:nvPr/>
          </p:nvSpPr>
          <p:spPr>
            <a:xfrm>
              <a:off x="4748975" y="2512975"/>
              <a:ext cx="195750" cy="599400"/>
            </a:xfrm>
            <a:custGeom>
              <a:avLst/>
              <a:gdLst/>
              <a:ahLst/>
              <a:cxnLst/>
              <a:rect l="l" t="t" r="r" b="b"/>
              <a:pathLst>
                <a:path w="7830" h="23976" extrusionOk="0">
                  <a:moveTo>
                    <a:pt x="6868" y="1"/>
                  </a:moveTo>
                  <a:cubicBezTo>
                    <a:pt x="6502" y="1"/>
                    <a:pt x="6037" y="83"/>
                    <a:pt x="5547" y="303"/>
                  </a:cubicBezTo>
                  <a:cubicBezTo>
                    <a:pt x="4907" y="599"/>
                    <a:pt x="4246" y="1124"/>
                    <a:pt x="3675" y="1764"/>
                  </a:cubicBezTo>
                  <a:cubicBezTo>
                    <a:pt x="3081" y="2403"/>
                    <a:pt x="2534" y="3179"/>
                    <a:pt x="2077" y="3978"/>
                  </a:cubicBezTo>
                  <a:cubicBezTo>
                    <a:pt x="1621" y="4799"/>
                    <a:pt x="1233" y="5621"/>
                    <a:pt x="959" y="6488"/>
                  </a:cubicBezTo>
                  <a:cubicBezTo>
                    <a:pt x="753" y="7333"/>
                    <a:pt x="571" y="8109"/>
                    <a:pt x="434" y="8794"/>
                  </a:cubicBezTo>
                  <a:cubicBezTo>
                    <a:pt x="274" y="9456"/>
                    <a:pt x="228" y="10049"/>
                    <a:pt x="160" y="10437"/>
                  </a:cubicBezTo>
                  <a:cubicBezTo>
                    <a:pt x="137" y="10643"/>
                    <a:pt x="114" y="10802"/>
                    <a:pt x="114" y="10916"/>
                  </a:cubicBezTo>
                  <a:cubicBezTo>
                    <a:pt x="91" y="11008"/>
                    <a:pt x="91" y="11076"/>
                    <a:pt x="91" y="11076"/>
                  </a:cubicBezTo>
                  <a:cubicBezTo>
                    <a:pt x="91" y="11076"/>
                    <a:pt x="69" y="11304"/>
                    <a:pt x="46" y="11715"/>
                  </a:cubicBezTo>
                  <a:cubicBezTo>
                    <a:pt x="0" y="12126"/>
                    <a:pt x="46" y="12697"/>
                    <a:pt x="46" y="13404"/>
                  </a:cubicBezTo>
                  <a:cubicBezTo>
                    <a:pt x="114" y="14089"/>
                    <a:pt x="183" y="14911"/>
                    <a:pt x="388" y="15778"/>
                  </a:cubicBezTo>
                  <a:cubicBezTo>
                    <a:pt x="457" y="15984"/>
                    <a:pt x="479" y="16212"/>
                    <a:pt x="548" y="16417"/>
                  </a:cubicBezTo>
                  <a:cubicBezTo>
                    <a:pt x="616" y="16623"/>
                    <a:pt x="685" y="16851"/>
                    <a:pt x="753" y="17079"/>
                  </a:cubicBezTo>
                  <a:cubicBezTo>
                    <a:pt x="845" y="17285"/>
                    <a:pt x="913" y="17513"/>
                    <a:pt x="982" y="17718"/>
                  </a:cubicBezTo>
                  <a:lnTo>
                    <a:pt x="1255" y="18357"/>
                  </a:lnTo>
                  <a:cubicBezTo>
                    <a:pt x="2009" y="20047"/>
                    <a:pt x="3059" y="21621"/>
                    <a:pt x="4063" y="22603"/>
                  </a:cubicBezTo>
                  <a:cubicBezTo>
                    <a:pt x="4291" y="22854"/>
                    <a:pt x="4542" y="23037"/>
                    <a:pt x="4771" y="23219"/>
                  </a:cubicBezTo>
                  <a:cubicBezTo>
                    <a:pt x="4862" y="23311"/>
                    <a:pt x="4976" y="23402"/>
                    <a:pt x="5067" y="23470"/>
                  </a:cubicBezTo>
                  <a:cubicBezTo>
                    <a:pt x="5181" y="23539"/>
                    <a:pt x="5273" y="23607"/>
                    <a:pt x="5341" y="23653"/>
                  </a:cubicBezTo>
                  <a:cubicBezTo>
                    <a:pt x="5655" y="23862"/>
                    <a:pt x="5854" y="23975"/>
                    <a:pt x="5902" y="23975"/>
                  </a:cubicBezTo>
                  <a:cubicBezTo>
                    <a:pt x="5907" y="23975"/>
                    <a:pt x="5910" y="23974"/>
                    <a:pt x="5912" y="23972"/>
                  </a:cubicBezTo>
                  <a:cubicBezTo>
                    <a:pt x="5935" y="23904"/>
                    <a:pt x="5159" y="23425"/>
                    <a:pt x="4246" y="22420"/>
                  </a:cubicBezTo>
                  <a:cubicBezTo>
                    <a:pt x="3355" y="21393"/>
                    <a:pt x="2397" y="19841"/>
                    <a:pt x="1712" y="18175"/>
                  </a:cubicBezTo>
                  <a:lnTo>
                    <a:pt x="1461" y="17536"/>
                  </a:lnTo>
                  <a:cubicBezTo>
                    <a:pt x="1392" y="17330"/>
                    <a:pt x="1324" y="17125"/>
                    <a:pt x="1278" y="16897"/>
                  </a:cubicBezTo>
                  <a:cubicBezTo>
                    <a:pt x="1210" y="16691"/>
                    <a:pt x="1141" y="16486"/>
                    <a:pt x="1073" y="16280"/>
                  </a:cubicBezTo>
                  <a:cubicBezTo>
                    <a:pt x="1027" y="16075"/>
                    <a:pt x="1004" y="15847"/>
                    <a:pt x="959" y="15641"/>
                  </a:cubicBezTo>
                  <a:cubicBezTo>
                    <a:pt x="776" y="14820"/>
                    <a:pt x="730" y="14043"/>
                    <a:pt x="685" y="13382"/>
                  </a:cubicBezTo>
                  <a:cubicBezTo>
                    <a:pt x="708" y="12697"/>
                    <a:pt x="685" y="12149"/>
                    <a:pt x="730" y="11738"/>
                  </a:cubicBezTo>
                  <a:cubicBezTo>
                    <a:pt x="753" y="11350"/>
                    <a:pt x="776" y="11122"/>
                    <a:pt x="776" y="11122"/>
                  </a:cubicBezTo>
                  <a:cubicBezTo>
                    <a:pt x="776" y="11122"/>
                    <a:pt x="776" y="11076"/>
                    <a:pt x="776" y="10962"/>
                  </a:cubicBezTo>
                  <a:cubicBezTo>
                    <a:pt x="799" y="10871"/>
                    <a:pt x="799" y="10711"/>
                    <a:pt x="822" y="10528"/>
                  </a:cubicBezTo>
                  <a:cubicBezTo>
                    <a:pt x="890" y="10118"/>
                    <a:pt x="936" y="9570"/>
                    <a:pt x="1050" y="8908"/>
                  </a:cubicBezTo>
                  <a:cubicBezTo>
                    <a:pt x="1164" y="8223"/>
                    <a:pt x="1324" y="7447"/>
                    <a:pt x="1529" y="6648"/>
                  </a:cubicBezTo>
                  <a:cubicBezTo>
                    <a:pt x="1735" y="5849"/>
                    <a:pt x="2100" y="5005"/>
                    <a:pt x="2511" y="4206"/>
                  </a:cubicBezTo>
                  <a:cubicBezTo>
                    <a:pt x="3333" y="2631"/>
                    <a:pt x="4497" y="1170"/>
                    <a:pt x="5684" y="554"/>
                  </a:cubicBezTo>
                  <a:cubicBezTo>
                    <a:pt x="6254" y="234"/>
                    <a:pt x="6825" y="166"/>
                    <a:pt x="7213" y="166"/>
                  </a:cubicBezTo>
                  <a:cubicBezTo>
                    <a:pt x="7527" y="184"/>
                    <a:pt x="7736" y="218"/>
                    <a:pt x="7805" y="218"/>
                  </a:cubicBezTo>
                  <a:cubicBezTo>
                    <a:pt x="7821" y="218"/>
                    <a:pt x="7829" y="216"/>
                    <a:pt x="7829" y="211"/>
                  </a:cubicBezTo>
                  <a:cubicBezTo>
                    <a:pt x="7829" y="211"/>
                    <a:pt x="7624" y="97"/>
                    <a:pt x="7213" y="29"/>
                  </a:cubicBezTo>
                  <a:cubicBezTo>
                    <a:pt x="7112" y="11"/>
                    <a:pt x="6996" y="1"/>
                    <a:pt x="6868"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1" name="Google Shape;2943;p41">
              <a:extLst>
                <a:ext uri="{FF2B5EF4-FFF2-40B4-BE49-F238E27FC236}">
                  <a16:creationId xmlns:a16="http://schemas.microsoft.com/office/drawing/2014/main" id="{62DC1DA6-C6A9-9DCB-F857-04F00B647E4C}"/>
                </a:ext>
              </a:extLst>
            </p:cNvPr>
            <p:cNvSpPr/>
            <p:nvPr/>
          </p:nvSpPr>
          <p:spPr>
            <a:xfrm>
              <a:off x="4651950" y="2470425"/>
              <a:ext cx="379500" cy="738525"/>
            </a:xfrm>
            <a:custGeom>
              <a:avLst/>
              <a:gdLst/>
              <a:ahLst/>
              <a:cxnLst/>
              <a:rect l="l" t="t" r="r" b="b"/>
              <a:pathLst>
                <a:path w="15180" h="29541" extrusionOk="0">
                  <a:moveTo>
                    <a:pt x="9326" y="1"/>
                  </a:moveTo>
                  <a:cubicBezTo>
                    <a:pt x="8838" y="1"/>
                    <a:pt x="8274" y="54"/>
                    <a:pt x="7670" y="201"/>
                  </a:cubicBezTo>
                  <a:cubicBezTo>
                    <a:pt x="7145" y="338"/>
                    <a:pt x="6597" y="544"/>
                    <a:pt x="6072" y="841"/>
                  </a:cubicBezTo>
                  <a:cubicBezTo>
                    <a:pt x="5524" y="1160"/>
                    <a:pt x="4999" y="1525"/>
                    <a:pt x="4520" y="1982"/>
                  </a:cubicBezTo>
                  <a:cubicBezTo>
                    <a:pt x="4041" y="2438"/>
                    <a:pt x="3584" y="2963"/>
                    <a:pt x="3173" y="3534"/>
                  </a:cubicBezTo>
                  <a:cubicBezTo>
                    <a:pt x="2763" y="4127"/>
                    <a:pt x="2420" y="4721"/>
                    <a:pt x="2078" y="5360"/>
                  </a:cubicBezTo>
                  <a:cubicBezTo>
                    <a:pt x="822" y="7916"/>
                    <a:pt x="252" y="10724"/>
                    <a:pt x="92" y="12847"/>
                  </a:cubicBezTo>
                  <a:cubicBezTo>
                    <a:pt x="1" y="13897"/>
                    <a:pt x="1" y="14787"/>
                    <a:pt x="46" y="15403"/>
                  </a:cubicBezTo>
                  <a:cubicBezTo>
                    <a:pt x="69" y="15723"/>
                    <a:pt x="69" y="15974"/>
                    <a:pt x="92" y="16134"/>
                  </a:cubicBezTo>
                  <a:cubicBezTo>
                    <a:pt x="115" y="16293"/>
                    <a:pt x="115" y="16385"/>
                    <a:pt x="115" y="16385"/>
                  </a:cubicBezTo>
                  <a:cubicBezTo>
                    <a:pt x="115" y="16385"/>
                    <a:pt x="138" y="16476"/>
                    <a:pt x="161" y="16636"/>
                  </a:cubicBezTo>
                  <a:cubicBezTo>
                    <a:pt x="183" y="16795"/>
                    <a:pt x="229" y="17047"/>
                    <a:pt x="275" y="17366"/>
                  </a:cubicBezTo>
                  <a:cubicBezTo>
                    <a:pt x="366" y="17960"/>
                    <a:pt x="549" y="18850"/>
                    <a:pt x="868" y="19854"/>
                  </a:cubicBezTo>
                  <a:cubicBezTo>
                    <a:pt x="1188" y="20881"/>
                    <a:pt x="1621" y="22045"/>
                    <a:pt x="2260" y="23232"/>
                  </a:cubicBezTo>
                  <a:cubicBezTo>
                    <a:pt x="2580" y="23803"/>
                    <a:pt x="2945" y="24396"/>
                    <a:pt x="3356" y="24967"/>
                  </a:cubicBezTo>
                  <a:cubicBezTo>
                    <a:pt x="3767" y="25538"/>
                    <a:pt x="4223" y="26085"/>
                    <a:pt x="4703" y="26610"/>
                  </a:cubicBezTo>
                  <a:cubicBezTo>
                    <a:pt x="5228" y="27112"/>
                    <a:pt x="5753" y="27569"/>
                    <a:pt x="6346" y="27980"/>
                  </a:cubicBezTo>
                  <a:cubicBezTo>
                    <a:pt x="6940" y="28368"/>
                    <a:pt x="7533" y="28710"/>
                    <a:pt x="8172" y="28938"/>
                  </a:cubicBezTo>
                  <a:cubicBezTo>
                    <a:pt x="9279" y="29381"/>
                    <a:pt x="10387" y="29540"/>
                    <a:pt x="11369" y="29540"/>
                  </a:cubicBezTo>
                  <a:cubicBezTo>
                    <a:pt x="11500" y="29540"/>
                    <a:pt x="11629" y="29537"/>
                    <a:pt x="11756" y="29532"/>
                  </a:cubicBezTo>
                  <a:cubicBezTo>
                    <a:pt x="12806" y="29486"/>
                    <a:pt x="13673" y="29258"/>
                    <a:pt x="14267" y="29098"/>
                  </a:cubicBezTo>
                  <a:cubicBezTo>
                    <a:pt x="14837" y="28893"/>
                    <a:pt x="15180" y="28756"/>
                    <a:pt x="15157" y="28733"/>
                  </a:cubicBezTo>
                  <a:cubicBezTo>
                    <a:pt x="15157" y="28727"/>
                    <a:pt x="15150" y="28724"/>
                    <a:pt x="15137" y="28724"/>
                  </a:cubicBezTo>
                  <a:cubicBezTo>
                    <a:pt x="14964" y="28724"/>
                    <a:pt x="13683" y="29237"/>
                    <a:pt x="11733" y="29258"/>
                  </a:cubicBezTo>
                  <a:cubicBezTo>
                    <a:pt x="11677" y="29259"/>
                    <a:pt x="11620" y="29260"/>
                    <a:pt x="11563" y="29260"/>
                  </a:cubicBezTo>
                  <a:cubicBezTo>
                    <a:pt x="10574" y="29260"/>
                    <a:pt x="9431" y="29070"/>
                    <a:pt x="8309" y="28573"/>
                  </a:cubicBezTo>
                  <a:cubicBezTo>
                    <a:pt x="7716" y="28345"/>
                    <a:pt x="7145" y="28003"/>
                    <a:pt x="6597" y="27615"/>
                  </a:cubicBezTo>
                  <a:cubicBezTo>
                    <a:pt x="6049" y="27227"/>
                    <a:pt x="5547" y="26747"/>
                    <a:pt x="5068" y="26268"/>
                  </a:cubicBezTo>
                  <a:cubicBezTo>
                    <a:pt x="4589" y="25766"/>
                    <a:pt x="4178" y="25218"/>
                    <a:pt x="3790" y="24670"/>
                  </a:cubicBezTo>
                  <a:cubicBezTo>
                    <a:pt x="3402" y="24100"/>
                    <a:pt x="3059" y="23529"/>
                    <a:pt x="2785" y="22958"/>
                  </a:cubicBezTo>
                  <a:cubicBezTo>
                    <a:pt x="2192" y="21817"/>
                    <a:pt x="1781" y="20676"/>
                    <a:pt x="1484" y="19671"/>
                  </a:cubicBezTo>
                  <a:cubicBezTo>
                    <a:pt x="1188" y="18690"/>
                    <a:pt x="1028" y="17845"/>
                    <a:pt x="937" y="17252"/>
                  </a:cubicBezTo>
                  <a:cubicBezTo>
                    <a:pt x="891" y="16955"/>
                    <a:pt x="868" y="16704"/>
                    <a:pt x="845" y="16544"/>
                  </a:cubicBezTo>
                  <a:cubicBezTo>
                    <a:pt x="822" y="16385"/>
                    <a:pt x="800" y="16316"/>
                    <a:pt x="800" y="16316"/>
                  </a:cubicBezTo>
                  <a:cubicBezTo>
                    <a:pt x="800" y="16316"/>
                    <a:pt x="800" y="16225"/>
                    <a:pt x="777" y="16065"/>
                  </a:cubicBezTo>
                  <a:cubicBezTo>
                    <a:pt x="754" y="15905"/>
                    <a:pt x="731" y="15677"/>
                    <a:pt x="708" y="15380"/>
                  </a:cubicBezTo>
                  <a:cubicBezTo>
                    <a:pt x="663" y="14764"/>
                    <a:pt x="640" y="13919"/>
                    <a:pt x="708" y="12892"/>
                  </a:cubicBezTo>
                  <a:cubicBezTo>
                    <a:pt x="845" y="10838"/>
                    <a:pt x="1347" y="8076"/>
                    <a:pt x="2534" y="5565"/>
                  </a:cubicBezTo>
                  <a:cubicBezTo>
                    <a:pt x="2831" y="4949"/>
                    <a:pt x="3151" y="4356"/>
                    <a:pt x="3539" y="3785"/>
                  </a:cubicBezTo>
                  <a:cubicBezTo>
                    <a:pt x="3904" y="3237"/>
                    <a:pt x="4338" y="2712"/>
                    <a:pt x="4771" y="2256"/>
                  </a:cubicBezTo>
                  <a:cubicBezTo>
                    <a:pt x="5228" y="1822"/>
                    <a:pt x="5730" y="1434"/>
                    <a:pt x="6232" y="1137"/>
                  </a:cubicBezTo>
                  <a:cubicBezTo>
                    <a:pt x="6734" y="818"/>
                    <a:pt x="7259" y="612"/>
                    <a:pt x="7739" y="453"/>
                  </a:cubicBezTo>
                  <a:cubicBezTo>
                    <a:pt x="8475" y="247"/>
                    <a:pt x="9159" y="183"/>
                    <a:pt x="9706" y="183"/>
                  </a:cubicBezTo>
                  <a:cubicBezTo>
                    <a:pt x="9888" y="183"/>
                    <a:pt x="10055" y="190"/>
                    <a:pt x="10204" y="201"/>
                  </a:cubicBezTo>
                  <a:cubicBezTo>
                    <a:pt x="10714" y="221"/>
                    <a:pt x="11056" y="275"/>
                    <a:pt x="11141" y="275"/>
                  </a:cubicBezTo>
                  <a:cubicBezTo>
                    <a:pt x="11155" y="275"/>
                    <a:pt x="11162" y="273"/>
                    <a:pt x="11162" y="270"/>
                  </a:cubicBezTo>
                  <a:cubicBezTo>
                    <a:pt x="11162" y="247"/>
                    <a:pt x="11071" y="224"/>
                    <a:pt x="10911" y="179"/>
                  </a:cubicBezTo>
                  <a:cubicBezTo>
                    <a:pt x="10751" y="156"/>
                    <a:pt x="10523" y="87"/>
                    <a:pt x="10226" y="65"/>
                  </a:cubicBezTo>
                  <a:cubicBezTo>
                    <a:pt x="9973" y="27"/>
                    <a:pt x="9668" y="1"/>
                    <a:pt x="932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2" name="Google Shape;2944;p41">
              <a:extLst>
                <a:ext uri="{FF2B5EF4-FFF2-40B4-BE49-F238E27FC236}">
                  <a16:creationId xmlns:a16="http://schemas.microsoft.com/office/drawing/2014/main" id="{53B6A1FD-B19C-5DF1-C298-C7A2A33A8EE7}"/>
                </a:ext>
              </a:extLst>
            </p:cNvPr>
            <p:cNvSpPr/>
            <p:nvPr/>
          </p:nvSpPr>
          <p:spPr>
            <a:xfrm>
              <a:off x="4748975" y="2512975"/>
              <a:ext cx="195750" cy="599400"/>
            </a:xfrm>
            <a:custGeom>
              <a:avLst/>
              <a:gdLst/>
              <a:ahLst/>
              <a:cxnLst/>
              <a:rect l="l" t="t" r="r" b="b"/>
              <a:pathLst>
                <a:path w="7830" h="23976" extrusionOk="0">
                  <a:moveTo>
                    <a:pt x="6868" y="1"/>
                  </a:moveTo>
                  <a:cubicBezTo>
                    <a:pt x="6502" y="1"/>
                    <a:pt x="6037" y="83"/>
                    <a:pt x="5547" y="303"/>
                  </a:cubicBezTo>
                  <a:cubicBezTo>
                    <a:pt x="4907" y="599"/>
                    <a:pt x="4246" y="1124"/>
                    <a:pt x="3675" y="1764"/>
                  </a:cubicBezTo>
                  <a:cubicBezTo>
                    <a:pt x="3081" y="2403"/>
                    <a:pt x="2534" y="3179"/>
                    <a:pt x="2077" y="3978"/>
                  </a:cubicBezTo>
                  <a:cubicBezTo>
                    <a:pt x="1621" y="4799"/>
                    <a:pt x="1233" y="5621"/>
                    <a:pt x="959" y="6488"/>
                  </a:cubicBezTo>
                  <a:cubicBezTo>
                    <a:pt x="753" y="7333"/>
                    <a:pt x="571" y="8109"/>
                    <a:pt x="434" y="8794"/>
                  </a:cubicBezTo>
                  <a:cubicBezTo>
                    <a:pt x="274" y="9456"/>
                    <a:pt x="228" y="10049"/>
                    <a:pt x="160" y="10437"/>
                  </a:cubicBezTo>
                  <a:cubicBezTo>
                    <a:pt x="137" y="10643"/>
                    <a:pt x="114" y="10802"/>
                    <a:pt x="114" y="10916"/>
                  </a:cubicBezTo>
                  <a:cubicBezTo>
                    <a:pt x="91" y="11008"/>
                    <a:pt x="91" y="11076"/>
                    <a:pt x="91" y="11076"/>
                  </a:cubicBezTo>
                  <a:cubicBezTo>
                    <a:pt x="91" y="11076"/>
                    <a:pt x="69" y="11304"/>
                    <a:pt x="46" y="11715"/>
                  </a:cubicBezTo>
                  <a:cubicBezTo>
                    <a:pt x="0" y="12126"/>
                    <a:pt x="46" y="12697"/>
                    <a:pt x="46" y="13404"/>
                  </a:cubicBezTo>
                  <a:cubicBezTo>
                    <a:pt x="114" y="14089"/>
                    <a:pt x="183" y="14911"/>
                    <a:pt x="388" y="15778"/>
                  </a:cubicBezTo>
                  <a:cubicBezTo>
                    <a:pt x="457" y="15984"/>
                    <a:pt x="479" y="16212"/>
                    <a:pt x="548" y="16417"/>
                  </a:cubicBezTo>
                  <a:cubicBezTo>
                    <a:pt x="616" y="16623"/>
                    <a:pt x="685" y="16851"/>
                    <a:pt x="753" y="17079"/>
                  </a:cubicBezTo>
                  <a:cubicBezTo>
                    <a:pt x="845" y="17285"/>
                    <a:pt x="913" y="17513"/>
                    <a:pt x="982" y="17718"/>
                  </a:cubicBezTo>
                  <a:lnTo>
                    <a:pt x="1255" y="18357"/>
                  </a:lnTo>
                  <a:cubicBezTo>
                    <a:pt x="2009" y="20047"/>
                    <a:pt x="3059" y="21621"/>
                    <a:pt x="4063" y="22603"/>
                  </a:cubicBezTo>
                  <a:cubicBezTo>
                    <a:pt x="4291" y="22854"/>
                    <a:pt x="4542" y="23037"/>
                    <a:pt x="4771" y="23219"/>
                  </a:cubicBezTo>
                  <a:cubicBezTo>
                    <a:pt x="4862" y="23311"/>
                    <a:pt x="4976" y="23402"/>
                    <a:pt x="5067" y="23470"/>
                  </a:cubicBezTo>
                  <a:cubicBezTo>
                    <a:pt x="5181" y="23539"/>
                    <a:pt x="5273" y="23607"/>
                    <a:pt x="5341" y="23653"/>
                  </a:cubicBezTo>
                  <a:cubicBezTo>
                    <a:pt x="5655" y="23862"/>
                    <a:pt x="5854" y="23975"/>
                    <a:pt x="5902" y="23975"/>
                  </a:cubicBezTo>
                  <a:cubicBezTo>
                    <a:pt x="5907" y="23975"/>
                    <a:pt x="5910" y="23974"/>
                    <a:pt x="5912" y="23972"/>
                  </a:cubicBezTo>
                  <a:cubicBezTo>
                    <a:pt x="5935" y="23904"/>
                    <a:pt x="5159" y="23425"/>
                    <a:pt x="4246" y="22420"/>
                  </a:cubicBezTo>
                  <a:cubicBezTo>
                    <a:pt x="3355" y="21393"/>
                    <a:pt x="2397" y="19841"/>
                    <a:pt x="1712" y="18175"/>
                  </a:cubicBezTo>
                  <a:lnTo>
                    <a:pt x="1461" y="17536"/>
                  </a:lnTo>
                  <a:cubicBezTo>
                    <a:pt x="1392" y="17330"/>
                    <a:pt x="1324" y="17125"/>
                    <a:pt x="1278" y="16897"/>
                  </a:cubicBezTo>
                  <a:cubicBezTo>
                    <a:pt x="1210" y="16691"/>
                    <a:pt x="1141" y="16486"/>
                    <a:pt x="1073" y="16280"/>
                  </a:cubicBezTo>
                  <a:cubicBezTo>
                    <a:pt x="1027" y="16075"/>
                    <a:pt x="1004" y="15847"/>
                    <a:pt x="959" y="15641"/>
                  </a:cubicBezTo>
                  <a:cubicBezTo>
                    <a:pt x="776" y="14820"/>
                    <a:pt x="730" y="14043"/>
                    <a:pt x="685" y="13382"/>
                  </a:cubicBezTo>
                  <a:cubicBezTo>
                    <a:pt x="708" y="12697"/>
                    <a:pt x="685" y="12149"/>
                    <a:pt x="730" y="11738"/>
                  </a:cubicBezTo>
                  <a:cubicBezTo>
                    <a:pt x="753" y="11350"/>
                    <a:pt x="776" y="11122"/>
                    <a:pt x="776" y="11122"/>
                  </a:cubicBezTo>
                  <a:cubicBezTo>
                    <a:pt x="776" y="11122"/>
                    <a:pt x="776" y="11076"/>
                    <a:pt x="776" y="10962"/>
                  </a:cubicBezTo>
                  <a:cubicBezTo>
                    <a:pt x="799" y="10871"/>
                    <a:pt x="799" y="10711"/>
                    <a:pt x="822" y="10528"/>
                  </a:cubicBezTo>
                  <a:cubicBezTo>
                    <a:pt x="890" y="10118"/>
                    <a:pt x="936" y="9570"/>
                    <a:pt x="1050" y="8908"/>
                  </a:cubicBezTo>
                  <a:cubicBezTo>
                    <a:pt x="1164" y="8223"/>
                    <a:pt x="1324" y="7447"/>
                    <a:pt x="1529" y="6648"/>
                  </a:cubicBezTo>
                  <a:cubicBezTo>
                    <a:pt x="1735" y="5849"/>
                    <a:pt x="2100" y="5005"/>
                    <a:pt x="2511" y="4206"/>
                  </a:cubicBezTo>
                  <a:cubicBezTo>
                    <a:pt x="3333" y="2631"/>
                    <a:pt x="4497" y="1170"/>
                    <a:pt x="5684" y="554"/>
                  </a:cubicBezTo>
                  <a:cubicBezTo>
                    <a:pt x="6254" y="234"/>
                    <a:pt x="6825" y="166"/>
                    <a:pt x="7213" y="166"/>
                  </a:cubicBezTo>
                  <a:cubicBezTo>
                    <a:pt x="7527" y="184"/>
                    <a:pt x="7736" y="218"/>
                    <a:pt x="7805" y="218"/>
                  </a:cubicBezTo>
                  <a:cubicBezTo>
                    <a:pt x="7821" y="218"/>
                    <a:pt x="7829" y="216"/>
                    <a:pt x="7829" y="211"/>
                  </a:cubicBezTo>
                  <a:cubicBezTo>
                    <a:pt x="7829" y="211"/>
                    <a:pt x="7624" y="97"/>
                    <a:pt x="7213" y="29"/>
                  </a:cubicBezTo>
                  <a:cubicBezTo>
                    <a:pt x="7112" y="11"/>
                    <a:pt x="6996" y="1"/>
                    <a:pt x="686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3" name="Google Shape;2945;p41">
              <a:extLst>
                <a:ext uri="{FF2B5EF4-FFF2-40B4-BE49-F238E27FC236}">
                  <a16:creationId xmlns:a16="http://schemas.microsoft.com/office/drawing/2014/main" id="{2A543EBE-0EF9-F7C2-5F80-C10D1EFC23D8}"/>
                </a:ext>
              </a:extLst>
            </p:cNvPr>
            <p:cNvSpPr/>
            <p:nvPr/>
          </p:nvSpPr>
          <p:spPr>
            <a:xfrm>
              <a:off x="4651950" y="2470425"/>
              <a:ext cx="379500" cy="738525"/>
            </a:xfrm>
            <a:custGeom>
              <a:avLst/>
              <a:gdLst/>
              <a:ahLst/>
              <a:cxnLst/>
              <a:rect l="l" t="t" r="r" b="b"/>
              <a:pathLst>
                <a:path w="15180" h="29541" extrusionOk="0">
                  <a:moveTo>
                    <a:pt x="9326" y="1"/>
                  </a:moveTo>
                  <a:cubicBezTo>
                    <a:pt x="8838" y="1"/>
                    <a:pt x="8274" y="54"/>
                    <a:pt x="7670" y="201"/>
                  </a:cubicBezTo>
                  <a:cubicBezTo>
                    <a:pt x="7145" y="338"/>
                    <a:pt x="6597" y="544"/>
                    <a:pt x="6072" y="841"/>
                  </a:cubicBezTo>
                  <a:cubicBezTo>
                    <a:pt x="5524" y="1160"/>
                    <a:pt x="4999" y="1525"/>
                    <a:pt x="4520" y="1982"/>
                  </a:cubicBezTo>
                  <a:cubicBezTo>
                    <a:pt x="4041" y="2438"/>
                    <a:pt x="3584" y="2963"/>
                    <a:pt x="3173" y="3534"/>
                  </a:cubicBezTo>
                  <a:cubicBezTo>
                    <a:pt x="2763" y="4127"/>
                    <a:pt x="2420" y="4721"/>
                    <a:pt x="2078" y="5360"/>
                  </a:cubicBezTo>
                  <a:cubicBezTo>
                    <a:pt x="822" y="7916"/>
                    <a:pt x="252" y="10724"/>
                    <a:pt x="92" y="12847"/>
                  </a:cubicBezTo>
                  <a:cubicBezTo>
                    <a:pt x="1" y="13897"/>
                    <a:pt x="1" y="14787"/>
                    <a:pt x="46" y="15403"/>
                  </a:cubicBezTo>
                  <a:cubicBezTo>
                    <a:pt x="69" y="15723"/>
                    <a:pt x="69" y="15974"/>
                    <a:pt x="92" y="16134"/>
                  </a:cubicBezTo>
                  <a:cubicBezTo>
                    <a:pt x="115" y="16293"/>
                    <a:pt x="115" y="16385"/>
                    <a:pt x="115" y="16385"/>
                  </a:cubicBezTo>
                  <a:cubicBezTo>
                    <a:pt x="115" y="16385"/>
                    <a:pt x="138" y="16476"/>
                    <a:pt x="161" y="16636"/>
                  </a:cubicBezTo>
                  <a:cubicBezTo>
                    <a:pt x="183" y="16795"/>
                    <a:pt x="229" y="17047"/>
                    <a:pt x="275" y="17366"/>
                  </a:cubicBezTo>
                  <a:cubicBezTo>
                    <a:pt x="366" y="17960"/>
                    <a:pt x="549" y="18850"/>
                    <a:pt x="868" y="19854"/>
                  </a:cubicBezTo>
                  <a:cubicBezTo>
                    <a:pt x="1188" y="20881"/>
                    <a:pt x="1621" y="22045"/>
                    <a:pt x="2260" y="23232"/>
                  </a:cubicBezTo>
                  <a:cubicBezTo>
                    <a:pt x="2580" y="23803"/>
                    <a:pt x="2945" y="24396"/>
                    <a:pt x="3356" y="24967"/>
                  </a:cubicBezTo>
                  <a:cubicBezTo>
                    <a:pt x="3767" y="25538"/>
                    <a:pt x="4223" y="26085"/>
                    <a:pt x="4703" y="26610"/>
                  </a:cubicBezTo>
                  <a:cubicBezTo>
                    <a:pt x="5228" y="27112"/>
                    <a:pt x="5753" y="27569"/>
                    <a:pt x="6346" y="27980"/>
                  </a:cubicBezTo>
                  <a:cubicBezTo>
                    <a:pt x="6940" y="28368"/>
                    <a:pt x="7533" y="28710"/>
                    <a:pt x="8172" y="28938"/>
                  </a:cubicBezTo>
                  <a:cubicBezTo>
                    <a:pt x="9279" y="29381"/>
                    <a:pt x="10387" y="29540"/>
                    <a:pt x="11369" y="29540"/>
                  </a:cubicBezTo>
                  <a:cubicBezTo>
                    <a:pt x="11500" y="29540"/>
                    <a:pt x="11629" y="29537"/>
                    <a:pt x="11756" y="29532"/>
                  </a:cubicBezTo>
                  <a:cubicBezTo>
                    <a:pt x="12806" y="29486"/>
                    <a:pt x="13673" y="29258"/>
                    <a:pt x="14267" y="29098"/>
                  </a:cubicBezTo>
                  <a:cubicBezTo>
                    <a:pt x="14837" y="28893"/>
                    <a:pt x="15180" y="28756"/>
                    <a:pt x="15157" y="28733"/>
                  </a:cubicBezTo>
                  <a:cubicBezTo>
                    <a:pt x="15157" y="28727"/>
                    <a:pt x="15150" y="28724"/>
                    <a:pt x="15137" y="28724"/>
                  </a:cubicBezTo>
                  <a:cubicBezTo>
                    <a:pt x="14964" y="28724"/>
                    <a:pt x="13683" y="29237"/>
                    <a:pt x="11733" y="29258"/>
                  </a:cubicBezTo>
                  <a:cubicBezTo>
                    <a:pt x="11677" y="29259"/>
                    <a:pt x="11620" y="29260"/>
                    <a:pt x="11563" y="29260"/>
                  </a:cubicBezTo>
                  <a:cubicBezTo>
                    <a:pt x="10574" y="29260"/>
                    <a:pt x="9431" y="29070"/>
                    <a:pt x="8309" y="28573"/>
                  </a:cubicBezTo>
                  <a:cubicBezTo>
                    <a:pt x="7716" y="28345"/>
                    <a:pt x="7145" y="28003"/>
                    <a:pt x="6597" y="27615"/>
                  </a:cubicBezTo>
                  <a:cubicBezTo>
                    <a:pt x="6049" y="27227"/>
                    <a:pt x="5547" y="26747"/>
                    <a:pt x="5068" y="26268"/>
                  </a:cubicBezTo>
                  <a:cubicBezTo>
                    <a:pt x="4589" y="25766"/>
                    <a:pt x="4178" y="25218"/>
                    <a:pt x="3790" y="24670"/>
                  </a:cubicBezTo>
                  <a:cubicBezTo>
                    <a:pt x="3402" y="24100"/>
                    <a:pt x="3059" y="23529"/>
                    <a:pt x="2785" y="22958"/>
                  </a:cubicBezTo>
                  <a:cubicBezTo>
                    <a:pt x="2192" y="21817"/>
                    <a:pt x="1781" y="20676"/>
                    <a:pt x="1484" y="19671"/>
                  </a:cubicBezTo>
                  <a:cubicBezTo>
                    <a:pt x="1188" y="18690"/>
                    <a:pt x="1028" y="17845"/>
                    <a:pt x="937" y="17252"/>
                  </a:cubicBezTo>
                  <a:cubicBezTo>
                    <a:pt x="891" y="16955"/>
                    <a:pt x="868" y="16704"/>
                    <a:pt x="845" y="16544"/>
                  </a:cubicBezTo>
                  <a:cubicBezTo>
                    <a:pt x="822" y="16385"/>
                    <a:pt x="800" y="16316"/>
                    <a:pt x="800" y="16316"/>
                  </a:cubicBezTo>
                  <a:cubicBezTo>
                    <a:pt x="800" y="16316"/>
                    <a:pt x="800" y="16225"/>
                    <a:pt x="777" y="16065"/>
                  </a:cubicBezTo>
                  <a:cubicBezTo>
                    <a:pt x="754" y="15905"/>
                    <a:pt x="731" y="15677"/>
                    <a:pt x="708" y="15380"/>
                  </a:cubicBezTo>
                  <a:cubicBezTo>
                    <a:pt x="663" y="14764"/>
                    <a:pt x="640" y="13919"/>
                    <a:pt x="708" y="12892"/>
                  </a:cubicBezTo>
                  <a:cubicBezTo>
                    <a:pt x="845" y="10838"/>
                    <a:pt x="1347" y="8076"/>
                    <a:pt x="2534" y="5565"/>
                  </a:cubicBezTo>
                  <a:cubicBezTo>
                    <a:pt x="2831" y="4949"/>
                    <a:pt x="3151" y="4356"/>
                    <a:pt x="3539" y="3785"/>
                  </a:cubicBezTo>
                  <a:cubicBezTo>
                    <a:pt x="3904" y="3237"/>
                    <a:pt x="4338" y="2712"/>
                    <a:pt x="4771" y="2256"/>
                  </a:cubicBezTo>
                  <a:cubicBezTo>
                    <a:pt x="5228" y="1822"/>
                    <a:pt x="5730" y="1434"/>
                    <a:pt x="6232" y="1137"/>
                  </a:cubicBezTo>
                  <a:cubicBezTo>
                    <a:pt x="6734" y="818"/>
                    <a:pt x="7259" y="612"/>
                    <a:pt x="7739" y="453"/>
                  </a:cubicBezTo>
                  <a:cubicBezTo>
                    <a:pt x="8475" y="247"/>
                    <a:pt x="9159" y="183"/>
                    <a:pt x="9706" y="183"/>
                  </a:cubicBezTo>
                  <a:cubicBezTo>
                    <a:pt x="9888" y="183"/>
                    <a:pt x="10055" y="190"/>
                    <a:pt x="10204" y="201"/>
                  </a:cubicBezTo>
                  <a:cubicBezTo>
                    <a:pt x="10714" y="221"/>
                    <a:pt x="11056" y="275"/>
                    <a:pt x="11141" y="275"/>
                  </a:cubicBezTo>
                  <a:cubicBezTo>
                    <a:pt x="11155" y="275"/>
                    <a:pt x="11162" y="273"/>
                    <a:pt x="11162" y="270"/>
                  </a:cubicBezTo>
                  <a:cubicBezTo>
                    <a:pt x="11162" y="247"/>
                    <a:pt x="11071" y="224"/>
                    <a:pt x="10911" y="179"/>
                  </a:cubicBezTo>
                  <a:cubicBezTo>
                    <a:pt x="10751" y="156"/>
                    <a:pt x="10523" y="87"/>
                    <a:pt x="10226" y="65"/>
                  </a:cubicBezTo>
                  <a:cubicBezTo>
                    <a:pt x="9973" y="27"/>
                    <a:pt x="9668" y="1"/>
                    <a:pt x="932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4" name="Google Shape;2946;p41">
              <a:extLst>
                <a:ext uri="{FF2B5EF4-FFF2-40B4-BE49-F238E27FC236}">
                  <a16:creationId xmlns:a16="http://schemas.microsoft.com/office/drawing/2014/main" id="{91ED354D-F165-246D-96F3-DF20B0979A94}"/>
                </a:ext>
              </a:extLst>
            </p:cNvPr>
            <p:cNvSpPr/>
            <p:nvPr/>
          </p:nvSpPr>
          <p:spPr>
            <a:xfrm>
              <a:off x="4781475" y="2535475"/>
              <a:ext cx="413750" cy="623550"/>
            </a:xfrm>
            <a:custGeom>
              <a:avLst/>
              <a:gdLst/>
              <a:ahLst/>
              <a:cxnLst/>
              <a:rect l="l" t="t" r="r" b="b"/>
              <a:pathLst>
                <a:path w="16550" h="24942" extrusionOk="0">
                  <a:moveTo>
                    <a:pt x="5077" y="1"/>
                  </a:moveTo>
                  <a:cubicBezTo>
                    <a:pt x="3987" y="1"/>
                    <a:pt x="2773" y="679"/>
                    <a:pt x="2192" y="1480"/>
                  </a:cubicBezTo>
                  <a:cubicBezTo>
                    <a:pt x="1416" y="2553"/>
                    <a:pt x="1120" y="4013"/>
                    <a:pt x="1439" y="5292"/>
                  </a:cubicBezTo>
                  <a:cubicBezTo>
                    <a:pt x="2010" y="7437"/>
                    <a:pt x="3265" y="9286"/>
                    <a:pt x="4247" y="11249"/>
                  </a:cubicBezTo>
                  <a:cubicBezTo>
                    <a:pt x="5479" y="13714"/>
                    <a:pt x="6849" y="15221"/>
                    <a:pt x="8287" y="17594"/>
                  </a:cubicBezTo>
                  <a:cubicBezTo>
                    <a:pt x="6917" y="16887"/>
                    <a:pt x="5160" y="16316"/>
                    <a:pt x="3699" y="15814"/>
                  </a:cubicBezTo>
                  <a:cubicBezTo>
                    <a:pt x="3411" y="15715"/>
                    <a:pt x="3124" y="15669"/>
                    <a:pt x="2849" y="15669"/>
                  </a:cubicBezTo>
                  <a:cubicBezTo>
                    <a:pt x="1227" y="15669"/>
                    <a:pt x="1" y="17266"/>
                    <a:pt x="1211" y="18964"/>
                  </a:cubicBezTo>
                  <a:cubicBezTo>
                    <a:pt x="2169" y="20311"/>
                    <a:pt x="3699" y="21543"/>
                    <a:pt x="5000" y="22548"/>
                  </a:cubicBezTo>
                  <a:cubicBezTo>
                    <a:pt x="6735" y="23887"/>
                    <a:pt x="9126" y="24941"/>
                    <a:pt x="11252" y="24941"/>
                  </a:cubicBezTo>
                  <a:cubicBezTo>
                    <a:pt x="12930" y="24941"/>
                    <a:pt x="14444" y="24285"/>
                    <a:pt x="15340" y="22593"/>
                  </a:cubicBezTo>
                  <a:cubicBezTo>
                    <a:pt x="16549" y="20311"/>
                    <a:pt x="15431" y="17047"/>
                    <a:pt x="14701" y="14787"/>
                  </a:cubicBezTo>
                  <a:cubicBezTo>
                    <a:pt x="13445" y="11089"/>
                    <a:pt x="11688" y="7460"/>
                    <a:pt x="9542" y="4105"/>
                  </a:cubicBezTo>
                  <a:cubicBezTo>
                    <a:pt x="8857" y="3009"/>
                    <a:pt x="8104" y="1845"/>
                    <a:pt x="7123" y="955"/>
                  </a:cubicBezTo>
                  <a:cubicBezTo>
                    <a:pt x="6917" y="749"/>
                    <a:pt x="6666" y="544"/>
                    <a:pt x="6392" y="384"/>
                  </a:cubicBezTo>
                  <a:cubicBezTo>
                    <a:pt x="6118" y="224"/>
                    <a:pt x="5822" y="87"/>
                    <a:pt x="5525" y="42"/>
                  </a:cubicBezTo>
                  <a:cubicBezTo>
                    <a:pt x="5379" y="14"/>
                    <a:pt x="5229" y="1"/>
                    <a:pt x="5077" y="1"/>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5" name="Google Shape;2947;p41">
              <a:extLst>
                <a:ext uri="{FF2B5EF4-FFF2-40B4-BE49-F238E27FC236}">
                  <a16:creationId xmlns:a16="http://schemas.microsoft.com/office/drawing/2014/main" id="{561228D8-9EF3-51A7-F00B-3AAC98794004}"/>
                </a:ext>
              </a:extLst>
            </p:cNvPr>
            <p:cNvSpPr/>
            <p:nvPr/>
          </p:nvSpPr>
          <p:spPr>
            <a:xfrm>
              <a:off x="4784925" y="2718550"/>
              <a:ext cx="410300" cy="440475"/>
            </a:xfrm>
            <a:custGeom>
              <a:avLst/>
              <a:gdLst/>
              <a:ahLst/>
              <a:cxnLst/>
              <a:rect l="l" t="t" r="r" b="b"/>
              <a:pathLst>
                <a:path w="16412" h="17619" extrusionOk="0">
                  <a:moveTo>
                    <a:pt x="11299" y="0"/>
                  </a:moveTo>
                  <a:cubicBezTo>
                    <a:pt x="9244" y="1096"/>
                    <a:pt x="5775" y="3036"/>
                    <a:pt x="4131" y="3972"/>
                  </a:cubicBezTo>
                  <a:cubicBezTo>
                    <a:pt x="4542" y="4771"/>
                    <a:pt x="4953" y="5478"/>
                    <a:pt x="5387" y="6140"/>
                  </a:cubicBezTo>
                  <a:cubicBezTo>
                    <a:pt x="6756" y="5410"/>
                    <a:pt x="8902" y="4337"/>
                    <a:pt x="9701" y="4314"/>
                  </a:cubicBezTo>
                  <a:cubicBezTo>
                    <a:pt x="9708" y="4314"/>
                    <a:pt x="9716" y="4314"/>
                    <a:pt x="9724" y="4314"/>
                  </a:cubicBezTo>
                  <a:cubicBezTo>
                    <a:pt x="10908" y="4314"/>
                    <a:pt x="12484" y="7771"/>
                    <a:pt x="12303" y="9381"/>
                  </a:cubicBezTo>
                  <a:cubicBezTo>
                    <a:pt x="12263" y="9773"/>
                    <a:pt x="11865" y="9921"/>
                    <a:pt x="11287" y="9921"/>
                  </a:cubicBezTo>
                  <a:cubicBezTo>
                    <a:pt x="10213" y="9921"/>
                    <a:pt x="8514" y="9409"/>
                    <a:pt x="7327" y="8993"/>
                  </a:cubicBezTo>
                  <a:lnTo>
                    <a:pt x="7327" y="8993"/>
                  </a:lnTo>
                  <a:cubicBezTo>
                    <a:pt x="7601" y="9404"/>
                    <a:pt x="7875" y="9815"/>
                    <a:pt x="8149" y="10271"/>
                  </a:cubicBezTo>
                  <a:cubicBezTo>
                    <a:pt x="7715" y="10043"/>
                    <a:pt x="7236" y="9838"/>
                    <a:pt x="6756" y="9632"/>
                  </a:cubicBezTo>
                  <a:lnTo>
                    <a:pt x="6756" y="9632"/>
                  </a:lnTo>
                  <a:cubicBezTo>
                    <a:pt x="6757" y="9633"/>
                    <a:pt x="11527" y="12280"/>
                    <a:pt x="12075" y="13992"/>
                  </a:cubicBezTo>
                  <a:cubicBezTo>
                    <a:pt x="12377" y="14937"/>
                    <a:pt x="11817" y="15645"/>
                    <a:pt x="10522" y="15645"/>
                  </a:cubicBezTo>
                  <a:cubicBezTo>
                    <a:pt x="9470" y="15645"/>
                    <a:pt x="7934" y="15178"/>
                    <a:pt x="5980" y="13992"/>
                  </a:cubicBezTo>
                  <a:cubicBezTo>
                    <a:pt x="2191" y="11687"/>
                    <a:pt x="3675" y="9358"/>
                    <a:pt x="4131" y="8674"/>
                  </a:cubicBezTo>
                  <a:cubicBezTo>
                    <a:pt x="4017" y="8651"/>
                    <a:pt x="3926" y="8605"/>
                    <a:pt x="3835" y="8582"/>
                  </a:cubicBezTo>
                  <a:cubicBezTo>
                    <a:pt x="3424" y="8537"/>
                    <a:pt x="2853" y="8468"/>
                    <a:pt x="2214" y="8400"/>
                  </a:cubicBezTo>
                  <a:cubicBezTo>
                    <a:pt x="867" y="8696"/>
                    <a:pt x="0" y="10134"/>
                    <a:pt x="1073" y="11641"/>
                  </a:cubicBezTo>
                  <a:cubicBezTo>
                    <a:pt x="2031" y="12988"/>
                    <a:pt x="3561" y="14220"/>
                    <a:pt x="4862" y="15225"/>
                  </a:cubicBezTo>
                  <a:cubicBezTo>
                    <a:pt x="6597" y="16564"/>
                    <a:pt x="8988" y="17618"/>
                    <a:pt x="11114" y="17618"/>
                  </a:cubicBezTo>
                  <a:cubicBezTo>
                    <a:pt x="12792" y="17618"/>
                    <a:pt x="14306" y="16962"/>
                    <a:pt x="15202" y="15270"/>
                  </a:cubicBezTo>
                  <a:cubicBezTo>
                    <a:pt x="16411" y="12988"/>
                    <a:pt x="15293" y="9724"/>
                    <a:pt x="14563" y="7464"/>
                  </a:cubicBezTo>
                  <a:cubicBezTo>
                    <a:pt x="13695" y="4930"/>
                    <a:pt x="12600" y="2420"/>
                    <a:pt x="1129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6" name="Google Shape;2948;p41">
              <a:extLst>
                <a:ext uri="{FF2B5EF4-FFF2-40B4-BE49-F238E27FC236}">
                  <a16:creationId xmlns:a16="http://schemas.microsoft.com/office/drawing/2014/main" id="{6DA08E97-CDC6-97D6-5279-32B8F0AF7404}"/>
                </a:ext>
              </a:extLst>
            </p:cNvPr>
            <p:cNvSpPr/>
            <p:nvPr/>
          </p:nvSpPr>
          <p:spPr>
            <a:xfrm>
              <a:off x="4795175" y="2527225"/>
              <a:ext cx="323025" cy="328300"/>
            </a:xfrm>
            <a:custGeom>
              <a:avLst/>
              <a:gdLst/>
              <a:ahLst/>
              <a:cxnLst/>
              <a:rect l="l" t="t" r="r" b="b"/>
              <a:pathLst>
                <a:path w="12921" h="13132" extrusionOk="0">
                  <a:moveTo>
                    <a:pt x="4694" y="1"/>
                  </a:moveTo>
                  <a:cubicBezTo>
                    <a:pt x="3422" y="1"/>
                    <a:pt x="2083" y="1073"/>
                    <a:pt x="1393" y="1992"/>
                  </a:cubicBezTo>
                  <a:cubicBezTo>
                    <a:pt x="503" y="3179"/>
                    <a:pt x="1" y="4458"/>
                    <a:pt x="366" y="5850"/>
                  </a:cubicBezTo>
                  <a:cubicBezTo>
                    <a:pt x="1028" y="8247"/>
                    <a:pt x="2466" y="10301"/>
                    <a:pt x="3584" y="12492"/>
                  </a:cubicBezTo>
                  <a:cubicBezTo>
                    <a:pt x="3699" y="12720"/>
                    <a:pt x="3836" y="12926"/>
                    <a:pt x="3950" y="13131"/>
                  </a:cubicBezTo>
                  <a:cubicBezTo>
                    <a:pt x="5182" y="12424"/>
                    <a:pt x="8720" y="10598"/>
                    <a:pt x="12920" y="10187"/>
                  </a:cubicBezTo>
                  <a:cubicBezTo>
                    <a:pt x="11961" y="8247"/>
                    <a:pt x="10866" y="6375"/>
                    <a:pt x="9679" y="4549"/>
                  </a:cubicBezTo>
                  <a:cubicBezTo>
                    <a:pt x="8880" y="3339"/>
                    <a:pt x="8035" y="2038"/>
                    <a:pt x="6894" y="1034"/>
                  </a:cubicBezTo>
                  <a:cubicBezTo>
                    <a:pt x="6666" y="828"/>
                    <a:pt x="6369" y="600"/>
                    <a:pt x="6050" y="417"/>
                  </a:cubicBezTo>
                  <a:cubicBezTo>
                    <a:pt x="5730" y="235"/>
                    <a:pt x="5388" y="75"/>
                    <a:pt x="5045" y="29"/>
                  </a:cubicBezTo>
                  <a:cubicBezTo>
                    <a:pt x="4929" y="10"/>
                    <a:pt x="4812" y="1"/>
                    <a:pt x="469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7" name="Google Shape;2949;p41">
              <a:extLst>
                <a:ext uri="{FF2B5EF4-FFF2-40B4-BE49-F238E27FC236}">
                  <a16:creationId xmlns:a16="http://schemas.microsoft.com/office/drawing/2014/main" id="{841F578D-88B8-3DB8-30B3-2894DB58317E}"/>
                </a:ext>
              </a:extLst>
            </p:cNvPr>
            <p:cNvSpPr/>
            <p:nvPr/>
          </p:nvSpPr>
          <p:spPr>
            <a:xfrm>
              <a:off x="4843125" y="2526925"/>
              <a:ext cx="275075" cy="328600"/>
            </a:xfrm>
            <a:custGeom>
              <a:avLst/>
              <a:gdLst/>
              <a:ahLst/>
              <a:cxnLst/>
              <a:rect l="l" t="t" r="r" b="b"/>
              <a:pathLst>
                <a:path w="11003" h="13144" extrusionOk="0">
                  <a:moveTo>
                    <a:pt x="2643" y="1"/>
                  </a:moveTo>
                  <a:cubicBezTo>
                    <a:pt x="1715" y="1"/>
                    <a:pt x="718" y="415"/>
                    <a:pt x="0" y="977"/>
                  </a:cubicBezTo>
                  <a:cubicBezTo>
                    <a:pt x="193" y="917"/>
                    <a:pt x="387" y="889"/>
                    <a:pt x="582" y="889"/>
                  </a:cubicBezTo>
                  <a:cubicBezTo>
                    <a:pt x="3038" y="889"/>
                    <a:pt x="5538" y="5402"/>
                    <a:pt x="5433" y="7094"/>
                  </a:cubicBezTo>
                  <a:cubicBezTo>
                    <a:pt x="5341" y="8829"/>
                    <a:pt x="1781" y="9674"/>
                    <a:pt x="251" y="9948"/>
                  </a:cubicBezTo>
                  <a:cubicBezTo>
                    <a:pt x="571" y="10518"/>
                    <a:pt x="890" y="11066"/>
                    <a:pt x="1210" y="11637"/>
                  </a:cubicBezTo>
                  <a:cubicBezTo>
                    <a:pt x="2171" y="11166"/>
                    <a:pt x="5731" y="9415"/>
                    <a:pt x="7038" y="9415"/>
                  </a:cubicBezTo>
                  <a:cubicBezTo>
                    <a:pt x="7190" y="9415"/>
                    <a:pt x="7312" y="9439"/>
                    <a:pt x="7396" y="9491"/>
                  </a:cubicBezTo>
                  <a:cubicBezTo>
                    <a:pt x="8172" y="9970"/>
                    <a:pt x="3356" y="12139"/>
                    <a:pt x="1849" y="12824"/>
                  </a:cubicBezTo>
                  <a:cubicBezTo>
                    <a:pt x="1918" y="12938"/>
                    <a:pt x="1963" y="13052"/>
                    <a:pt x="2032" y="13143"/>
                  </a:cubicBezTo>
                  <a:cubicBezTo>
                    <a:pt x="3264" y="12436"/>
                    <a:pt x="6802" y="10610"/>
                    <a:pt x="11002" y="10199"/>
                  </a:cubicBezTo>
                  <a:cubicBezTo>
                    <a:pt x="10043" y="8259"/>
                    <a:pt x="8948" y="6387"/>
                    <a:pt x="7761" y="4561"/>
                  </a:cubicBezTo>
                  <a:cubicBezTo>
                    <a:pt x="6962" y="3351"/>
                    <a:pt x="6117" y="2050"/>
                    <a:pt x="4976" y="1046"/>
                  </a:cubicBezTo>
                  <a:cubicBezTo>
                    <a:pt x="4748" y="840"/>
                    <a:pt x="4451" y="612"/>
                    <a:pt x="4132" y="429"/>
                  </a:cubicBezTo>
                  <a:cubicBezTo>
                    <a:pt x="3812" y="247"/>
                    <a:pt x="3470" y="87"/>
                    <a:pt x="3127" y="41"/>
                  </a:cubicBezTo>
                  <a:cubicBezTo>
                    <a:pt x="2969" y="14"/>
                    <a:pt x="2807" y="1"/>
                    <a:pt x="264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8" name="Google Shape;2950;p41">
              <a:extLst>
                <a:ext uri="{FF2B5EF4-FFF2-40B4-BE49-F238E27FC236}">
                  <a16:creationId xmlns:a16="http://schemas.microsoft.com/office/drawing/2014/main" id="{A38309B3-2C1B-D269-BBB5-4933FFC4175C}"/>
                </a:ext>
              </a:extLst>
            </p:cNvPr>
            <p:cNvSpPr/>
            <p:nvPr/>
          </p:nvSpPr>
          <p:spPr>
            <a:xfrm>
              <a:off x="4883625" y="2742100"/>
              <a:ext cx="204150" cy="67325"/>
            </a:xfrm>
            <a:custGeom>
              <a:avLst/>
              <a:gdLst/>
              <a:ahLst/>
              <a:cxnLst/>
              <a:rect l="l" t="t" r="r" b="b"/>
              <a:pathLst>
                <a:path w="8166" h="2693" extrusionOk="0">
                  <a:moveTo>
                    <a:pt x="6942" y="0"/>
                  </a:moveTo>
                  <a:cubicBezTo>
                    <a:pt x="6629" y="0"/>
                    <a:pt x="6282" y="11"/>
                    <a:pt x="5935" y="40"/>
                  </a:cubicBezTo>
                  <a:cubicBezTo>
                    <a:pt x="5388" y="108"/>
                    <a:pt x="4817" y="154"/>
                    <a:pt x="4429" y="268"/>
                  </a:cubicBezTo>
                  <a:cubicBezTo>
                    <a:pt x="4018" y="382"/>
                    <a:pt x="3744" y="428"/>
                    <a:pt x="3744" y="428"/>
                  </a:cubicBezTo>
                  <a:cubicBezTo>
                    <a:pt x="3744" y="428"/>
                    <a:pt x="3470" y="542"/>
                    <a:pt x="3082" y="679"/>
                  </a:cubicBezTo>
                  <a:cubicBezTo>
                    <a:pt x="2694" y="816"/>
                    <a:pt x="2215" y="1090"/>
                    <a:pt x="1713" y="1341"/>
                  </a:cubicBezTo>
                  <a:cubicBezTo>
                    <a:pt x="777" y="1911"/>
                    <a:pt x="1" y="2664"/>
                    <a:pt x="24" y="2687"/>
                  </a:cubicBezTo>
                  <a:cubicBezTo>
                    <a:pt x="26" y="2691"/>
                    <a:pt x="30" y="2692"/>
                    <a:pt x="36" y="2692"/>
                  </a:cubicBezTo>
                  <a:cubicBezTo>
                    <a:pt x="151" y="2692"/>
                    <a:pt x="960" y="2071"/>
                    <a:pt x="1872" y="1614"/>
                  </a:cubicBezTo>
                  <a:cubicBezTo>
                    <a:pt x="2375" y="1409"/>
                    <a:pt x="2854" y="1158"/>
                    <a:pt x="3242" y="1044"/>
                  </a:cubicBezTo>
                  <a:cubicBezTo>
                    <a:pt x="3630" y="930"/>
                    <a:pt x="3881" y="838"/>
                    <a:pt x="3881" y="838"/>
                  </a:cubicBezTo>
                  <a:cubicBezTo>
                    <a:pt x="3881" y="838"/>
                    <a:pt x="4132" y="770"/>
                    <a:pt x="4520" y="656"/>
                  </a:cubicBezTo>
                  <a:cubicBezTo>
                    <a:pt x="4908" y="519"/>
                    <a:pt x="5456" y="450"/>
                    <a:pt x="5981" y="336"/>
                  </a:cubicBezTo>
                  <a:cubicBezTo>
                    <a:pt x="7054" y="176"/>
                    <a:pt x="8149" y="154"/>
                    <a:pt x="8149" y="85"/>
                  </a:cubicBezTo>
                  <a:cubicBezTo>
                    <a:pt x="8165" y="54"/>
                    <a:pt x="7638" y="0"/>
                    <a:pt x="694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9" name="Google Shape;2951;p41">
              <a:extLst>
                <a:ext uri="{FF2B5EF4-FFF2-40B4-BE49-F238E27FC236}">
                  <a16:creationId xmlns:a16="http://schemas.microsoft.com/office/drawing/2014/main" id="{A7F1ADE3-090B-D2DA-D769-44B60F96A39C}"/>
                </a:ext>
              </a:extLst>
            </p:cNvPr>
            <p:cNvSpPr/>
            <p:nvPr/>
          </p:nvSpPr>
          <p:spPr>
            <a:xfrm>
              <a:off x="4640825" y="2759050"/>
              <a:ext cx="266800" cy="229250"/>
            </a:xfrm>
            <a:custGeom>
              <a:avLst/>
              <a:gdLst/>
              <a:ahLst/>
              <a:cxnLst/>
              <a:rect l="l" t="t" r="r" b="b"/>
              <a:pathLst>
                <a:path w="10672" h="9170" extrusionOk="0">
                  <a:moveTo>
                    <a:pt x="4324" y="1"/>
                  </a:moveTo>
                  <a:cubicBezTo>
                    <a:pt x="1455" y="1"/>
                    <a:pt x="113" y="2796"/>
                    <a:pt x="58" y="3812"/>
                  </a:cubicBezTo>
                  <a:cubicBezTo>
                    <a:pt x="0" y="5190"/>
                    <a:pt x="1450" y="6920"/>
                    <a:pt x="2768" y="6920"/>
                  </a:cubicBezTo>
                  <a:cubicBezTo>
                    <a:pt x="3022" y="6920"/>
                    <a:pt x="3272" y="6855"/>
                    <a:pt x="3504" y="6711"/>
                  </a:cubicBezTo>
                  <a:cubicBezTo>
                    <a:pt x="3504" y="6711"/>
                    <a:pt x="4623" y="8309"/>
                    <a:pt x="6266" y="8925"/>
                  </a:cubicBezTo>
                  <a:cubicBezTo>
                    <a:pt x="6730" y="9093"/>
                    <a:pt x="7189" y="9169"/>
                    <a:pt x="7605" y="9169"/>
                  </a:cubicBezTo>
                  <a:cubicBezTo>
                    <a:pt x="8662" y="9169"/>
                    <a:pt x="9446" y="8675"/>
                    <a:pt x="9348" y="7921"/>
                  </a:cubicBezTo>
                  <a:cubicBezTo>
                    <a:pt x="9348" y="7921"/>
                    <a:pt x="10671" y="2283"/>
                    <a:pt x="6609" y="526"/>
                  </a:cubicBezTo>
                  <a:cubicBezTo>
                    <a:pt x="5760" y="156"/>
                    <a:pt x="5000" y="1"/>
                    <a:pt x="4324" y="1"/>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0" name="Google Shape;2952;p41">
              <a:extLst>
                <a:ext uri="{FF2B5EF4-FFF2-40B4-BE49-F238E27FC236}">
                  <a16:creationId xmlns:a16="http://schemas.microsoft.com/office/drawing/2014/main" id="{E172C4F1-3316-CA49-8873-7BDF560070F0}"/>
                </a:ext>
              </a:extLst>
            </p:cNvPr>
            <p:cNvSpPr/>
            <p:nvPr/>
          </p:nvSpPr>
          <p:spPr>
            <a:xfrm>
              <a:off x="4644550" y="2768425"/>
              <a:ext cx="78750" cy="67775"/>
            </a:xfrm>
            <a:custGeom>
              <a:avLst/>
              <a:gdLst/>
              <a:ahLst/>
              <a:cxnLst/>
              <a:rect l="l" t="t" r="r" b="b"/>
              <a:pathLst>
                <a:path w="3150" h="2711" extrusionOk="0">
                  <a:moveTo>
                    <a:pt x="3070" y="0"/>
                  </a:moveTo>
                  <a:cubicBezTo>
                    <a:pt x="2914" y="0"/>
                    <a:pt x="2461" y="84"/>
                    <a:pt x="2054" y="288"/>
                  </a:cubicBezTo>
                  <a:cubicBezTo>
                    <a:pt x="1552" y="561"/>
                    <a:pt x="1141" y="927"/>
                    <a:pt x="1141" y="927"/>
                  </a:cubicBezTo>
                  <a:cubicBezTo>
                    <a:pt x="1141" y="927"/>
                    <a:pt x="776" y="1338"/>
                    <a:pt x="502" y="1771"/>
                  </a:cubicBezTo>
                  <a:cubicBezTo>
                    <a:pt x="228" y="2228"/>
                    <a:pt x="0" y="2684"/>
                    <a:pt x="46" y="2707"/>
                  </a:cubicBezTo>
                  <a:cubicBezTo>
                    <a:pt x="49" y="2709"/>
                    <a:pt x="53" y="2711"/>
                    <a:pt x="58" y="2711"/>
                  </a:cubicBezTo>
                  <a:cubicBezTo>
                    <a:pt x="147" y="2711"/>
                    <a:pt x="451" y="2322"/>
                    <a:pt x="776" y="1954"/>
                  </a:cubicBezTo>
                  <a:cubicBezTo>
                    <a:pt x="1118" y="1566"/>
                    <a:pt x="1484" y="1223"/>
                    <a:pt x="1484" y="1223"/>
                  </a:cubicBezTo>
                  <a:cubicBezTo>
                    <a:pt x="1484" y="1223"/>
                    <a:pt x="1826" y="858"/>
                    <a:pt x="2237" y="539"/>
                  </a:cubicBezTo>
                  <a:cubicBezTo>
                    <a:pt x="2648" y="265"/>
                    <a:pt x="3150" y="82"/>
                    <a:pt x="3127" y="14"/>
                  </a:cubicBezTo>
                  <a:cubicBezTo>
                    <a:pt x="3127" y="5"/>
                    <a:pt x="3107" y="0"/>
                    <a:pt x="307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1" name="Google Shape;2953;p41">
              <a:extLst>
                <a:ext uri="{FF2B5EF4-FFF2-40B4-BE49-F238E27FC236}">
                  <a16:creationId xmlns:a16="http://schemas.microsoft.com/office/drawing/2014/main" id="{E0ED9F14-F801-6AA4-EA31-ACAC38710AD2}"/>
                </a:ext>
              </a:extLst>
            </p:cNvPr>
            <p:cNvSpPr/>
            <p:nvPr/>
          </p:nvSpPr>
          <p:spPr>
            <a:xfrm>
              <a:off x="4642250" y="2799575"/>
              <a:ext cx="81625" cy="93075"/>
            </a:xfrm>
            <a:custGeom>
              <a:avLst/>
              <a:gdLst/>
              <a:ahLst/>
              <a:cxnLst/>
              <a:rect l="l" t="t" r="r" b="b"/>
              <a:pathLst>
                <a:path w="3265" h="3723" extrusionOk="0">
                  <a:moveTo>
                    <a:pt x="2808" y="0"/>
                  </a:moveTo>
                  <a:cubicBezTo>
                    <a:pt x="2534" y="0"/>
                    <a:pt x="2169" y="69"/>
                    <a:pt x="1804" y="206"/>
                  </a:cubicBezTo>
                  <a:cubicBezTo>
                    <a:pt x="1462" y="343"/>
                    <a:pt x="1142" y="548"/>
                    <a:pt x="937" y="731"/>
                  </a:cubicBezTo>
                  <a:cubicBezTo>
                    <a:pt x="822" y="822"/>
                    <a:pt x="731" y="913"/>
                    <a:pt x="685" y="959"/>
                  </a:cubicBezTo>
                  <a:cubicBezTo>
                    <a:pt x="617" y="1027"/>
                    <a:pt x="594" y="1050"/>
                    <a:pt x="594" y="1050"/>
                  </a:cubicBezTo>
                  <a:cubicBezTo>
                    <a:pt x="594" y="1050"/>
                    <a:pt x="571" y="1096"/>
                    <a:pt x="526" y="1164"/>
                  </a:cubicBezTo>
                  <a:cubicBezTo>
                    <a:pt x="480" y="1233"/>
                    <a:pt x="412" y="1324"/>
                    <a:pt x="366" y="1438"/>
                  </a:cubicBezTo>
                  <a:cubicBezTo>
                    <a:pt x="206" y="1689"/>
                    <a:pt x="115" y="2032"/>
                    <a:pt x="69" y="2374"/>
                  </a:cubicBezTo>
                  <a:cubicBezTo>
                    <a:pt x="1" y="2739"/>
                    <a:pt x="69" y="3082"/>
                    <a:pt x="138" y="3333"/>
                  </a:cubicBezTo>
                  <a:cubicBezTo>
                    <a:pt x="202" y="3568"/>
                    <a:pt x="286" y="3723"/>
                    <a:pt x="315" y="3723"/>
                  </a:cubicBezTo>
                  <a:cubicBezTo>
                    <a:pt x="317" y="3723"/>
                    <a:pt x="319" y="3722"/>
                    <a:pt x="320" y="3721"/>
                  </a:cubicBezTo>
                  <a:cubicBezTo>
                    <a:pt x="343" y="3721"/>
                    <a:pt x="320" y="3561"/>
                    <a:pt x="297" y="3310"/>
                  </a:cubicBezTo>
                  <a:cubicBezTo>
                    <a:pt x="297" y="3059"/>
                    <a:pt x="297" y="2739"/>
                    <a:pt x="389" y="2420"/>
                  </a:cubicBezTo>
                  <a:cubicBezTo>
                    <a:pt x="457" y="2123"/>
                    <a:pt x="594" y="1826"/>
                    <a:pt x="731" y="1644"/>
                  </a:cubicBezTo>
                  <a:cubicBezTo>
                    <a:pt x="777" y="1530"/>
                    <a:pt x="845" y="1461"/>
                    <a:pt x="891" y="1393"/>
                  </a:cubicBezTo>
                  <a:cubicBezTo>
                    <a:pt x="937" y="1347"/>
                    <a:pt x="959" y="1301"/>
                    <a:pt x="959" y="1301"/>
                  </a:cubicBezTo>
                  <a:cubicBezTo>
                    <a:pt x="959" y="1301"/>
                    <a:pt x="982" y="1278"/>
                    <a:pt x="1028" y="1233"/>
                  </a:cubicBezTo>
                  <a:cubicBezTo>
                    <a:pt x="1074" y="1164"/>
                    <a:pt x="1142" y="1096"/>
                    <a:pt x="1233" y="1005"/>
                  </a:cubicBezTo>
                  <a:cubicBezTo>
                    <a:pt x="1393" y="845"/>
                    <a:pt x="1644" y="617"/>
                    <a:pt x="1941" y="457"/>
                  </a:cubicBezTo>
                  <a:cubicBezTo>
                    <a:pt x="2238" y="320"/>
                    <a:pt x="2580" y="206"/>
                    <a:pt x="2831" y="160"/>
                  </a:cubicBezTo>
                  <a:cubicBezTo>
                    <a:pt x="3082" y="114"/>
                    <a:pt x="3265" y="92"/>
                    <a:pt x="3265" y="69"/>
                  </a:cubicBezTo>
                  <a:cubicBezTo>
                    <a:pt x="3265" y="23"/>
                    <a:pt x="3082" y="0"/>
                    <a:pt x="2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2" name="Google Shape;2954;p41">
              <a:extLst>
                <a:ext uri="{FF2B5EF4-FFF2-40B4-BE49-F238E27FC236}">
                  <a16:creationId xmlns:a16="http://schemas.microsoft.com/office/drawing/2014/main" id="{FB0DFF4C-D7D8-E989-6E46-EDF3945AAF31}"/>
                </a:ext>
              </a:extLst>
            </p:cNvPr>
            <p:cNvSpPr/>
            <p:nvPr/>
          </p:nvSpPr>
          <p:spPr>
            <a:xfrm>
              <a:off x="4656525" y="2849400"/>
              <a:ext cx="74775" cy="91300"/>
            </a:xfrm>
            <a:custGeom>
              <a:avLst/>
              <a:gdLst/>
              <a:ahLst/>
              <a:cxnLst/>
              <a:rect l="l" t="t" r="r" b="b"/>
              <a:pathLst>
                <a:path w="2991" h="3652" extrusionOk="0">
                  <a:moveTo>
                    <a:pt x="1837" y="1"/>
                  </a:moveTo>
                  <a:cubicBezTo>
                    <a:pt x="1766" y="1"/>
                    <a:pt x="1686" y="5"/>
                    <a:pt x="1598" y="16"/>
                  </a:cubicBezTo>
                  <a:cubicBezTo>
                    <a:pt x="1233" y="62"/>
                    <a:pt x="776" y="313"/>
                    <a:pt x="480" y="678"/>
                  </a:cubicBezTo>
                  <a:cubicBezTo>
                    <a:pt x="137" y="1043"/>
                    <a:pt x="0" y="1500"/>
                    <a:pt x="23" y="1865"/>
                  </a:cubicBezTo>
                  <a:cubicBezTo>
                    <a:pt x="23" y="2047"/>
                    <a:pt x="69" y="2207"/>
                    <a:pt x="92" y="2298"/>
                  </a:cubicBezTo>
                  <a:cubicBezTo>
                    <a:pt x="137" y="2413"/>
                    <a:pt x="183" y="2458"/>
                    <a:pt x="183" y="2458"/>
                  </a:cubicBezTo>
                  <a:cubicBezTo>
                    <a:pt x="183" y="2458"/>
                    <a:pt x="206" y="2504"/>
                    <a:pt x="251" y="2618"/>
                  </a:cubicBezTo>
                  <a:cubicBezTo>
                    <a:pt x="343" y="2686"/>
                    <a:pt x="411" y="2823"/>
                    <a:pt x="571" y="2937"/>
                  </a:cubicBezTo>
                  <a:cubicBezTo>
                    <a:pt x="822" y="3189"/>
                    <a:pt x="1279" y="3417"/>
                    <a:pt x="1735" y="3554"/>
                  </a:cubicBezTo>
                  <a:cubicBezTo>
                    <a:pt x="1923" y="3610"/>
                    <a:pt x="2111" y="3651"/>
                    <a:pt x="2311" y="3651"/>
                  </a:cubicBezTo>
                  <a:cubicBezTo>
                    <a:pt x="2354" y="3651"/>
                    <a:pt x="2398" y="3649"/>
                    <a:pt x="2443" y="3645"/>
                  </a:cubicBezTo>
                  <a:cubicBezTo>
                    <a:pt x="2580" y="3622"/>
                    <a:pt x="2694" y="3599"/>
                    <a:pt x="2808" y="3531"/>
                  </a:cubicBezTo>
                  <a:cubicBezTo>
                    <a:pt x="2854" y="3508"/>
                    <a:pt x="2876" y="3440"/>
                    <a:pt x="2922" y="3394"/>
                  </a:cubicBezTo>
                  <a:cubicBezTo>
                    <a:pt x="2945" y="3348"/>
                    <a:pt x="2968" y="3303"/>
                    <a:pt x="2968" y="3257"/>
                  </a:cubicBezTo>
                  <a:cubicBezTo>
                    <a:pt x="2990" y="3074"/>
                    <a:pt x="2968" y="2937"/>
                    <a:pt x="2922" y="2846"/>
                  </a:cubicBezTo>
                  <a:cubicBezTo>
                    <a:pt x="2876" y="2755"/>
                    <a:pt x="2854" y="2709"/>
                    <a:pt x="2831" y="2709"/>
                  </a:cubicBezTo>
                  <a:cubicBezTo>
                    <a:pt x="2785" y="2709"/>
                    <a:pt x="2876" y="2937"/>
                    <a:pt x="2808" y="3211"/>
                  </a:cubicBezTo>
                  <a:cubicBezTo>
                    <a:pt x="2763" y="3345"/>
                    <a:pt x="2627" y="3397"/>
                    <a:pt x="2451" y="3397"/>
                  </a:cubicBezTo>
                  <a:cubicBezTo>
                    <a:pt x="2266" y="3397"/>
                    <a:pt x="2037" y="3339"/>
                    <a:pt x="1826" y="3257"/>
                  </a:cubicBezTo>
                  <a:cubicBezTo>
                    <a:pt x="1438" y="3120"/>
                    <a:pt x="1073" y="2869"/>
                    <a:pt x="868" y="2664"/>
                  </a:cubicBezTo>
                  <a:cubicBezTo>
                    <a:pt x="754" y="2549"/>
                    <a:pt x="708" y="2458"/>
                    <a:pt x="639" y="2390"/>
                  </a:cubicBezTo>
                  <a:cubicBezTo>
                    <a:pt x="617" y="2321"/>
                    <a:pt x="594" y="2276"/>
                    <a:pt x="594" y="2276"/>
                  </a:cubicBezTo>
                  <a:cubicBezTo>
                    <a:pt x="594" y="2276"/>
                    <a:pt x="571" y="2230"/>
                    <a:pt x="525" y="2161"/>
                  </a:cubicBezTo>
                  <a:cubicBezTo>
                    <a:pt x="503" y="2093"/>
                    <a:pt x="457" y="1979"/>
                    <a:pt x="434" y="1842"/>
                  </a:cubicBezTo>
                  <a:cubicBezTo>
                    <a:pt x="388" y="1568"/>
                    <a:pt x="503" y="1157"/>
                    <a:pt x="731" y="860"/>
                  </a:cubicBezTo>
                  <a:cubicBezTo>
                    <a:pt x="959" y="518"/>
                    <a:pt x="1324" y="267"/>
                    <a:pt x="1644" y="176"/>
                  </a:cubicBezTo>
                  <a:cubicBezTo>
                    <a:pt x="1963" y="84"/>
                    <a:pt x="2192" y="84"/>
                    <a:pt x="2192" y="62"/>
                  </a:cubicBezTo>
                  <a:cubicBezTo>
                    <a:pt x="2192" y="44"/>
                    <a:pt x="2060" y="1"/>
                    <a:pt x="18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3" name="Google Shape;2955;p41">
              <a:extLst>
                <a:ext uri="{FF2B5EF4-FFF2-40B4-BE49-F238E27FC236}">
                  <a16:creationId xmlns:a16="http://schemas.microsoft.com/office/drawing/2014/main" id="{66EBB199-573F-7546-391C-0482888F83F9}"/>
                </a:ext>
              </a:extLst>
            </p:cNvPr>
            <p:cNvSpPr/>
            <p:nvPr/>
          </p:nvSpPr>
          <p:spPr>
            <a:xfrm>
              <a:off x="4694175" y="2895925"/>
              <a:ext cx="37125" cy="13150"/>
            </a:xfrm>
            <a:custGeom>
              <a:avLst/>
              <a:gdLst/>
              <a:ahLst/>
              <a:cxnLst/>
              <a:rect l="l" t="t" r="r" b="b"/>
              <a:pathLst>
                <a:path w="1485" h="526" extrusionOk="0">
                  <a:moveTo>
                    <a:pt x="781" y="0"/>
                  </a:moveTo>
                  <a:cubicBezTo>
                    <a:pt x="722" y="0"/>
                    <a:pt x="686" y="4"/>
                    <a:pt x="686" y="4"/>
                  </a:cubicBezTo>
                  <a:cubicBezTo>
                    <a:pt x="686" y="4"/>
                    <a:pt x="457" y="72"/>
                    <a:pt x="298" y="209"/>
                  </a:cubicBezTo>
                  <a:cubicBezTo>
                    <a:pt x="138" y="323"/>
                    <a:pt x="1" y="460"/>
                    <a:pt x="24" y="506"/>
                  </a:cubicBezTo>
                  <a:cubicBezTo>
                    <a:pt x="38" y="520"/>
                    <a:pt x="65" y="525"/>
                    <a:pt x="102" y="525"/>
                  </a:cubicBezTo>
                  <a:cubicBezTo>
                    <a:pt x="183" y="525"/>
                    <a:pt x="309" y="499"/>
                    <a:pt x="434" y="483"/>
                  </a:cubicBezTo>
                  <a:cubicBezTo>
                    <a:pt x="617" y="437"/>
                    <a:pt x="777" y="437"/>
                    <a:pt x="777" y="437"/>
                  </a:cubicBezTo>
                  <a:cubicBezTo>
                    <a:pt x="777" y="437"/>
                    <a:pt x="914" y="369"/>
                    <a:pt x="1074" y="346"/>
                  </a:cubicBezTo>
                  <a:cubicBezTo>
                    <a:pt x="1180" y="346"/>
                    <a:pt x="1297" y="366"/>
                    <a:pt x="1376" y="366"/>
                  </a:cubicBezTo>
                  <a:cubicBezTo>
                    <a:pt x="1416" y="366"/>
                    <a:pt x="1446" y="361"/>
                    <a:pt x="1462" y="346"/>
                  </a:cubicBezTo>
                  <a:cubicBezTo>
                    <a:pt x="1484" y="323"/>
                    <a:pt x="1370" y="141"/>
                    <a:pt x="1142" y="49"/>
                  </a:cubicBezTo>
                  <a:cubicBezTo>
                    <a:pt x="1005" y="8"/>
                    <a:pt x="868" y="0"/>
                    <a:pt x="78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4" name="Google Shape;2956;p41">
              <a:extLst>
                <a:ext uri="{FF2B5EF4-FFF2-40B4-BE49-F238E27FC236}">
                  <a16:creationId xmlns:a16="http://schemas.microsoft.com/office/drawing/2014/main" id="{C55B5129-9754-8A7B-B2C9-EF67B544AC55}"/>
                </a:ext>
              </a:extLst>
            </p:cNvPr>
            <p:cNvSpPr/>
            <p:nvPr/>
          </p:nvSpPr>
          <p:spPr>
            <a:xfrm>
              <a:off x="4640825" y="2799575"/>
              <a:ext cx="250250" cy="188725"/>
            </a:xfrm>
            <a:custGeom>
              <a:avLst/>
              <a:gdLst/>
              <a:ahLst/>
              <a:cxnLst/>
              <a:rect l="l" t="t" r="r" b="b"/>
              <a:pathLst>
                <a:path w="10010" h="7549" extrusionOk="0">
                  <a:moveTo>
                    <a:pt x="1062" y="0"/>
                  </a:moveTo>
                  <a:lnTo>
                    <a:pt x="1062" y="0"/>
                  </a:lnTo>
                  <a:cubicBezTo>
                    <a:pt x="400" y="799"/>
                    <a:pt x="81" y="1712"/>
                    <a:pt x="58" y="2191"/>
                  </a:cubicBezTo>
                  <a:cubicBezTo>
                    <a:pt x="0" y="3569"/>
                    <a:pt x="1450" y="5299"/>
                    <a:pt x="2768" y="5299"/>
                  </a:cubicBezTo>
                  <a:cubicBezTo>
                    <a:pt x="3022" y="5299"/>
                    <a:pt x="3272" y="5234"/>
                    <a:pt x="3504" y="5090"/>
                  </a:cubicBezTo>
                  <a:cubicBezTo>
                    <a:pt x="3504" y="5090"/>
                    <a:pt x="4623" y="6688"/>
                    <a:pt x="6266" y="7304"/>
                  </a:cubicBezTo>
                  <a:cubicBezTo>
                    <a:pt x="6730" y="7472"/>
                    <a:pt x="7189" y="7548"/>
                    <a:pt x="7605" y="7548"/>
                  </a:cubicBezTo>
                  <a:cubicBezTo>
                    <a:pt x="8662" y="7548"/>
                    <a:pt x="9446" y="7054"/>
                    <a:pt x="9348" y="6300"/>
                  </a:cubicBezTo>
                  <a:cubicBezTo>
                    <a:pt x="9348" y="6300"/>
                    <a:pt x="10010" y="3515"/>
                    <a:pt x="8982" y="1256"/>
                  </a:cubicBezTo>
                  <a:lnTo>
                    <a:pt x="8982" y="1256"/>
                  </a:lnTo>
                  <a:cubicBezTo>
                    <a:pt x="9256" y="2671"/>
                    <a:pt x="9119" y="4565"/>
                    <a:pt x="8115" y="5410"/>
                  </a:cubicBezTo>
                  <a:cubicBezTo>
                    <a:pt x="7811" y="5668"/>
                    <a:pt x="7500" y="5773"/>
                    <a:pt x="7193" y="5773"/>
                  </a:cubicBezTo>
                  <a:cubicBezTo>
                    <a:pt x="5981" y="5773"/>
                    <a:pt x="4832" y="4126"/>
                    <a:pt x="4395" y="3744"/>
                  </a:cubicBezTo>
                  <a:cubicBezTo>
                    <a:pt x="4210" y="3590"/>
                    <a:pt x="3995" y="3545"/>
                    <a:pt x="3729" y="3545"/>
                  </a:cubicBezTo>
                  <a:cubicBezTo>
                    <a:pt x="3352" y="3545"/>
                    <a:pt x="2874" y="3636"/>
                    <a:pt x="2241" y="3636"/>
                  </a:cubicBezTo>
                  <a:cubicBezTo>
                    <a:pt x="1994" y="3636"/>
                    <a:pt x="1724" y="3622"/>
                    <a:pt x="1427" y="3584"/>
                  </a:cubicBezTo>
                  <a:cubicBezTo>
                    <a:pt x="377" y="3447"/>
                    <a:pt x="742" y="1393"/>
                    <a:pt x="10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5" name="Google Shape;2957;p41">
              <a:extLst>
                <a:ext uri="{FF2B5EF4-FFF2-40B4-BE49-F238E27FC236}">
                  <a16:creationId xmlns:a16="http://schemas.microsoft.com/office/drawing/2014/main" id="{B6512535-9B9D-3923-9BD1-F9CE9FD1CE43}"/>
                </a:ext>
              </a:extLst>
            </p:cNvPr>
            <p:cNvSpPr/>
            <p:nvPr/>
          </p:nvSpPr>
          <p:spPr>
            <a:xfrm>
              <a:off x="4031100" y="1817050"/>
              <a:ext cx="222225" cy="273800"/>
            </a:xfrm>
            <a:custGeom>
              <a:avLst/>
              <a:gdLst/>
              <a:ahLst/>
              <a:cxnLst/>
              <a:rect l="l" t="t" r="r" b="b"/>
              <a:pathLst>
                <a:path w="8889" h="10952" extrusionOk="0">
                  <a:moveTo>
                    <a:pt x="5776" y="0"/>
                  </a:moveTo>
                  <a:cubicBezTo>
                    <a:pt x="5361" y="0"/>
                    <a:pt x="4876" y="90"/>
                    <a:pt x="4315" y="316"/>
                  </a:cubicBezTo>
                  <a:cubicBezTo>
                    <a:pt x="1" y="2028"/>
                    <a:pt x="2763" y="10131"/>
                    <a:pt x="5000" y="10907"/>
                  </a:cubicBezTo>
                  <a:cubicBezTo>
                    <a:pt x="5090" y="10937"/>
                    <a:pt x="5179" y="10951"/>
                    <a:pt x="5267" y="10951"/>
                  </a:cubicBezTo>
                  <a:cubicBezTo>
                    <a:pt x="7388" y="10951"/>
                    <a:pt x="8888" y="2573"/>
                    <a:pt x="7990" y="1411"/>
                  </a:cubicBezTo>
                  <a:cubicBezTo>
                    <a:pt x="7990" y="1411"/>
                    <a:pt x="7422" y="0"/>
                    <a:pt x="5776" y="0"/>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6" name="Google Shape;2958;p41">
              <a:extLst>
                <a:ext uri="{FF2B5EF4-FFF2-40B4-BE49-F238E27FC236}">
                  <a16:creationId xmlns:a16="http://schemas.microsoft.com/office/drawing/2014/main" id="{8B148B6B-D6D6-82E1-5B97-2549B6BE301B}"/>
                </a:ext>
              </a:extLst>
            </p:cNvPr>
            <p:cNvSpPr/>
            <p:nvPr/>
          </p:nvSpPr>
          <p:spPr>
            <a:xfrm>
              <a:off x="4031100" y="1817050"/>
              <a:ext cx="222100" cy="274125"/>
            </a:xfrm>
            <a:custGeom>
              <a:avLst/>
              <a:gdLst/>
              <a:ahLst/>
              <a:cxnLst/>
              <a:rect l="l" t="t" r="r" b="b"/>
              <a:pathLst>
                <a:path w="8884" h="10965" extrusionOk="0">
                  <a:moveTo>
                    <a:pt x="5776" y="0"/>
                  </a:moveTo>
                  <a:cubicBezTo>
                    <a:pt x="5361" y="0"/>
                    <a:pt x="4876" y="90"/>
                    <a:pt x="4315" y="316"/>
                  </a:cubicBezTo>
                  <a:cubicBezTo>
                    <a:pt x="1" y="2028"/>
                    <a:pt x="2694" y="10313"/>
                    <a:pt x="5000" y="10907"/>
                  </a:cubicBezTo>
                  <a:cubicBezTo>
                    <a:pt x="5159" y="10946"/>
                    <a:pt x="5312" y="10964"/>
                    <a:pt x="5459" y="10964"/>
                  </a:cubicBezTo>
                  <a:cubicBezTo>
                    <a:pt x="8570" y="10964"/>
                    <a:pt x="8883" y="2566"/>
                    <a:pt x="7990" y="1411"/>
                  </a:cubicBezTo>
                  <a:cubicBezTo>
                    <a:pt x="7990" y="1411"/>
                    <a:pt x="7422" y="0"/>
                    <a:pt x="5776" y="0"/>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7" name="Google Shape;2959;p41">
              <a:extLst>
                <a:ext uri="{FF2B5EF4-FFF2-40B4-BE49-F238E27FC236}">
                  <a16:creationId xmlns:a16="http://schemas.microsoft.com/office/drawing/2014/main" id="{28CE2A18-BB4F-16AD-EFDB-11886550C136}"/>
                </a:ext>
              </a:extLst>
            </p:cNvPr>
            <p:cNvSpPr/>
            <p:nvPr/>
          </p:nvSpPr>
          <p:spPr>
            <a:xfrm>
              <a:off x="4136100" y="1862450"/>
              <a:ext cx="87325" cy="172850"/>
            </a:xfrm>
            <a:custGeom>
              <a:avLst/>
              <a:gdLst/>
              <a:ahLst/>
              <a:cxnLst/>
              <a:rect l="l" t="t" r="r" b="b"/>
              <a:pathLst>
                <a:path w="3493" h="6914" extrusionOk="0">
                  <a:moveTo>
                    <a:pt x="49" y="1"/>
                  </a:moveTo>
                  <a:cubicBezTo>
                    <a:pt x="32" y="1"/>
                    <a:pt x="23" y="3"/>
                    <a:pt x="23" y="6"/>
                  </a:cubicBezTo>
                  <a:cubicBezTo>
                    <a:pt x="1" y="52"/>
                    <a:pt x="366" y="189"/>
                    <a:pt x="800" y="463"/>
                  </a:cubicBezTo>
                  <a:cubicBezTo>
                    <a:pt x="1210" y="759"/>
                    <a:pt x="1713" y="1193"/>
                    <a:pt x="2032" y="1718"/>
                  </a:cubicBezTo>
                  <a:cubicBezTo>
                    <a:pt x="2352" y="2220"/>
                    <a:pt x="2534" y="2791"/>
                    <a:pt x="2580" y="3247"/>
                  </a:cubicBezTo>
                  <a:cubicBezTo>
                    <a:pt x="2612" y="3453"/>
                    <a:pt x="2599" y="3472"/>
                    <a:pt x="2589" y="3472"/>
                  </a:cubicBezTo>
                  <a:cubicBezTo>
                    <a:pt x="2586" y="3472"/>
                    <a:pt x="2584" y="3471"/>
                    <a:pt x="2583" y="3471"/>
                  </a:cubicBezTo>
                  <a:cubicBezTo>
                    <a:pt x="2581" y="3471"/>
                    <a:pt x="2580" y="3472"/>
                    <a:pt x="2580" y="3476"/>
                  </a:cubicBezTo>
                  <a:cubicBezTo>
                    <a:pt x="2557" y="3476"/>
                    <a:pt x="2557" y="3476"/>
                    <a:pt x="2557" y="3453"/>
                  </a:cubicBezTo>
                  <a:cubicBezTo>
                    <a:pt x="2546" y="3453"/>
                    <a:pt x="2551" y="3458"/>
                    <a:pt x="2551" y="3458"/>
                  </a:cubicBezTo>
                  <a:cubicBezTo>
                    <a:pt x="2551" y="3458"/>
                    <a:pt x="2546" y="3453"/>
                    <a:pt x="2511" y="3430"/>
                  </a:cubicBezTo>
                  <a:cubicBezTo>
                    <a:pt x="2489" y="3430"/>
                    <a:pt x="2466" y="3430"/>
                    <a:pt x="2443" y="3407"/>
                  </a:cubicBezTo>
                  <a:cubicBezTo>
                    <a:pt x="2443" y="3407"/>
                    <a:pt x="2352" y="3384"/>
                    <a:pt x="2306" y="3361"/>
                  </a:cubicBezTo>
                  <a:cubicBezTo>
                    <a:pt x="2123" y="3316"/>
                    <a:pt x="2078" y="3293"/>
                    <a:pt x="2078" y="3293"/>
                  </a:cubicBezTo>
                  <a:cubicBezTo>
                    <a:pt x="2078" y="3293"/>
                    <a:pt x="2009" y="3293"/>
                    <a:pt x="1758" y="3270"/>
                  </a:cubicBezTo>
                  <a:cubicBezTo>
                    <a:pt x="1728" y="3264"/>
                    <a:pt x="1691" y="3261"/>
                    <a:pt x="1648" y="3261"/>
                  </a:cubicBezTo>
                  <a:cubicBezTo>
                    <a:pt x="1532" y="3261"/>
                    <a:pt x="1378" y="3282"/>
                    <a:pt x="1210" y="3316"/>
                  </a:cubicBezTo>
                  <a:cubicBezTo>
                    <a:pt x="1119" y="3361"/>
                    <a:pt x="1005" y="3430"/>
                    <a:pt x="891" y="3498"/>
                  </a:cubicBezTo>
                  <a:cubicBezTo>
                    <a:pt x="822" y="3567"/>
                    <a:pt x="731" y="3658"/>
                    <a:pt x="663" y="3750"/>
                  </a:cubicBezTo>
                  <a:cubicBezTo>
                    <a:pt x="663" y="3750"/>
                    <a:pt x="663" y="3750"/>
                    <a:pt x="685" y="3704"/>
                  </a:cubicBezTo>
                  <a:lnTo>
                    <a:pt x="685" y="3704"/>
                  </a:lnTo>
                  <a:cubicBezTo>
                    <a:pt x="617" y="3818"/>
                    <a:pt x="457" y="3978"/>
                    <a:pt x="526" y="4297"/>
                  </a:cubicBezTo>
                  <a:cubicBezTo>
                    <a:pt x="617" y="4617"/>
                    <a:pt x="982" y="4868"/>
                    <a:pt x="1256" y="5028"/>
                  </a:cubicBezTo>
                  <a:cubicBezTo>
                    <a:pt x="1553" y="5210"/>
                    <a:pt x="1827" y="5347"/>
                    <a:pt x="1941" y="5530"/>
                  </a:cubicBezTo>
                  <a:cubicBezTo>
                    <a:pt x="2101" y="5735"/>
                    <a:pt x="2215" y="5986"/>
                    <a:pt x="2146" y="6169"/>
                  </a:cubicBezTo>
                  <a:cubicBezTo>
                    <a:pt x="2101" y="6352"/>
                    <a:pt x="1895" y="6511"/>
                    <a:pt x="1644" y="6580"/>
                  </a:cubicBezTo>
                  <a:cubicBezTo>
                    <a:pt x="1547" y="6596"/>
                    <a:pt x="1447" y="6604"/>
                    <a:pt x="1349" y="6604"/>
                  </a:cubicBezTo>
                  <a:cubicBezTo>
                    <a:pt x="1171" y="6604"/>
                    <a:pt x="1001" y="6578"/>
                    <a:pt x="868" y="6534"/>
                  </a:cubicBezTo>
                  <a:cubicBezTo>
                    <a:pt x="449" y="6358"/>
                    <a:pt x="456" y="6054"/>
                    <a:pt x="375" y="6054"/>
                  </a:cubicBezTo>
                  <a:cubicBezTo>
                    <a:pt x="372" y="6054"/>
                    <a:pt x="369" y="6054"/>
                    <a:pt x="366" y="6055"/>
                  </a:cubicBezTo>
                  <a:cubicBezTo>
                    <a:pt x="363" y="6052"/>
                    <a:pt x="360" y="6050"/>
                    <a:pt x="357" y="6050"/>
                  </a:cubicBezTo>
                  <a:cubicBezTo>
                    <a:pt x="338" y="6050"/>
                    <a:pt x="320" y="6115"/>
                    <a:pt x="320" y="6215"/>
                  </a:cubicBezTo>
                  <a:cubicBezTo>
                    <a:pt x="343" y="6329"/>
                    <a:pt x="412" y="6557"/>
                    <a:pt x="708" y="6717"/>
                  </a:cubicBezTo>
                  <a:cubicBezTo>
                    <a:pt x="944" y="6844"/>
                    <a:pt x="1253" y="6913"/>
                    <a:pt x="1576" y="6913"/>
                  </a:cubicBezTo>
                  <a:cubicBezTo>
                    <a:pt x="1659" y="6913"/>
                    <a:pt x="1743" y="6909"/>
                    <a:pt x="1827" y="6899"/>
                  </a:cubicBezTo>
                  <a:cubicBezTo>
                    <a:pt x="2215" y="6854"/>
                    <a:pt x="2603" y="6671"/>
                    <a:pt x="2740" y="6329"/>
                  </a:cubicBezTo>
                  <a:cubicBezTo>
                    <a:pt x="2899" y="6032"/>
                    <a:pt x="2785" y="5667"/>
                    <a:pt x="2603" y="5370"/>
                  </a:cubicBezTo>
                  <a:cubicBezTo>
                    <a:pt x="2397" y="5005"/>
                    <a:pt x="2009" y="4799"/>
                    <a:pt x="1781" y="4617"/>
                  </a:cubicBezTo>
                  <a:cubicBezTo>
                    <a:pt x="1507" y="4457"/>
                    <a:pt x="1416" y="4320"/>
                    <a:pt x="1416" y="4297"/>
                  </a:cubicBezTo>
                  <a:cubicBezTo>
                    <a:pt x="1416" y="4252"/>
                    <a:pt x="1484" y="4183"/>
                    <a:pt x="1530" y="4138"/>
                  </a:cubicBezTo>
                  <a:lnTo>
                    <a:pt x="1530" y="4115"/>
                  </a:lnTo>
                  <a:lnTo>
                    <a:pt x="1553" y="4092"/>
                  </a:lnTo>
                  <a:cubicBezTo>
                    <a:pt x="1644" y="3970"/>
                    <a:pt x="1705" y="3950"/>
                    <a:pt x="1756" y="3950"/>
                  </a:cubicBezTo>
                  <a:cubicBezTo>
                    <a:pt x="1781" y="3950"/>
                    <a:pt x="1804" y="3955"/>
                    <a:pt x="1827" y="3955"/>
                  </a:cubicBezTo>
                  <a:lnTo>
                    <a:pt x="1941" y="3955"/>
                  </a:lnTo>
                  <a:cubicBezTo>
                    <a:pt x="1941" y="3955"/>
                    <a:pt x="1964" y="3978"/>
                    <a:pt x="2032" y="4001"/>
                  </a:cubicBezTo>
                  <a:cubicBezTo>
                    <a:pt x="2055" y="4001"/>
                    <a:pt x="2061" y="3995"/>
                    <a:pt x="2072" y="3995"/>
                  </a:cubicBezTo>
                  <a:cubicBezTo>
                    <a:pt x="2083" y="3995"/>
                    <a:pt x="2101" y="4001"/>
                    <a:pt x="2146" y="4023"/>
                  </a:cubicBezTo>
                  <a:cubicBezTo>
                    <a:pt x="2215" y="4069"/>
                    <a:pt x="2306" y="4115"/>
                    <a:pt x="2397" y="4183"/>
                  </a:cubicBezTo>
                  <a:cubicBezTo>
                    <a:pt x="2466" y="4206"/>
                    <a:pt x="2489" y="4206"/>
                    <a:pt x="2580" y="4274"/>
                  </a:cubicBezTo>
                  <a:cubicBezTo>
                    <a:pt x="2648" y="4343"/>
                    <a:pt x="2740" y="4389"/>
                    <a:pt x="2808" y="4457"/>
                  </a:cubicBezTo>
                  <a:cubicBezTo>
                    <a:pt x="2968" y="4594"/>
                    <a:pt x="3151" y="4731"/>
                    <a:pt x="3356" y="4891"/>
                  </a:cubicBezTo>
                  <a:cubicBezTo>
                    <a:pt x="3379" y="4754"/>
                    <a:pt x="3402" y="4526"/>
                    <a:pt x="3447" y="4229"/>
                  </a:cubicBezTo>
                  <a:cubicBezTo>
                    <a:pt x="3470" y="4069"/>
                    <a:pt x="3493" y="3886"/>
                    <a:pt x="3493" y="3704"/>
                  </a:cubicBezTo>
                  <a:cubicBezTo>
                    <a:pt x="3470" y="3476"/>
                    <a:pt x="3470" y="3407"/>
                    <a:pt x="3424" y="3247"/>
                  </a:cubicBezTo>
                  <a:cubicBezTo>
                    <a:pt x="3310" y="2745"/>
                    <a:pt x="3036" y="2129"/>
                    <a:pt x="2580" y="1558"/>
                  </a:cubicBezTo>
                  <a:cubicBezTo>
                    <a:pt x="2146" y="1010"/>
                    <a:pt x="1507" y="554"/>
                    <a:pt x="982" y="280"/>
                  </a:cubicBezTo>
                  <a:cubicBezTo>
                    <a:pt x="514" y="66"/>
                    <a:pt x="146" y="1"/>
                    <a:pt x="4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8" name="Google Shape;2960;p41">
              <a:extLst>
                <a:ext uri="{FF2B5EF4-FFF2-40B4-BE49-F238E27FC236}">
                  <a16:creationId xmlns:a16="http://schemas.microsoft.com/office/drawing/2014/main" id="{8162D02D-A3F4-C7CC-DD8B-B71281198682}"/>
                </a:ext>
              </a:extLst>
            </p:cNvPr>
            <p:cNvSpPr/>
            <p:nvPr/>
          </p:nvSpPr>
          <p:spPr>
            <a:xfrm>
              <a:off x="4101875" y="1866500"/>
              <a:ext cx="131725" cy="167825"/>
            </a:xfrm>
            <a:custGeom>
              <a:avLst/>
              <a:gdLst/>
              <a:ahLst/>
              <a:cxnLst/>
              <a:rect l="l" t="t" r="r" b="b"/>
              <a:pathLst>
                <a:path w="5269" h="6713" extrusionOk="0">
                  <a:moveTo>
                    <a:pt x="1810" y="0"/>
                  </a:moveTo>
                  <a:cubicBezTo>
                    <a:pt x="1681" y="0"/>
                    <a:pt x="1549" y="23"/>
                    <a:pt x="1415" y="72"/>
                  </a:cubicBezTo>
                  <a:cubicBezTo>
                    <a:pt x="0" y="597"/>
                    <a:pt x="46" y="6121"/>
                    <a:pt x="2739" y="6669"/>
                  </a:cubicBezTo>
                  <a:cubicBezTo>
                    <a:pt x="2879" y="6699"/>
                    <a:pt x="3007" y="6713"/>
                    <a:pt x="3125" y="6713"/>
                  </a:cubicBezTo>
                  <a:cubicBezTo>
                    <a:pt x="5268" y="6713"/>
                    <a:pt x="4017" y="2058"/>
                    <a:pt x="4017" y="2058"/>
                  </a:cubicBezTo>
                  <a:cubicBezTo>
                    <a:pt x="4017" y="2058"/>
                    <a:pt x="3045" y="0"/>
                    <a:pt x="181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9" name="Google Shape;2961;p41">
              <a:extLst>
                <a:ext uri="{FF2B5EF4-FFF2-40B4-BE49-F238E27FC236}">
                  <a16:creationId xmlns:a16="http://schemas.microsoft.com/office/drawing/2014/main" id="{6A2668F0-B163-F34F-6D03-CA98C2004076}"/>
                </a:ext>
              </a:extLst>
            </p:cNvPr>
            <p:cNvSpPr/>
            <p:nvPr/>
          </p:nvSpPr>
          <p:spPr>
            <a:xfrm>
              <a:off x="4562375" y="2372725"/>
              <a:ext cx="186050" cy="187525"/>
            </a:xfrm>
            <a:custGeom>
              <a:avLst/>
              <a:gdLst/>
              <a:ahLst/>
              <a:cxnLst/>
              <a:rect l="l" t="t" r="r" b="b"/>
              <a:pathLst>
                <a:path w="7442" h="7501" extrusionOk="0">
                  <a:moveTo>
                    <a:pt x="7213" y="1"/>
                  </a:moveTo>
                  <a:lnTo>
                    <a:pt x="0" y="2215"/>
                  </a:lnTo>
                  <a:lnTo>
                    <a:pt x="571" y="6597"/>
                  </a:lnTo>
                  <a:cubicBezTo>
                    <a:pt x="571" y="6597"/>
                    <a:pt x="1891" y="7501"/>
                    <a:pt x="3679" y="7501"/>
                  </a:cubicBezTo>
                  <a:cubicBezTo>
                    <a:pt x="4817" y="7501"/>
                    <a:pt x="6145" y="7134"/>
                    <a:pt x="7441" y="5936"/>
                  </a:cubicBezTo>
                  <a:lnTo>
                    <a:pt x="7213" y="1"/>
                  </a:ln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0" name="Google Shape;2962;p41">
              <a:extLst>
                <a:ext uri="{FF2B5EF4-FFF2-40B4-BE49-F238E27FC236}">
                  <a16:creationId xmlns:a16="http://schemas.microsoft.com/office/drawing/2014/main" id="{E75CDA5A-AF22-A33A-4BD9-0C02607E3881}"/>
                </a:ext>
              </a:extLst>
            </p:cNvPr>
            <p:cNvSpPr/>
            <p:nvPr/>
          </p:nvSpPr>
          <p:spPr>
            <a:xfrm>
              <a:off x="4562375" y="2372725"/>
              <a:ext cx="186050" cy="176925"/>
            </a:xfrm>
            <a:custGeom>
              <a:avLst/>
              <a:gdLst/>
              <a:ahLst/>
              <a:cxnLst/>
              <a:rect l="l" t="t" r="r" b="b"/>
              <a:pathLst>
                <a:path w="7442" h="7077" extrusionOk="0">
                  <a:moveTo>
                    <a:pt x="7213" y="1"/>
                  </a:moveTo>
                  <a:lnTo>
                    <a:pt x="0" y="2215"/>
                  </a:lnTo>
                  <a:lnTo>
                    <a:pt x="206" y="3744"/>
                  </a:lnTo>
                  <a:cubicBezTo>
                    <a:pt x="822" y="3676"/>
                    <a:pt x="1438" y="3630"/>
                    <a:pt x="2077" y="3562"/>
                  </a:cubicBezTo>
                  <a:cubicBezTo>
                    <a:pt x="2876" y="3493"/>
                    <a:pt x="3698" y="3356"/>
                    <a:pt x="4497" y="3333"/>
                  </a:cubicBezTo>
                  <a:cubicBezTo>
                    <a:pt x="4516" y="3333"/>
                    <a:pt x="4536" y="3333"/>
                    <a:pt x="4555" y="3333"/>
                  </a:cubicBezTo>
                  <a:cubicBezTo>
                    <a:pt x="6296" y="3333"/>
                    <a:pt x="6113" y="5361"/>
                    <a:pt x="5729" y="7077"/>
                  </a:cubicBezTo>
                  <a:cubicBezTo>
                    <a:pt x="6277" y="6826"/>
                    <a:pt x="6871" y="6460"/>
                    <a:pt x="7441" y="5936"/>
                  </a:cubicBezTo>
                  <a:lnTo>
                    <a:pt x="7213"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1" name="Google Shape;2963;p41">
              <a:extLst>
                <a:ext uri="{FF2B5EF4-FFF2-40B4-BE49-F238E27FC236}">
                  <a16:creationId xmlns:a16="http://schemas.microsoft.com/office/drawing/2014/main" id="{AC0ECA3A-BC76-6100-27D4-7A318414AA8F}"/>
                </a:ext>
              </a:extLst>
            </p:cNvPr>
            <p:cNvSpPr/>
            <p:nvPr/>
          </p:nvSpPr>
          <p:spPr>
            <a:xfrm>
              <a:off x="4055650" y="1478775"/>
              <a:ext cx="1196075" cy="948425"/>
            </a:xfrm>
            <a:custGeom>
              <a:avLst/>
              <a:gdLst/>
              <a:ahLst/>
              <a:cxnLst/>
              <a:rect l="l" t="t" r="r" b="b"/>
              <a:pathLst>
                <a:path w="47843" h="37937" extrusionOk="0">
                  <a:moveTo>
                    <a:pt x="24075" y="0"/>
                  </a:moveTo>
                  <a:cubicBezTo>
                    <a:pt x="21771" y="0"/>
                    <a:pt x="19139" y="356"/>
                    <a:pt x="16229" y="1316"/>
                  </a:cubicBezTo>
                  <a:cubicBezTo>
                    <a:pt x="6734" y="4443"/>
                    <a:pt x="7190" y="13071"/>
                    <a:pt x="6483" y="19051"/>
                  </a:cubicBezTo>
                  <a:cubicBezTo>
                    <a:pt x="0" y="29596"/>
                    <a:pt x="7829" y="36444"/>
                    <a:pt x="16069" y="37699"/>
                  </a:cubicBezTo>
                  <a:cubicBezTo>
                    <a:pt x="17120" y="37861"/>
                    <a:pt x="18169" y="37936"/>
                    <a:pt x="19206" y="37936"/>
                  </a:cubicBezTo>
                  <a:cubicBezTo>
                    <a:pt x="26796" y="37936"/>
                    <a:pt x="33717" y="33891"/>
                    <a:pt x="35585" y="30075"/>
                  </a:cubicBezTo>
                  <a:cubicBezTo>
                    <a:pt x="35585" y="30075"/>
                    <a:pt x="36269" y="32498"/>
                    <a:pt x="38883" y="32498"/>
                  </a:cubicBezTo>
                  <a:cubicBezTo>
                    <a:pt x="39509" y="32498"/>
                    <a:pt x="40245" y="32359"/>
                    <a:pt x="41109" y="32016"/>
                  </a:cubicBezTo>
                  <a:cubicBezTo>
                    <a:pt x="44647" y="30623"/>
                    <a:pt x="47842" y="25031"/>
                    <a:pt x="45354" y="22543"/>
                  </a:cubicBezTo>
                  <a:cubicBezTo>
                    <a:pt x="44315" y="21504"/>
                    <a:pt x="43268" y="21165"/>
                    <a:pt x="42344" y="21165"/>
                  </a:cubicBezTo>
                  <a:cubicBezTo>
                    <a:pt x="40608" y="21165"/>
                    <a:pt x="39305" y="22361"/>
                    <a:pt x="39305" y="22361"/>
                  </a:cubicBezTo>
                  <a:cubicBezTo>
                    <a:pt x="39305" y="22361"/>
                    <a:pt x="45811" y="10423"/>
                    <a:pt x="34535" y="2891"/>
                  </a:cubicBezTo>
                  <a:cubicBezTo>
                    <a:pt x="34535" y="2891"/>
                    <a:pt x="30644" y="0"/>
                    <a:pt x="24075" y="0"/>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2" name="Google Shape;2964;p41">
              <a:extLst>
                <a:ext uri="{FF2B5EF4-FFF2-40B4-BE49-F238E27FC236}">
                  <a16:creationId xmlns:a16="http://schemas.microsoft.com/office/drawing/2014/main" id="{56D4F821-155D-125C-FF6D-36ABE38AEE3A}"/>
                </a:ext>
              </a:extLst>
            </p:cNvPr>
            <p:cNvSpPr/>
            <p:nvPr/>
          </p:nvSpPr>
          <p:spPr>
            <a:xfrm>
              <a:off x="4055650" y="1604100"/>
              <a:ext cx="875950" cy="823150"/>
            </a:xfrm>
            <a:custGeom>
              <a:avLst/>
              <a:gdLst/>
              <a:ahLst/>
              <a:cxnLst/>
              <a:rect l="l" t="t" r="r" b="b"/>
              <a:pathLst>
                <a:path w="35038" h="32926" extrusionOk="0">
                  <a:moveTo>
                    <a:pt x="10386" y="0"/>
                  </a:moveTo>
                  <a:lnTo>
                    <a:pt x="10386" y="0"/>
                  </a:lnTo>
                  <a:cubicBezTo>
                    <a:pt x="6894" y="4018"/>
                    <a:pt x="6985" y="9701"/>
                    <a:pt x="6483" y="14038"/>
                  </a:cubicBezTo>
                  <a:cubicBezTo>
                    <a:pt x="0" y="24583"/>
                    <a:pt x="7829" y="31431"/>
                    <a:pt x="16069" y="32686"/>
                  </a:cubicBezTo>
                  <a:cubicBezTo>
                    <a:pt x="17125" y="32849"/>
                    <a:pt x="18178" y="32925"/>
                    <a:pt x="19219" y="32925"/>
                  </a:cubicBezTo>
                  <a:cubicBezTo>
                    <a:pt x="26189" y="32925"/>
                    <a:pt x="32574" y="29514"/>
                    <a:pt x="35037" y="25998"/>
                  </a:cubicBezTo>
                  <a:lnTo>
                    <a:pt x="35037" y="25998"/>
                  </a:lnTo>
                  <a:cubicBezTo>
                    <a:pt x="32226" y="29202"/>
                    <a:pt x="26284" y="32101"/>
                    <a:pt x="19849" y="32101"/>
                  </a:cubicBezTo>
                  <a:cubicBezTo>
                    <a:pt x="18811" y="32101"/>
                    <a:pt x="17761" y="32026"/>
                    <a:pt x="16708" y="31864"/>
                  </a:cubicBezTo>
                  <a:cubicBezTo>
                    <a:pt x="8468" y="30609"/>
                    <a:pt x="662" y="23761"/>
                    <a:pt x="7122" y="13216"/>
                  </a:cubicBezTo>
                  <a:cubicBezTo>
                    <a:pt x="7601" y="9176"/>
                    <a:pt x="7555" y="3949"/>
                    <a:pt x="10386"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3" name="Google Shape;2965;p41">
              <a:extLst>
                <a:ext uri="{FF2B5EF4-FFF2-40B4-BE49-F238E27FC236}">
                  <a16:creationId xmlns:a16="http://schemas.microsoft.com/office/drawing/2014/main" id="{3D80B48F-31E3-A8BA-E933-9AD9CA9218D8}"/>
                </a:ext>
              </a:extLst>
            </p:cNvPr>
            <p:cNvSpPr/>
            <p:nvPr/>
          </p:nvSpPr>
          <p:spPr>
            <a:xfrm>
              <a:off x="4946975" y="2203825"/>
              <a:ext cx="226000" cy="87350"/>
            </a:xfrm>
            <a:custGeom>
              <a:avLst/>
              <a:gdLst/>
              <a:ahLst/>
              <a:cxnLst/>
              <a:rect l="l" t="t" r="r" b="b"/>
              <a:pathLst>
                <a:path w="9040" h="3494" extrusionOk="0">
                  <a:moveTo>
                    <a:pt x="9039" y="1"/>
                  </a:moveTo>
                  <a:cubicBezTo>
                    <a:pt x="8195" y="982"/>
                    <a:pt x="7168" y="1781"/>
                    <a:pt x="6118" y="2192"/>
                  </a:cubicBezTo>
                  <a:cubicBezTo>
                    <a:pt x="5249" y="2536"/>
                    <a:pt x="4511" y="2674"/>
                    <a:pt x="3884" y="2674"/>
                  </a:cubicBezTo>
                  <a:cubicBezTo>
                    <a:pt x="1263" y="2674"/>
                    <a:pt x="594" y="252"/>
                    <a:pt x="594" y="252"/>
                  </a:cubicBezTo>
                  <a:cubicBezTo>
                    <a:pt x="434" y="571"/>
                    <a:pt x="229" y="914"/>
                    <a:pt x="0" y="1233"/>
                  </a:cubicBezTo>
                  <a:cubicBezTo>
                    <a:pt x="196" y="1767"/>
                    <a:pt x="1030" y="3494"/>
                    <a:pt x="3237" y="3494"/>
                  </a:cubicBezTo>
                  <a:cubicBezTo>
                    <a:pt x="3861" y="3494"/>
                    <a:pt x="4595" y="3356"/>
                    <a:pt x="5456" y="3014"/>
                  </a:cubicBezTo>
                  <a:cubicBezTo>
                    <a:pt x="6802" y="2489"/>
                    <a:pt x="8103" y="1347"/>
                    <a:pt x="903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4" name="Google Shape;2966;p41">
              <a:extLst>
                <a:ext uri="{FF2B5EF4-FFF2-40B4-BE49-F238E27FC236}">
                  <a16:creationId xmlns:a16="http://schemas.microsoft.com/office/drawing/2014/main" id="{332B1F32-6F7A-3D45-63E9-F2A221D2E1F4}"/>
                </a:ext>
              </a:extLst>
            </p:cNvPr>
            <p:cNvSpPr/>
            <p:nvPr/>
          </p:nvSpPr>
          <p:spPr>
            <a:xfrm>
              <a:off x="5008600" y="2063875"/>
              <a:ext cx="155250" cy="188700"/>
            </a:xfrm>
            <a:custGeom>
              <a:avLst/>
              <a:gdLst/>
              <a:ahLst/>
              <a:cxnLst/>
              <a:rect l="l" t="t" r="r" b="b"/>
              <a:pathLst>
                <a:path w="6210" h="7548" extrusionOk="0">
                  <a:moveTo>
                    <a:pt x="4951" y="1"/>
                  </a:moveTo>
                  <a:cubicBezTo>
                    <a:pt x="4915" y="1"/>
                    <a:pt x="4878" y="3"/>
                    <a:pt x="4840" y="6"/>
                  </a:cubicBezTo>
                  <a:cubicBezTo>
                    <a:pt x="3516" y="143"/>
                    <a:pt x="777" y="3042"/>
                    <a:pt x="777" y="3042"/>
                  </a:cubicBezTo>
                  <a:cubicBezTo>
                    <a:pt x="777" y="3042"/>
                    <a:pt x="838" y="3036"/>
                    <a:pt x="934" y="3036"/>
                  </a:cubicBezTo>
                  <a:cubicBezTo>
                    <a:pt x="1341" y="3036"/>
                    <a:pt x="2373" y="3141"/>
                    <a:pt x="2078" y="4229"/>
                  </a:cubicBezTo>
                  <a:cubicBezTo>
                    <a:pt x="1690" y="5553"/>
                    <a:pt x="1" y="6215"/>
                    <a:pt x="1" y="6215"/>
                  </a:cubicBezTo>
                  <a:cubicBezTo>
                    <a:pt x="1" y="6215"/>
                    <a:pt x="271" y="7548"/>
                    <a:pt x="1399" y="7548"/>
                  </a:cubicBezTo>
                  <a:cubicBezTo>
                    <a:pt x="1497" y="7548"/>
                    <a:pt x="1601" y="7538"/>
                    <a:pt x="1712" y="7516"/>
                  </a:cubicBezTo>
                  <a:cubicBezTo>
                    <a:pt x="3082" y="7242"/>
                    <a:pt x="6209" y="4412"/>
                    <a:pt x="6118" y="2175"/>
                  </a:cubicBezTo>
                  <a:cubicBezTo>
                    <a:pt x="6118" y="2175"/>
                    <a:pt x="6161" y="1"/>
                    <a:pt x="495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5" name="Google Shape;2967;p41">
              <a:extLst>
                <a:ext uri="{FF2B5EF4-FFF2-40B4-BE49-F238E27FC236}">
                  <a16:creationId xmlns:a16="http://schemas.microsoft.com/office/drawing/2014/main" id="{07522619-58AF-BC19-E18E-704C7C9B5C52}"/>
                </a:ext>
              </a:extLst>
            </p:cNvPr>
            <p:cNvSpPr/>
            <p:nvPr/>
          </p:nvSpPr>
          <p:spPr>
            <a:xfrm>
              <a:off x="4996625" y="2064025"/>
              <a:ext cx="162075" cy="189900"/>
            </a:xfrm>
            <a:custGeom>
              <a:avLst/>
              <a:gdLst/>
              <a:ahLst/>
              <a:cxnLst/>
              <a:rect l="l" t="t" r="r" b="b"/>
              <a:pathLst>
                <a:path w="6483" h="7596" extrusionOk="0">
                  <a:moveTo>
                    <a:pt x="5319" y="0"/>
                  </a:moveTo>
                  <a:cubicBezTo>
                    <a:pt x="4885" y="0"/>
                    <a:pt x="4474" y="137"/>
                    <a:pt x="4086" y="297"/>
                  </a:cubicBezTo>
                  <a:cubicBezTo>
                    <a:pt x="3287" y="662"/>
                    <a:pt x="2557" y="1187"/>
                    <a:pt x="1918" y="1735"/>
                  </a:cubicBezTo>
                  <a:cubicBezTo>
                    <a:pt x="1758" y="1872"/>
                    <a:pt x="1598" y="2009"/>
                    <a:pt x="1438" y="2146"/>
                  </a:cubicBezTo>
                  <a:cubicBezTo>
                    <a:pt x="1370" y="2237"/>
                    <a:pt x="1324" y="2260"/>
                    <a:pt x="1210" y="2374"/>
                  </a:cubicBezTo>
                  <a:cubicBezTo>
                    <a:pt x="1073" y="2511"/>
                    <a:pt x="982" y="2648"/>
                    <a:pt x="868" y="2762"/>
                  </a:cubicBezTo>
                  <a:cubicBezTo>
                    <a:pt x="662" y="3013"/>
                    <a:pt x="525" y="3242"/>
                    <a:pt x="388" y="3470"/>
                  </a:cubicBezTo>
                  <a:cubicBezTo>
                    <a:pt x="206" y="3767"/>
                    <a:pt x="160" y="3858"/>
                    <a:pt x="69" y="4018"/>
                  </a:cubicBezTo>
                  <a:cubicBezTo>
                    <a:pt x="365" y="3904"/>
                    <a:pt x="662" y="3812"/>
                    <a:pt x="959" y="3721"/>
                  </a:cubicBezTo>
                  <a:cubicBezTo>
                    <a:pt x="1096" y="3653"/>
                    <a:pt x="1256" y="3607"/>
                    <a:pt x="1393" y="3561"/>
                  </a:cubicBezTo>
                  <a:cubicBezTo>
                    <a:pt x="1461" y="3538"/>
                    <a:pt x="1512" y="3533"/>
                    <a:pt x="1558" y="3533"/>
                  </a:cubicBezTo>
                  <a:cubicBezTo>
                    <a:pt x="1604" y="3533"/>
                    <a:pt x="1644" y="3538"/>
                    <a:pt x="1689" y="3538"/>
                  </a:cubicBezTo>
                  <a:cubicBezTo>
                    <a:pt x="1727" y="3531"/>
                    <a:pt x="1750" y="3528"/>
                    <a:pt x="1765" y="3528"/>
                  </a:cubicBezTo>
                  <a:cubicBezTo>
                    <a:pt x="1796" y="3528"/>
                    <a:pt x="1796" y="3538"/>
                    <a:pt x="1826" y="3538"/>
                  </a:cubicBezTo>
                  <a:cubicBezTo>
                    <a:pt x="1834" y="3531"/>
                    <a:pt x="1841" y="3528"/>
                    <a:pt x="1848" y="3528"/>
                  </a:cubicBezTo>
                  <a:cubicBezTo>
                    <a:pt x="1862" y="3528"/>
                    <a:pt x="1872" y="3538"/>
                    <a:pt x="1872" y="3538"/>
                  </a:cubicBezTo>
                  <a:cubicBezTo>
                    <a:pt x="1895" y="3561"/>
                    <a:pt x="1940" y="3561"/>
                    <a:pt x="1963" y="3584"/>
                  </a:cubicBezTo>
                  <a:cubicBezTo>
                    <a:pt x="2032" y="3653"/>
                    <a:pt x="2055" y="3721"/>
                    <a:pt x="2055" y="3721"/>
                  </a:cubicBezTo>
                  <a:cubicBezTo>
                    <a:pt x="2055" y="3721"/>
                    <a:pt x="2055" y="3744"/>
                    <a:pt x="2077" y="3767"/>
                  </a:cubicBezTo>
                  <a:cubicBezTo>
                    <a:pt x="2077" y="3812"/>
                    <a:pt x="2100" y="3858"/>
                    <a:pt x="2123" y="3949"/>
                  </a:cubicBezTo>
                  <a:cubicBezTo>
                    <a:pt x="2146" y="4109"/>
                    <a:pt x="2100" y="4383"/>
                    <a:pt x="1963" y="4702"/>
                  </a:cubicBezTo>
                  <a:cubicBezTo>
                    <a:pt x="1803" y="4999"/>
                    <a:pt x="1530" y="5342"/>
                    <a:pt x="1119" y="5593"/>
                  </a:cubicBezTo>
                  <a:cubicBezTo>
                    <a:pt x="1027" y="5661"/>
                    <a:pt x="913" y="5707"/>
                    <a:pt x="799" y="5752"/>
                  </a:cubicBezTo>
                  <a:cubicBezTo>
                    <a:pt x="753" y="5798"/>
                    <a:pt x="685" y="5821"/>
                    <a:pt x="617" y="5821"/>
                  </a:cubicBezTo>
                  <a:lnTo>
                    <a:pt x="274" y="5935"/>
                  </a:lnTo>
                  <a:lnTo>
                    <a:pt x="92" y="6004"/>
                  </a:lnTo>
                  <a:lnTo>
                    <a:pt x="23" y="6026"/>
                  </a:lnTo>
                  <a:cubicBezTo>
                    <a:pt x="0" y="6049"/>
                    <a:pt x="23" y="6072"/>
                    <a:pt x="23" y="6095"/>
                  </a:cubicBezTo>
                  <a:lnTo>
                    <a:pt x="114" y="6437"/>
                  </a:lnTo>
                  <a:cubicBezTo>
                    <a:pt x="160" y="6711"/>
                    <a:pt x="251" y="6802"/>
                    <a:pt x="320" y="6962"/>
                  </a:cubicBezTo>
                  <a:cubicBezTo>
                    <a:pt x="525" y="7236"/>
                    <a:pt x="845" y="7510"/>
                    <a:pt x="1210" y="7556"/>
                  </a:cubicBezTo>
                  <a:cubicBezTo>
                    <a:pt x="1345" y="7583"/>
                    <a:pt x="1480" y="7595"/>
                    <a:pt x="1612" y="7595"/>
                  </a:cubicBezTo>
                  <a:cubicBezTo>
                    <a:pt x="1815" y="7595"/>
                    <a:pt x="2012" y="7565"/>
                    <a:pt x="2191" y="7510"/>
                  </a:cubicBezTo>
                  <a:cubicBezTo>
                    <a:pt x="2762" y="7373"/>
                    <a:pt x="3219" y="7122"/>
                    <a:pt x="3584" y="6871"/>
                  </a:cubicBezTo>
                  <a:cubicBezTo>
                    <a:pt x="4337" y="6392"/>
                    <a:pt x="4657" y="5912"/>
                    <a:pt x="4611" y="5889"/>
                  </a:cubicBezTo>
                  <a:cubicBezTo>
                    <a:pt x="4610" y="5889"/>
                    <a:pt x="4608" y="5888"/>
                    <a:pt x="4606" y="5888"/>
                  </a:cubicBezTo>
                  <a:cubicBezTo>
                    <a:pt x="4543" y="5888"/>
                    <a:pt x="4155" y="6265"/>
                    <a:pt x="3401" y="6620"/>
                  </a:cubicBezTo>
                  <a:cubicBezTo>
                    <a:pt x="3036" y="6825"/>
                    <a:pt x="2579" y="7008"/>
                    <a:pt x="2055" y="7099"/>
                  </a:cubicBezTo>
                  <a:cubicBezTo>
                    <a:pt x="1940" y="7122"/>
                    <a:pt x="1815" y="7133"/>
                    <a:pt x="1689" y="7133"/>
                  </a:cubicBezTo>
                  <a:cubicBezTo>
                    <a:pt x="1564" y="7133"/>
                    <a:pt x="1438" y="7122"/>
                    <a:pt x="1324" y="7099"/>
                  </a:cubicBezTo>
                  <a:cubicBezTo>
                    <a:pt x="1096" y="7053"/>
                    <a:pt x="959" y="6894"/>
                    <a:pt x="845" y="6711"/>
                  </a:cubicBezTo>
                  <a:cubicBezTo>
                    <a:pt x="822" y="6620"/>
                    <a:pt x="731" y="6483"/>
                    <a:pt x="753" y="6483"/>
                  </a:cubicBezTo>
                  <a:cubicBezTo>
                    <a:pt x="753" y="6437"/>
                    <a:pt x="731" y="6414"/>
                    <a:pt x="799" y="6414"/>
                  </a:cubicBezTo>
                  <a:cubicBezTo>
                    <a:pt x="811" y="6403"/>
                    <a:pt x="816" y="6403"/>
                    <a:pt x="825" y="6403"/>
                  </a:cubicBezTo>
                  <a:cubicBezTo>
                    <a:pt x="833" y="6403"/>
                    <a:pt x="845" y="6403"/>
                    <a:pt x="868" y="6392"/>
                  </a:cubicBezTo>
                  <a:cubicBezTo>
                    <a:pt x="936" y="6369"/>
                    <a:pt x="1027" y="6346"/>
                    <a:pt x="1096" y="6323"/>
                  </a:cubicBezTo>
                  <a:cubicBezTo>
                    <a:pt x="1233" y="6255"/>
                    <a:pt x="1370" y="6209"/>
                    <a:pt x="1507" y="6118"/>
                  </a:cubicBezTo>
                  <a:cubicBezTo>
                    <a:pt x="2055" y="5844"/>
                    <a:pt x="2420" y="5410"/>
                    <a:pt x="2648" y="5022"/>
                  </a:cubicBezTo>
                  <a:cubicBezTo>
                    <a:pt x="2876" y="4611"/>
                    <a:pt x="2968" y="4200"/>
                    <a:pt x="2945" y="3904"/>
                  </a:cubicBezTo>
                  <a:cubicBezTo>
                    <a:pt x="2922" y="3744"/>
                    <a:pt x="2899" y="3630"/>
                    <a:pt x="2876" y="3538"/>
                  </a:cubicBezTo>
                  <a:cubicBezTo>
                    <a:pt x="2831" y="3447"/>
                    <a:pt x="2808" y="3401"/>
                    <a:pt x="2808" y="3401"/>
                  </a:cubicBezTo>
                  <a:cubicBezTo>
                    <a:pt x="2808" y="3401"/>
                    <a:pt x="2785" y="3379"/>
                    <a:pt x="2739" y="3287"/>
                  </a:cubicBezTo>
                  <a:cubicBezTo>
                    <a:pt x="2716" y="3219"/>
                    <a:pt x="2579" y="3105"/>
                    <a:pt x="2443" y="2991"/>
                  </a:cubicBezTo>
                  <a:cubicBezTo>
                    <a:pt x="2374" y="2945"/>
                    <a:pt x="2260" y="2899"/>
                    <a:pt x="2146" y="2854"/>
                  </a:cubicBezTo>
                  <a:cubicBezTo>
                    <a:pt x="2100" y="2831"/>
                    <a:pt x="2055" y="2808"/>
                    <a:pt x="1986" y="2808"/>
                  </a:cubicBezTo>
                  <a:lnTo>
                    <a:pt x="1849" y="2808"/>
                  </a:lnTo>
                  <a:cubicBezTo>
                    <a:pt x="1849" y="2808"/>
                    <a:pt x="1826" y="2808"/>
                    <a:pt x="1803" y="2831"/>
                  </a:cubicBezTo>
                  <a:cubicBezTo>
                    <a:pt x="1791" y="2837"/>
                    <a:pt x="1782" y="2840"/>
                    <a:pt x="1776" y="2840"/>
                  </a:cubicBezTo>
                  <a:cubicBezTo>
                    <a:pt x="1759" y="2840"/>
                    <a:pt x="1764" y="2819"/>
                    <a:pt x="1781" y="2785"/>
                  </a:cubicBezTo>
                  <a:lnTo>
                    <a:pt x="1803" y="2762"/>
                  </a:lnTo>
                  <a:cubicBezTo>
                    <a:pt x="1826" y="2740"/>
                    <a:pt x="1918" y="2625"/>
                    <a:pt x="1963" y="2557"/>
                  </a:cubicBezTo>
                  <a:cubicBezTo>
                    <a:pt x="2100" y="2420"/>
                    <a:pt x="2237" y="2283"/>
                    <a:pt x="2374" y="2146"/>
                  </a:cubicBezTo>
                  <a:cubicBezTo>
                    <a:pt x="2968" y="1598"/>
                    <a:pt x="3629" y="1050"/>
                    <a:pt x="4314" y="685"/>
                  </a:cubicBezTo>
                  <a:cubicBezTo>
                    <a:pt x="4657" y="503"/>
                    <a:pt x="5022" y="366"/>
                    <a:pt x="5341" y="343"/>
                  </a:cubicBezTo>
                  <a:cubicBezTo>
                    <a:pt x="5389" y="336"/>
                    <a:pt x="5435" y="333"/>
                    <a:pt x="5480" y="333"/>
                  </a:cubicBezTo>
                  <a:cubicBezTo>
                    <a:pt x="5733" y="333"/>
                    <a:pt x="5932" y="439"/>
                    <a:pt x="6049" y="594"/>
                  </a:cubicBezTo>
                  <a:cubicBezTo>
                    <a:pt x="6358" y="970"/>
                    <a:pt x="6390" y="1303"/>
                    <a:pt x="6453" y="1303"/>
                  </a:cubicBezTo>
                  <a:cubicBezTo>
                    <a:pt x="6455" y="1303"/>
                    <a:pt x="6458" y="1302"/>
                    <a:pt x="6460" y="1302"/>
                  </a:cubicBezTo>
                  <a:cubicBezTo>
                    <a:pt x="6483" y="1302"/>
                    <a:pt x="6483" y="1233"/>
                    <a:pt x="6483" y="1073"/>
                  </a:cubicBezTo>
                  <a:cubicBezTo>
                    <a:pt x="6460" y="936"/>
                    <a:pt x="6414" y="731"/>
                    <a:pt x="6277" y="480"/>
                  </a:cubicBezTo>
                  <a:cubicBezTo>
                    <a:pt x="6186" y="366"/>
                    <a:pt x="6072" y="229"/>
                    <a:pt x="5889" y="137"/>
                  </a:cubicBezTo>
                  <a:cubicBezTo>
                    <a:pt x="5729" y="46"/>
                    <a:pt x="5524" y="0"/>
                    <a:pt x="5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6" name="Google Shape;2968;p41">
              <a:extLst>
                <a:ext uri="{FF2B5EF4-FFF2-40B4-BE49-F238E27FC236}">
                  <a16:creationId xmlns:a16="http://schemas.microsoft.com/office/drawing/2014/main" id="{CCEBFBA8-9CB3-458D-95D1-4840AA5F6496}"/>
                </a:ext>
              </a:extLst>
            </p:cNvPr>
            <p:cNvSpPr/>
            <p:nvPr/>
          </p:nvSpPr>
          <p:spPr>
            <a:xfrm>
              <a:off x="4247375" y="1804375"/>
              <a:ext cx="516350" cy="113675"/>
            </a:xfrm>
            <a:custGeom>
              <a:avLst/>
              <a:gdLst/>
              <a:ahLst/>
              <a:cxnLst/>
              <a:rect l="l" t="t" r="r" b="b"/>
              <a:pathLst>
                <a:path w="20654" h="4547" extrusionOk="0">
                  <a:moveTo>
                    <a:pt x="2557" y="1416"/>
                  </a:moveTo>
                  <a:cubicBezTo>
                    <a:pt x="2556" y="1416"/>
                    <a:pt x="2554" y="1416"/>
                    <a:pt x="2553" y="1416"/>
                  </a:cubicBezTo>
                  <a:lnTo>
                    <a:pt x="2553" y="1416"/>
                  </a:lnTo>
                  <a:cubicBezTo>
                    <a:pt x="2553" y="1416"/>
                    <a:pt x="2553" y="1416"/>
                    <a:pt x="2553" y="1416"/>
                  </a:cubicBezTo>
                  <a:close/>
                  <a:moveTo>
                    <a:pt x="2012" y="1462"/>
                  </a:moveTo>
                  <a:lnTo>
                    <a:pt x="2012" y="1462"/>
                  </a:lnTo>
                  <a:cubicBezTo>
                    <a:pt x="2012" y="1462"/>
                    <a:pt x="2012" y="1462"/>
                    <a:pt x="2012" y="1462"/>
                  </a:cubicBezTo>
                  <a:lnTo>
                    <a:pt x="2012" y="1462"/>
                  </a:lnTo>
                  <a:cubicBezTo>
                    <a:pt x="2004" y="1462"/>
                    <a:pt x="1995" y="1462"/>
                    <a:pt x="1986" y="1462"/>
                  </a:cubicBezTo>
                  <a:close/>
                  <a:moveTo>
                    <a:pt x="2169" y="1"/>
                  </a:moveTo>
                  <a:cubicBezTo>
                    <a:pt x="1461" y="1"/>
                    <a:pt x="457" y="138"/>
                    <a:pt x="183" y="686"/>
                  </a:cubicBezTo>
                  <a:cubicBezTo>
                    <a:pt x="1" y="1028"/>
                    <a:pt x="69" y="1462"/>
                    <a:pt x="640" y="1576"/>
                  </a:cubicBezTo>
                  <a:cubicBezTo>
                    <a:pt x="801" y="1619"/>
                    <a:pt x="968" y="1642"/>
                    <a:pt x="1138" y="1642"/>
                  </a:cubicBezTo>
                  <a:cubicBezTo>
                    <a:pt x="1327" y="1642"/>
                    <a:pt x="1520" y="1613"/>
                    <a:pt x="1713" y="1553"/>
                  </a:cubicBezTo>
                  <a:cubicBezTo>
                    <a:pt x="1804" y="1530"/>
                    <a:pt x="1895" y="1507"/>
                    <a:pt x="1964" y="1485"/>
                  </a:cubicBezTo>
                  <a:cubicBezTo>
                    <a:pt x="1975" y="1481"/>
                    <a:pt x="1986" y="1477"/>
                    <a:pt x="1996" y="1474"/>
                  </a:cubicBezTo>
                  <a:lnTo>
                    <a:pt x="1996" y="1474"/>
                  </a:lnTo>
                  <a:cubicBezTo>
                    <a:pt x="2080" y="1463"/>
                    <a:pt x="2190" y="1462"/>
                    <a:pt x="2029" y="1462"/>
                  </a:cubicBezTo>
                  <a:lnTo>
                    <a:pt x="2029" y="1462"/>
                  </a:lnTo>
                  <a:cubicBezTo>
                    <a:pt x="2029" y="1462"/>
                    <a:pt x="2029" y="1462"/>
                    <a:pt x="2029" y="1462"/>
                  </a:cubicBezTo>
                  <a:lnTo>
                    <a:pt x="2352" y="1462"/>
                  </a:lnTo>
                  <a:cubicBezTo>
                    <a:pt x="2403" y="1451"/>
                    <a:pt x="2448" y="1441"/>
                    <a:pt x="2485" y="1432"/>
                  </a:cubicBezTo>
                  <a:lnTo>
                    <a:pt x="2485" y="1432"/>
                  </a:lnTo>
                  <a:cubicBezTo>
                    <a:pt x="2493" y="1434"/>
                    <a:pt x="2501" y="1436"/>
                    <a:pt x="2511" y="1439"/>
                  </a:cubicBezTo>
                  <a:cubicBezTo>
                    <a:pt x="2542" y="1442"/>
                    <a:pt x="2573" y="1443"/>
                    <a:pt x="2604" y="1443"/>
                  </a:cubicBezTo>
                  <a:cubicBezTo>
                    <a:pt x="3050" y="1443"/>
                    <a:pt x="3467" y="1143"/>
                    <a:pt x="3424" y="823"/>
                  </a:cubicBezTo>
                  <a:cubicBezTo>
                    <a:pt x="3356" y="366"/>
                    <a:pt x="2877" y="24"/>
                    <a:pt x="2169" y="1"/>
                  </a:cubicBezTo>
                  <a:close/>
                  <a:moveTo>
                    <a:pt x="18101" y="3836"/>
                  </a:moveTo>
                  <a:cubicBezTo>
                    <a:pt x="18106" y="3836"/>
                    <a:pt x="18110" y="3837"/>
                    <a:pt x="18115" y="3838"/>
                  </a:cubicBezTo>
                  <a:lnTo>
                    <a:pt x="18115" y="3838"/>
                  </a:lnTo>
                  <a:cubicBezTo>
                    <a:pt x="18110" y="3837"/>
                    <a:pt x="18106" y="3836"/>
                    <a:pt x="18101" y="3836"/>
                  </a:cubicBezTo>
                  <a:close/>
                  <a:moveTo>
                    <a:pt x="18044" y="3787"/>
                  </a:moveTo>
                  <a:cubicBezTo>
                    <a:pt x="18045" y="3787"/>
                    <a:pt x="18083" y="3807"/>
                    <a:pt x="18157" y="3846"/>
                  </a:cubicBezTo>
                  <a:lnTo>
                    <a:pt x="18157" y="3846"/>
                  </a:lnTo>
                  <a:cubicBezTo>
                    <a:pt x="18152" y="3845"/>
                    <a:pt x="18147" y="3844"/>
                    <a:pt x="18142" y="3843"/>
                  </a:cubicBezTo>
                  <a:lnTo>
                    <a:pt x="18142" y="3843"/>
                  </a:lnTo>
                  <a:cubicBezTo>
                    <a:pt x="18075" y="3806"/>
                    <a:pt x="18042" y="3787"/>
                    <a:pt x="18044" y="3787"/>
                  </a:cubicBezTo>
                  <a:close/>
                  <a:moveTo>
                    <a:pt x="18373" y="2510"/>
                  </a:moveTo>
                  <a:cubicBezTo>
                    <a:pt x="17930" y="2510"/>
                    <a:pt x="17591" y="2693"/>
                    <a:pt x="17439" y="3014"/>
                  </a:cubicBezTo>
                  <a:cubicBezTo>
                    <a:pt x="17302" y="3311"/>
                    <a:pt x="17667" y="3767"/>
                    <a:pt x="18147" y="3858"/>
                  </a:cubicBezTo>
                  <a:cubicBezTo>
                    <a:pt x="18169" y="3864"/>
                    <a:pt x="18185" y="3867"/>
                    <a:pt x="18196" y="3868"/>
                  </a:cubicBezTo>
                  <a:lnTo>
                    <a:pt x="18196" y="3868"/>
                  </a:lnTo>
                  <a:cubicBezTo>
                    <a:pt x="18228" y="3885"/>
                    <a:pt x="18265" y="3904"/>
                    <a:pt x="18306" y="3927"/>
                  </a:cubicBezTo>
                  <a:cubicBezTo>
                    <a:pt x="18384" y="3966"/>
                    <a:pt x="18479" y="4005"/>
                    <a:pt x="18590" y="4029"/>
                  </a:cubicBezTo>
                  <a:lnTo>
                    <a:pt x="18590" y="4029"/>
                  </a:lnTo>
                  <a:cubicBezTo>
                    <a:pt x="18593" y="4031"/>
                    <a:pt x="18597" y="4033"/>
                    <a:pt x="18601" y="4034"/>
                  </a:cubicBezTo>
                  <a:lnTo>
                    <a:pt x="18601" y="4034"/>
                  </a:lnTo>
                  <a:cubicBezTo>
                    <a:pt x="18613" y="4042"/>
                    <a:pt x="18629" y="4052"/>
                    <a:pt x="18649" y="4064"/>
                  </a:cubicBezTo>
                  <a:cubicBezTo>
                    <a:pt x="18717" y="4110"/>
                    <a:pt x="18809" y="4155"/>
                    <a:pt x="18877" y="4201"/>
                  </a:cubicBezTo>
                  <a:cubicBezTo>
                    <a:pt x="19197" y="4406"/>
                    <a:pt x="19539" y="4520"/>
                    <a:pt x="19904" y="4543"/>
                  </a:cubicBezTo>
                  <a:cubicBezTo>
                    <a:pt x="19932" y="4546"/>
                    <a:pt x="19960" y="4547"/>
                    <a:pt x="19986" y="4547"/>
                  </a:cubicBezTo>
                  <a:cubicBezTo>
                    <a:pt x="20472" y="4547"/>
                    <a:pt x="20654" y="4159"/>
                    <a:pt x="20589" y="3813"/>
                  </a:cubicBezTo>
                  <a:cubicBezTo>
                    <a:pt x="20475" y="3219"/>
                    <a:pt x="19562" y="2786"/>
                    <a:pt x="18877" y="2580"/>
                  </a:cubicBezTo>
                  <a:cubicBezTo>
                    <a:pt x="18699" y="2533"/>
                    <a:pt x="18530" y="2510"/>
                    <a:pt x="18373" y="251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7" name="Google Shape;2969;p41">
              <a:extLst>
                <a:ext uri="{FF2B5EF4-FFF2-40B4-BE49-F238E27FC236}">
                  <a16:creationId xmlns:a16="http://schemas.microsoft.com/office/drawing/2014/main" id="{06B40641-E101-1B90-392D-981F8241758E}"/>
                </a:ext>
              </a:extLst>
            </p:cNvPr>
            <p:cNvSpPr/>
            <p:nvPr/>
          </p:nvSpPr>
          <p:spPr>
            <a:xfrm>
              <a:off x="4310150" y="1821075"/>
              <a:ext cx="2875" cy="450"/>
            </a:xfrm>
            <a:custGeom>
              <a:avLst/>
              <a:gdLst/>
              <a:ahLst/>
              <a:cxnLst/>
              <a:rect l="l" t="t" r="r" b="b"/>
              <a:pathLst>
                <a:path w="115" h="18" extrusionOk="0">
                  <a:moveTo>
                    <a:pt x="112" y="1"/>
                  </a:moveTo>
                  <a:cubicBezTo>
                    <a:pt x="109" y="1"/>
                    <a:pt x="69" y="6"/>
                    <a:pt x="0" y="18"/>
                  </a:cubicBezTo>
                  <a:cubicBezTo>
                    <a:pt x="80" y="6"/>
                    <a:pt x="115" y="1"/>
                    <a:pt x="112" y="1"/>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8" name="Google Shape;2970;p41">
              <a:extLst>
                <a:ext uri="{FF2B5EF4-FFF2-40B4-BE49-F238E27FC236}">
                  <a16:creationId xmlns:a16="http://schemas.microsoft.com/office/drawing/2014/main" id="{4E56D780-9FC0-9F52-B3E5-9AC552CA937D}"/>
                </a:ext>
              </a:extLst>
            </p:cNvPr>
            <p:cNvSpPr/>
            <p:nvPr/>
          </p:nvSpPr>
          <p:spPr>
            <a:xfrm>
              <a:off x="4697600" y="1880275"/>
              <a:ext cx="3450" cy="1750"/>
            </a:xfrm>
            <a:custGeom>
              <a:avLst/>
              <a:gdLst/>
              <a:ahLst/>
              <a:cxnLst/>
              <a:rect l="l" t="t" r="r" b="b"/>
              <a:pathLst>
                <a:path w="138" h="70" extrusionOk="0">
                  <a:moveTo>
                    <a:pt x="138" y="69"/>
                  </a:moveTo>
                  <a:cubicBezTo>
                    <a:pt x="138" y="69"/>
                    <a:pt x="138" y="69"/>
                    <a:pt x="138" y="69"/>
                  </a:cubicBezTo>
                  <a:cubicBezTo>
                    <a:pt x="1" y="1"/>
                    <a:pt x="1" y="1"/>
                    <a:pt x="138" y="69"/>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9" name="Google Shape;2971;p41">
              <a:extLst>
                <a:ext uri="{FF2B5EF4-FFF2-40B4-BE49-F238E27FC236}">
                  <a16:creationId xmlns:a16="http://schemas.microsoft.com/office/drawing/2014/main" id="{3F0DA08A-1BCB-5E5B-9958-E1FD292FFD34}"/>
                </a:ext>
              </a:extLst>
            </p:cNvPr>
            <p:cNvSpPr/>
            <p:nvPr/>
          </p:nvSpPr>
          <p:spPr>
            <a:xfrm>
              <a:off x="4712450" y="1886550"/>
              <a:ext cx="1150" cy="600"/>
            </a:xfrm>
            <a:custGeom>
              <a:avLst/>
              <a:gdLst/>
              <a:ahLst/>
              <a:cxnLst/>
              <a:rect l="l" t="t" r="r" b="b"/>
              <a:pathLst>
                <a:path w="46" h="24" extrusionOk="0">
                  <a:moveTo>
                    <a:pt x="0" y="1"/>
                  </a:moveTo>
                  <a:cubicBezTo>
                    <a:pt x="0" y="1"/>
                    <a:pt x="23" y="24"/>
                    <a:pt x="46" y="24"/>
                  </a:cubicBezTo>
                  <a:cubicBezTo>
                    <a:pt x="23" y="24"/>
                    <a:pt x="23" y="1"/>
                    <a:pt x="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0" name="Google Shape;2972;p41">
              <a:extLst>
                <a:ext uri="{FF2B5EF4-FFF2-40B4-BE49-F238E27FC236}">
                  <a16:creationId xmlns:a16="http://schemas.microsoft.com/office/drawing/2014/main" id="{41597474-BB94-44E7-77CD-AF08AB3F54CF}"/>
                </a:ext>
              </a:extLst>
            </p:cNvPr>
            <p:cNvSpPr/>
            <p:nvPr/>
          </p:nvSpPr>
          <p:spPr>
            <a:xfrm>
              <a:off x="4297025" y="1822650"/>
              <a:ext cx="1175" cy="25"/>
            </a:xfrm>
            <a:custGeom>
              <a:avLst/>
              <a:gdLst/>
              <a:ahLst/>
              <a:cxnLst/>
              <a:rect l="l" t="t" r="r" b="b"/>
              <a:pathLst>
                <a:path w="47" h="1" extrusionOk="0">
                  <a:moveTo>
                    <a:pt x="0" y="0"/>
                  </a:moveTo>
                  <a:cubicBezTo>
                    <a:pt x="23" y="0"/>
                    <a:pt x="23" y="0"/>
                    <a:pt x="23" y="0"/>
                  </a:cubicBezTo>
                  <a:cubicBezTo>
                    <a:pt x="46" y="0"/>
                    <a:pt x="46" y="0"/>
                    <a:pt x="46" y="0"/>
                  </a:cubicBezTo>
                  <a:cubicBezTo>
                    <a:pt x="23" y="0"/>
                    <a:pt x="23" y="0"/>
                    <a:pt x="0" y="0"/>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1" name="Google Shape;2973;p41">
              <a:extLst>
                <a:ext uri="{FF2B5EF4-FFF2-40B4-BE49-F238E27FC236}">
                  <a16:creationId xmlns:a16="http://schemas.microsoft.com/office/drawing/2014/main" id="{57D3173A-BD08-522B-3E31-4238E7EA8E8D}"/>
                </a:ext>
              </a:extLst>
            </p:cNvPr>
            <p:cNvSpPr/>
            <p:nvPr/>
          </p:nvSpPr>
          <p:spPr>
            <a:xfrm>
              <a:off x="4374625" y="2123375"/>
              <a:ext cx="152950" cy="85050"/>
            </a:xfrm>
            <a:custGeom>
              <a:avLst/>
              <a:gdLst/>
              <a:ahLst/>
              <a:cxnLst/>
              <a:rect l="l" t="t" r="r" b="b"/>
              <a:pathLst>
                <a:path w="6118" h="3402" extrusionOk="0">
                  <a:moveTo>
                    <a:pt x="914" y="0"/>
                  </a:moveTo>
                  <a:lnTo>
                    <a:pt x="914" y="0"/>
                  </a:lnTo>
                  <a:cubicBezTo>
                    <a:pt x="1" y="229"/>
                    <a:pt x="1096" y="3401"/>
                    <a:pt x="2534" y="3401"/>
                  </a:cubicBezTo>
                  <a:cubicBezTo>
                    <a:pt x="3972" y="3401"/>
                    <a:pt x="6118" y="1461"/>
                    <a:pt x="5707" y="822"/>
                  </a:cubicBezTo>
                  <a:cubicBezTo>
                    <a:pt x="5581" y="626"/>
                    <a:pt x="5322" y="561"/>
                    <a:pt x="4991" y="561"/>
                  </a:cubicBezTo>
                  <a:cubicBezTo>
                    <a:pt x="4337" y="561"/>
                    <a:pt x="3400" y="816"/>
                    <a:pt x="2656" y="816"/>
                  </a:cubicBezTo>
                  <a:cubicBezTo>
                    <a:pt x="2550" y="816"/>
                    <a:pt x="2448" y="811"/>
                    <a:pt x="2352" y="799"/>
                  </a:cubicBezTo>
                  <a:cubicBezTo>
                    <a:pt x="1210" y="639"/>
                    <a:pt x="914" y="0"/>
                    <a:pt x="91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2" name="Google Shape;2974;p41">
              <a:extLst>
                <a:ext uri="{FF2B5EF4-FFF2-40B4-BE49-F238E27FC236}">
                  <a16:creationId xmlns:a16="http://schemas.microsoft.com/office/drawing/2014/main" id="{B03492D8-B4E2-579F-476F-0EFDD8FA5D2C}"/>
                </a:ext>
              </a:extLst>
            </p:cNvPr>
            <p:cNvSpPr/>
            <p:nvPr/>
          </p:nvSpPr>
          <p:spPr>
            <a:xfrm>
              <a:off x="4384325" y="2093550"/>
              <a:ext cx="139275" cy="77800"/>
            </a:xfrm>
            <a:custGeom>
              <a:avLst/>
              <a:gdLst/>
              <a:ahLst/>
              <a:cxnLst/>
              <a:rect l="l" t="t" r="r" b="b"/>
              <a:pathLst>
                <a:path w="5571" h="3112" extrusionOk="0">
                  <a:moveTo>
                    <a:pt x="4836" y="1163"/>
                  </a:moveTo>
                  <a:cubicBezTo>
                    <a:pt x="4828" y="1163"/>
                    <a:pt x="4822" y="1166"/>
                    <a:pt x="4817" y="1170"/>
                  </a:cubicBezTo>
                  <a:cubicBezTo>
                    <a:pt x="4771" y="1193"/>
                    <a:pt x="4840" y="1444"/>
                    <a:pt x="4954" y="1673"/>
                  </a:cubicBezTo>
                  <a:cubicBezTo>
                    <a:pt x="4999" y="1787"/>
                    <a:pt x="5045" y="1901"/>
                    <a:pt x="5091" y="1969"/>
                  </a:cubicBezTo>
                  <a:cubicBezTo>
                    <a:pt x="5114" y="2038"/>
                    <a:pt x="5114" y="2106"/>
                    <a:pt x="5114" y="2106"/>
                  </a:cubicBezTo>
                  <a:cubicBezTo>
                    <a:pt x="5114" y="2106"/>
                    <a:pt x="5136" y="2129"/>
                    <a:pt x="5159" y="2198"/>
                  </a:cubicBezTo>
                  <a:cubicBezTo>
                    <a:pt x="5182" y="2266"/>
                    <a:pt x="5205" y="2357"/>
                    <a:pt x="5182" y="2472"/>
                  </a:cubicBezTo>
                  <a:cubicBezTo>
                    <a:pt x="5159" y="2677"/>
                    <a:pt x="5022" y="2882"/>
                    <a:pt x="5068" y="2928"/>
                  </a:cubicBezTo>
                  <a:cubicBezTo>
                    <a:pt x="5074" y="2934"/>
                    <a:pt x="5082" y="2937"/>
                    <a:pt x="5094" y="2937"/>
                  </a:cubicBezTo>
                  <a:cubicBezTo>
                    <a:pt x="5170" y="2937"/>
                    <a:pt x="5359" y="2802"/>
                    <a:pt x="5479" y="2563"/>
                  </a:cubicBezTo>
                  <a:cubicBezTo>
                    <a:pt x="5547" y="2426"/>
                    <a:pt x="5570" y="2243"/>
                    <a:pt x="5547" y="2129"/>
                  </a:cubicBezTo>
                  <a:cubicBezTo>
                    <a:pt x="5547" y="2083"/>
                    <a:pt x="5547" y="2038"/>
                    <a:pt x="5547" y="1992"/>
                  </a:cubicBezTo>
                  <a:cubicBezTo>
                    <a:pt x="5524" y="1969"/>
                    <a:pt x="5524" y="1947"/>
                    <a:pt x="5524" y="1947"/>
                  </a:cubicBezTo>
                  <a:cubicBezTo>
                    <a:pt x="5524" y="1947"/>
                    <a:pt x="5502" y="1878"/>
                    <a:pt x="5433" y="1787"/>
                  </a:cubicBezTo>
                  <a:cubicBezTo>
                    <a:pt x="5387" y="1695"/>
                    <a:pt x="5296" y="1604"/>
                    <a:pt x="5205" y="1513"/>
                  </a:cubicBezTo>
                  <a:cubicBezTo>
                    <a:pt x="5062" y="1329"/>
                    <a:pt x="4901" y="1163"/>
                    <a:pt x="4836" y="1163"/>
                  </a:cubicBezTo>
                  <a:close/>
                  <a:moveTo>
                    <a:pt x="3744" y="2289"/>
                  </a:moveTo>
                  <a:cubicBezTo>
                    <a:pt x="3561" y="2289"/>
                    <a:pt x="3356" y="2357"/>
                    <a:pt x="3356" y="2357"/>
                  </a:cubicBezTo>
                  <a:cubicBezTo>
                    <a:pt x="3356" y="2357"/>
                    <a:pt x="3196" y="2472"/>
                    <a:pt x="3105" y="2654"/>
                  </a:cubicBezTo>
                  <a:cubicBezTo>
                    <a:pt x="3014" y="2814"/>
                    <a:pt x="2991" y="2997"/>
                    <a:pt x="3059" y="3019"/>
                  </a:cubicBezTo>
                  <a:cubicBezTo>
                    <a:pt x="3063" y="3021"/>
                    <a:pt x="3068" y="3022"/>
                    <a:pt x="3073" y="3022"/>
                  </a:cubicBezTo>
                  <a:cubicBezTo>
                    <a:pt x="3125" y="3022"/>
                    <a:pt x="3229" y="2922"/>
                    <a:pt x="3333" y="2860"/>
                  </a:cubicBezTo>
                  <a:cubicBezTo>
                    <a:pt x="3447" y="2791"/>
                    <a:pt x="3561" y="2745"/>
                    <a:pt x="3561" y="2745"/>
                  </a:cubicBezTo>
                  <a:cubicBezTo>
                    <a:pt x="3561" y="2745"/>
                    <a:pt x="3676" y="2677"/>
                    <a:pt x="3790" y="2586"/>
                  </a:cubicBezTo>
                  <a:cubicBezTo>
                    <a:pt x="3927" y="2517"/>
                    <a:pt x="4086" y="2472"/>
                    <a:pt x="4086" y="2403"/>
                  </a:cubicBezTo>
                  <a:cubicBezTo>
                    <a:pt x="4086" y="2357"/>
                    <a:pt x="3927" y="2289"/>
                    <a:pt x="3744" y="2289"/>
                  </a:cubicBezTo>
                  <a:close/>
                  <a:moveTo>
                    <a:pt x="1649" y="0"/>
                  </a:moveTo>
                  <a:cubicBezTo>
                    <a:pt x="1555" y="0"/>
                    <a:pt x="1124" y="194"/>
                    <a:pt x="731" y="463"/>
                  </a:cubicBezTo>
                  <a:cubicBezTo>
                    <a:pt x="526" y="600"/>
                    <a:pt x="320" y="805"/>
                    <a:pt x="183" y="988"/>
                  </a:cubicBezTo>
                  <a:cubicBezTo>
                    <a:pt x="138" y="1079"/>
                    <a:pt x="92" y="1148"/>
                    <a:pt x="69" y="1216"/>
                  </a:cubicBezTo>
                  <a:cubicBezTo>
                    <a:pt x="46" y="1285"/>
                    <a:pt x="24" y="1330"/>
                    <a:pt x="24" y="1330"/>
                  </a:cubicBezTo>
                  <a:cubicBezTo>
                    <a:pt x="24" y="1330"/>
                    <a:pt x="24" y="1376"/>
                    <a:pt x="24" y="1444"/>
                  </a:cubicBezTo>
                  <a:cubicBezTo>
                    <a:pt x="1" y="1513"/>
                    <a:pt x="24" y="1604"/>
                    <a:pt x="46" y="1718"/>
                  </a:cubicBezTo>
                  <a:cubicBezTo>
                    <a:pt x="92" y="1947"/>
                    <a:pt x="229" y="2198"/>
                    <a:pt x="389" y="2403"/>
                  </a:cubicBezTo>
                  <a:cubicBezTo>
                    <a:pt x="697" y="2800"/>
                    <a:pt x="1091" y="3112"/>
                    <a:pt x="1138" y="3112"/>
                  </a:cubicBezTo>
                  <a:cubicBezTo>
                    <a:pt x="1140" y="3112"/>
                    <a:pt x="1141" y="3111"/>
                    <a:pt x="1142" y="3111"/>
                  </a:cubicBezTo>
                  <a:cubicBezTo>
                    <a:pt x="1188" y="3065"/>
                    <a:pt x="868" y="2654"/>
                    <a:pt x="640" y="2243"/>
                  </a:cubicBezTo>
                  <a:cubicBezTo>
                    <a:pt x="526" y="2015"/>
                    <a:pt x="434" y="1810"/>
                    <a:pt x="434" y="1650"/>
                  </a:cubicBezTo>
                  <a:cubicBezTo>
                    <a:pt x="412" y="1513"/>
                    <a:pt x="457" y="1422"/>
                    <a:pt x="457" y="1422"/>
                  </a:cubicBezTo>
                  <a:cubicBezTo>
                    <a:pt x="457" y="1422"/>
                    <a:pt x="457" y="1399"/>
                    <a:pt x="457" y="1353"/>
                  </a:cubicBezTo>
                  <a:cubicBezTo>
                    <a:pt x="480" y="1307"/>
                    <a:pt x="503" y="1262"/>
                    <a:pt x="526" y="1193"/>
                  </a:cubicBezTo>
                  <a:cubicBezTo>
                    <a:pt x="617" y="1056"/>
                    <a:pt x="754" y="851"/>
                    <a:pt x="937" y="691"/>
                  </a:cubicBezTo>
                  <a:cubicBezTo>
                    <a:pt x="1279" y="349"/>
                    <a:pt x="1713" y="52"/>
                    <a:pt x="1667" y="6"/>
                  </a:cubicBezTo>
                  <a:cubicBezTo>
                    <a:pt x="1665" y="2"/>
                    <a:pt x="1659" y="0"/>
                    <a:pt x="16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3" name="Google Shape;2975;p41">
              <a:extLst>
                <a:ext uri="{FF2B5EF4-FFF2-40B4-BE49-F238E27FC236}">
                  <a16:creationId xmlns:a16="http://schemas.microsoft.com/office/drawing/2014/main" id="{44BFB075-B756-EC1F-6FF7-3A046BA43BD4}"/>
                </a:ext>
              </a:extLst>
            </p:cNvPr>
            <p:cNvSpPr/>
            <p:nvPr/>
          </p:nvSpPr>
          <p:spPr>
            <a:xfrm>
              <a:off x="4256500" y="1895425"/>
              <a:ext cx="132425" cy="26625"/>
            </a:xfrm>
            <a:custGeom>
              <a:avLst/>
              <a:gdLst/>
              <a:ahLst/>
              <a:cxnLst/>
              <a:rect l="l" t="t" r="r" b="b"/>
              <a:pathLst>
                <a:path w="5297" h="1065" extrusionOk="0">
                  <a:moveTo>
                    <a:pt x="2823" y="1"/>
                  </a:moveTo>
                  <a:cubicBezTo>
                    <a:pt x="2791" y="1"/>
                    <a:pt x="2763" y="3"/>
                    <a:pt x="2740" y="11"/>
                  </a:cubicBezTo>
                  <a:lnTo>
                    <a:pt x="2489" y="11"/>
                  </a:lnTo>
                  <a:cubicBezTo>
                    <a:pt x="2420" y="11"/>
                    <a:pt x="2306" y="34"/>
                    <a:pt x="2169" y="80"/>
                  </a:cubicBezTo>
                  <a:cubicBezTo>
                    <a:pt x="2032" y="102"/>
                    <a:pt x="1895" y="125"/>
                    <a:pt x="1736" y="171"/>
                  </a:cubicBezTo>
                  <a:cubicBezTo>
                    <a:pt x="1576" y="216"/>
                    <a:pt x="1393" y="262"/>
                    <a:pt x="1233" y="331"/>
                  </a:cubicBezTo>
                  <a:cubicBezTo>
                    <a:pt x="891" y="468"/>
                    <a:pt x="571" y="627"/>
                    <a:pt x="366" y="764"/>
                  </a:cubicBezTo>
                  <a:cubicBezTo>
                    <a:pt x="138" y="947"/>
                    <a:pt x="1" y="1061"/>
                    <a:pt x="1" y="1061"/>
                  </a:cubicBezTo>
                  <a:cubicBezTo>
                    <a:pt x="3" y="1063"/>
                    <a:pt x="7" y="1064"/>
                    <a:pt x="11" y="1064"/>
                  </a:cubicBezTo>
                  <a:cubicBezTo>
                    <a:pt x="53" y="1064"/>
                    <a:pt x="184" y="978"/>
                    <a:pt x="389" y="856"/>
                  </a:cubicBezTo>
                  <a:cubicBezTo>
                    <a:pt x="617" y="719"/>
                    <a:pt x="937" y="582"/>
                    <a:pt x="1279" y="490"/>
                  </a:cubicBezTo>
                  <a:cubicBezTo>
                    <a:pt x="1439" y="422"/>
                    <a:pt x="1621" y="399"/>
                    <a:pt x="1781" y="353"/>
                  </a:cubicBezTo>
                  <a:cubicBezTo>
                    <a:pt x="1918" y="308"/>
                    <a:pt x="2078" y="285"/>
                    <a:pt x="2215" y="262"/>
                  </a:cubicBezTo>
                  <a:cubicBezTo>
                    <a:pt x="2329" y="239"/>
                    <a:pt x="2443" y="216"/>
                    <a:pt x="2512" y="216"/>
                  </a:cubicBezTo>
                  <a:lnTo>
                    <a:pt x="2740" y="216"/>
                  </a:lnTo>
                  <a:cubicBezTo>
                    <a:pt x="2763" y="209"/>
                    <a:pt x="2791" y="206"/>
                    <a:pt x="2823" y="206"/>
                  </a:cubicBezTo>
                  <a:cubicBezTo>
                    <a:pt x="2887" y="206"/>
                    <a:pt x="2968" y="216"/>
                    <a:pt x="3059" y="216"/>
                  </a:cubicBezTo>
                  <a:lnTo>
                    <a:pt x="3265" y="216"/>
                  </a:lnTo>
                  <a:cubicBezTo>
                    <a:pt x="3333" y="239"/>
                    <a:pt x="3402" y="239"/>
                    <a:pt x="3493" y="262"/>
                  </a:cubicBezTo>
                  <a:cubicBezTo>
                    <a:pt x="3653" y="285"/>
                    <a:pt x="3813" y="331"/>
                    <a:pt x="3972" y="376"/>
                  </a:cubicBezTo>
                  <a:cubicBezTo>
                    <a:pt x="4617" y="548"/>
                    <a:pt x="5202" y="882"/>
                    <a:pt x="5267" y="882"/>
                  </a:cubicBezTo>
                  <a:cubicBezTo>
                    <a:pt x="5271" y="882"/>
                    <a:pt x="5273" y="881"/>
                    <a:pt x="5273" y="878"/>
                  </a:cubicBezTo>
                  <a:cubicBezTo>
                    <a:pt x="5296" y="878"/>
                    <a:pt x="5137" y="764"/>
                    <a:pt x="4908" y="627"/>
                  </a:cubicBezTo>
                  <a:cubicBezTo>
                    <a:pt x="4794" y="582"/>
                    <a:pt x="4657" y="490"/>
                    <a:pt x="4497" y="422"/>
                  </a:cubicBezTo>
                  <a:cubicBezTo>
                    <a:pt x="4338" y="353"/>
                    <a:pt x="4178" y="285"/>
                    <a:pt x="4018" y="216"/>
                  </a:cubicBezTo>
                  <a:cubicBezTo>
                    <a:pt x="3858" y="171"/>
                    <a:pt x="3676" y="102"/>
                    <a:pt x="3516" y="80"/>
                  </a:cubicBezTo>
                  <a:cubicBezTo>
                    <a:pt x="3425" y="80"/>
                    <a:pt x="3356" y="57"/>
                    <a:pt x="3288" y="34"/>
                  </a:cubicBezTo>
                  <a:cubicBezTo>
                    <a:pt x="3196" y="34"/>
                    <a:pt x="3128" y="34"/>
                    <a:pt x="3059" y="11"/>
                  </a:cubicBezTo>
                  <a:cubicBezTo>
                    <a:pt x="2968" y="11"/>
                    <a:pt x="2887" y="1"/>
                    <a:pt x="282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4" name="Google Shape;2976;p41">
              <a:extLst>
                <a:ext uri="{FF2B5EF4-FFF2-40B4-BE49-F238E27FC236}">
                  <a16:creationId xmlns:a16="http://schemas.microsoft.com/office/drawing/2014/main" id="{DDAB3628-4D51-C6A0-3DC1-C806015BB25E}"/>
                </a:ext>
              </a:extLst>
            </p:cNvPr>
            <p:cNvSpPr/>
            <p:nvPr/>
          </p:nvSpPr>
          <p:spPr>
            <a:xfrm>
              <a:off x="4244525" y="1937900"/>
              <a:ext cx="121575" cy="123875"/>
            </a:xfrm>
            <a:custGeom>
              <a:avLst/>
              <a:gdLst/>
              <a:ahLst/>
              <a:cxnLst/>
              <a:rect l="l" t="t" r="r" b="b"/>
              <a:pathLst>
                <a:path w="4863" h="4955" extrusionOk="0">
                  <a:moveTo>
                    <a:pt x="2458" y="1"/>
                  </a:moveTo>
                  <a:cubicBezTo>
                    <a:pt x="1470" y="1"/>
                    <a:pt x="551" y="765"/>
                    <a:pt x="297" y="1896"/>
                  </a:cubicBezTo>
                  <a:cubicBezTo>
                    <a:pt x="0" y="3242"/>
                    <a:pt x="708" y="4566"/>
                    <a:pt x="1872" y="4886"/>
                  </a:cubicBezTo>
                  <a:cubicBezTo>
                    <a:pt x="2042" y="4932"/>
                    <a:pt x="2212" y="4955"/>
                    <a:pt x="2381" y="4955"/>
                  </a:cubicBezTo>
                  <a:cubicBezTo>
                    <a:pt x="3369" y="4955"/>
                    <a:pt x="4289" y="4187"/>
                    <a:pt x="4543" y="3037"/>
                  </a:cubicBezTo>
                  <a:cubicBezTo>
                    <a:pt x="4862" y="1713"/>
                    <a:pt x="4155" y="366"/>
                    <a:pt x="2968" y="70"/>
                  </a:cubicBezTo>
                  <a:cubicBezTo>
                    <a:pt x="2798" y="23"/>
                    <a:pt x="2627" y="1"/>
                    <a:pt x="245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5" name="Google Shape;2977;p41">
              <a:extLst>
                <a:ext uri="{FF2B5EF4-FFF2-40B4-BE49-F238E27FC236}">
                  <a16:creationId xmlns:a16="http://schemas.microsoft.com/office/drawing/2014/main" id="{D6CB44A0-0F8D-01B7-D39F-7819B7DB795A}"/>
                </a:ext>
              </a:extLst>
            </p:cNvPr>
            <p:cNvSpPr/>
            <p:nvPr/>
          </p:nvSpPr>
          <p:spPr>
            <a:xfrm>
              <a:off x="4200025" y="1903175"/>
              <a:ext cx="217425" cy="205250"/>
            </a:xfrm>
            <a:custGeom>
              <a:avLst/>
              <a:gdLst/>
              <a:ahLst/>
              <a:cxnLst/>
              <a:rect l="l" t="t" r="r" b="b"/>
              <a:pathLst>
                <a:path w="8697" h="8210" extrusionOk="0">
                  <a:moveTo>
                    <a:pt x="3863" y="1"/>
                  </a:moveTo>
                  <a:cubicBezTo>
                    <a:pt x="3524" y="1"/>
                    <a:pt x="3188" y="32"/>
                    <a:pt x="2876" y="89"/>
                  </a:cubicBezTo>
                  <a:cubicBezTo>
                    <a:pt x="2557" y="158"/>
                    <a:pt x="2214" y="294"/>
                    <a:pt x="1917" y="500"/>
                  </a:cubicBezTo>
                  <a:cubicBezTo>
                    <a:pt x="1712" y="660"/>
                    <a:pt x="1689" y="728"/>
                    <a:pt x="1644" y="1002"/>
                  </a:cubicBezTo>
                  <a:cubicBezTo>
                    <a:pt x="1598" y="1299"/>
                    <a:pt x="1507" y="1573"/>
                    <a:pt x="1598" y="1869"/>
                  </a:cubicBezTo>
                  <a:cubicBezTo>
                    <a:pt x="1438" y="1664"/>
                    <a:pt x="1278" y="1527"/>
                    <a:pt x="1210" y="1253"/>
                  </a:cubicBezTo>
                  <a:cubicBezTo>
                    <a:pt x="936" y="1481"/>
                    <a:pt x="822" y="1984"/>
                    <a:pt x="685" y="2326"/>
                  </a:cubicBezTo>
                  <a:cubicBezTo>
                    <a:pt x="0" y="4220"/>
                    <a:pt x="936" y="6777"/>
                    <a:pt x="3127" y="7736"/>
                  </a:cubicBezTo>
                  <a:cubicBezTo>
                    <a:pt x="3813" y="8044"/>
                    <a:pt x="4523" y="8209"/>
                    <a:pt x="5190" y="8209"/>
                  </a:cubicBezTo>
                  <a:cubicBezTo>
                    <a:pt x="6498" y="8209"/>
                    <a:pt x="7642" y="7574"/>
                    <a:pt x="8126" y="6138"/>
                  </a:cubicBezTo>
                  <a:cubicBezTo>
                    <a:pt x="8697" y="4357"/>
                    <a:pt x="8194" y="1459"/>
                    <a:pt x="5569" y="317"/>
                  </a:cubicBezTo>
                  <a:cubicBezTo>
                    <a:pt x="5073" y="98"/>
                    <a:pt x="4464" y="1"/>
                    <a:pt x="38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6" name="Google Shape;2978;p41">
              <a:extLst>
                <a:ext uri="{FF2B5EF4-FFF2-40B4-BE49-F238E27FC236}">
                  <a16:creationId xmlns:a16="http://schemas.microsoft.com/office/drawing/2014/main" id="{E66DFFC1-2E86-DD37-51F6-271363E12EAC}"/>
                </a:ext>
              </a:extLst>
            </p:cNvPr>
            <p:cNvSpPr/>
            <p:nvPr/>
          </p:nvSpPr>
          <p:spPr>
            <a:xfrm>
              <a:off x="4210275" y="1925450"/>
              <a:ext cx="201475" cy="187000"/>
            </a:xfrm>
            <a:custGeom>
              <a:avLst/>
              <a:gdLst/>
              <a:ahLst/>
              <a:cxnLst/>
              <a:rect l="l" t="t" r="r" b="b"/>
              <a:pathLst>
                <a:path w="8059" h="7480" extrusionOk="0">
                  <a:moveTo>
                    <a:pt x="4001" y="1"/>
                  </a:moveTo>
                  <a:cubicBezTo>
                    <a:pt x="2372" y="1"/>
                    <a:pt x="888" y="1176"/>
                    <a:pt x="480" y="2964"/>
                  </a:cubicBezTo>
                  <a:cubicBezTo>
                    <a:pt x="1" y="5064"/>
                    <a:pt x="1234" y="6730"/>
                    <a:pt x="3174" y="7255"/>
                  </a:cubicBezTo>
                  <a:cubicBezTo>
                    <a:pt x="3683" y="7388"/>
                    <a:pt x="4178" y="7479"/>
                    <a:pt x="4664" y="7479"/>
                  </a:cubicBezTo>
                  <a:cubicBezTo>
                    <a:pt x="5267" y="7479"/>
                    <a:pt x="5856" y="7338"/>
                    <a:pt x="6438" y="6959"/>
                  </a:cubicBezTo>
                  <a:cubicBezTo>
                    <a:pt x="7351" y="6342"/>
                    <a:pt x="8058" y="5292"/>
                    <a:pt x="7830" y="4060"/>
                  </a:cubicBezTo>
                  <a:cubicBezTo>
                    <a:pt x="7533" y="2371"/>
                    <a:pt x="6415" y="545"/>
                    <a:pt x="4863" y="111"/>
                  </a:cubicBezTo>
                  <a:cubicBezTo>
                    <a:pt x="4574" y="36"/>
                    <a:pt x="4286" y="1"/>
                    <a:pt x="40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7" name="Google Shape;2979;p41">
              <a:extLst>
                <a:ext uri="{FF2B5EF4-FFF2-40B4-BE49-F238E27FC236}">
                  <a16:creationId xmlns:a16="http://schemas.microsoft.com/office/drawing/2014/main" id="{B968D5C8-29E0-4379-99EA-25B21121DCB5}"/>
                </a:ext>
              </a:extLst>
            </p:cNvPr>
            <p:cNvSpPr/>
            <p:nvPr/>
          </p:nvSpPr>
          <p:spPr>
            <a:xfrm>
              <a:off x="4251950" y="1935650"/>
              <a:ext cx="150675" cy="155100"/>
            </a:xfrm>
            <a:custGeom>
              <a:avLst/>
              <a:gdLst/>
              <a:ahLst/>
              <a:cxnLst/>
              <a:rect l="l" t="t" r="r" b="b"/>
              <a:pathLst>
                <a:path w="6027" h="6204" extrusionOk="0">
                  <a:moveTo>
                    <a:pt x="2940" y="0"/>
                  </a:moveTo>
                  <a:cubicBezTo>
                    <a:pt x="1492" y="0"/>
                    <a:pt x="285" y="1175"/>
                    <a:pt x="137" y="2762"/>
                  </a:cubicBezTo>
                  <a:cubicBezTo>
                    <a:pt x="0" y="4451"/>
                    <a:pt x="1164" y="5980"/>
                    <a:pt x="2739" y="6185"/>
                  </a:cubicBezTo>
                  <a:cubicBezTo>
                    <a:pt x="2846" y="6198"/>
                    <a:pt x="2952" y="6204"/>
                    <a:pt x="3057" y="6204"/>
                  </a:cubicBezTo>
                  <a:cubicBezTo>
                    <a:pt x="4518" y="6204"/>
                    <a:pt x="5740" y="5044"/>
                    <a:pt x="5889" y="3446"/>
                  </a:cubicBezTo>
                  <a:cubicBezTo>
                    <a:pt x="6026" y="1735"/>
                    <a:pt x="4862" y="205"/>
                    <a:pt x="3287" y="23"/>
                  </a:cubicBezTo>
                  <a:cubicBezTo>
                    <a:pt x="3170" y="8"/>
                    <a:pt x="3054" y="0"/>
                    <a:pt x="294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8" name="Google Shape;2980;p41">
              <a:extLst>
                <a:ext uri="{FF2B5EF4-FFF2-40B4-BE49-F238E27FC236}">
                  <a16:creationId xmlns:a16="http://schemas.microsoft.com/office/drawing/2014/main" id="{0FA8EC1B-943D-12A3-C053-11E53BABBB36}"/>
                </a:ext>
              </a:extLst>
            </p:cNvPr>
            <p:cNvSpPr/>
            <p:nvPr/>
          </p:nvSpPr>
          <p:spPr>
            <a:xfrm>
              <a:off x="4291325" y="1963850"/>
              <a:ext cx="84475" cy="87375"/>
            </a:xfrm>
            <a:custGeom>
              <a:avLst/>
              <a:gdLst/>
              <a:ahLst/>
              <a:cxnLst/>
              <a:rect l="l" t="t" r="r" b="b"/>
              <a:pathLst>
                <a:path w="3379" h="3495" extrusionOk="0">
                  <a:moveTo>
                    <a:pt x="1660" y="1"/>
                  </a:moveTo>
                  <a:cubicBezTo>
                    <a:pt x="849" y="1"/>
                    <a:pt x="155" y="673"/>
                    <a:pt x="91" y="1542"/>
                  </a:cubicBezTo>
                  <a:cubicBezTo>
                    <a:pt x="0" y="2501"/>
                    <a:pt x="639" y="3368"/>
                    <a:pt x="1552" y="3482"/>
                  </a:cubicBezTo>
                  <a:cubicBezTo>
                    <a:pt x="1617" y="3491"/>
                    <a:pt x="1682" y="3495"/>
                    <a:pt x="1746" y="3495"/>
                  </a:cubicBezTo>
                  <a:cubicBezTo>
                    <a:pt x="2552" y="3495"/>
                    <a:pt x="3225" y="2842"/>
                    <a:pt x="3310" y="1953"/>
                  </a:cubicBezTo>
                  <a:cubicBezTo>
                    <a:pt x="3378" y="995"/>
                    <a:pt x="2739" y="127"/>
                    <a:pt x="1849" y="13"/>
                  </a:cubicBezTo>
                  <a:cubicBezTo>
                    <a:pt x="1786" y="5"/>
                    <a:pt x="1723" y="1"/>
                    <a:pt x="166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9" name="Google Shape;2981;p41">
              <a:extLst>
                <a:ext uri="{FF2B5EF4-FFF2-40B4-BE49-F238E27FC236}">
                  <a16:creationId xmlns:a16="http://schemas.microsoft.com/office/drawing/2014/main" id="{729E8611-8169-5931-F69F-FDFA7CA31265}"/>
                </a:ext>
              </a:extLst>
            </p:cNvPr>
            <p:cNvSpPr/>
            <p:nvPr/>
          </p:nvSpPr>
          <p:spPr>
            <a:xfrm>
              <a:off x="4253728" y="1977673"/>
              <a:ext cx="34110" cy="35198"/>
            </a:xfrm>
            <a:custGeom>
              <a:avLst/>
              <a:gdLst/>
              <a:ahLst/>
              <a:cxnLst/>
              <a:rect l="l" t="t" r="r" b="b"/>
              <a:pathLst>
                <a:path w="2557" h="2638" extrusionOk="0">
                  <a:moveTo>
                    <a:pt x="1273" y="1"/>
                  </a:moveTo>
                  <a:cubicBezTo>
                    <a:pt x="640" y="1"/>
                    <a:pt x="112" y="505"/>
                    <a:pt x="69" y="1171"/>
                  </a:cubicBezTo>
                  <a:cubicBezTo>
                    <a:pt x="0" y="1901"/>
                    <a:pt x="480" y="2540"/>
                    <a:pt x="1164" y="2631"/>
                  </a:cubicBezTo>
                  <a:cubicBezTo>
                    <a:pt x="1205" y="2636"/>
                    <a:pt x="1245" y="2638"/>
                    <a:pt x="1285" y="2638"/>
                  </a:cubicBezTo>
                  <a:cubicBezTo>
                    <a:pt x="1897" y="2638"/>
                    <a:pt x="2424" y="2153"/>
                    <a:pt x="2488" y="1467"/>
                  </a:cubicBezTo>
                  <a:cubicBezTo>
                    <a:pt x="2557" y="737"/>
                    <a:pt x="2055" y="98"/>
                    <a:pt x="1393" y="7"/>
                  </a:cubicBezTo>
                  <a:cubicBezTo>
                    <a:pt x="1352" y="3"/>
                    <a:pt x="1312" y="1"/>
                    <a:pt x="127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0" name="Google Shape;2982;p41">
              <a:extLst>
                <a:ext uri="{FF2B5EF4-FFF2-40B4-BE49-F238E27FC236}">
                  <a16:creationId xmlns:a16="http://schemas.microsoft.com/office/drawing/2014/main" id="{16A66C31-A5DC-1C61-D1BB-7B71E0B0FD56}"/>
                </a:ext>
              </a:extLst>
            </p:cNvPr>
            <p:cNvSpPr/>
            <p:nvPr/>
          </p:nvSpPr>
          <p:spPr>
            <a:xfrm>
              <a:off x="4642250" y="1942400"/>
              <a:ext cx="173500" cy="102250"/>
            </a:xfrm>
            <a:custGeom>
              <a:avLst/>
              <a:gdLst/>
              <a:ahLst/>
              <a:cxnLst/>
              <a:rect l="l" t="t" r="r" b="b"/>
              <a:pathLst>
                <a:path w="6940" h="4090" extrusionOk="0">
                  <a:moveTo>
                    <a:pt x="2022" y="1"/>
                  </a:moveTo>
                  <a:cubicBezTo>
                    <a:pt x="1502" y="1"/>
                    <a:pt x="995" y="109"/>
                    <a:pt x="640" y="255"/>
                  </a:cubicBezTo>
                  <a:cubicBezTo>
                    <a:pt x="434" y="300"/>
                    <a:pt x="275" y="415"/>
                    <a:pt x="183" y="460"/>
                  </a:cubicBezTo>
                  <a:cubicBezTo>
                    <a:pt x="69" y="529"/>
                    <a:pt x="1" y="552"/>
                    <a:pt x="1" y="574"/>
                  </a:cubicBezTo>
                  <a:cubicBezTo>
                    <a:pt x="2" y="576"/>
                    <a:pt x="5" y="577"/>
                    <a:pt x="10" y="577"/>
                  </a:cubicBezTo>
                  <a:cubicBezTo>
                    <a:pt x="62" y="577"/>
                    <a:pt x="303" y="450"/>
                    <a:pt x="663" y="323"/>
                  </a:cubicBezTo>
                  <a:cubicBezTo>
                    <a:pt x="981" y="230"/>
                    <a:pt x="1406" y="151"/>
                    <a:pt x="1851" y="151"/>
                  </a:cubicBezTo>
                  <a:cubicBezTo>
                    <a:pt x="1949" y="151"/>
                    <a:pt x="2048" y="155"/>
                    <a:pt x="2146" y="163"/>
                  </a:cubicBezTo>
                  <a:cubicBezTo>
                    <a:pt x="2694" y="209"/>
                    <a:pt x="3242" y="323"/>
                    <a:pt x="3607" y="483"/>
                  </a:cubicBezTo>
                  <a:cubicBezTo>
                    <a:pt x="3813" y="552"/>
                    <a:pt x="3972" y="620"/>
                    <a:pt x="4064" y="666"/>
                  </a:cubicBezTo>
                  <a:cubicBezTo>
                    <a:pt x="4178" y="734"/>
                    <a:pt x="4246" y="757"/>
                    <a:pt x="4246" y="757"/>
                  </a:cubicBezTo>
                  <a:cubicBezTo>
                    <a:pt x="4246" y="757"/>
                    <a:pt x="4315" y="780"/>
                    <a:pt x="4406" y="848"/>
                  </a:cubicBezTo>
                  <a:cubicBezTo>
                    <a:pt x="4520" y="894"/>
                    <a:pt x="4657" y="985"/>
                    <a:pt x="4840" y="1099"/>
                  </a:cubicBezTo>
                  <a:cubicBezTo>
                    <a:pt x="5182" y="1328"/>
                    <a:pt x="5639" y="1670"/>
                    <a:pt x="5981" y="2104"/>
                  </a:cubicBezTo>
                  <a:cubicBezTo>
                    <a:pt x="6323" y="2514"/>
                    <a:pt x="6643" y="2994"/>
                    <a:pt x="6757" y="3405"/>
                  </a:cubicBezTo>
                  <a:cubicBezTo>
                    <a:pt x="6848" y="3610"/>
                    <a:pt x="6848" y="3793"/>
                    <a:pt x="6894" y="3907"/>
                  </a:cubicBezTo>
                  <a:cubicBezTo>
                    <a:pt x="6917" y="4021"/>
                    <a:pt x="6940" y="4089"/>
                    <a:pt x="6940" y="4089"/>
                  </a:cubicBezTo>
                  <a:cubicBezTo>
                    <a:pt x="6940" y="4089"/>
                    <a:pt x="6940" y="4021"/>
                    <a:pt x="6940" y="3907"/>
                  </a:cubicBezTo>
                  <a:cubicBezTo>
                    <a:pt x="6917" y="3770"/>
                    <a:pt x="6917" y="3587"/>
                    <a:pt x="6825" y="3382"/>
                  </a:cubicBezTo>
                  <a:cubicBezTo>
                    <a:pt x="6734" y="2948"/>
                    <a:pt x="6460" y="2446"/>
                    <a:pt x="6095" y="1989"/>
                  </a:cubicBezTo>
                  <a:cubicBezTo>
                    <a:pt x="5753" y="1533"/>
                    <a:pt x="5296" y="1168"/>
                    <a:pt x="4954" y="917"/>
                  </a:cubicBezTo>
                  <a:cubicBezTo>
                    <a:pt x="4771" y="803"/>
                    <a:pt x="4611" y="711"/>
                    <a:pt x="4520" y="643"/>
                  </a:cubicBezTo>
                  <a:cubicBezTo>
                    <a:pt x="4406" y="574"/>
                    <a:pt x="4338" y="552"/>
                    <a:pt x="4338" y="552"/>
                  </a:cubicBezTo>
                  <a:cubicBezTo>
                    <a:pt x="4338" y="552"/>
                    <a:pt x="4269" y="529"/>
                    <a:pt x="4155" y="483"/>
                  </a:cubicBezTo>
                  <a:cubicBezTo>
                    <a:pt x="4041" y="415"/>
                    <a:pt x="3881" y="346"/>
                    <a:pt x="3676" y="278"/>
                  </a:cubicBezTo>
                  <a:cubicBezTo>
                    <a:pt x="3288" y="118"/>
                    <a:pt x="2717" y="27"/>
                    <a:pt x="2169" y="4"/>
                  </a:cubicBezTo>
                  <a:cubicBezTo>
                    <a:pt x="2120" y="2"/>
                    <a:pt x="2071" y="1"/>
                    <a:pt x="202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1" name="Google Shape;2983;p41">
              <a:extLst>
                <a:ext uri="{FF2B5EF4-FFF2-40B4-BE49-F238E27FC236}">
                  <a16:creationId xmlns:a16="http://schemas.microsoft.com/office/drawing/2014/main" id="{5659AE45-0ACF-40EF-E747-E21DFC3F33F6}"/>
                </a:ext>
              </a:extLst>
            </p:cNvPr>
            <p:cNvSpPr/>
            <p:nvPr/>
          </p:nvSpPr>
          <p:spPr>
            <a:xfrm>
              <a:off x="4586325" y="1959175"/>
              <a:ext cx="243700" cy="206050"/>
            </a:xfrm>
            <a:custGeom>
              <a:avLst/>
              <a:gdLst/>
              <a:ahLst/>
              <a:cxnLst/>
              <a:rect l="l" t="t" r="r" b="b"/>
              <a:pathLst>
                <a:path w="9748" h="8242" extrusionOk="0">
                  <a:moveTo>
                    <a:pt x="5114" y="0"/>
                  </a:moveTo>
                  <a:cubicBezTo>
                    <a:pt x="4910" y="0"/>
                    <a:pt x="4711" y="13"/>
                    <a:pt x="4520" y="40"/>
                  </a:cubicBezTo>
                  <a:cubicBezTo>
                    <a:pt x="1302" y="474"/>
                    <a:pt x="1" y="3259"/>
                    <a:pt x="183" y="5199"/>
                  </a:cubicBezTo>
                  <a:cubicBezTo>
                    <a:pt x="400" y="7247"/>
                    <a:pt x="2231" y="8241"/>
                    <a:pt x="4341" y="8241"/>
                  </a:cubicBezTo>
                  <a:cubicBezTo>
                    <a:pt x="4677" y="8241"/>
                    <a:pt x="5020" y="8216"/>
                    <a:pt x="5365" y="8166"/>
                  </a:cubicBezTo>
                  <a:cubicBezTo>
                    <a:pt x="8058" y="7778"/>
                    <a:pt x="9747" y="5473"/>
                    <a:pt x="9473" y="3396"/>
                  </a:cubicBezTo>
                  <a:cubicBezTo>
                    <a:pt x="9405" y="3008"/>
                    <a:pt x="9428" y="2437"/>
                    <a:pt x="9154" y="2140"/>
                  </a:cubicBezTo>
                  <a:cubicBezTo>
                    <a:pt x="8994" y="2391"/>
                    <a:pt x="8789" y="2483"/>
                    <a:pt x="8583" y="2665"/>
                  </a:cubicBezTo>
                  <a:cubicBezTo>
                    <a:pt x="8743" y="2391"/>
                    <a:pt x="8697" y="2095"/>
                    <a:pt x="8720" y="1775"/>
                  </a:cubicBezTo>
                  <a:cubicBezTo>
                    <a:pt x="8743" y="1478"/>
                    <a:pt x="8743" y="1433"/>
                    <a:pt x="8560" y="1204"/>
                  </a:cubicBezTo>
                  <a:cubicBezTo>
                    <a:pt x="8286" y="908"/>
                    <a:pt x="7944" y="679"/>
                    <a:pt x="7579" y="520"/>
                  </a:cubicBezTo>
                  <a:cubicBezTo>
                    <a:pt x="6847" y="209"/>
                    <a:pt x="5940" y="0"/>
                    <a:pt x="511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2" name="Google Shape;2984;p41">
              <a:extLst>
                <a:ext uri="{FF2B5EF4-FFF2-40B4-BE49-F238E27FC236}">
                  <a16:creationId xmlns:a16="http://schemas.microsoft.com/office/drawing/2014/main" id="{871FF514-CC5B-368A-0C5F-5E3D9B77B306}"/>
                </a:ext>
              </a:extLst>
            </p:cNvPr>
            <p:cNvSpPr/>
            <p:nvPr/>
          </p:nvSpPr>
          <p:spPr>
            <a:xfrm>
              <a:off x="4581200" y="1979575"/>
              <a:ext cx="226000" cy="190600"/>
            </a:xfrm>
            <a:custGeom>
              <a:avLst/>
              <a:gdLst/>
              <a:ahLst/>
              <a:cxnLst/>
              <a:rect l="l" t="t" r="r" b="b"/>
              <a:pathLst>
                <a:path w="9040" h="7624" extrusionOk="0">
                  <a:moveTo>
                    <a:pt x="4885" y="0"/>
                  </a:moveTo>
                  <a:cubicBezTo>
                    <a:pt x="3036" y="0"/>
                    <a:pt x="1324" y="1530"/>
                    <a:pt x="571" y="3150"/>
                  </a:cubicBezTo>
                  <a:cubicBezTo>
                    <a:pt x="0" y="4337"/>
                    <a:pt x="503" y="5593"/>
                    <a:pt x="1393" y="6437"/>
                  </a:cubicBezTo>
                  <a:cubicBezTo>
                    <a:pt x="2374" y="7441"/>
                    <a:pt x="3607" y="7624"/>
                    <a:pt x="4953" y="7624"/>
                  </a:cubicBezTo>
                  <a:cubicBezTo>
                    <a:pt x="7259" y="7624"/>
                    <a:pt x="9039" y="6277"/>
                    <a:pt x="9039" y="4040"/>
                  </a:cubicBezTo>
                  <a:cubicBezTo>
                    <a:pt x="9039" y="1804"/>
                    <a:pt x="7190" y="0"/>
                    <a:pt x="488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3" name="Google Shape;2985;p41">
              <a:extLst>
                <a:ext uri="{FF2B5EF4-FFF2-40B4-BE49-F238E27FC236}">
                  <a16:creationId xmlns:a16="http://schemas.microsoft.com/office/drawing/2014/main" id="{08F985B4-BD33-15EF-88D5-827CDCBC4050}"/>
                </a:ext>
              </a:extLst>
            </p:cNvPr>
            <p:cNvSpPr/>
            <p:nvPr/>
          </p:nvSpPr>
          <p:spPr>
            <a:xfrm>
              <a:off x="4638250" y="1984150"/>
              <a:ext cx="165525" cy="160900"/>
            </a:xfrm>
            <a:custGeom>
              <a:avLst/>
              <a:gdLst/>
              <a:ahLst/>
              <a:cxnLst/>
              <a:rect l="l" t="t" r="r" b="b"/>
              <a:pathLst>
                <a:path w="6621" h="6436" extrusionOk="0">
                  <a:moveTo>
                    <a:pt x="3236" y="1"/>
                  </a:moveTo>
                  <a:cubicBezTo>
                    <a:pt x="1656" y="1"/>
                    <a:pt x="309" y="1201"/>
                    <a:pt x="161" y="2853"/>
                  </a:cubicBezTo>
                  <a:cubicBezTo>
                    <a:pt x="1" y="4611"/>
                    <a:pt x="1279" y="6208"/>
                    <a:pt x="3014" y="6414"/>
                  </a:cubicBezTo>
                  <a:cubicBezTo>
                    <a:pt x="3137" y="6428"/>
                    <a:pt x="3259" y="6436"/>
                    <a:pt x="3380" y="6436"/>
                  </a:cubicBezTo>
                  <a:cubicBezTo>
                    <a:pt x="4962" y="6436"/>
                    <a:pt x="6312" y="5216"/>
                    <a:pt x="6461" y="3584"/>
                  </a:cubicBezTo>
                  <a:cubicBezTo>
                    <a:pt x="6620" y="1803"/>
                    <a:pt x="5342" y="205"/>
                    <a:pt x="3607" y="23"/>
                  </a:cubicBezTo>
                  <a:cubicBezTo>
                    <a:pt x="3482" y="8"/>
                    <a:pt x="3359" y="1"/>
                    <a:pt x="323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4" name="Google Shape;2986;p41">
              <a:extLst>
                <a:ext uri="{FF2B5EF4-FFF2-40B4-BE49-F238E27FC236}">
                  <a16:creationId xmlns:a16="http://schemas.microsoft.com/office/drawing/2014/main" id="{4D51BD27-9212-526C-45A8-D51095CD7F54}"/>
                </a:ext>
              </a:extLst>
            </p:cNvPr>
            <p:cNvSpPr/>
            <p:nvPr/>
          </p:nvSpPr>
          <p:spPr>
            <a:xfrm>
              <a:off x="4681625" y="2013500"/>
              <a:ext cx="93050" cy="90225"/>
            </a:xfrm>
            <a:custGeom>
              <a:avLst/>
              <a:gdLst/>
              <a:ahLst/>
              <a:cxnLst/>
              <a:rect l="l" t="t" r="r" b="b"/>
              <a:pathLst>
                <a:path w="3722" h="3609" extrusionOk="0">
                  <a:moveTo>
                    <a:pt x="1825" y="1"/>
                  </a:moveTo>
                  <a:cubicBezTo>
                    <a:pt x="931" y="1"/>
                    <a:pt x="177" y="678"/>
                    <a:pt x="92" y="1611"/>
                  </a:cubicBezTo>
                  <a:cubicBezTo>
                    <a:pt x="1" y="2592"/>
                    <a:pt x="708" y="3482"/>
                    <a:pt x="1690" y="3596"/>
                  </a:cubicBezTo>
                  <a:cubicBezTo>
                    <a:pt x="1759" y="3605"/>
                    <a:pt x="1829" y="3608"/>
                    <a:pt x="1897" y="3608"/>
                  </a:cubicBezTo>
                  <a:cubicBezTo>
                    <a:pt x="2791" y="3608"/>
                    <a:pt x="3545" y="2932"/>
                    <a:pt x="3630" y="1999"/>
                  </a:cubicBezTo>
                  <a:cubicBezTo>
                    <a:pt x="3721" y="1017"/>
                    <a:pt x="3014" y="127"/>
                    <a:pt x="2032" y="13"/>
                  </a:cubicBezTo>
                  <a:cubicBezTo>
                    <a:pt x="1962" y="5"/>
                    <a:pt x="1893" y="1"/>
                    <a:pt x="182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5" name="Google Shape;2987;p41">
              <a:extLst>
                <a:ext uri="{FF2B5EF4-FFF2-40B4-BE49-F238E27FC236}">
                  <a16:creationId xmlns:a16="http://schemas.microsoft.com/office/drawing/2014/main" id="{0B1CDFB6-16AF-7E51-76D9-4BE296967747}"/>
                </a:ext>
              </a:extLst>
            </p:cNvPr>
            <p:cNvSpPr/>
            <p:nvPr/>
          </p:nvSpPr>
          <p:spPr>
            <a:xfrm>
              <a:off x="4638234" y="2025613"/>
              <a:ext cx="41727" cy="40352"/>
            </a:xfrm>
            <a:custGeom>
              <a:avLst/>
              <a:gdLst/>
              <a:ahLst/>
              <a:cxnLst/>
              <a:rect l="l" t="t" r="r" b="b"/>
              <a:pathLst>
                <a:path w="2808" h="2715" extrusionOk="0">
                  <a:moveTo>
                    <a:pt x="1366" y="0"/>
                  </a:moveTo>
                  <a:cubicBezTo>
                    <a:pt x="686" y="0"/>
                    <a:pt x="132" y="522"/>
                    <a:pt x="69" y="1220"/>
                  </a:cubicBezTo>
                  <a:cubicBezTo>
                    <a:pt x="0" y="1951"/>
                    <a:pt x="525" y="2635"/>
                    <a:pt x="1279" y="2704"/>
                  </a:cubicBezTo>
                  <a:cubicBezTo>
                    <a:pt x="1334" y="2711"/>
                    <a:pt x="1389" y="2714"/>
                    <a:pt x="1443" y="2714"/>
                  </a:cubicBezTo>
                  <a:cubicBezTo>
                    <a:pt x="2103" y="2714"/>
                    <a:pt x="2653" y="2213"/>
                    <a:pt x="2717" y="1517"/>
                  </a:cubicBezTo>
                  <a:cubicBezTo>
                    <a:pt x="2808" y="764"/>
                    <a:pt x="2260" y="102"/>
                    <a:pt x="1530" y="10"/>
                  </a:cubicBezTo>
                  <a:cubicBezTo>
                    <a:pt x="1474" y="4"/>
                    <a:pt x="1420" y="0"/>
                    <a:pt x="136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6" name="Google Shape;2988;p41">
              <a:extLst>
                <a:ext uri="{FF2B5EF4-FFF2-40B4-BE49-F238E27FC236}">
                  <a16:creationId xmlns:a16="http://schemas.microsoft.com/office/drawing/2014/main" id="{01B9E369-61D9-5EF6-5F90-5D58968A2553}"/>
                </a:ext>
              </a:extLst>
            </p:cNvPr>
            <p:cNvSpPr/>
            <p:nvPr/>
          </p:nvSpPr>
          <p:spPr>
            <a:xfrm>
              <a:off x="4341525" y="2191825"/>
              <a:ext cx="229425" cy="121550"/>
            </a:xfrm>
            <a:custGeom>
              <a:avLst/>
              <a:gdLst/>
              <a:ahLst/>
              <a:cxnLst/>
              <a:rect l="l" t="t" r="r" b="b"/>
              <a:pathLst>
                <a:path w="9177" h="4862" extrusionOk="0">
                  <a:moveTo>
                    <a:pt x="1158" y="0"/>
                  </a:moveTo>
                  <a:cubicBezTo>
                    <a:pt x="1145" y="0"/>
                    <a:pt x="1132" y="1"/>
                    <a:pt x="1119" y="1"/>
                  </a:cubicBezTo>
                  <a:cubicBezTo>
                    <a:pt x="24" y="70"/>
                    <a:pt x="1" y="1165"/>
                    <a:pt x="275" y="1941"/>
                  </a:cubicBezTo>
                  <a:cubicBezTo>
                    <a:pt x="963" y="3862"/>
                    <a:pt x="2759" y="4862"/>
                    <a:pt x="4657" y="4862"/>
                  </a:cubicBezTo>
                  <a:cubicBezTo>
                    <a:pt x="5151" y="4862"/>
                    <a:pt x="5651" y="4794"/>
                    <a:pt x="6141" y="4658"/>
                  </a:cubicBezTo>
                  <a:cubicBezTo>
                    <a:pt x="7168" y="4384"/>
                    <a:pt x="8697" y="3608"/>
                    <a:pt x="9017" y="2489"/>
                  </a:cubicBezTo>
                  <a:cubicBezTo>
                    <a:pt x="9177" y="1873"/>
                    <a:pt x="8857" y="1006"/>
                    <a:pt x="8241" y="800"/>
                  </a:cubicBezTo>
                  <a:cubicBezTo>
                    <a:pt x="8120" y="758"/>
                    <a:pt x="7994" y="740"/>
                    <a:pt x="7865" y="740"/>
                  </a:cubicBezTo>
                  <a:cubicBezTo>
                    <a:pt x="7436" y="740"/>
                    <a:pt x="6978" y="939"/>
                    <a:pt x="6574" y="1097"/>
                  </a:cubicBezTo>
                  <a:cubicBezTo>
                    <a:pt x="6483" y="1120"/>
                    <a:pt x="6392" y="1165"/>
                    <a:pt x="6323" y="1188"/>
                  </a:cubicBezTo>
                  <a:cubicBezTo>
                    <a:pt x="5691" y="1399"/>
                    <a:pt x="5158" y="1550"/>
                    <a:pt x="4587" y="1550"/>
                  </a:cubicBezTo>
                  <a:cubicBezTo>
                    <a:pt x="4292" y="1550"/>
                    <a:pt x="3987" y="1510"/>
                    <a:pt x="3653" y="1417"/>
                  </a:cubicBezTo>
                  <a:cubicBezTo>
                    <a:pt x="2913" y="1237"/>
                    <a:pt x="1886" y="0"/>
                    <a:pt x="115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7" name="Google Shape;2989;p41">
              <a:extLst>
                <a:ext uri="{FF2B5EF4-FFF2-40B4-BE49-F238E27FC236}">
                  <a16:creationId xmlns:a16="http://schemas.microsoft.com/office/drawing/2014/main" id="{2734CAEE-86E7-CCBF-63B6-8B6BE2DDB885}"/>
                </a:ext>
              </a:extLst>
            </p:cNvPr>
            <p:cNvSpPr/>
            <p:nvPr/>
          </p:nvSpPr>
          <p:spPr>
            <a:xfrm>
              <a:off x="4415150" y="2245750"/>
              <a:ext cx="148950" cy="67650"/>
            </a:xfrm>
            <a:custGeom>
              <a:avLst/>
              <a:gdLst/>
              <a:ahLst/>
              <a:cxnLst/>
              <a:rect l="l" t="t" r="r" b="b"/>
              <a:pathLst>
                <a:path w="5958" h="2706" extrusionOk="0">
                  <a:moveTo>
                    <a:pt x="3757" y="1"/>
                  </a:moveTo>
                  <a:cubicBezTo>
                    <a:pt x="3647" y="1"/>
                    <a:pt x="3536" y="5"/>
                    <a:pt x="3424" y="13"/>
                  </a:cubicBezTo>
                  <a:cubicBezTo>
                    <a:pt x="1758" y="127"/>
                    <a:pt x="388" y="1131"/>
                    <a:pt x="0" y="2409"/>
                  </a:cubicBezTo>
                  <a:cubicBezTo>
                    <a:pt x="546" y="2608"/>
                    <a:pt x="1125" y="2705"/>
                    <a:pt x="1712" y="2705"/>
                  </a:cubicBezTo>
                  <a:cubicBezTo>
                    <a:pt x="2206" y="2705"/>
                    <a:pt x="2706" y="2636"/>
                    <a:pt x="3196" y="2501"/>
                  </a:cubicBezTo>
                  <a:cubicBezTo>
                    <a:pt x="4132" y="2250"/>
                    <a:pt x="5501" y="1588"/>
                    <a:pt x="5958" y="629"/>
                  </a:cubicBezTo>
                  <a:cubicBezTo>
                    <a:pt x="5353" y="226"/>
                    <a:pt x="4588" y="1"/>
                    <a:pt x="375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8" name="Google Shape;2990;p41">
              <a:extLst>
                <a:ext uri="{FF2B5EF4-FFF2-40B4-BE49-F238E27FC236}">
                  <a16:creationId xmlns:a16="http://schemas.microsoft.com/office/drawing/2014/main" id="{A21D34AE-EF53-0107-7257-D83D6F8E943E}"/>
                </a:ext>
              </a:extLst>
            </p:cNvPr>
            <p:cNvSpPr/>
            <p:nvPr/>
          </p:nvSpPr>
          <p:spPr>
            <a:xfrm>
              <a:off x="4390600" y="2320525"/>
              <a:ext cx="89050" cy="29975"/>
            </a:xfrm>
            <a:custGeom>
              <a:avLst/>
              <a:gdLst/>
              <a:ahLst/>
              <a:cxnLst/>
              <a:rect l="l" t="t" r="r" b="b"/>
              <a:pathLst>
                <a:path w="3562" h="1199" extrusionOk="0">
                  <a:moveTo>
                    <a:pt x="76" y="0"/>
                  </a:moveTo>
                  <a:cubicBezTo>
                    <a:pt x="62" y="0"/>
                    <a:pt x="52" y="4"/>
                    <a:pt x="46" y="12"/>
                  </a:cubicBezTo>
                  <a:cubicBezTo>
                    <a:pt x="1" y="57"/>
                    <a:pt x="320" y="423"/>
                    <a:pt x="731" y="674"/>
                  </a:cubicBezTo>
                  <a:cubicBezTo>
                    <a:pt x="937" y="811"/>
                    <a:pt x="1165" y="925"/>
                    <a:pt x="1325" y="993"/>
                  </a:cubicBezTo>
                  <a:cubicBezTo>
                    <a:pt x="1507" y="1062"/>
                    <a:pt x="1621" y="1107"/>
                    <a:pt x="1621" y="1107"/>
                  </a:cubicBezTo>
                  <a:cubicBezTo>
                    <a:pt x="1621" y="1107"/>
                    <a:pt x="1735" y="1130"/>
                    <a:pt x="1918" y="1153"/>
                  </a:cubicBezTo>
                  <a:cubicBezTo>
                    <a:pt x="2101" y="1199"/>
                    <a:pt x="2352" y="1199"/>
                    <a:pt x="2603" y="1199"/>
                  </a:cubicBezTo>
                  <a:cubicBezTo>
                    <a:pt x="3105" y="1199"/>
                    <a:pt x="3562" y="993"/>
                    <a:pt x="3539" y="948"/>
                  </a:cubicBezTo>
                  <a:cubicBezTo>
                    <a:pt x="3516" y="856"/>
                    <a:pt x="3059" y="925"/>
                    <a:pt x="2626" y="834"/>
                  </a:cubicBezTo>
                  <a:cubicBezTo>
                    <a:pt x="2397" y="788"/>
                    <a:pt x="2192" y="765"/>
                    <a:pt x="2032" y="697"/>
                  </a:cubicBezTo>
                  <a:cubicBezTo>
                    <a:pt x="1872" y="651"/>
                    <a:pt x="1758" y="605"/>
                    <a:pt x="1758" y="605"/>
                  </a:cubicBezTo>
                  <a:cubicBezTo>
                    <a:pt x="1758" y="605"/>
                    <a:pt x="1644" y="582"/>
                    <a:pt x="1484" y="537"/>
                  </a:cubicBezTo>
                  <a:cubicBezTo>
                    <a:pt x="1325" y="514"/>
                    <a:pt x="1119" y="423"/>
                    <a:pt x="914" y="354"/>
                  </a:cubicBezTo>
                  <a:cubicBezTo>
                    <a:pt x="530" y="213"/>
                    <a:pt x="183" y="0"/>
                    <a:pt x="7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9" name="Google Shape;2991;p41">
              <a:extLst>
                <a:ext uri="{FF2B5EF4-FFF2-40B4-BE49-F238E27FC236}">
                  <a16:creationId xmlns:a16="http://schemas.microsoft.com/office/drawing/2014/main" id="{86726F86-022C-0143-A873-D43D8081FA4C}"/>
                </a:ext>
              </a:extLst>
            </p:cNvPr>
            <p:cNvSpPr/>
            <p:nvPr/>
          </p:nvSpPr>
          <p:spPr>
            <a:xfrm>
              <a:off x="4969125" y="1317650"/>
              <a:ext cx="543375" cy="500750"/>
            </a:xfrm>
            <a:custGeom>
              <a:avLst/>
              <a:gdLst/>
              <a:ahLst/>
              <a:cxnLst/>
              <a:rect l="l" t="t" r="r" b="b"/>
              <a:pathLst>
                <a:path w="21735" h="20030" extrusionOk="0">
                  <a:moveTo>
                    <a:pt x="11279" y="16753"/>
                  </a:moveTo>
                  <a:cubicBezTo>
                    <a:pt x="11279" y="16753"/>
                    <a:pt x="11280" y="16754"/>
                    <a:pt x="11280" y="16754"/>
                  </a:cubicBezTo>
                  <a:cubicBezTo>
                    <a:pt x="11280" y="16754"/>
                    <a:pt x="11279" y="16753"/>
                    <a:pt x="11279" y="16753"/>
                  </a:cubicBezTo>
                  <a:close/>
                  <a:moveTo>
                    <a:pt x="8267" y="0"/>
                  </a:moveTo>
                  <a:lnTo>
                    <a:pt x="8267" y="0"/>
                  </a:lnTo>
                  <a:cubicBezTo>
                    <a:pt x="8108" y="23"/>
                    <a:pt x="7948" y="46"/>
                    <a:pt x="7788" y="91"/>
                  </a:cubicBezTo>
                  <a:cubicBezTo>
                    <a:pt x="6807" y="388"/>
                    <a:pt x="6030" y="1050"/>
                    <a:pt x="5528" y="1940"/>
                  </a:cubicBezTo>
                  <a:cubicBezTo>
                    <a:pt x="5277" y="2374"/>
                    <a:pt x="5117" y="2876"/>
                    <a:pt x="5049" y="3378"/>
                  </a:cubicBezTo>
                  <a:cubicBezTo>
                    <a:pt x="5026" y="3492"/>
                    <a:pt x="5003" y="3721"/>
                    <a:pt x="5003" y="3972"/>
                  </a:cubicBezTo>
                  <a:cubicBezTo>
                    <a:pt x="5003" y="4273"/>
                    <a:pt x="5024" y="4594"/>
                    <a:pt x="5140" y="4706"/>
                  </a:cubicBezTo>
                  <a:lnTo>
                    <a:pt x="5140" y="4706"/>
                  </a:lnTo>
                  <a:cubicBezTo>
                    <a:pt x="4895" y="4510"/>
                    <a:pt x="4630" y="4357"/>
                    <a:pt x="4364" y="4268"/>
                  </a:cubicBezTo>
                  <a:lnTo>
                    <a:pt x="4364" y="4268"/>
                  </a:lnTo>
                  <a:cubicBezTo>
                    <a:pt x="4935" y="5295"/>
                    <a:pt x="5414" y="6460"/>
                    <a:pt x="5117" y="7007"/>
                  </a:cubicBezTo>
                  <a:cubicBezTo>
                    <a:pt x="5042" y="7136"/>
                    <a:pt x="4919" y="7193"/>
                    <a:pt x="4760" y="7193"/>
                  </a:cubicBezTo>
                  <a:cubicBezTo>
                    <a:pt x="4242" y="7193"/>
                    <a:pt x="3342" y="6593"/>
                    <a:pt x="2470" y="5912"/>
                  </a:cubicBezTo>
                  <a:lnTo>
                    <a:pt x="2470" y="5912"/>
                  </a:lnTo>
                  <a:cubicBezTo>
                    <a:pt x="2470" y="6094"/>
                    <a:pt x="2470" y="6254"/>
                    <a:pt x="2493" y="6437"/>
                  </a:cubicBezTo>
                  <a:cubicBezTo>
                    <a:pt x="2606" y="6983"/>
                    <a:pt x="3197" y="8007"/>
                    <a:pt x="3835" y="8080"/>
                  </a:cubicBezTo>
                  <a:lnTo>
                    <a:pt x="3835" y="8080"/>
                  </a:lnTo>
                  <a:cubicBezTo>
                    <a:pt x="3607" y="8054"/>
                    <a:pt x="3394" y="8042"/>
                    <a:pt x="3195" y="8042"/>
                  </a:cubicBezTo>
                  <a:cubicBezTo>
                    <a:pt x="0" y="8042"/>
                    <a:pt x="531" y="11194"/>
                    <a:pt x="1648" y="13901"/>
                  </a:cubicBezTo>
                  <a:lnTo>
                    <a:pt x="3063" y="16183"/>
                  </a:lnTo>
                  <a:cubicBezTo>
                    <a:pt x="4364" y="16229"/>
                    <a:pt x="5848" y="16092"/>
                    <a:pt x="7058" y="16548"/>
                  </a:cubicBezTo>
                  <a:cubicBezTo>
                    <a:pt x="7788" y="16822"/>
                    <a:pt x="8062" y="17256"/>
                    <a:pt x="8929" y="17279"/>
                  </a:cubicBezTo>
                  <a:cubicBezTo>
                    <a:pt x="8936" y="17279"/>
                    <a:pt x="8943" y="17279"/>
                    <a:pt x="8951" y="17279"/>
                  </a:cubicBezTo>
                  <a:cubicBezTo>
                    <a:pt x="9368" y="17279"/>
                    <a:pt x="10711" y="16730"/>
                    <a:pt x="11163" y="16730"/>
                  </a:cubicBezTo>
                  <a:cubicBezTo>
                    <a:pt x="11214" y="16730"/>
                    <a:pt x="11253" y="16737"/>
                    <a:pt x="11279" y="16753"/>
                  </a:cubicBezTo>
                  <a:lnTo>
                    <a:pt x="11279" y="16753"/>
                  </a:lnTo>
                  <a:cubicBezTo>
                    <a:pt x="9819" y="15841"/>
                    <a:pt x="8130" y="15429"/>
                    <a:pt x="7765" y="13558"/>
                  </a:cubicBezTo>
                  <a:cubicBezTo>
                    <a:pt x="7526" y="12299"/>
                    <a:pt x="7680" y="9656"/>
                    <a:pt x="9384" y="9656"/>
                  </a:cubicBezTo>
                  <a:cubicBezTo>
                    <a:pt x="9472" y="9656"/>
                    <a:pt x="9564" y="9663"/>
                    <a:pt x="9660" y="9678"/>
                  </a:cubicBezTo>
                  <a:cubicBezTo>
                    <a:pt x="11782" y="9975"/>
                    <a:pt x="9454" y="13581"/>
                    <a:pt x="9454" y="13581"/>
                  </a:cubicBezTo>
                  <a:cubicBezTo>
                    <a:pt x="9454" y="13581"/>
                    <a:pt x="11008" y="12075"/>
                    <a:pt x="12529" y="12075"/>
                  </a:cubicBezTo>
                  <a:cubicBezTo>
                    <a:pt x="12834" y="12075"/>
                    <a:pt x="13137" y="12135"/>
                    <a:pt x="13426" y="12280"/>
                  </a:cubicBezTo>
                  <a:cubicBezTo>
                    <a:pt x="15161" y="13147"/>
                    <a:pt x="15229" y="14152"/>
                    <a:pt x="13928" y="16001"/>
                  </a:cubicBezTo>
                  <a:cubicBezTo>
                    <a:pt x="13235" y="16997"/>
                    <a:pt x="12310" y="17230"/>
                    <a:pt x="11595" y="17230"/>
                  </a:cubicBezTo>
                  <a:cubicBezTo>
                    <a:pt x="10968" y="17230"/>
                    <a:pt x="10504" y="17051"/>
                    <a:pt x="10504" y="17051"/>
                  </a:cubicBezTo>
                  <a:lnTo>
                    <a:pt x="10504" y="17051"/>
                  </a:lnTo>
                  <a:lnTo>
                    <a:pt x="11760" y="19675"/>
                  </a:lnTo>
                  <a:cubicBezTo>
                    <a:pt x="12125" y="19310"/>
                    <a:pt x="12467" y="18854"/>
                    <a:pt x="12787" y="18306"/>
                  </a:cubicBezTo>
                  <a:cubicBezTo>
                    <a:pt x="14077" y="19536"/>
                    <a:pt x="15471" y="20030"/>
                    <a:pt x="16722" y="20030"/>
                  </a:cubicBezTo>
                  <a:cubicBezTo>
                    <a:pt x="18326" y="20030"/>
                    <a:pt x="19693" y="19216"/>
                    <a:pt x="20296" y="18100"/>
                  </a:cubicBezTo>
                  <a:cubicBezTo>
                    <a:pt x="17968" y="17461"/>
                    <a:pt x="15731" y="14540"/>
                    <a:pt x="17580" y="13764"/>
                  </a:cubicBezTo>
                  <a:cubicBezTo>
                    <a:pt x="18008" y="13595"/>
                    <a:pt x="18405" y="13525"/>
                    <a:pt x="18772" y="13525"/>
                  </a:cubicBezTo>
                  <a:cubicBezTo>
                    <a:pt x="19247" y="13525"/>
                    <a:pt x="19672" y="13642"/>
                    <a:pt x="20045" y="13809"/>
                  </a:cubicBezTo>
                  <a:cubicBezTo>
                    <a:pt x="19840" y="13421"/>
                    <a:pt x="19680" y="13193"/>
                    <a:pt x="19680" y="13193"/>
                  </a:cubicBezTo>
                  <a:cubicBezTo>
                    <a:pt x="19680" y="13193"/>
                    <a:pt x="21734" y="11344"/>
                    <a:pt x="21620" y="9084"/>
                  </a:cubicBezTo>
                  <a:lnTo>
                    <a:pt x="21620" y="9084"/>
                  </a:lnTo>
                  <a:cubicBezTo>
                    <a:pt x="20580" y="9554"/>
                    <a:pt x="19371" y="9967"/>
                    <a:pt x="18321" y="9967"/>
                  </a:cubicBezTo>
                  <a:cubicBezTo>
                    <a:pt x="17482" y="9967"/>
                    <a:pt x="16745" y="9703"/>
                    <a:pt x="16279" y="8993"/>
                  </a:cubicBezTo>
                  <a:cubicBezTo>
                    <a:pt x="15275" y="7487"/>
                    <a:pt x="16621" y="6163"/>
                    <a:pt x="18082" y="5295"/>
                  </a:cubicBezTo>
                  <a:cubicBezTo>
                    <a:pt x="17953" y="5282"/>
                    <a:pt x="17825" y="5276"/>
                    <a:pt x="17699" y="5276"/>
                  </a:cubicBezTo>
                  <a:cubicBezTo>
                    <a:pt x="16302" y="5276"/>
                    <a:pt x="15206" y="6026"/>
                    <a:pt x="15206" y="6026"/>
                  </a:cubicBezTo>
                  <a:cubicBezTo>
                    <a:pt x="15206" y="6026"/>
                    <a:pt x="16119" y="4930"/>
                    <a:pt x="16348" y="3880"/>
                  </a:cubicBezTo>
                  <a:lnTo>
                    <a:pt x="16348" y="3880"/>
                  </a:lnTo>
                  <a:cubicBezTo>
                    <a:pt x="15557" y="4874"/>
                    <a:pt x="14475" y="5958"/>
                    <a:pt x="13568" y="5958"/>
                  </a:cubicBezTo>
                  <a:cubicBezTo>
                    <a:pt x="13559" y="5958"/>
                    <a:pt x="13549" y="5958"/>
                    <a:pt x="13540" y="5957"/>
                  </a:cubicBezTo>
                  <a:cubicBezTo>
                    <a:pt x="12673" y="5912"/>
                    <a:pt x="13106" y="4223"/>
                    <a:pt x="13700" y="2648"/>
                  </a:cubicBezTo>
                  <a:lnTo>
                    <a:pt x="13700" y="2648"/>
                  </a:lnTo>
                  <a:cubicBezTo>
                    <a:pt x="12947" y="3264"/>
                    <a:pt x="12444" y="4154"/>
                    <a:pt x="12444" y="4154"/>
                  </a:cubicBezTo>
                  <a:cubicBezTo>
                    <a:pt x="12399" y="3949"/>
                    <a:pt x="12353" y="3743"/>
                    <a:pt x="12307" y="3515"/>
                  </a:cubicBezTo>
                  <a:cubicBezTo>
                    <a:pt x="12216" y="4246"/>
                    <a:pt x="12079" y="5022"/>
                    <a:pt x="11874" y="5455"/>
                  </a:cubicBezTo>
                  <a:cubicBezTo>
                    <a:pt x="11632" y="5976"/>
                    <a:pt x="11200" y="6745"/>
                    <a:pt x="10446" y="6745"/>
                  </a:cubicBezTo>
                  <a:cubicBezTo>
                    <a:pt x="9846" y="6745"/>
                    <a:pt x="9043" y="6258"/>
                    <a:pt x="7971" y="4771"/>
                  </a:cubicBezTo>
                  <a:cubicBezTo>
                    <a:pt x="5962" y="2009"/>
                    <a:pt x="7628" y="457"/>
                    <a:pt x="8267"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0" name="Google Shape;2992;p41">
              <a:extLst>
                <a:ext uri="{FF2B5EF4-FFF2-40B4-BE49-F238E27FC236}">
                  <a16:creationId xmlns:a16="http://schemas.microsoft.com/office/drawing/2014/main" id="{FA2FB74E-DE3B-21B2-E5D6-215C547329B0}"/>
                </a:ext>
              </a:extLst>
            </p:cNvPr>
            <p:cNvSpPr/>
            <p:nvPr/>
          </p:nvSpPr>
          <p:spPr>
            <a:xfrm>
              <a:off x="5155825" y="1550050"/>
              <a:ext cx="189475" cy="201350"/>
            </a:xfrm>
            <a:custGeom>
              <a:avLst/>
              <a:gdLst/>
              <a:ahLst/>
              <a:cxnLst/>
              <a:rect l="l" t="t" r="r" b="b"/>
              <a:pathLst>
                <a:path w="7579" h="8054" extrusionOk="0">
                  <a:moveTo>
                    <a:pt x="1826" y="0"/>
                  </a:moveTo>
                  <a:cubicBezTo>
                    <a:pt x="1563" y="0"/>
                    <a:pt x="1305" y="61"/>
                    <a:pt x="1073" y="177"/>
                  </a:cubicBezTo>
                  <a:cubicBezTo>
                    <a:pt x="731" y="359"/>
                    <a:pt x="480" y="633"/>
                    <a:pt x="343" y="907"/>
                  </a:cubicBezTo>
                  <a:cubicBezTo>
                    <a:pt x="183" y="1204"/>
                    <a:pt x="115" y="1478"/>
                    <a:pt x="69" y="1683"/>
                  </a:cubicBezTo>
                  <a:cubicBezTo>
                    <a:pt x="0" y="2139"/>
                    <a:pt x="23" y="2413"/>
                    <a:pt x="46" y="2413"/>
                  </a:cubicBezTo>
                  <a:cubicBezTo>
                    <a:pt x="47" y="2414"/>
                    <a:pt x="48" y="2415"/>
                    <a:pt x="49" y="2415"/>
                  </a:cubicBezTo>
                  <a:cubicBezTo>
                    <a:pt x="71" y="2415"/>
                    <a:pt x="96" y="2145"/>
                    <a:pt x="206" y="1729"/>
                  </a:cubicBezTo>
                  <a:cubicBezTo>
                    <a:pt x="274" y="1523"/>
                    <a:pt x="366" y="1272"/>
                    <a:pt x="525" y="1021"/>
                  </a:cubicBezTo>
                  <a:cubicBezTo>
                    <a:pt x="662" y="770"/>
                    <a:pt x="891" y="542"/>
                    <a:pt x="1187" y="405"/>
                  </a:cubicBezTo>
                  <a:cubicBezTo>
                    <a:pt x="1348" y="331"/>
                    <a:pt x="1529" y="290"/>
                    <a:pt x="1715" y="290"/>
                  </a:cubicBezTo>
                  <a:cubicBezTo>
                    <a:pt x="1873" y="290"/>
                    <a:pt x="2035" y="319"/>
                    <a:pt x="2192" y="382"/>
                  </a:cubicBezTo>
                  <a:cubicBezTo>
                    <a:pt x="2511" y="496"/>
                    <a:pt x="2808" y="747"/>
                    <a:pt x="2945" y="1067"/>
                  </a:cubicBezTo>
                  <a:cubicBezTo>
                    <a:pt x="3105" y="1386"/>
                    <a:pt x="3128" y="1751"/>
                    <a:pt x="3036" y="2094"/>
                  </a:cubicBezTo>
                  <a:cubicBezTo>
                    <a:pt x="2973" y="2434"/>
                    <a:pt x="2830" y="2734"/>
                    <a:pt x="2681" y="2995"/>
                  </a:cubicBezTo>
                  <a:lnTo>
                    <a:pt x="2681" y="2995"/>
                  </a:lnTo>
                  <a:cubicBezTo>
                    <a:pt x="2678" y="2999"/>
                    <a:pt x="2674" y="3003"/>
                    <a:pt x="2671" y="3007"/>
                  </a:cubicBezTo>
                  <a:cubicBezTo>
                    <a:pt x="2672" y="3007"/>
                    <a:pt x="2673" y="3008"/>
                    <a:pt x="2674" y="3009"/>
                  </a:cubicBezTo>
                  <a:lnTo>
                    <a:pt x="2674" y="3009"/>
                  </a:lnTo>
                  <a:cubicBezTo>
                    <a:pt x="2665" y="3023"/>
                    <a:pt x="2657" y="3038"/>
                    <a:pt x="2648" y="3053"/>
                  </a:cubicBezTo>
                  <a:lnTo>
                    <a:pt x="1530" y="4856"/>
                  </a:lnTo>
                  <a:lnTo>
                    <a:pt x="2991" y="3326"/>
                  </a:lnTo>
                  <a:cubicBezTo>
                    <a:pt x="3006" y="3311"/>
                    <a:pt x="3021" y="3295"/>
                    <a:pt x="3036" y="3280"/>
                  </a:cubicBezTo>
                  <a:lnTo>
                    <a:pt x="3036" y="3280"/>
                  </a:lnTo>
                  <a:cubicBezTo>
                    <a:pt x="3036" y="3281"/>
                    <a:pt x="3036" y="3281"/>
                    <a:pt x="3036" y="3281"/>
                  </a:cubicBezTo>
                  <a:cubicBezTo>
                    <a:pt x="3037" y="3280"/>
                    <a:pt x="3037" y="3280"/>
                    <a:pt x="3037" y="3279"/>
                  </a:cubicBezTo>
                  <a:lnTo>
                    <a:pt x="3037" y="3279"/>
                  </a:lnTo>
                  <a:cubicBezTo>
                    <a:pt x="3553" y="2769"/>
                    <a:pt x="4167" y="2619"/>
                    <a:pt x="4566" y="2619"/>
                  </a:cubicBezTo>
                  <a:cubicBezTo>
                    <a:pt x="4680" y="2619"/>
                    <a:pt x="4771" y="2642"/>
                    <a:pt x="4862" y="2642"/>
                  </a:cubicBezTo>
                  <a:cubicBezTo>
                    <a:pt x="4954" y="2664"/>
                    <a:pt x="5022" y="2664"/>
                    <a:pt x="5068" y="2687"/>
                  </a:cubicBezTo>
                  <a:cubicBezTo>
                    <a:pt x="5182" y="2710"/>
                    <a:pt x="5250" y="2733"/>
                    <a:pt x="5250" y="2733"/>
                  </a:cubicBezTo>
                  <a:cubicBezTo>
                    <a:pt x="5250" y="2733"/>
                    <a:pt x="5387" y="2756"/>
                    <a:pt x="5616" y="2847"/>
                  </a:cubicBezTo>
                  <a:cubicBezTo>
                    <a:pt x="5844" y="2938"/>
                    <a:pt x="6163" y="3121"/>
                    <a:pt x="6460" y="3418"/>
                  </a:cubicBezTo>
                  <a:cubicBezTo>
                    <a:pt x="6757" y="3714"/>
                    <a:pt x="7008" y="4148"/>
                    <a:pt x="7099" y="4673"/>
                  </a:cubicBezTo>
                  <a:cubicBezTo>
                    <a:pt x="7168" y="5198"/>
                    <a:pt x="7031" y="5792"/>
                    <a:pt x="6757" y="6294"/>
                  </a:cubicBezTo>
                  <a:cubicBezTo>
                    <a:pt x="6460" y="6796"/>
                    <a:pt x="6026" y="7230"/>
                    <a:pt x="5547" y="7503"/>
                  </a:cubicBezTo>
                  <a:cubicBezTo>
                    <a:pt x="5169" y="7720"/>
                    <a:pt x="4762" y="7822"/>
                    <a:pt x="4395" y="7822"/>
                  </a:cubicBezTo>
                  <a:cubicBezTo>
                    <a:pt x="4296" y="7822"/>
                    <a:pt x="4201" y="7815"/>
                    <a:pt x="4109" y="7800"/>
                  </a:cubicBezTo>
                  <a:cubicBezTo>
                    <a:pt x="3653" y="7755"/>
                    <a:pt x="3356" y="7503"/>
                    <a:pt x="3150" y="7366"/>
                  </a:cubicBezTo>
                  <a:cubicBezTo>
                    <a:pt x="2968" y="7161"/>
                    <a:pt x="2854" y="7070"/>
                    <a:pt x="2831" y="7070"/>
                  </a:cubicBezTo>
                  <a:lnTo>
                    <a:pt x="2831" y="7070"/>
                  </a:lnTo>
                  <a:cubicBezTo>
                    <a:pt x="2808" y="7093"/>
                    <a:pt x="2899" y="7207"/>
                    <a:pt x="3082" y="7435"/>
                  </a:cubicBezTo>
                  <a:cubicBezTo>
                    <a:pt x="3265" y="7618"/>
                    <a:pt x="3584" y="7914"/>
                    <a:pt x="4063" y="8006"/>
                  </a:cubicBezTo>
                  <a:cubicBezTo>
                    <a:pt x="4199" y="8038"/>
                    <a:pt x="4343" y="8054"/>
                    <a:pt x="4493" y="8054"/>
                  </a:cubicBezTo>
                  <a:cubicBezTo>
                    <a:pt x="4874" y="8054"/>
                    <a:pt x="5291" y="7951"/>
                    <a:pt x="5684" y="7755"/>
                  </a:cubicBezTo>
                  <a:cubicBezTo>
                    <a:pt x="6232" y="7481"/>
                    <a:pt x="6711" y="7024"/>
                    <a:pt x="7076" y="6476"/>
                  </a:cubicBezTo>
                  <a:cubicBezTo>
                    <a:pt x="7419" y="5928"/>
                    <a:pt x="7578" y="5244"/>
                    <a:pt x="7510" y="4627"/>
                  </a:cubicBezTo>
                  <a:cubicBezTo>
                    <a:pt x="7464" y="3988"/>
                    <a:pt x="7145" y="3441"/>
                    <a:pt x="6802" y="3098"/>
                  </a:cubicBezTo>
                  <a:cubicBezTo>
                    <a:pt x="6460" y="2710"/>
                    <a:pt x="6095" y="2505"/>
                    <a:pt x="5821" y="2391"/>
                  </a:cubicBezTo>
                  <a:cubicBezTo>
                    <a:pt x="5547" y="2254"/>
                    <a:pt x="5387" y="2231"/>
                    <a:pt x="5387" y="2231"/>
                  </a:cubicBezTo>
                  <a:cubicBezTo>
                    <a:pt x="5387" y="2231"/>
                    <a:pt x="5319" y="2208"/>
                    <a:pt x="5182" y="2162"/>
                  </a:cubicBezTo>
                  <a:cubicBezTo>
                    <a:pt x="5113" y="2139"/>
                    <a:pt x="5022" y="2139"/>
                    <a:pt x="4908" y="2139"/>
                  </a:cubicBezTo>
                  <a:cubicBezTo>
                    <a:pt x="4817" y="2117"/>
                    <a:pt x="4703" y="2117"/>
                    <a:pt x="4566" y="2117"/>
                  </a:cubicBezTo>
                  <a:cubicBezTo>
                    <a:pt x="4241" y="2117"/>
                    <a:pt x="3811" y="2204"/>
                    <a:pt x="3395" y="2428"/>
                  </a:cubicBezTo>
                  <a:lnTo>
                    <a:pt x="3395" y="2428"/>
                  </a:lnTo>
                  <a:cubicBezTo>
                    <a:pt x="3416" y="2349"/>
                    <a:pt x="3433" y="2268"/>
                    <a:pt x="3447" y="2185"/>
                  </a:cubicBezTo>
                  <a:cubicBezTo>
                    <a:pt x="3516" y="1774"/>
                    <a:pt x="3493" y="1295"/>
                    <a:pt x="3287" y="907"/>
                  </a:cubicBezTo>
                  <a:cubicBezTo>
                    <a:pt x="3082" y="496"/>
                    <a:pt x="2694" y="199"/>
                    <a:pt x="2283" y="62"/>
                  </a:cubicBezTo>
                  <a:cubicBezTo>
                    <a:pt x="2132" y="21"/>
                    <a:pt x="1979" y="0"/>
                    <a:pt x="182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1" name="Google Shape;2993;p41">
              <a:extLst>
                <a:ext uri="{FF2B5EF4-FFF2-40B4-BE49-F238E27FC236}">
                  <a16:creationId xmlns:a16="http://schemas.microsoft.com/office/drawing/2014/main" id="{89843BC0-71EF-E379-5B83-005DD0297B8A}"/>
                </a:ext>
              </a:extLst>
            </p:cNvPr>
            <p:cNvSpPr/>
            <p:nvPr/>
          </p:nvSpPr>
          <p:spPr>
            <a:xfrm>
              <a:off x="5174075" y="1351025"/>
              <a:ext cx="67950" cy="88925"/>
            </a:xfrm>
            <a:custGeom>
              <a:avLst/>
              <a:gdLst/>
              <a:ahLst/>
              <a:cxnLst/>
              <a:rect l="l" t="t" r="r" b="b"/>
              <a:pathLst>
                <a:path w="2718" h="3557" extrusionOk="0">
                  <a:moveTo>
                    <a:pt x="300" y="0"/>
                  </a:moveTo>
                  <a:cubicBezTo>
                    <a:pt x="238" y="0"/>
                    <a:pt x="183" y="19"/>
                    <a:pt x="138" y="57"/>
                  </a:cubicBezTo>
                  <a:cubicBezTo>
                    <a:pt x="1" y="217"/>
                    <a:pt x="69" y="605"/>
                    <a:pt x="298" y="925"/>
                  </a:cubicBezTo>
                  <a:cubicBezTo>
                    <a:pt x="482" y="1143"/>
                    <a:pt x="692" y="1275"/>
                    <a:pt x="853" y="1275"/>
                  </a:cubicBezTo>
                  <a:cubicBezTo>
                    <a:pt x="911" y="1275"/>
                    <a:pt x="963" y="1258"/>
                    <a:pt x="1005" y="1221"/>
                  </a:cubicBezTo>
                  <a:cubicBezTo>
                    <a:pt x="1165" y="1062"/>
                    <a:pt x="1074" y="674"/>
                    <a:pt x="845" y="354"/>
                  </a:cubicBezTo>
                  <a:cubicBezTo>
                    <a:pt x="665" y="124"/>
                    <a:pt x="460" y="0"/>
                    <a:pt x="300" y="0"/>
                  </a:cubicBezTo>
                  <a:close/>
                  <a:moveTo>
                    <a:pt x="1524" y="1776"/>
                  </a:moveTo>
                  <a:cubicBezTo>
                    <a:pt x="1436" y="1776"/>
                    <a:pt x="1359" y="1803"/>
                    <a:pt x="1302" y="1861"/>
                  </a:cubicBezTo>
                  <a:cubicBezTo>
                    <a:pt x="1097" y="2066"/>
                    <a:pt x="1188" y="2614"/>
                    <a:pt x="1530" y="3047"/>
                  </a:cubicBezTo>
                  <a:cubicBezTo>
                    <a:pt x="1773" y="3371"/>
                    <a:pt x="2061" y="3557"/>
                    <a:pt x="2281" y="3557"/>
                  </a:cubicBezTo>
                  <a:cubicBezTo>
                    <a:pt x="2372" y="3557"/>
                    <a:pt x="2452" y="3525"/>
                    <a:pt x="2512" y="3458"/>
                  </a:cubicBezTo>
                  <a:cubicBezTo>
                    <a:pt x="2717" y="3253"/>
                    <a:pt x="2626" y="2728"/>
                    <a:pt x="2283" y="2271"/>
                  </a:cubicBezTo>
                  <a:cubicBezTo>
                    <a:pt x="2053" y="1958"/>
                    <a:pt x="1751" y="1776"/>
                    <a:pt x="1524" y="177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2" name="Google Shape;2994;p41">
              <a:extLst>
                <a:ext uri="{FF2B5EF4-FFF2-40B4-BE49-F238E27FC236}">
                  <a16:creationId xmlns:a16="http://schemas.microsoft.com/office/drawing/2014/main" id="{4D49B55C-D408-3C0C-158A-9262BEFF5156}"/>
                </a:ext>
              </a:extLst>
            </p:cNvPr>
            <p:cNvSpPr/>
            <p:nvPr/>
          </p:nvSpPr>
          <p:spPr>
            <a:xfrm>
              <a:off x="4265650" y="1130625"/>
              <a:ext cx="616875" cy="501175"/>
            </a:xfrm>
            <a:custGeom>
              <a:avLst/>
              <a:gdLst/>
              <a:ahLst/>
              <a:cxnLst/>
              <a:rect l="l" t="t" r="r" b="b"/>
              <a:pathLst>
                <a:path w="24675" h="20047" extrusionOk="0">
                  <a:moveTo>
                    <a:pt x="16164" y="1"/>
                  </a:moveTo>
                  <a:cubicBezTo>
                    <a:pt x="14485" y="1"/>
                    <a:pt x="12720" y="1423"/>
                    <a:pt x="12006" y="2939"/>
                  </a:cubicBezTo>
                  <a:cubicBezTo>
                    <a:pt x="12006" y="2939"/>
                    <a:pt x="11389" y="110"/>
                    <a:pt x="9744" y="110"/>
                  </a:cubicBezTo>
                  <a:cubicBezTo>
                    <a:pt x="9628" y="110"/>
                    <a:pt x="9507" y="124"/>
                    <a:pt x="9381" y="154"/>
                  </a:cubicBezTo>
                  <a:cubicBezTo>
                    <a:pt x="7441" y="633"/>
                    <a:pt x="8811" y="3897"/>
                    <a:pt x="8811" y="3897"/>
                  </a:cubicBezTo>
                  <a:cubicBezTo>
                    <a:pt x="8811" y="3897"/>
                    <a:pt x="7533" y="2266"/>
                    <a:pt x="5590" y="2266"/>
                  </a:cubicBezTo>
                  <a:cubicBezTo>
                    <a:pt x="4872" y="2266"/>
                    <a:pt x="4064" y="2489"/>
                    <a:pt x="3196" y="3099"/>
                  </a:cubicBezTo>
                  <a:cubicBezTo>
                    <a:pt x="0" y="5335"/>
                    <a:pt x="2419" y="9398"/>
                    <a:pt x="2419" y="9398"/>
                  </a:cubicBezTo>
                  <a:cubicBezTo>
                    <a:pt x="2419" y="9398"/>
                    <a:pt x="388" y="10905"/>
                    <a:pt x="320" y="13324"/>
                  </a:cubicBezTo>
                  <a:cubicBezTo>
                    <a:pt x="268" y="15141"/>
                    <a:pt x="2083" y="17035"/>
                    <a:pt x="4671" y="17035"/>
                  </a:cubicBezTo>
                  <a:cubicBezTo>
                    <a:pt x="5530" y="17035"/>
                    <a:pt x="6474" y="16826"/>
                    <a:pt x="7464" y="16337"/>
                  </a:cubicBezTo>
                  <a:cubicBezTo>
                    <a:pt x="8054" y="19013"/>
                    <a:pt x="9727" y="20047"/>
                    <a:pt x="11651" y="20047"/>
                  </a:cubicBezTo>
                  <a:cubicBezTo>
                    <a:pt x="13371" y="20047"/>
                    <a:pt x="15293" y="19221"/>
                    <a:pt x="16822" y="18003"/>
                  </a:cubicBezTo>
                  <a:cubicBezTo>
                    <a:pt x="18899" y="16360"/>
                    <a:pt x="24674" y="10357"/>
                    <a:pt x="19059" y="9239"/>
                  </a:cubicBezTo>
                  <a:lnTo>
                    <a:pt x="19059" y="9239"/>
                  </a:lnTo>
                  <a:cubicBezTo>
                    <a:pt x="19100" y="9246"/>
                    <a:pt x="19143" y="9250"/>
                    <a:pt x="19187" y="9250"/>
                  </a:cubicBezTo>
                  <a:cubicBezTo>
                    <a:pt x="19792" y="9250"/>
                    <a:pt x="20582" y="8543"/>
                    <a:pt x="20817" y="8074"/>
                  </a:cubicBezTo>
                  <a:cubicBezTo>
                    <a:pt x="21182" y="7367"/>
                    <a:pt x="21159" y="6500"/>
                    <a:pt x="20634" y="5860"/>
                  </a:cubicBezTo>
                  <a:cubicBezTo>
                    <a:pt x="20353" y="5544"/>
                    <a:pt x="20048" y="5432"/>
                    <a:pt x="19728" y="5432"/>
                  </a:cubicBezTo>
                  <a:cubicBezTo>
                    <a:pt x="19424" y="5432"/>
                    <a:pt x="19107" y="5533"/>
                    <a:pt x="18785" y="5655"/>
                  </a:cubicBezTo>
                  <a:cubicBezTo>
                    <a:pt x="18945" y="5587"/>
                    <a:pt x="19082" y="5290"/>
                    <a:pt x="19173" y="4970"/>
                  </a:cubicBezTo>
                  <a:cubicBezTo>
                    <a:pt x="19242" y="4742"/>
                    <a:pt x="19287" y="4491"/>
                    <a:pt x="19310" y="4377"/>
                  </a:cubicBezTo>
                  <a:cubicBezTo>
                    <a:pt x="19379" y="3897"/>
                    <a:pt x="19379" y="3372"/>
                    <a:pt x="19265" y="2893"/>
                  </a:cubicBezTo>
                  <a:cubicBezTo>
                    <a:pt x="19059" y="1866"/>
                    <a:pt x="18534" y="1021"/>
                    <a:pt x="17667" y="451"/>
                  </a:cubicBezTo>
                  <a:cubicBezTo>
                    <a:pt x="17197" y="137"/>
                    <a:pt x="16684" y="1"/>
                    <a:pt x="1616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3" name="Google Shape;2995;p41">
              <a:extLst>
                <a:ext uri="{FF2B5EF4-FFF2-40B4-BE49-F238E27FC236}">
                  <a16:creationId xmlns:a16="http://schemas.microsoft.com/office/drawing/2014/main" id="{88D0A240-4E7F-5A3E-EBB7-323CA111EEA6}"/>
                </a:ext>
              </a:extLst>
            </p:cNvPr>
            <p:cNvSpPr/>
            <p:nvPr/>
          </p:nvSpPr>
          <p:spPr>
            <a:xfrm>
              <a:off x="4274775" y="1136175"/>
              <a:ext cx="563800" cy="443400"/>
            </a:xfrm>
            <a:custGeom>
              <a:avLst/>
              <a:gdLst/>
              <a:ahLst/>
              <a:cxnLst/>
              <a:rect l="l" t="t" r="r" b="b"/>
              <a:pathLst>
                <a:path w="22552" h="17736" extrusionOk="0">
                  <a:moveTo>
                    <a:pt x="8999" y="15086"/>
                  </a:moveTo>
                  <a:cubicBezTo>
                    <a:pt x="8997" y="15087"/>
                    <a:pt x="8995" y="15088"/>
                    <a:pt x="8993" y="15088"/>
                  </a:cubicBezTo>
                  <a:cubicBezTo>
                    <a:pt x="8995" y="15088"/>
                    <a:pt x="8997" y="15087"/>
                    <a:pt x="8999" y="15086"/>
                  </a:cubicBezTo>
                  <a:close/>
                  <a:moveTo>
                    <a:pt x="16868" y="1"/>
                  </a:moveTo>
                  <a:lnTo>
                    <a:pt x="16868" y="1"/>
                  </a:lnTo>
                  <a:cubicBezTo>
                    <a:pt x="17347" y="617"/>
                    <a:pt x="18466" y="2580"/>
                    <a:pt x="15727" y="4634"/>
                  </a:cubicBezTo>
                  <a:cubicBezTo>
                    <a:pt x="14553" y="5517"/>
                    <a:pt x="13735" y="5836"/>
                    <a:pt x="13162" y="5836"/>
                  </a:cubicBezTo>
                  <a:cubicBezTo>
                    <a:pt x="12120" y="5836"/>
                    <a:pt x="11889" y="4780"/>
                    <a:pt x="11801" y="4132"/>
                  </a:cubicBezTo>
                  <a:cubicBezTo>
                    <a:pt x="11732" y="3653"/>
                    <a:pt x="11847" y="2854"/>
                    <a:pt x="11961" y="2146"/>
                  </a:cubicBezTo>
                  <a:lnTo>
                    <a:pt x="11961" y="2146"/>
                  </a:lnTo>
                  <a:cubicBezTo>
                    <a:pt x="11847" y="2329"/>
                    <a:pt x="11732" y="2534"/>
                    <a:pt x="11641" y="2717"/>
                  </a:cubicBezTo>
                  <a:cubicBezTo>
                    <a:pt x="11641" y="2717"/>
                    <a:pt x="11436" y="1712"/>
                    <a:pt x="10888" y="891"/>
                  </a:cubicBezTo>
                  <a:lnTo>
                    <a:pt x="10888" y="891"/>
                  </a:lnTo>
                  <a:cubicBezTo>
                    <a:pt x="10995" y="2480"/>
                    <a:pt x="10921" y="4129"/>
                    <a:pt x="10190" y="4129"/>
                  </a:cubicBezTo>
                  <a:cubicBezTo>
                    <a:pt x="10143" y="4129"/>
                    <a:pt x="10095" y="4123"/>
                    <a:pt x="10043" y="4109"/>
                  </a:cubicBezTo>
                  <a:cubicBezTo>
                    <a:pt x="9176" y="3858"/>
                    <a:pt x="8468" y="2489"/>
                    <a:pt x="7989" y="1279"/>
                  </a:cubicBezTo>
                  <a:lnTo>
                    <a:pt x="7989" y="1279"/>
                  </a:lnTo>
                  <a:cubicBezTo>
                    <a:pt x="7898" y="2352"/>
                    <a:pt x="8446" y="3675"/>
                    <a:pt x="8446" y="3675"/>
                  </a:cubicBezTo>
                  <a:cubicBezTo>
                    <a:pt x="8446" y="3675"/>
                    <a:pt x="7464" y="2420"/>
                    <a:pt x="5912" y="2101"/>
                  </a:cubicBezTo>
                  <a:lnTo>
                    <a:pt x="5912" y="2101"/>
                  </a:lnTo>
                  <a:cubicBezTo>
                    <a:pt x="7053" y="3379"/>
                    <a:pt x="7943" y="5045"/>
                    <a:pt x="6528" y="6186"/>
                  </a:cubicBezTo>
                  <a:cubicBezTo>
                    <a:pt x="6122" y="6517"/>
                    <a:pt x="5670" y="6657"/>
                    <a:pt x="5196" y="6657"/>
                  </a:cubicBezTo>
                  <a:cubicBezTo>
                    <a:pt x="3938" y="6657"/>
                    <a:pt x="2526" y="5674"/>
                    <a:pt x="1415" y="4680"/>
                  </a:cubicBezTo>
                  <a:lnTo>
                    <a:pt x="1415" y="4680"/>
                  </a:lnTo>
                  <a:cubicBezTo>
                    <a:pt x="639" y="6803"/>
                    <a:pt x="2054" y="9176"/>
                    <a:pt x="2054" y="9176"/>
                  </a:cubicBezTo>
                  <a:cubicBezTo>
                    <a:pt x="2054" y="9176"/>
                    <a:pt x="1826" y="9336"/>
                    <a:pt x="1507" y="9656"/>
                  </a:cubicBezTo>
                  <a:cubicBezTo>
                    <a:pt x="1641" y="9638"/>
                    <a:pt x="1781" y="9628"/>
                    <a:pt x="1924" y="9628"/>
                  </a:cubicBezTo>
                  <a:cubicBezTo>
                    <a:pt x="2535" y="9628"/>
                    <a:pt x="3215" y="9809"/>
                    <a:pt x="3881" y="10363"/>
                  </a:cubicBezTo>
                  <a:cubicBezTo>
                    <a:pt x="5378" y="11615"/>
                    <a:pt x="2521" y="13676"/>
                    <a:pt x="151" y="13676"/>
                  </a:cubicBezTo>
                  <a:cubicBezTo>
                    <a:pt x="101" y="13676"/>
                    <a:pt x="50" y="13675"/>
                    <a:pt x="0" y="13673"/>
                  </a:cubicBezTo>
                  <a:lnTo>
                    <a:pt x="0" y="13673"/>
                  </a:lnTo>
                  <a:cubicBezTo>
                    <a:pt x="300" y="15290"/>
                    <a:pt x="2000" y="16809"/>
                    <a:pt x="4317" y="16809"/>
                  </a:cubicBezTo>
                  <a:cubicBezTo>
                    <a:pt x="5173" y="16809"/>
                    <a:pt x="6114" y="16602"/>
                    <a:pt x="7099" y="16115"/>
                  </a:cubicBezTo>
                  <a:cubicBezTo>
                    <a:pt x="7236" y="16732"/>
                    <a:pt x="7441" y="17279"/>
                    <a:pt x="7670" y="17736"/>
                  </a:cubicBezTo>
                  <a:lnTo>
                    <a:pt x="9632" y="15613"/>
                  </a:lnTo>
                  <a:lnTo>
                    <a:pt x="9632" y="15613"/>
                  </a:lnTo>
                  <a:cubicBezTo>
                    <a:pt x="9632" y="15613"/>
                    <a:pt x="9604" y="15615"/>
                    <a:pt x="9553" y="15615"/>
                  </a:cubicBezTo>
                  <a:cubicBezTo>
                    <a:pt x="9150" y="15615"/>
                    <a:pt x="7316" y="15507"/>
                    <a:pt x="6688" y="13582"/>
                  </a:cubicBezTo>
                  <a:cubicBezTo>
                    <a:pt x="6003" y="11413"/>
                    <a:pt x="6368" y="10477"/>
                    <a:pt x="8286" y="10181"/>
                  </a:cubicBezTo>
                  <a:cubicBezTo>
                    <a:pt x="8391" y="10163"/>
                    <a:pt x="8496" y="10155"/>
                    <a:pt x="8599" y="10155"/>
                  </a:cubicBezTo>
                  <a:cubicBezTo>
                    <a:pt x="10362" y="10155"/>
                    <a:pt x="11687" y="12600"/>
                    <a:pt x="11687" y="12600"/>
                  </a:cubicBezTo>
                  <a:cubicBezTo>
                    <a:pt x="11687" y="12600"/>
                    <a:pt x="10635" y="8791"/>
                    <a:pt x="12430" y="8791"/>
                  </a:cubicBezTo>
                  <a:cubicBezTo>
                    <a:pt x="12505" y="8791"/>
                    <a:pt x="12584" y="8798"/>
                    <a:pt x="12668" y="8811"/>
                  </a:cubicBezTo>
                  <a:cubicBezTo>
                    <a:pt x="14608" y="9131"/>
                    <a:pt x="13924" y="11893"/>
                    <a:pt x="13307" y="13079"/>
                  </a:cubicBezTo>
                  <a:cubicBezTo>
                    <a:pt x="12418" y="14744"/>
                    <a:pt x="10664" y="14632"/>
                    <a:pt x="8999" y="15086"/>
                  </a:cubicBezTo>
                  <a:lnTo>
                    <a:pt x="8999" y="15086"/>
                  </a:lnTo>
                  <a:cubicBezTo>
                    <a:pt x="9009" y="15084"/>
                    <a:pt x="9020" y="15083"/>
                    <a:pt x="9031" y="15083"/>
                  </a:cubicBezTo>
                  <a:cubicBezTo>
                    <a:pt x="9392" y="15083"/>
                    <a:pt x="10675" y="16165"/>
                    <a:pt x="11070" y="16275"/>
                  </a:cubicBezTo>
                  <a:cubicBezTo>
                    <a:pt x="11293" y="16341"/>
                    <a:pt x="11486" y="16366"/>
                    <a:pt x="11662" y="16366"/>
                  </a:cubicBezTo>
                  <a:cubicBezTo>
                    <a:pt x="12156" y="16366"/>
                    <a:pt x="12525" y="16172"/>
                    <a:pt x="13079" y="16138"/>
                  </a:cubicBezTo>
                  <a:cubicBezTo>
                    <a:pt x="13149" y="16134"/>
                    <a:pt x="13219" y="16133"/>
                    <a:pt x="13289" y="16133"/>
                  </a:cubicBezTo>
                  <a:cubicBezTo>
                    <a:pt x="14527" y="16133"/>
                    <a:pt x="15817" y="16681"/>
                    <a:pt x="17005" y="17005"/>
                  </a:cubicBezTo>
                  <a:lnTo>
                    <a:pt x="19037" y="15225"/>
                  </a:lnTo>
                  <a:cubicBezTo>
                    <a:pt x="21022" y="12851"/>
                    <a:pt x="22552" y="9770"/>
                    <a:pt x="18694" y="9017"/>
                  </a:cubicBezTo>
                  <a:lnTo>
                    <a:pt x="18694" y="9017"/>
                  </a:lnTo>
                  <a:cubicBezTo>
                    <a:pt x="18735" y="9024"/>
                    <a:pt x="18778" y="9028"/>
                    <a:pt x="18822" y="9028"/>
                  </a:cubicBezTo>
                  <a:cubicBezTo>
                    <a:pt x="19427" y="9028"/>
                    <a:pt x="20217" y="8321"/>
                    <a:pt x="20452" y="7852"/>
                  </a:cubicBezTo>
                  <a:cubicBezTo>
                    <a:pt x="20543" y="7693"/>
                    <a:pt x="20589" y="7533"/>
                    <a:pt x="20634" y="7373"/>
                  </a:cubicBezTo>
                  <a:lnTo>
                    <a:pt x="20634" y="7373"/>
                  </a:lnTo>
                  <a:cubicBezTo>
                    <a:pt x="19792" y="7687"/>
                    <a:pt x="18940" y="7948"/>
                    <a:pt x="18387" y="7948"/>
                  </a:cubicBezTo>
                  <a:cubicBezTo>
                    <a:pt x="18056" y="7948"/>
                    <a:pt x="17832" y="7855"/>
                    <a:pt x="17781" y="7624"/>
                  </a:cubicBezTo>
                  <a:cubicBezTo>
                    <a:pt x="17667" y="7008"/>
                    <a:pt x="18466" y="6026"/>
                    <a:pt x="19310" y="5228"/>
                  </a:cubicBezTo>
                  <a:cubicBezTo>
                    <a:pt x="19037" y="5228"/>
                    <a:pt x="18717" y="5319"/>
                    <a:pt x="18420" y="5433"/>
                  </a:cubicBezTo>
                  <a:cubicBezTo>
                    <a:pt x="18580" y="5365"/>
                    <a:pt x="18717" y="5068"/>
                    <a:pt x="18808" y="4748"/>
                  </a:cubicBezTo>
                  <a:cubicBezTo>
                    <a:pt x="18877" y="4520"/>
                    <a:pt x="18922" y="4269"/>
                    <a:pt x="18945" y="4155"/>
                  </a:cubicBezTo>
                  <a:cubicBezTo>
                    <a:pt x="19014" y="3675"/>
                    <a:pt x="19014" y="3150"/>
                    <a:pt x="18900" y="2671"/>
                  </a:cubicBezTo>
                  <a:cubicBezTo>
                    <a:pt x="18694" y="1644"/>
                    <a:pt x="18169" y="799"/>
                    <a:pt x="17302" y="229"/>
                  </a:cubicBezTo>
                  <a:cubicBezTo>
                    <a:pt x="17165" y="138"/>
                    <a:pt x="17028" y="46"/>
                    <a:pt x="16868"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4" name="Google Shape;2996;p41">
              <a:extLst>
                <a:ext uri="{FF2B5EF4-FFF2-40B4-BE49-F238E27FC236}">
                  <a16:creationId xmlns:a16="http://schemas.microsoft.com/office/drawing/2014/main" id="{48CD9B7A-4FA9-4FD9-ADD9-B7581C4B04BE}"/>
                </a:ext>
              </a:extLst>
            </p:cNvPr>
            <p:cNvSpPr/>
            <p:nvPr/>
          </p:nvSpPr>
          <p:spPr>
            <a:xfrm>
              <a:off x="4598875" y="1165650"/>
              <a:ext cx="87925" cy="70925"/>
            </a:xfrm>
            <a:custGeom>
              <a:avLst/>
              <a:gdLst/>
              <a:ahLst/>
              <a:cxnLst/>
              <a:rect l="l" t="t" r="r" b="b"/>
              <a:pathLst>
                <a:path w="3517" h="2837" extrusionOk="0">
                  <a:moveTo>
                    <a:pt x="3167" y="1"/>
                  </a:moveTo>
                  <a:cubicBezTo>
                    <a:pt x="3022" y="1"/>
                    <a:pt x="2839" y="64"/>
                    <a:pt x="2649" y="191"/>
                  </a:cubicBezTo>
                  <a:cubicBezTo>
                    <a:pt x="2329" y="419"/>
                    <a:pt x="2147" y="762"/>
                    <a:pt x="2261" y="967"/>
                  </a:cubicBezTo>
                  <a:cubicBezTo>
                    <a:pt x="2301" y="1048"/>
                    <a:pt x="2391" y="1089"/>
                    <a:pt x="2507" y="1089"/>
                  </a:cubicBezTo>
                  <a:cubicBezTo>
                    <a:pt x="2652" y="1089"/>
                    <a:pt x="2836" y="1026"/>
                    <a:pt x="3014" y="899"/>
                  </a:cubicBezTo>
                  <a:cubicBezTo>
                    <a:pt x="3333" y="648"/>
                    <a:pt x="3516" y="305"/>
                    <a:pt x="3425" y="123"/>
                  </a:cubicBezTo>
                  <a:cubicBezTo>
                    <a:pt x="3374" y="41"/>
                    <a:pt x="3283" y="1"/>
                    <a:pt x="3167" y="1"/>
                  </a:cubicBezTo>
                  <a:close/>
                  <a:moveTo>
                    <a:pt x="1431" y="1324"/>
                  </a:moveTo>
                  <a:cubicBezTo>
                    <a:pt x="1225" y="1324"/>
                    <a:pt x="963" y="1415"/>
                    <a:pt x="709" y="1606"/>
                  </a:cubicBezTo>
                  <a:cubicBezTo>
                    <a:pt x="252" y="1926"/>
                    <a:pt x="1" y="2405"/>
                    <a:pt x="138" y="2656"/>
                  </a:cubicBezTo>
                  <a:cubicBezTo>
                    <a:pt x="199" y="2777"/>
                    <a:pt x="326" y="2836"/>
                    <a:pt x="489" y="2836"/>
                  </a:cubicBezTo>
                  <a:cubicBezTo>
                    <a:pt x="695" y="2836"/>
                    <a:pt x="956" y="2743"/>
                    <a:pt x="1211" y="2565"/>
                  </a:cubicBezTo>
                  <a:cubicBezTo>
                    <a:pt x="1644" y="2245"/>
                    <a:pt x="1918" y="1766"/>
                    <a:pt x="1781" y="1492"/>
                  </a:cubicBezTo>
                  <a:cubicBezTo>
                    <a:pt x="1721" y="1381"/>
                    <a:pt x="1593" y="1324"/>
                    <a:pt x="1431" y="1324"/>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5" name="Google Shape;2997;p41">
              <a:extLst>
                <a:ext uri="{FF2B5EF4-FFF2-40B4-BE49-F238E27FC236}">
                  <a16:creationId xmlns:a16="http://schemas.microsoft.com/office/drawing/2014/main" id="{6ED3E379-5781-1101-D8F4-004D41AA2CD0}"/>
                </a:ext>
              </a:extLst>
            </p:cNvPr>
            <p:cNvSpPr/>
            <p:nvPr/>
          </p:nvSpPr>
          <p:spPr>
            <a:xfrm>
              <a:off x="4245100" y="1478775"/>
              <a:ext cx="955825" cy="646975"/>
            </a:xfrm>
            <a:custGeom>
              <a:avLst/>
              <a:gdLst/>
              <a:ahLst/>
              <a:cxnLst/>
              <a:rect l="l" t="t" r="r" b="b"/>
              <a:pathLst>
                <a:path w="38233" h="25879" extrusionOk="0">
                  <a:moveTo>
                    <a:pt x="16497" y="0"/>
                  </a:moveTo>
                  <a:cubicBezTo>
                    <a:pt x="14193" y="0"/>
                    <a:pt x="11561" y="356"/>
                    <a:pt x="8651" y="1316"/>
                  </a:cubicBezTo>
                  <a:cubicBezTo>
                    <a:pt x="3150" y="3119"/>
                    <a:pt x="982" y="6794"/>
                    <a:pt x="0" y="10720"/>
                  </a:cubicBezTo>
                  <a:cubicBezTo>
                    <a:pt x="822" y="8871"/>
                    <a:pt x="2146" y="6794"/>
                    <a:pt x="4063" y="5949"/>
                  </a:cubicBezTo>
                  <a:lnTo>
                    <a:pt x="4063" y="5949"/>
                  </a:lnTo>
                  <a:cubicBezTo>
                    <a:pt x="4063" y="5949"/>
                    <a:pt x="2009" y="10583"/>
                    <a:pt x="5570" y="13710"/>
                  </a:cubicBezTo>
                  <a:cubicBezTo>
                    <a:pt x="7338" y="15263"/>
                    <a:pt x="9608" y="16315"/>
                    <a:pt x="11909" y="16315"/>
                  </a:cubicBezTo>
                  <a:cubicBezTo>
                    <a:pt x="14240" y="16315"/>
                    <a:pt x="16604" y="15234"/>
                    <a:pt x="18512" y="12500"/>
                  </a:cubicBezTo>
                  <a:cubicBezTo>
                    <a:pt x="18512" y="12500"/>
                    <a:pt x="20178" y="17203"/>
                    <a:pt x="24195" y="17203"/>
                  </a:cubicBezTo>
                  <a:cubicBezTo>
                    <a:pt x="24638" y="17203"/>
                    <a:pt x="25109" y="17146"/>
                    <a:pt x="25610" y="17019"/>
                  </a:cubicBezTo>
                  <a:lnTo>
                    <a:pt x="25610" y="17019"/>
                  </a:lnTo>
                  <a:cubicBezTo>
                    <a:pt x="25542" y="17270"/>
                    <a:pt x="25017" y="21950"/>
                    <a:pt x="28737" y="22429"/>
                  </a:cubicBezTo>
                  <a:cubicBezTo>
                    <a:pt x="28737" y="22429"/>
                    <a:pt x="26341" y="25761"/>
                    <a:pt x="27961" y="25876"/>
                  </a:cubicBezTo>
                  <a:cubicBezTo>
                    <a:pt x="27985" y="25877"/>
                    <a:pt x="28010" y="25878"/>
                    <a:pt x="28034" y="25878"/>
                  </a:cubicBezTo>
                  <a:cubicBezTo>
                    <a:pt x="29662" y="25878"/>
                    <a:pt x="32298" y="22201"/>
                    <a:pt x="32298" y="22201"/>
                  </a:cubicBezTo>
                  <a:cubicBezTo>
                    <a:pt x="32298" y="22201"/>
                    <a:pt x="33075" y="21875"/>
                    <a:pt x="34103" y="21875"/>
                  </a:cubicBezTo>
                  <a:cubicBezTo>
                    <a:pt x="34837" y="21875"/>
                    <a:pt x="35699" y="22041"/>
                    <a:pt x="36498" y="22612"/>
                  </a:cubicBezTo>
                  <a:cubicBezTo>
                    <a:pt x="36498" y="22612"/>
                    <a:pt x="36795" y="22452"/>
                    <a:pt x="37228" y="22064"/>
                  </a:cubicBezTo>
                  <a:cubicBezTo>
                    <a:pt x="36371" y="21401"/>
                    <a:pt x="35524" y="21171"/>
                    <a:pt x="34761" y="21171"/>
                  </a:cubicBezTo>
                  <a:cubicBezTo>
                    <a:pt x="33027" y="21171"/>
                    <a:pt x="31727" y="22361"/>
                    <a:pt x="31727" y="22361"/>
                  </a:cubicBezTo>
                  <a:cubicBezTo>
                    <a:pt x="31727" y="22361"/>
                    <a:pt x="38233" y="10423"/>
                    <a:pt x="26957" y="2891"/>
                  </a:cubicBezTo>
                  <a:cubicBezTo>
                    <a:pt x="26957" y="2891"/>
                    <a:pt x="23066" y="0"/>
                    <a:pt x="1649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6" name="Google Shape;2998;p41">
              <a:extLst>
                <a:ext uri="{FF2B5EF4-FFF2-40B4-BE49-F238E27FC236}">
                  <a16:creationId xmlns:a16="http://schemas.microsoft.com/office/drawing/2014/main" id="{A24D7770-F859-83B1-02A0-71B4D8D81C8F}"/>
                </a:ext>
              </a:extLst>
            </p:cNvPr>
            <p:cNvSpPr/>
            <p:nvPr/>
          </p:nvSpPr>
          <p:spPr>
            <a:xfrm>
              <a:off x="4127550" y="1342150"/>
              <a:ext cx="1181225" cy="769350"/>
            </a:xfrm>
            <a:custGeom>
              <a:avLst/>
              <a:gdLst/>
              <a:ahLst/>
              <a:cxnLst/>
              <a:rect l="l" t="t" r="r" b="b"/>
              <a:pathLst>
                <a:path w="47249" h="30774" extrusionOk="0">
                  <a:moveTo>
                    <a:pt x="22058" y="1"/>
                  </a:moveTo>
                  <a:cubicBezTo>
                    <a:pt x="17715" y="1"/>
                    <a:pt x="15704" y="2741"/>
                    <a:pt x="15704" y="2741"/>
                  </a:cubicBezTo>
                  <a:cubicBezTo>
                    <a:pt x="15704" y="2741"/>
                    <a:pt x="13569" y="1970"/>
                    <a:pt x="11715" y="1970"/>
                  </a:cubicBezTo>
                  <a:cubicBezTo>
                    <a:pt x="11076" y="1970"/>
                    <a:pt x="10471" y="2061"/>
                    <a:pt x="9998" y="2307"/>
                  </a:cubicBezTo>
                  <a:cubicBezTo>
                    <a:pt x="8126" y="3266"/>
                    <a:pt x="7578" y="6530"/>
                    <a:pt x="7578" y="6530"/>
                  </a:cubicBezTo>
                  <a:cubicBezTo>
                    <a:pt x="7578" y="6530"/>
                    <a:pt x="7091" y="6422"/>
                    <a:pt x="6383" y="6422"/>
                  </a:cubicBezTo>
                  <a:cubicBezTo>
                    <a:pt x="4951" y="6422"/>
                    <a:pt x="2614" y="6862"/>
                    <a:pt x="1575" y="9520"/>
                  </a:cubicBezTo>
                  <a:cubicBezTo>
                    <a:pt x="0" y="13491"/>
                    <a:pt x="2351" y="18193"/>
                    <a:pt x="4337" y="18855"/>
                  </a:cubicBezTo>
                  <a:cubicBezTo>
                    <a:pt x="4337" y="18855"/>
                    <a:pt x="5775" y="12487"/>
                    <a:pt x="9518" y="10844"/>
                  </a:cubicBezTo>
                  <a:lnTo>
                    <a:pt x="9518" y="10844"/>
                  </a:lnTo>
                  <a:cubicBezTo>
                    <a:pt x="9518" y="10844"/>
                    <a:pt x="7464" y="15500"/>
                    <a:pt x="11025" y="18627"/>
                  </a:cubicBezTo>
                  <a:cubicBezTo>
                    <a:pt x="12780" y="20178"/>
                    <a:pt x="15040" y="21224"/>
                    <a:pt x="17337" y="21224"/>
                  </a:cubicBezTo>
                  <a:cubicBezTo>
                    <a:pt x="19672" y="21224"/>
                    <a:pt x="22046" y="20144"/>
                    <a:pt x="23967" y="17417"/>
                  </a:cubicBezTo>
                  <a:cubicBezTo>
                    <a:pt x="23967" y="17417"/>
                    <a:pt x="25620" y="22115"/>
                    <a:pt x="29662" y="22115"/>
                  </a:cubicBezTo>
                  <a:cubicBezTo>
                    <a:pt x="30101" y="22115"/>
                    <a:pt x="30569" y="22060"/>
                    <a:pt x="31066" y="21937"/>
                  </a:cubicBezTo>
                  <a:lnTo>
                    <a:pt x="31066" y="21937"/>
                  </a:lnTo>
                  <a:cubicBezTo>
                    <a:pt x="30997" y="22165"/>
                    <a:pt x="30449" y="26867"/>
                    <a:pt x="34193" y="27346"/>
                  </a:cubicBezTo>
                  <a:cubicBezTo>
                    <a:pt x="34193" y="27346"/>
                    <a:pt x="31773" y="30656"/>
                    <a:pt x="33417" y="30770"/>
                  </a:cubicBezTo>
                  <a:cubicBezTo>
                    <a:pt x="33445" y="30772"/>
                    <a:pt x="33474" y="30774"/>
                    <a:pt x="33503" y="30774"/>
                  </a:cubicBezTo>
                  <a:cubicBezTo>
                    <a:pt x="35131" y="30774"/>
                    <a:pt x="37731" y="27095"/>
                    <a:pt x="37731" y="27095"/>
                  </a:cubicBezTo>
                  <a:cubicBezTo>
                    <a:pt x="37731" y="27095"/>
                    <a:pt x="38504" y="26773"/>
                    <a:pt x="39528" y="26773"/>
                  </a:cubicBezTo>
                  <a:cubicBezTo>
                    <a:pt x="40271" y="26773"/>
                    <a:pt x="41147" y="26943"/>
                    <a:pt x="41953" y="27529"/>
                  </a:cubicBezTo>
                  <a:cubicBezTo>
                    <a:pt x="41953" y="27529"/>
                    <a:pt x="44601" y="25908"/>
                    <a:pt x="45925" y="21457"/>
                  </a:cubicBezTo>
                  <a:cubicBezTo>
                    <a:pt x="47249" y="16984"/>
                    <a:pt x="42136" y="13742"/>
                    <a:pt x="38826" y="13080"/>
                  </a:cubicBezTo>
                  <a:cubicBezTo>
                    <a:pt x="38826" y="13080"/>
                    <a:pt x="34147" y="3654"/>
                    <a:pt x="26615" y="892"/>
                  </a:cubicBezTo>
                  <a:cubicBezTo>
                    <a:pt x="24879" y="248"/>
                    <a:pt x="23364" y="1"/>
                    <a:pt x="2205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7" name="Google Shape;2999;p41">
              <a:extLst>
                <a:ext uri="{FF2B5EF4-FFF2-40B4-BE49-F238E27FC236}">
                  <a16:creationId xmlns:a16="http://schemas.microsoft.com/office/drawing/2014/main" id="{FA14ED5D-1BF1-803E-8F2D-92BF61393DAF}"/>
                </a:ext>
              </a:extLst>
            </p:cNvPr>
            <p:cNvSpPr/>
            <p:nvPr/>
          </p:nvSpPr>
          <p:spPr>
            <a:xfrm>
              <a:off x="4127550" y="1437475"/>
              <a:ext cx="1118450" cy="674025"/>
            </a:xfrm>
            <a:custGeom>
              <a:avLst/>
              <a:gdLst/>
              <a:ahLst/>
              <a:cxnLst/>
              <a:rect l="l" t="t" r="r" b="b"/>
              <a:pathLst>
                <a:path w="44738" h="26961" extrusionOk="0">
                  <a:moveTo>
                    <a:pt x="8560" y="0"/>
                  </a:moveTo>
                  <a:cubicBezTo>
                    <a:pt x="7829" y="1256"/>
                    <a:pt x="7578" y="2717"/>
                    <a:pt x="7578" y="2717"/>
                  </a:cubicBezTo>
                  <a:cubicBezTo>
                    <a:pt x="7578" y="2717"/>
                    <a:pt x="7101" y="2611"/>
                    <a:pt x="6400" y="2611"/>
                  </a:cubicBezTo>
                  <a:cubicBezTo>
                    <a:pt x="6180" y="2611"/>
                    <a:pt x="5939" y="2621"/>
                    <a:pt x="5684" y="2648"/>
                  </a:cubicBezTo>
                  <a:cubicBezTo>
                    <a:pt x="6346" y="4657"/>
                    <a:pt x="6848" y="7441"/>
                    <a:pt x="4976" y="8240"/>
                  </a:cubicBezTo>
                  <a:cubicBezTo>
                    <a:pt x="4690" y="8360"/>
                    <a:pt x="4430" y="8415"/>
                    <a:pt x="4194" y="8415"/>
                  </a:cubicBezTo>
                  <a:cubicBezTo>
                    <a:pt x="2769" y="8415"/>
                    <a:pt x="2198" y="6435"/>
                    <a:pt x="1963" y="4908"/>
                  </a:cubicBezTo>
                  <a:cubicBezTo>
                    <a:pt x="1803" y="5159"/>
                    <a:pt x="1689" y="5433"/>
                    <a:pt x="1575" y="5707"/>
                  </a:cubicBezTo>
                  <a:cubicBezTo>
                    <a:pt x="0" y="9678"/>
                    <a:pt x="2351" y="14380"/>
                    <a:pt x="4337" y="15042"/>
                  </a:cubicBezTo>
                  <a:cubicBezTo>
                    <a:pt x="4337" y="15042"/>
                    <a:pt x="5775" y="8674"/>
                    <a:pt x="9518" y="7031"/>
                  </a:cubicBezTo>
                  <a:lnTo>
                    <a:pt x="9518" y="7031"/>
                  </a:lnTo>
                  <a:cubicBezTo>
                    <a:pt x="9518" y="7031"/>
                    <a:pt x="7464" y="11664"/>
                    <a:pt x="11025" y="14814"/>
                  </a:cubicBezTo>
                  <a:cubicBezTo>
                    <a:pt x="12780" y="16365"/>
                    <a:pt x="15040" y="17411"/>
                    <a:pt x="17337" y="17411"/>
                  </a:cubicBezTo>
                  <a:cubicBezTo>
                    <a:pt x="19672" y="17411"/>
                    <a:pt x="22046" y="16331"/>
                    <a:pt x="23967" y="13604"/>
                  </a:cubicBezTo>
                  <a:cubicBezTo>
                    <a:pt x="23967" y="13604"/>
                    <a:pt x="25620" y="18302"/>
                    <a:pt x="29662" y="18302"/>
                  </a:cubicBezTo>
                  <a:cubicBezTo>
                    <a:pt x="30101" y="18302"/>
                    <a:pt x="30569" y="18247"/>
                    <a:pt x="31066" y="18124"/>
                  </a:cubicBezTo>
                  <a:lnTo>
                    <a:pt x="31066" y="18124"/>
                  </a:lnTo>
                  <a:cubicBezTo>
                    <a:pt x="30997" y="18352"/>
                    <a:pt x="30449" y="23054"/>
                    <a:pt x="34193" y="23533"/>
                  </a:cubicBezTo>
                  <a:cubicBezTo>
                    <a:pt x="34193" y="23533"/>
                    <a:pt x="31773" y="26843"/>
                    <a:pt x="33417" y="26957"/>
                  </a:cubicBezTo>
                  <a:cubicBezTo>
                    <a:pt x="33445" y="26959"/>
                    <a:pt x="33474" y="26961"/>
                    <a:pt x="33503" y="26961"/>
                  </a:cubicBezTo>
                  <a:cubicBezTo>
                    <a:pt x="35131" y="26961"/>
                    <a:pt x="37731" y="23282"/>
                    <a:pt x="37731" y="23282"/>
                  </a:cubicBezTo>
                  <a:cubicBezTo>
                    <a:pt x="37731" y="23282"/>
                    <a:pt x="38504" y="22960"/>
                    <a:pt x="39528" y="22960"/>
                  </a:cubicBezTo>
                  <a:cubicBezTo>
                    <a:pt x="40271" y="22960"/>
                    <a:pt x="41147" y="23130"/>
                    <a:pt x="41953" y="23716"/>
                  </a:cubicBezTo>
                  <a:cubicBezTo>
                    <a:pt x="41953" y="23716"/>
                    <a:pt x="43437" y="22803"/>
                    <a:pt x="44738" y="20475"/>
                  </a:cubicBezTo>
                  <a:cubicBezTo>
                    <a:pt x="43300" y="19767"/>
                    <a:pt x="42364" y="16047"/>
                    <a:pt x="42364" y="16047"/>
                  </a:cubicBezTo>
                  <a:cubicBezTo>
                    <a:pt x="42364" y="16047"/>
                    <a:pt x="42008" y="19586"/>
                    <a:pt x="37602" y="19586"/>
                  </a:cubicBezTo>
                  <a:cubicBezTo>
                    <a:pt x="37547" y="19586"/>
                    <a:pt x="37491" y="19586"/>
                    <a:pt x="37434" y="19584"/>
                  </a:cubicBezTo>
                  <a:cubicBezTo>
                    <a:pt x="32892" y="19493"/>
                    <a:pt x="35014" y="13536"/>
                    <a:pt x="35014" y="13536"/>
                  </a:cubicBezTo>
                  <a:lnTo>
                    <a:pt x="35014" y="13536"/>
                  </a:lnTo>
                  <a:cubicBezTo>
                    <a:pt x="35014" y="13536"/>
                    <a:pt x="34231" y="14092"/>
                    <a:pt x="32466" y="14092"/>
                  </a:cubicBezTo>
                  <a:cubicBezTo>
                    <a:pt x="31727" y="14092"/>
                    <a:pt x="30816" y="13994"/>
                    <a:pt x="29719" y="13718"/>
                  </a:cubicBezTo>
                  <a:cubicBezTo>
                    <a:pt x="25999" y="12783"/>
                    <a:pt x="27299" y="9154"/>
                    <a:pt x="27299" y="9153"/>
                  </a:cubicBezTo>
                  <a:lnTo>
                    <a:pt x="27299" y="9153"/>
                  </a:lnTo>
                  <a:cubicBezTo>
                    <a:pt x="27299" y="9154"/>
                    <a:pt x="25445" y="11645"/>
                    <a:pt x="20362" y="11645"/>
                  </a:cubicBezTo>
                  <a:cubicBezTo>
                    <a:pt x="19215" y="11645"/>
                    <a:pt x="17903" y="11518"/>
                    <a:pt x="16412" y="11208"/>
                  </a:cubicBezTo>
                  <a:cubicBezTo>
                    <a:pt x="8309" y="9541"/>
                    <a:pt x="13444" y="1256"/>
                    <a:pt x="13444" y="1256"/>
                  </a:cubicBezTo>
                  <a:lnTo>
                    <a:pt x="13444" y="1256"/>
                  </a:lnTo>
                  <a:cubicBezTo>
                    <a:pt x="13444" y="1256"/>
                    <a:pt x="12779" y="1920"/>
                    <a:pt x="11525" y="1920"/>
                  </a:cubicBezTo>
                  <a:cubicBezTo>
                    <a:pt x="11087" y="1920"/>
                    <a:pt x="10577" y="1839"/>
                    <a:pt x="9998" y="1621"/>
                  </a:cubicBezTo>
                  <a:cubicBezTo>
                    <a:pt x="9381" y="1393"/>
                    <a:pt x="8925" y="776"/>
                    <a:pt x="8560"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8" name="Google Shape;3000;p41">
              <a:extLst>
                <a:ext uri="{FF2B5EF4-FFF2-40B4-BE49-F238E27FC236}">
                  <a16:creationId xmlns:a16="http://schemas.microsoft.com/office/drawing/2014/main" id="{E966EEAB-9EEE-B094-D1FD-8B0815D2215B}"/>
                </a:ext>
              </a:extLst>
            </p:cNvPr>
            <p:cNvSpPr/>
            <p:nvPr/>
          </p:nvSpPr>
          <p:spPr>
            <a:xfrm>
              <a:off x="4985200" y="1594325"/>
              <a:ext cx="85625" cy="130200"/>
            </a:xfrm>
            <a:custGeom>
              <a:avLst/>
              <a:gdLst/>
              <a:ahLst/>
              <a:cxnLst/>
              <a:rect l="l" t="t" r="r" b="b"/>
              <a:pathLst>
                <a:path w="3425" h="5208" extrusionOk="0">
                  <a:moveTo>
                    <a:pt x="77" y="1"/>
                  </a:moveTo>
                  <a:cubicBezTo>
                    <a:pt x="74" y="1"/>
                    <a:pt x="71" y="1"/>
                    <a:pt x="69" y="3"/>
                  </a:cubicBezTo>
                  <a:cubicBezTo>
                    <a:pt x="1" y="49"/>
                    <a:pt x="480" y="665"/>
                    <a:pt x="937" y="1304"/>
                  </a:cubicBezTo>
                  <a:cubicBezTo>
                    <a:pt x="1393" y="1921"/>
                    <a:pt x="1804" y="2583"/>
                    <a:pt x="1804" y="2583"/>
                  </a:cubicBezTo>
                  <a:cubicBezTo>
                    <a:pt x="1804" y="2583"/>
                    <a:pt x="1895" y="2742"/>
                    <a:pt x="2055" y="2971"/>
                  </a:cubicBezTo>
                  <a:cubicBezTo>
                    <a:pt x="2238" y="3199"/>
                    <a:pt x="2420" y="3541"/>
                    <a:pt x="2626" y="3861"/>
                  </a:cubicBezTo>
                  <a:cubicBezTo>
                    <a:pt x="3008" y="4512"/>
                    <a:pt x="3279" y="5208"/>
                    <a:pt x="3374" y="5208"/>
                  </a:cubicBezTo>
                  <a:cubicBezTo>
                    <a:pt x="3376" y="5208"/>
                    <a:pt x="3377" y="5208"/>
                    <a:pt x="3379" y="5207"/>
                  </a:cubicBezTo>
                  <a:cubicBezTo>
                    <a:pt x="3425" y="5207"/>
                    <a:pt x="3265" y="4431"/>
                    <a:pt x="2968" y="3701"/>
                  </a:cubicBezTo>
                  <a:cubicBezTo>
                    <a:pt x="2785" y="3336"/>
                    <a:pt x="2626" y="2971"/>
                    <a:pt x="2466" y="2719"/>
                  </a:cubicBezTo>
                  <a:cubicBezTo>
                    <a:pt x="2329" y="2468"/>
                    <a:pt x="2238" y="2286"/>
                    <a:pt x="2238" y="2286"/>
                  </a:cubicBezTo>
                  <a:cubicBezTo>
                    <a:pt x="2238" y="2286"/>
                    <a:pt x="1758" y="1647"/>
                    <a:pt x="1233" y="1076"/>
                  </a:cubicBezTo>
                  <a:cubicBezTo>
                    <a:pt x="708" y="507"/>
                    <a:pt x="161" y="1"/>
                    <a:pt x="7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9" name="Google Shape;3001;p41">
              <a:extLst>
                <a:ext uri="{FF2B5EF4-FFF2-40B4-BE49-F238E27FC236}">
                  <a16:creationId xmlns:a16="http://schemas.microsoft.com/office/drawing/2014/main" id="{154C8CFD-F6DD-A003-0550-5F22D38F4484}"/>
                </a:ext>
              </a:extLst>
            </p:cNvPr>
            <p:cNvSpPr/>
            <p:nvPr/>
          </p:nvSpPr>
          <p:spPr>
            <a:xfrm>
              <a:off x="5102175" y="1922500"/>
              <a:ext cx="71925" cy="89825"/>
            </a:xfrm>
            <a:custGeom>
              <a:avLst/>
              <a:gdLst/>
              <a:ahLst/>
              <a:cxnLst/>
              <a:rect l="l" t="t" r="r" b="b"/>
              <a:pathLst>
                <a:path w="2877" h="3593" extrusionOk="0">
                  <a:moveTo>
                    <a:pt x="2786" y="1"/>
                  </a:moveTo>
                  <a:cubicBezTo>
                    <a:pt x="2740" y="1"/>
                    <a:pt x="2694" y="161"/>
                    <a:pt x="2649" y="366"/>
                  </a:cubicBezTo>
                  <a:cubicBezTo>
                    <a:pt x="2626" y="480"/>
                    <a:pt x="2626" y="617"/>
                    <a:pt x="2580" y="731"/>
                  </a:cubicBezTo>
                  <a:cubicBezTo>
                    <a:pt x="2535" y="868"/>
                    <a:pt x="2489" y="1005"/>
                    <a:pt x="2443" y="1142"/>
                  </a:cubicBezTo>
                  <a:cubicBezTo>
                    <a:pt x="2398" y="1279"/>
                    <a:pt x="2306" y="1393"/>
                    <a:pt x="2238" y="1507"/>
                  </a:cubicBezTo>
                  <a:cubicBezTo>
                    <a:pt x="2192" y="1621"/>
                    <a:pt x="2124" y="1736"/>
                    <a:pt x="2055" y="1804"/>
                  </a:cubicBezTo>
                  <a:lnTo>
                    <a:pt x="1827" y="2078"/>
                  </a:lnTo>
                  <a:cubicBezTo>
                    <a:pt x="1827" y="2078"/>
                    <a:pt x="1485" y="2512"/>
                    <a:pt x="1005" y="2854"/>
                  </a:cubicBezTo>
                  <a:cubicBezTo>
                    <a:pt x="526" y="3219"/>
                    <a:pt x="1" y="3516"/>
                    <a:pt x="47" y="3584"/>
                  </a:cubicBezTo>
                  <a:cubicBezTo>
                    <a:pt x="49" y="3590"/>
                    <a:pt x="59" y="3592"/>
                    <a:pt x="75" y="3592"/>
                  </a:cubicBezTo>
                  <a:cubicBezTo>
                    <a:pt x="199" y="3592"/>
                    <a:pt x="705" y="3437"/>
                    <a:pt x="1211" y="3174"/>
                  </a:cubicBezTo>
                  <a:cubicBezTo>
                    <a:pt x="1758" y="2877"/>
                    <a:pt x="2238" y="2420"/>
                    <a:pt x="2238" y="2420"/>
                  </a:cubicBezTo>
                  <a:cubicBezTo>
                    <a:pt x="2238" y="2420"/>
                    <a:pt x="2329" y="2283"/>
                    <a:pt x="2466" y="2078"/>
                  </a:cubicBezTo>
                  <a:cubicBezTo>
                    <a:pt x="2535" y="1987"/>
                    <a:pt x="2580" y="1850"/>
                    <a:pt x="2649" y="1690"/>
                  </a:cubicBezTo>
                  <a:cubicBezTo>
                    <a:pt x="2694" y="1553"/>
                    <a:pt x="2763" y="1416"/>
                    <a:pt x="2786" y="1256"/>
                  </a:cubicBezTo>
                  <a:cubicBezTo>
                    <a:pt x="2808" y="1096"/>
                    <a:pt x="2831" y="937"/>
                    <a:pt x="2854" y="777"/>
                  </a:cubicBezTo>
                  <a:cubicBezTo>
                    <a:pt x="2877" y="640"/>
                    <a:pt x="2854" y="503"/>
                    <a:pt x="2854" y="389"/>
                  </a:cubicBezTo>
                  <a:cubicBezTo>
                    <a:pt x="2854" y="161"/>
                    <a:pt x="2831" y="1"/>
                    <a:pt x="27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0" name="Google Shape;3002;p41">
              <a:extLst>
                <a:ext uri="{FF2B5EF4-FFF2-40B4-BE49-F238E27FC236}">
                  <a16:creationId xmlns:a16="http://schemas.microsoft.com/office/drawing/2014/main" id="{9138A238-4417-F192-9B20-B426E0BB91C7}"/>
                </a:ext>
              </a:extLst>
            </p:cNvPr>
            <p:cNvSpPr/>
            <p:nvPr/>
          </p:nvSpPr>
          <p:spPr>
            <a:xfrm>
              <a:off x="4630850" y="1432675"/>
              <a:ext cx="240825" cy="125825"/>
            </a:xfrm>
            <a:custGeom>
              <a:avLst/>
              <a:gdLst/>
              <a:ahLst/>
              <a:cxnLst/>
              <a:rect l="l" t="t" r="r" b="b"/>
              <a:pathLst>
                <a:path w="9633" h="5033" extrusionOk="0">
                  <a:moveTo>
                    <a:pt x="23" y="0"/>
                  </a:moveTo>
                  <a:cubicBezTo>
                    <a:pt x="8" y="0"/>
                    <a:pt x="0" y="3"/>
                    <a:pt x="0" y="10"/>
                  </a:cubicBezTo>
                  <a:cubicBezTo>
                    <a:pt x="0" y="33"/>
                    <a:pt x="69" y="55"/>
                    <a:pt x="228" y="124"/>
                  </a:cubicBezTo>
                  <a:cubicBezTo>
                    <a:pt x="365" y="192"/>
                    <a:pt x="571" y="261"/>
                    <a:pt x="845" y="329"/>
                  </a:cubicBezTo>
                  <a:cubicBezTo>
                    <a:pt x="1370" y="443"/>
                    <a:pt x="2100" y="489"/>
                    <a:pt x="2785" y="558"/>
                  </a:cubicBezTo>
                  <a:cubicBezTo>
                    <a:pt x="2967" y="580"/>
                    <a:pt x="3127" y="603"/>
                    <a:pt x="3310" y="649"/>
                  </a:cubicBezTo>
                  <a:cubicBezTo>
                    <a:pt x="3470" y="672"/>
                    <a:pt x="3629" y="694"/>
                    <a:pt x="3789" y="740"/>
                  </a:cubicBezTo>
                  <a:cubicBezTo>
                    <a:pt x="4086" y="854"/>
                    <a:pt x="4383" y="946"/>
                    <a:pt x="4611" y="1014"/>
                  </a:cubicBezTo>
                  <a:cubicBezTo>
                    <a:pt x="5090" y="1242"/>
                    <a:pt x="5387" y="1379"/>
                    <a:pt x="5387" y="1379"/>
                  </a:cubicBezTo>
                  <a:cubicBezTo>
                    <a:pt x="5387" y="1379"/>
                    <a:pt x="5410" y="1379"/>
                    <a:pt x="5455" y="1402"/>
                  </a:cubicBezTo>
                  <a:cubicBezTo>
                    <a:pt x="5478" y="1425"/>
                    <a:pt x="5547" y="1448"/>
                    <a:pt x="5592" y="1493"/>
                  </a:cubicBezTo>
                  <a:cubicBezTo>
                    <a:pt x="5729" y="1562"/>
                    <a:pt x="5912" y="1676"/>
                    <a:pt x="6140" y="1790"/>
                  </a:cubicBezTo>
                  <a:cubicBezTo>
                    <a:pt x="6368" y="1927"/>
                    <a:pt x="6597" y="2110"/>
                    <a:pt x="6871" y="2292"/>
                  </a:cubicBezTo>
                  <a:cubicBezTo>
                    <a:pt x="7145" y="2498"/>
                    <a:pt x="7396" y="2749"/>
                    <a:pt x="7670" y="2954"/>
                  </a:cubicBezTo>
                  <a:cubicBezTo>
                    <a:pt x="8677" y="3895"/>
                    <a:pt x="9487" y="5033"/>
                    <a:pt x="9582" y="5033"/>
                  </a:cubicBezTo>
                  <a:cubicBezTo>
                    <a:pt x="9584" y="5033"/>
                    <a:pt x="9586" y="5032"/>
                    <a:pt x="9587" y="5031"/>
                  </a:cubicBezTo>
                  <a:cubicBezTo>
                    <a:pt x="9632" y="5008"/>
                    <a:pt x="8925" y="3753"/>
                    <a:pt x="7921" y="2703"/>
                  </a:cubicBezTo>
                  <a:cubicBezTo>
                    <a:pt x="7670" y="2452"/>
                    <a:pt x="7418" y="2178"/>
                    <a:pt x="7145" y="1973"/>
                  </a:cubicBezTo>
                  <a:cubicBezTo>
                    <a:pt x="6893" y="1744"/>
                    <a:pt x="6642" y="1539"/>
                    <a:pt x="6414" y="1402"/>
                  </a:cubicBezTo>
                  <a:cubicBezTo>
                    <a:pt x="6186" y="1242"/>
                    <a:pt x="5980" y="1128"/>
                    <a:pt x="5843" y="1037"/>
                  </a:cubicBezTo>
                  <a:cubicBezTo>
                    <a:pt x="5775" y="991"/>
                    <a:pt x="5729" y="968"/>
                    <a:pt x="5684" y="946"/>
                  </a:cubicBezTo>
                  <a:cubicBezTo>
                    <a:pt x="5661" y="923"/>
                    <a:pt x="5638" y="900"/>
                    <a:pt x="5638" y="900"/>
                  </a:cubicBezTo>
                  <a:cubicBezTo>
                    <a:pt x="5638" y="900"/>
                    <a:pt x="5296" y="763"/>
                    <a:pt x="4794" y="558"/>
                  </a:cubicBezTo>
                  <a:cubicBezTo>
                    <a:pt x="4520" y="489"/>
                    <a:pt x="4223" y="398"/>
                    <a:pt x="3881" y="329"/>
                  </a:cubicBezTo>
                  <a:cubicBezTo>
                    <a:pt x="3721" y="284"/>
                    <a:pt x="3538" y="261"/>
                    <a:pt x="3356" y="238"/>
                  </a:cubicBezTo>
                  <a:cubicBezTo>
                    <a:pt x="3173" y="215"/>
                    <a:pt x="2990" y="215"/>
                    <a:pt x="2808" y="192"/>
                  </a:cubicBezTo>
                  <a:cubicBezTo>
                    <a:pt x="2100" y="170"/>
                    <a:pt x="1393" y="192"/>
                    <a:pt x="868" y="124"/>
                  </a:cubicBezTo>
                  <a:cubicBezTo>
                    <a:pt x="616" y="101"/>
                    <a:pt x="388" y="78"/>
                    <a:pt x="251" y="33"/>
                  </a:cubicBezTo>
                  <a:cubicBezTo>
                    <a:pt x="138" y="16"/>
                    <a:pt x="60" y="0"/>
                    <a:pt x="2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1" name="Google Shape;3003;p41">
              <a:extLst>
                <a:ext uri="{FF2B5EF4-FFF2-40B4-BE49-F238E27FC236}">
                  <a16:creationId xmlns:a16="http://schemas.microsoft.com/office/drawing/2014/main" id="{144A4520-7B13-70B4-4F7A-AF07DDADC4A3}"/>
                </a:ext>
              </a:extLst>
            </p:cNvPr>
            <p:cNvSpPr/>
            <p:nvPr/>
          </p:nvSpPr>
          <p:spPr>
            <a:xfrm>
              <a:off x="4403725" y="1488450"/>
              <a:ext cx="59950" cy="215550"/>
            </a:xfrm>
            <a:custGeom>
              <a:avLst/>
              <a:gdLst/>
              <a:ahLst/>
              <a:cxnLst/>
              <a:rect l="l" t="t" r="r" b="b"/>
              <a:pathLst>
                <a:path w="2398" h="8622" extrusionOk="0">
                  <a:moveTo>
                    <a:pt x="2347" y="1"/>
                  </a:moveTo>
                  <a:cubicBezTo>
                    <a:pt x="2241" y="1"/>
                    <a:pt x="1984" y="82"/>
                    <a:pt x="1713" y="335"/>
                  </a:cubicBezTo>
                  <a:cubicBezTo>
                    <a:pt x="1347" y="632"/>
                    <a:pt x="1005" y="1157"/>
                    <a:pt x="777" y="1705"/>
                  </a:cubicBezTo>
                  <a:cubicBezTo>
                    <a:pt x="526" y="2252"/>
                    <a:pt x="343" y="2823"/>
                    <a:pt x="206" y="3257"/>
                  </a:cubicBezTo>
                  <a:cubicBezTo>
                    <a:pt x="161" y="3485"/>
                    <a:pt x="115" y="3668"/>
                    <a:pt x="92" y="3782"/>
                  </a:cubicBezTo>
                  <a:cubicBezTo>
                    <a:pt x="69" y="3919"/>
                    <a:pt x="46" y="3987"/>
                    <a:pt x="46" y="3987"/>
                  </a:cubicBezTo>
                  <a:cubicBezTo>
                    <a:pt x="46" y="3987"/>
                    <a:pt x="46" y="4079"/>
                    <a:pt x="46" y="4215"/>
                  </a:cubicBezTo>
                  <a:cubicBezTo>
                    <a:pt x="24" y="4330"/>
                    <a:pt x="1" y="4535"/>
                    <a:pt x="1" y="4763"/>
                  </a:cubicBezTo>
                  <a:cubicBezTo>
                    <a:pt x="24" y="4992"/>
                    <a:pt x="1" y="5243"/>
                    <a:pt x="46" y="5539"/>
                  </a:cubicBezTo>
                  <a:cubicBezTo>
                    <a:pt x="69" y="5676"/>
                    <a:pt x="92" y="5813"/>
                    <a:pt x="115" y="5973"/>
                  </a:cubicBezTo>
                  <a:cubicBezTo>
                    <a:pt x="138" y="6110"/>
                    <a:pt x="161" y="6270"/>
                    <a:pt x="206" y="6407"/>
                  </a:cubicBezTo>
                  <a:cubicBezTo>
                    <a:pt x="455" y="7581"/>
                    <a:pt x="1016" y="8621"/>
                    <a:pt x="1094" y="8621"/>
                  </a:cubicBezTo>
                  <a:cubicBezTo>
                    <a:pt x="1095" y="8621"/>
                    <a:pt x="1096" y="8621"/>
                    <a:pt x="1096" y="8621"/>
                  </a:cubicBezTo>
                  <a:cubicBezTo>
                    <a:pt x="1165" y="8575"/>
                    <a:pt x="708" y="7479"/>
                    <a:pt x="571" y="6338"/>
                  </a:cubicBezTo>
                  <a:cubicBezTo>
                    <a:pt x="549" y="6201"/>
                    <a:pt x="526" y="6064"/>
                    <a:pt x="503" y="5905"/>
                  </a:cubicBezTo>
                  <a:cubicBezTo>
                    <a:pt x="503" y="5768"/>
                    <a:pt x="503" y="5631"/>
                    <a:pt x="480" y="5494"/>
                  </a:cubicBezTo>
                  <a:cubicBezTo>
                    <a:pt x="457" y="5243"/>
                    <a:pt x="503" y="4992"/>
                    <a:pt x="503" y="4763"/>
                  </a:cubicBezTo>
                  <a:cubicBezTo>
                    <a:pt x="503" y="4558"/>
                    <a:pt x="526" y="4375"/>
                    <a:pt x="549" y="4261"/>
                  </a:cubicBezTo>
                  <a:cubicBezTo>
                    <a:pt x="571" y="4147"/>
                    <a:pt x="571" y="4079"/>
                    <a:pt x="571" y="4079"/>
                  </a:cubicBezTo>
                  <a:cubicBezTo>
                    <a:pt x="571" y="4079"/>
                    <a:pt x="571" y="3987"/>
                    <a:pt x="594" y="3873"/>
                  </a:cubicBezTo>
                  <a:cubicBezTo>
                    <a:pt x="617" y="3759"/>
                    <a:pt x="640" y="3576"/>
                    <a:pt x="685" y="3371"/>
                  </a:cubicBezTo>
                  <a:cubicBezTo>
                    <a:pt x="777" y="2960"/>
                    <a:pt x="914" y="2389"/>
                    <a:pt x="1119" y="1842"/>
                  </a:cubicBezTo>
                  <a:cubicBezTo>
                    <a:pt x="1302" y="1317"/>
                    <a:pt x="1576" y="792"/>
                    <a:pt x="1850" y="495"/>
                  </a:cubicBezTo>
                  <a:cubicBezTo>
                    <a:pt x="2123" y="153"/>
                    <a:pt x="2397" y="38"/>
                    <a:pt x="2397" y="16"/>
                  </a:cubicBezTo>
                  <a:cubicBezTo>
                    <a:pt x="2393" y="6"/>
                    <a:pt x="2375" y="1"/>
                    <a:pt x="234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2" name="Google Shape;3004;p41">
              <a:extLst>
                <a:ext uri="{FF2B5EF4-FFF2-40B4-BE49-F238E27FC236}">
                  <a16:creationId xmlns:a16="http://schemas.microsoft.com/office/drawing/2014/main" id="{A9B2058A-01A7-7588-0B29-5CBD0A30962A}"/>
                </a:ext>
              </a:extLst>
            </p:cNvPr>
            <p:cNvSpPr/>
            <p:nvPr/>
          </p:nvSpPr>
          <p:spPr>
            <a:xfrm>
              <a:off x="4488750" y="1646875"/>
              <a:ext cx="51950" cy="58000"/>
            </a:xfrm>
            <a:custGeom>
              <a:avLst/>
              <a:gdLst/>
              <a:ahLst/>
              <a:cxnLst/>
              <a:rect l="l" t="t" r="r" b="b"/>
              <a:pathLst>
                <a:path w="2078" h="2320" extrusionOk="0">
                  <a:moveTo>
                    <a:pt x="54" y="0"/>
                  </a:moveTo>
                  <a:cubicBezTo>
                    <a:pt x="52" y="0"/>
                    <a:pt x="49" y="1"/>
                    <a:pt x="46" y="1"/>
                  </a:cubicBezTo>
                  <a:cubicBezTo>
                    <a:pt x="1" y="1"/>
                    <a:pt x="1" y="435"/>
                    <a:pt x="138" y="846"/>
                  </a:cubicBezTo>
                  <a:cubicBezTo>
                    <a:pt x="206" y="1028"/>
                    <a:pt x="275" y="1234"/>
                    <a:pt x="366" y="1371"/>
                  </a:cubicBezTo>
                  <a:cubicBezTo>
                    <a:pt x="457" y="1508"/>
                    <a:pt x="526" y="1599"/>
                    <a:pt x="526" y="1599"/>
                  </a:cubicBezTo>
                  <a:cubicBezTo>
                    <a:pt x="526" y="1599"/>
                    <a:pt x="822" y="1941"/>
                    <a:pt x="1210" y="2147"/>
                  </a:cubicBezTo>
                  <a:cubicBezTo>
                    <a:pt x="1484" y="2269"/>
                    <a:pt x="1768" y="2319"/>
                    <a:pt x="1927" y="2319"/>
                  </a:cubicBezTo>
                  <a:cubicBezTo>
                    <a:pt x="2007" y="2319"/>
                    <a:pt x="2055" y="2307"/>
                    <a:pt x="2055" y="2284"/>
                  </a:cubicBezTo>
                  <a:cubicBezTo>
                    <a:pt x="2078" y="2192"/>
                    <a:pt x="1690" y="2055"/>
                    <a:pt x="1416" y="1827"/>
                  </a:cubicBezTo>
                  <a:cubicBezTo>
                    <a:pt x="1279" y="1690"/>
                    <a:pt x="1142" y="1576"/>
                    <a:pt x="1073" y="1462"/>
                  </a:cubicBezTo>
                  <a:cubicBezTo>
                    <a:pt x="982" y="1348"/>
                    <a:pt x="914" y="1279"/>
                    <a:pt x="914" y="1279"/>
                  </a:cubicBezTo>
                  <a:cubicBezTo>
                    <a:pt x="914" y="1279"/>
                    <a:pt x="868" y="1211"/>
                    <a:pt x="777" y="1097"/>
                  </a:cubicBezTo>
                  <a:cubicBezTo>
                    <a:pt x="663" y="1006"/>
                    <a:pt x="571" y="846"/>
                    <a:pt x="457" y="686"/>
                  </a:cubicBezTo>
                  <a:cubicBezTo>
                    <a:pt x="280" y="375"/>
                    <a:pt x="145" y="0"/>
                    <a:pt x="5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3" name="Google Shape;3005;p41">
              <a:extLst>
                <a:ext uri="{FF2B5EF4-FFF2-40B4-BE49-F238E27FC236}">
                  <a16:creationId xmlns:a16="http://schemas.microsoft.com/office/drawing/2014/main" id="{4495EE5F-D7B8-943B-72D5-260629E73381}"/>
                </a:ext>
              </a:extLst>
            </p:cNvPr>
            <p:cNvSpPr/>
            <p:nvPr/>
          </p:nvSpPr>
          <p:spPr>
            <a:xfrm>
              <a:off x="4185750" y="1568725"/>
              <a:ext cx="53100" cy="151800"/>
            </a:xfrm>
            <a:custGeom>
              <a:avLst/>
              <a:gdLst/>
              <a:ahLst/>
              <a:cxnLst/>
              <a:rect l="l" t="t" r="r" b="b"/>
              <a:pathLst>
                <a:path w="2124" h="6072" extrusionOk="0">
                  <a:moveTo>
                    <a:pt x="1005" y="0"/>
                  </a:moveTo>
                  <a:cubicBezTo>
                    <a:pt x="1005" y="0"/>
                    <a:pt x="959" y="23"/>
                    <a:pt x="891" y="114"/>
                  </a:cubicBezTo>
                  <a:cubicBezTo>
                    <a:pt x="822" y="183"/>
                    <a:pt x="731" y="297"/>
                    <a:pt x="640" y="434"/>
                  </a:cubicBezTo>
                  <a:cubicBezTo>
                    <a:pt x="457" y="731"/>
                    <a:pt x="297" y="1164"/>
                    <a:pt x="183" y="1598"/>
                  </a:cubicBezTo>
                  <a:cubicBezTo>
                    <a:pt x="69" y="2032"/>
                    <a:pt x="23" y="2488"/>
                    <a:pt x="0" y="2830"/>
                  </a:cubicBezTo>
                  <a:cubicBezTo>
                    <a:pt x="0" y="3173"/>
                    <a:pt x="0" y="3401"/>
                    <a:pt x="0" y="3401"/>
                  </a:cubicBezTo>
                  <a:cubicBezTo>
                    <a:pt x="0" y="3401"/>
                    <a:pt x="23" y="3629"/>
                    <a:pt x="92" y="3972"/>
                  </a:cubicBezTo>
                  <a:cubicBezTo>
                    <a:pt x="183" y="4314"/>
                    <a:pt x="320" y="4771"/>
                    <a:pt x="594" y="5159"/>
                  </a:cubicBezTo>
                  <a:cubicBezTo>
                    <a:pt x="845" y="5547"/>
                    <a:pt x="1233" y="5866"/>
                    <a:pt x="1575" y="5980"/>
                  </a:cubicBezTo>
                  <a:cubicBezTo>
                    <a:pt x="1644" y="6003"/>
                    <a:pt x="1712" y="6026"/>
                    <a:pt x="1781" y="6049"/>
                  </a:cubicBezTo>
                  <a:cubicBezTo>
                    <a:pt x="1849" y="6049"/>
                    <a:pt x="1918" y="6049"/>
                    <a:pt x="1963" y="6072"/>
                  </a:cubicBezTo>
                  <a:cubicBezTo>
                    <a:pt x="2078" y="6072"/>
                    <a:pt x="2123" y="6072"/>
                    <a:pt x="2123" y="6049"/>
                  </a:cubicBezTo>
                  <a:cubicBezTo>
                    <a:pt x="2123" y="6026"/>
                    <a:pt x="2078" y="6003"/>
                    <a:pt x="1986" y="5958"/>
                  </a:cubicBezTo>
                  <a:cubicBezTo>
                    <a:pt x="1963" y="5935"/>
                    <a:pt x="1895" y="5912"/>
                    <a:pt x="1849" y="5889"/>
                  </a:cubicBezTo>
                  <a:cubicBezTo>
                    <a:pt x="1781" y="5866"/>
                    <a:pt x="1712" y="5843"/>
                    <a:pt x="1644" y="5798"/>
                  </a:cubicBezTo>
                  <a:cubicBezTo>
                    <a:pt x="1370" y="5638"/>
                    <a:pt x="1096" y="5318"/>
                    <a:pt x="913" y="4976"/>
                  </a:cubicBezTo>
                  <a:cubicBezTo>
                    <a:pt x="708" y="4611"/>
                    <a:pt x="640" y="4200"/>
                    <a:pt x="571" y="3880"/>
                  </a:cubicBezTo>
                  <a:cubicBezTo>
                    <a:pt x="525" y="3584"/>
                    <a:pt x="525" y="3355"/>
                    <a:pt x="525" y="3355"/>
                  </a:cubicBezTo>
                  <a:cubicBezTo>
                    <a:pt x="525" y="3355"/>
                    <a:pt x="503" y="3150"/>
                    <a:pt x="480" y="2830"/>
                  </a:cubicBezTo>
                  <a:cubicBezTo>
                    <a:pt x="480" y="2511"/>
                    <a:pt x="480" y="2100"/>
                    <a:pt x="548" y="1666"/>
                  </a:cubicBezTo>
                  <a:cubicBezTo>
                    <a:pt x="617" y="1256"/>
                    <a:pt x="708" y="822"/>
                    <a:pt x="822" y="525"/>
                  </a:cubicBezTo>
                  <a:cubicBezTo>
                    <a:pt x="868" y="365"/>
                    <a:pt x="936" y="251"/>
                    <a:pt x="982" y="160"/>
                  </a:cubicBezTo>
                  <a:cubicBezTo>
                    <a:pt x="1005" y="69"/>
                    <a:pt x="1028" y="23"/>
                    <a:pt x="100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4" name="Google Shape;3006;p41">
              <a:extLst>
                <a:ext uri="{FF2B5EF4-FFF2-40B4-BE49-F238E27FC236}">
                  <a16:creationId xmlns:a16="http://schemas.microsoft.com/office/drawing/2014/main" id="{CEC5928C-CC19-C568-B907-5891B8BA4CFD}"/>
                </a:ext>
              </a:extLst>
            </p:cNvPr>
            <p:cNvSpPr/>
            <p:nvPr/>
          </p:nvSpPr>
          <p:spPr>
            <a:xfrm>
              <a:off x="5116450" y="1726700"/>
              <a:ext cx="46825" cy="141100"/>
            </a:xfrm>
            <a:custGeom>
              <a:avLst/>
              <a:gdLst/>
              <a:ahLst/>
              <a:cxnLst/>
              <a:rect l="l" t="t" r="r" b="b"/>
              <a:pathLst>
                <a:path w="1873" h="5644" extrusionOk="0">
                  <a:moveTo>
                    <a:pt x="35" y="0"/>
                  </a:moveTo>
                  <a:cubicBezTo>
                    <a:pt x="30" y="0"/>
                    <a:pt x="26" y="1"/>
                    <a:pt x="23" y="4"/>
                  </a:cubicBezTo>
                  <a:cubicBezTo>
                    <a:pt x="1" y="49"/>
                    <a:pt x="137" y="186"/>
                    <a:pt x="343" y="392"/>
                  </a:cubicBezTo>
                  <a:cubicBezTo>
                    <a:pt x="526" y="620"/>
                    <a:pt x="777" y="894"/>
                    <a:pt x="936" y="1236"/>
                  </a:cubicBezTo>
                  <a:cubicBezTo>
                    <a:pt x="1119" y="1556"/>
                    <a:pt x="1233" y="1921"/>
                    <a:pt x="1279" y="2195"/>
                  </a:cubicBezTo>
                  <a:cubicBezTo>
                    <a:pt x="1302" y="2309"/>
                    <a:pt x="1302" y="2423"/>
                    <a:pt x="1324" y="2515"/>
                  </a:cubicBezTo>
                  <a:cubicBezTo>
                    <a:pt x="1324" y="2583"/>
                    <a:pt x="1324" y="2629"/>
                    <a:pt x="1324" y="2629"/>
                  </a:cubicBezTo>
                  <a:cubicBezTo>
                    <a:pt x="1324" y="2629"/>
                    <a:pt x="1347" y="2811"/>
                    <a:pt x="1370" y="3085"/>
                  </a:cubicBezTo>
                  <a:cubicBezTo>
                    <a:pt x="1370" y="3382"/>
                    <a:pt x="1347" y="3747"/>
                    <a:pt x="1302" y="4135"/>
                  </a:cubicBezTo>
                  <a:cubicBezTo>
                    <a:pt x="1187" y="4888"/>
                    <a:pt x="891" y="5619"/>
                    <a:pt x="959" y="5642"/>
                  </a:cubicBezTo>
                  <a:cubicBezTo>
                    <a:pt x="961" y="5643"/>
                    <a:pt x="964" y="5644"/>
                    <a:pt x="967" y="5644"/>
                  </a:cubicBezTo>
                  <a:cubicBezTo>
                    <a:pt x="1054" y="5644"/>
                    <a:pt x="1446" y="4977"/>
                    <a:pt x="1667" y="4204"/>
                  </a:cubicBezTo>
                  <a:cubicBezTo>
                    <a:pt x="1758" y="3816"/>
                    <a:pt x="1849" y="3405"/>
                    <a:pt x="1849" y="3108"/>
                  </a:cubicBezTo>
                  <a:cubicBezTo>
                    <a:pt x="1872" y="2788"/>
                    <a:pt x="1849" y="2583"/>
                    <a:pt x="1849" y="2583"/>
                  </a:cubicBezTo>
                  <a:cubicBezTo>
                    <a:pt x="1849" y="2583"/>
                    <a:pt x="1849" y="2537"/>
                    <a:pt x="1827" y="2446"/>
                  </a:cubicBezTo>
                  <a:cubicBezTo>
                    <a:pt x="1804" y="2355"/>
                    <a:pt x="1781" y="2218"/>
                    <a:pt x="1735" y="2081"/>
                  </a:cubicBezTo>
                  <a:cubicBezTo>
                    <a:pt x="1667" y="1761"/>
                    <a:pt x="1484" y="1373"/>
                    <a:pt x="1256" y="1031"/>
                  </a:cubicBezTo>
                  <a:cubicBezTo>
                    <a:pt x="1028" y="689"/>
                    <a:pt x="708" y="415"/>
                    <a:pt x="480" y="232"/>
                  </a:cubicBezTo>
                  <a:cubicBezTo>
                    <a:pt x="254" y="89"/>
                    <a:pt x="84" y="0"/>
                    <a:pt x="3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5" name="Google Shape;3007;p41">
              <a:extLst>
                <a:ext uri="{FF2B5EF4-FFF2-40B4-BE49-F238E27FC236}">
                  <a16:creationId xmlns:a16="http://schemas.microsoft.com/office/drawing/2014/main" id="{C12FA077-36E6-FEBA-0FC4-53FCFC8AB25F}"/>
                </a:ext>
              </a:extLst>
            </p:cNvPr>
            <p:cNvSpPr/>
            <p:nvPr/>
          </p:nvSpPr>
          <p:spPr>
            <a:xfrm>
              <a:off x="5049125" y="1822575"/>
              <a:ext cx="28550" cy="85125"/>
            </a:xfrm>
            <a:custGeom>
              <a:avLst/>
              <a:gdLst/>
              <a:ahLst/>
              <a:cxnLst/>
              <a:rect l="l" t="t" r="r" b="b"/>
              <a:pathLst>
                <a:path w="1142" h="3405" extrusionOk="0">
                  <a:moveTo>
                    <a:pt x="676" y="0"/>
                  </a:moveTo>
                  <a:cubicBezTo>
                    <a:pt x="671" y="0"/>
                    <a:pt x="666" y="1"/>
                    <a:pt x="662" y="3"/>
                  </a:cubicBezTo>
                  <a:cubicBezTo>
                    <a:pt x="616" y="26"/>
                    <a:pt x="708" y="460"/>
                    <a:pt x="685" y="916"/>
                  </a:cubicBezTo>
                  <a:cubicBezTo>
                    <a:pt x="685" y="1373"/>
                    <a:pt x="616" y="1829"/>
                    <a:pt x="616" y="1829"/>
                  </a:cubicBezTo>
                  <a:cubicBezTo>
                    <a:pt x="616" y="1829"/>
                    <a:pt x="594" y="1921"/>
                    <a:pt x="594" y="2103"/>
                  </a:cubicBezTo>
                  <a:cubicBezTo>
                    <a:pt x="571" y="2263"/>
                    <a:pt x="548" y="2469"/>
                    <a:pt x="479" y="2674"/>
                  </a:cubicBezTo>
                  <a:cubicBezTo>
                    <a:pt x="434" y="2879"/>
                    <a:pt x="343" y="3062"/>
                    <a:pt x="228" y="3176"/>
                  </a:cubicBezTo>
                  <a:cubicBezTo>
                    <a:pt x="114" y="3290"/>
                    <a:pt x="0" y="3359"/>
                    <a:pt x="23" y="3382"/>
                  </a:cubicBezTo>
                  <a:cubicBezTo>
                    <a:pt x="23" y="3404"/>
                    <a:pt x="69" y="3404"/>
                    <a:pt x="114" y="3404"/>
                  </a:cubicBezTo>
                  <a:cubicBezTo>
                    <a:pt x="160" y="3404"/>
                    <a:pt x="251" y="3404"/>
                    <a:pt x="343" y="3336"/>
                  </a:cubicBezTo>
                  <a:cubicBezTo>
                    <a:pt x="525" y="3267"/>
                    <a:pt x="708" y="3062"/>
                    <a:pt x="822" y="2834"/>
                  </a:cubicBezTo>
                  <a:cubicBezTo>
                    <a:pt x="959" y="2605"/>
                    <a:pt x="1027" y="2354"/>
                    <a:pt x="1073" y="2172"/>
                  </a:cubicBezTo>
                  <a:cubicBezTo>
                    <a:pt x="1119" y="1989"/>
                    <a:pt x="1141" y="1875"/>
                    <a:pt x="1141" y="1875"/>
                  </a:cubicBezTo>
                  <a:cubicBezTo>
                    <a:pt x="1141" y="1875"/>
                    <a:pt x="1141" y="1373"/>
                    <a:pt x="1050" y="894"/>
                  </a:cubicBezTo>
                  <a:cubicBezTo>
                    <a:pt x="985" y="437"/>
                    <a:pt x="774" y="0"/>
                    <a:pt x="67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6" name="Google Shape;3008;p41">
              <a:extLst>
                <a:ext uri="{FF2B5EF4-FFF2-40B4-BE49-F238E27FC236}">
                  <a16:creationId xmlns:a16="http://schemas.microsoft.com/office/drawing/2014/main" id="{FE9D57FA-9982-F08E-FA80-720E65E96A4A}"/>
                </a:ext>
              </a:extLst>
            </p:cNvPr>
            <p:cNvSpPr/>
            <p:nvPr/>
          </p:nvSpPr>
          <p:spPr>
            <a:xfrm>
              <a:off x="4643400" y="1373550"/>
              <a:ext cx="102175" cy="35850"/>
            </a:xfrm>
            <a:custGeom>
              <a:avLst/>
              <a:gdLst/>
              <a:ahLst/>
              <a:cxnLst/>
              <a:rect l="l" t="t" r="r" b="b"/>
              <a:pathLst>
                <a:path w="4087" h="1434" extrusionOk="0">
                  <a:moveTo>
                    <a:pt x="705" y="0"/>
                  </a:moveTo>
                  <a:cubicBezTo>
                    <a:pt x="295" y="0"/>
                    <a:pt x="0" y="167"/>
                    <a:pt x="0" y="412"/>
                  </a:cubicBezTo>
                  <a:cubicBezTo>
                    <a:pt x="0" y="731"/>
                    <a:pt x="457" y="1028"/>
                    <a:pt x="1005" y="1097"/>
                  </a:cubicBezTo>
                  <a:cubicBezTo>
                    <a:pt x="1082" y="1106"/>
                    <a:pt x="1158" y="1111"/>
                    <a:pt x="1230" y="1111"/>
                  </a:cubicBezTo>
                  <a:cubicBezTo>
                    <a:pt x="1667" y="1111"/>
                    <a:pt x="1986" y="940"/>
                    <a:pt x="1986" y="686"/>
                  </a:cubicBezTo>
                  <a:cubicBezTo>
                    <a:pt x="1986" y="389"/>
                    <a:pt x="1530" y="92"/>
                    <a:pt x="982" y="24"/>
                  </a:cubicBezTo>
                  <a:cubicBezTo>
                    <a:pt x="886" y="8"/>
                    <a:pt x="793" y="0"/>
                    <a:pt x="705" y="0"/>
                  </a:cubicBezTo>
                  <a:close/>
                  <a:moveTo>
                    <a:pt x="3208" y="631"/>
                  </a:moveTo>
                  <a:cubicBezTo>
                    <a:pt x="2890" y="631"/>
                    <a:pt x="2648" y="758"/>
                    <a:pt x="2648" y="937"/>
                  </a:cubicBezTo>
                  <a:cubicBezTo>
                    <a:pt x="2648" y="1142"/>
                    <a:pt x="2990" y="1370"/>
                    <a:pt x="3379" y="1416"/>
                  </a:cubicBezTo>
                  <a:cubicBezTo>
                    <a:pt x="3446" y="1428"/>
                    <a:pt x="3512" y="1434"/>
                    <a:pt x="3575" y="1434"/>
                  </a:cubicBezTo>
                  <a:cubicBezTo>
                    <a:pt x="3869" y="1434"/>
                    <a:pt x="4086" y="1308"/>
                    <a:pt x="4086" y="1119"/>
                  </a:cubicBezTo>
                  <a:cubicBezTo>
                    <a:pt x="4086" y="914"/>
                    <a:pt x="3767" y="708"/>
                    <a:pt x="3356" y="640"/>
                  </a:cubicBezTo>
                  <a:cubicBezTo>
                    <a:pt x="3305" y="634"/>
                    <a:pt x="3256" y="631"/>
                    <a:pt x="3208" y="63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7" name="Google Shape;3009;p41">
              <a:extLst>
                <a:ext uri="{FF2B5EF4-FFF2-40B4-BE49-F238E27FC236}">
                  <a16:creationId xmlns:a16="http://schemas.microsoft.com/office/drawing/2014/main" id="{B82ECE69-B46D-F5BB-7572-0A7A13BC696F}"/>
                </a:ext>
              </a:extLst>
            </p:cNvPr>
            <p:cNvSpPr/>
            <p:nvPr/>
          </p:nvSpPr>
          <p:spPr>
            <a:xfrm>
              <a:off x="4718725" y="4304325"/>
              <a:ext cx="299025" cy="104800"/>
            </a:xfrm>
            <a:custGeom>
              <a:avLst/>
              <a:gdLst/>
              <a:ahLst/>
              <a:cxnLst/>
              <a:rect l="l" t="t" r="r" b="b"/>
              <a:pathLst>
                <a:path w="11961" h="4192" extrusionOk="0">
                  <a:moveTo>
                    <a:pt x="11961" y="0"/>
                  </a:moveTo>
                  <a:cubicBezTo>
                    <a:pt x="10409" y="1301"/>
                    <a:pt x="7327" y="2466"/>
                    <a:pt x="3744" y="2876"/>
                  </a:cubicBezTo>
                  <a:cubicBezTo>
                    <a:pt x="3212" y="2937"/>
                    <a:pt x="2747" y="2964"/>
                    <a:pt x="2342" y="2964"/>
                  </a:cubicBezTo>
                  <a:cubicBezTo>
                    <a:pt x="1217" y="2964"/>
                    <a:pt x="552" y="2757"/>
                    <a:pt x="183" y="2488"/>
                  </a:cubicBezTo>
                  <a:cubicBezTo>
                    <a:pt x="92" y="2603"/>
                    <a:pt x="46" y="2694"/>
                    <a:pt x="0" y="2785"/>
                  </a:cubicBezTo>
                  <a:cubicBezTo>
                    <a:pt x="319" y="2986"/>
                    <a:pt x="1007" y="3286"/>
                    <a:pt x="2328" y="3286"/>
                  </a:cubicBezTo>
                  <a:cubicBezTo>
                    <a:pt x="2805" y="3286"/>
                    <a:pt x="3364" y="3247"/>
                    <a:pt x="4018" y="3150"/>
                  </a:cubicBezTo>
                  <a:cubicBezTo>
                    <a:pt x="6587" y="2763"/>
                    <a:pt x="7922" y="2376"/>
                    <a:pt x="8388" y="2376"/>
                  </a:cubicBezTo>
                  <a:cubicBezTo>
                    <a:pt x="8526" y="2376"/>
                    <a:pt x="8588" y="2410"/>
                    <a:pt x="8583" y="2488"/>
                  </a:cubicBezTo>
                  <a:cubicBezTo>
                    <a:pt x="8583" y="2722"/>
                    <a:pt x="5171" y="3885"/>
                    <a:pt x="2269" y="3885"/>
                  </a:cubicBezTo>
                  <a:cubicBezTo>
                    <a:pt x="1479" y="3885"/>
                    <a:pt x="727" y="3799"/>
                    <a:pt x="92" y="3584"/>
                  </a:cubicBezTo>
                  <a:lnTo>
                    <a:pt x="92" y="3584"/>
                  </a:lnTo>
                  <a:cubicBezTo>
                    <a:pt x="481" y="3992"/>
                    <a:pt x="1467" y="4192"/>
                    <a:pt x="2718" y="4192"/>
                  </a:cubicBezTo>
                  <a:cubicBezTo>
                    <a:pt x="5941" y="4192"/>
                    <a:pt x="10918" y="2865"/>
                    <a:pt x="11938" y="366"/>
                  </a:cubicBezTo>
                  <a:cubicBezTo>
                    <a:pt x="11938" y="229"/>
                    <a:pt x="11938" y="115"/>
                    <a:pt x="11961" y="0"/>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8" name="Google Shape;3010;p41">
              <a:extLst>
                <a:ext uri="{FF2B5EF4-FFF2-40B4-BE49-F238E27FC236}">
                  <a16:creationId xmlns:a16="http://schemas.microsoft.com/office/drawing/2014/main" id="{49CAD8AD-FEB6-9B04-B1B2-66AA2921D3BE}"/>
                </a:ext>
              </a:extLst>
            </p:cNvPr>
            <p:cNvSpPr/>
            <p:nvPr/>
          </p:nvSpPr>
          <p:spPr>
            <a:xfrm>
              <a:off x="4715875" y="4304325"/>
              <a:ext cx="301875" cy="105000"/>
            </a:xfrm>
            <a:custGeom>
              <a:avLst/>
              <a:gdLst/>
              <a:ahLst/>
              <a:cxnLst/>
              <a:rect l="l" t="t" r="r" b="b"/>
              <a:pathLst>
                <a:path w="12075" h="4200" extrusionOk="0">
                  <a:moveTo>
                    <a:pt x="12075" y="0"/>
                  </a:moveTo>
                  <a:cubicBezTo>
                    <a:pt x="10523" y="1301"/>
                    <a:pt x="7441" y="2466"/>
                    <a:pt x="3858" y="2876"/>
                  </a:cubicBezTo>
                  <a:cubicBezTo>
                    <a:pt x="3326" y="2937"/>
                    <a:pt x="2861" y="2964"/>
                    <a:pt x="2456" y="2964"/>
                  </a:cubicBezTo>
                  <a:cubicBezTo>
                    <a:pt x="1331" y="2964"/>
                    <a:pt x="666" y="2757"/>
                    <a:pt x="297" y="2488"/>
                  </a:cubicBezTo>
                  <a:cubicBezTo>
                    <a:pt x="91" y="2762"/>
                    <a:pt x="0" y="3036"/>
                    <a:pt x="46" y="3287"/>
                  </a:cubicBezTo>
                  <a:cubicBezTo>
                    <a:pt x="170" y="3902"/>
                    <a:pt x="1294" y="4200"/>
                    <a:pt x="2814" y="4200"/>
                  </a:cubicBezTo>
                  <a:cubicBezTo>
                    <a:pt x="6033" y="4200"/>
                    <a:pt x="11028" y="2862"/>
                    <a:pt x="12052" y="366"/>
                  </a:cubicBezTo>
                  <a:cubicBezTo>
                    <a:pt x="12052" y="229"/>
                    <a:pt x="12052" y="115"/>
                    <a:pt x="1207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9" name="Google Shape;3011;p41">
              <a:extLst>
                <a:ext uri="{FF2B5EF4-FFF2-40B4-BE49-F238E27FC236}">
                  <a16:creationId xmlns:a16="http://schemas.microsoft.com/office/drawing/2014/main" id="{88D2F103-F138-AEAB-6681-175452058EF7}"/>
                </a:ext>
              </a:extLst>
            </p:cNvPr>
            <p:cNvSpPr/>
            <p:nvPr/>
          </p:nvSpPr>
          <p:spPr>
            <a:xfrm>
              <a:off x="4713575" y="4244975"/>
              <a:ext cx="305900" cy="164350"/>
            </a:xfrm>
            <a:custGeom>
              <a:avLst/>
              <a:gdLst/>
              <a:ahLst/>
              <a:cxnLst/>
              <a:rect l="l" t="t" r="r" b="b"/>
              <a:pathLst>
                <a:path w="12236" h="6574" extrusionOk="0">
                  <a:moveTo>
                    <a:pt x="12235" y="1"/>
                  </a:moveTo>
                  <a:lnTo>
                    <a:pt x="12235" y="1"/>
                  </a:lnTo>
                  <a:cubicBezTo>
                    <a:pt x="11961" y="252"/>
                    <a:pt x="11665" y="434"/>
                    <a:pt x="11368" y="571"/>
                  </a:cubicBezTo>
                  <a:cubicBezTo>
                    <a:pt x="11094" y="2078"/>
                    <a:pt x="8423" y="3790"/>
                    <a:pt x="4817" y="4155"/>
                  </a:cubicBezTo>
                  <a:cubicBezTo>
                    <a:pt x="4452" y="4191"/>
                    <a:pt x="4127" y="4208"/>
                    <a:pt x="3838" y="4208"/>
                  </a:cubicBezTo>
                  <a:cubicBezTo>
                    <a:pt x="2681" y="4208"/>
                    <a:pt x="2096" y="3945"/>
                    <a:pt x="1804" y="3653"/>
                  </a:cubicBezTo>
                  <a:cubicBezTo>
                    <a:pt x="731" y="4360"/>
                    <a:pt x="1" y="5068"/>
                    <a:pt x="138" y="5661"/>
                  </a:cubicBezTo>
                  <a:cubicBezTo>
                    <a:pt x="262" y="6276"/>
                    <a:pt x="1386" y="6574"/>
                    <a:pt x="2906" y="6574"/>
                  </a:cubicBezTo>
                  <a:cubicBezTo>
                    <a:pt x="6125" y="6574"/>
                    <a:pt x="11120" y="5236"/>
                    <a:pt x="12144" y="2740"/>
                  </a:cubicBezTo>
                  <a:cubicBezTo>
                    <a:pt x="12190" y="1827"/>
                    <a:pt x="12212" y="914"/>
                    <a:pt x="12235" y="1"/>
                  </a:cubicBezTo>
                  <a:close/>
                </a:path>
              </a:pathLst>
            </a:custGeom>
            <a:solidFill>
              <a:srgbClr val="41B0D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0" name="Google Shape;3012;p41">
              <a:extLst>
                <a:ext uri="{FF2B5EF4-FFF2-40B4-BE49-F238E27FC236}">
                  <a16:creationId xmlns:a16="http://schemas.microsoft.com/office/drawing/2014/main" id="{8189F0A3-9CFA-3A64-7180-58593466EB29}"/>
                </a:ext>
              </a:extLst>
            </p:cNvPr>
            <p:cNvSpPr/>
            <p:nvPr/>
          </p:nvSpPr>
          <p:spPr>
            <a:xfrm>
              <a:off x="4779200" y="4313600"/>
              <a:ext cx="52525" cy="28650"/>
            </a:xfrm>
            <a:custGeom>
              <a:avLst/>
              <a:gdLst/>
              <a:ahLst/>
              <a:cxnLst/>
              <a:rect l="l" t="t" r="r" b="b"/>
              <a:pathLst>
                <a:path w="2101" h="1146" extrusionOk="0">
                  <a:moveTo>
                    <a:pt x="1686" y="1"/>
                  </a:moveTo>
                  <a:cubicBezTo>
                    <a:pt x="1588" y="1"/>
                    <a:pt x="1479" y="21"/>
                    <a:pt x="1370" y="63"/>
                  </a:cubicBezTo>
                  <a:cubicBezTo>
                    <a:pt x="1096" y="177"/>
                    <a:pt x="914" y="406"/>
                    <a:pt x="982" y="565"/>
                  </a:cubicBezTo>
                  <a:cubicBezTo>
                    <a:pt x="1026" y="681"/>
                    <a:pt x="1161" y="742"/>
                    <a:pt x="1323" y="742"/>
                  </a:cubicBezTo>
                  <a:cubicBezTo>
                    <a:pt x="1417" y="742"/>
                    <a:pt x="1521" y="721"/>
                    <a:pt x="1621" y="679"/>
                  </a:cubicBezTo>
                  <a:cubicBezTo>
                    <a:pt x="1918" y="565"/>
                    <a:pt x="2101" y="337"/>
                    <a:pt x="2032" y="177"/>
                  </a:cubicBezTo>
                  <a:cubicBezTo>
                    <a:pt x="1989" y="62"/>
                    <a:pt x="1854" y="1"/>
                    <a:pt x="1686" y="1"/>
                  </a:cubicBezTo>
                  <a:close/>
                  <a:moveTo>
                    <a:pt x="471" y="680"/>
                  </a:moveTo>
                  <a:cubicBezTo>
                    <a:pt x="415" y="680"/>
                    <a:pt x="355" y="688"/>
                    <a:pt x="298" y="702"/>
                  </a:cubicBezTo>
                  <a:cubicBezTo>
                    <a:pt x="115" y="771"/>
                    <a:pt x="1" y="908"/>
                    <a:pt x="24" y="1022"/>
                  </a:cubicBezTo>
                  <a:cubicBezTo>
                    <a:pt x="55" y="1099"/>
                    <a:pt x="149" y="1145"/>
                    <a:pt x="271" y="1145"/>
                  </a:cubicBezTo>
                  <a:cubicBezTo>
                    <a:pt x="328" y="1145"/>
                    <a:pt x="391" y="1135"/>
                    <a:pt x="457" y="1113"/>
                  </a:cubicBezTo>
                  <a:cubicBezTo>
                    <a:pt x="640" y="1045"/>
                    <a:pt x="754" y="908"/>
                    <a:pt x="708" y="794"/>
                  </a:cubicBezTo>
                  <a:cubicBezTo>
                    <a:pt x="693" y="716"/>
                    <a:pt x="592" y="680"/>
                    <a:pt x="471" y="680"/>
                  </a:cubicBez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1" name="Google Shape;3013;p41">
              <a:extLst>
                <a:ext uri="{FF2B5EF4-FFF2-40B4-BE49-F238E27FC236}">
                  <a16:creationId xmlns:a16="http://schemas.microsoft.com/office/drawing/2014/main" id="{F490FE9F-D12C-1AED-1AB1-1CAEFD1B5E6E}"/>
                </a:ext>
              </a:extLst>
            </p:cNvPr>
            <p:cNvSpPr/>
            <p:nvPr/>
          </p:nvSpPr>
          <p:spPr>
            <a:xfrm>
              <a:off x="4706725" y="4244400"/>
              <a:ext cx="312750" cy="164925"/>
            </a:xfrm>
            <a:custGeom>
              <a:avLst/>
              <a:gdLst/>
              <a:ahLst/>
              <a:cxnLst/>
              <a:rect l="l" t="t" r="r" b="b"/>
              <a:pathLst>
                <a:path w="12510" h="6597" extrusionOk="0">
                  <a:moveTo>
                    <a:pt x="12509" y="1"/>
                  </a:moveTo>
                  <a:lnTo>
                    <a:pt x="12509" y="1"/>
                  </a:lnTo>
                  <a:cubicBezTo>
                    <a:pt x="11773" y="689"/>
                    <a:pt x="10957" y="915"/>
                    <a:pt x="10202" y="915"/>
                  </a:cubicBezTo>
                  <a:cubicBezTo>
                    <a:pt x="9505" y="915"/>
                    <a:pt x="8860" y="723"/>
                    <a:pt x="8378" y="526"/>
                  </a:cubicBezTo>
                  <a:lnTo>
                    <a:pt x="8378" y="526"/>
                  </a:lnTo>
                  <a:cubicBezTo>
                    <a:pt x="8401" y="663"/>
                    <a:pt x="8401" y="731"/>
                    <a:pt x="8401" y="731"/>
                  </a:cubicBezTo>
                  <a:cubicBezTo>
                    <a:pt x="8401" y="731"/>
                    <a:pt x="1" y="3767"/>
                    <a:pt x="412" y="5684"/>
                  </a:cubicBezTo>
                  <a:cubicBezTo>
                    <a:pt x="536" y="6299"/>
                    <a:pt x="1660" y="6597"/>
                    <a:pt x="3180" y="6597"/>
                  </a:cubicBezTo>
                  <a:cubicBezTo>
                    <a:pt x="6399" y="6597"/>
                    <a:pt x="11394" y="5259"/>
                    <a:pt x="12418" y="2763"/>
                  </a:cubicBezTo>
                  <a:cubicBezTo>
                    <a:pt x="12464" y="1850"/>
                    <a:pt x="12486" y="937"/>
                    <a:pt x="1250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4116917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74"/>
                                        </p:tgtEl>
                                        <p:attrNameLst>
                                          <p:attrName>style.visibility</p:attrName>
                                        </p:attrNameLst>
                                      </p:cBhvr>
                                      <p:to>
                                        <p:strVal val="visible"/>
                                      </p:to>
                                    </p:set>
                                    <p:animEffect transition="in" filter="barn(inVertical)">
                                      <p:cBhvr>
                                        <p:cTn id="21" dur="500"/>
                                        <p:tgtEl>
                                          <p:spTgt spid="2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7"/>
        <p:cNvGrpSpPr/>
        <p:nvPr/>
      </p:nvGrpSpPr>
      <p:grpSpPr>
        <a:xfrm>
          <a:off x="0" y="0"/>
          <a:ext cx="0" cy="0"/>
          <a:chOff x="0" y="0"/>
          <a:chExt cx="0" cy="0"/>
        </a:xfrm>
      </p:grpSpPr>
      <p:grpSp>
        <p:nvGrpSpPr>
          <p:cNvPr id="3018" name="Google Shape;3018;p42"/>
          <p:cNvGrpSpPr/>
          <p:nvPr/>
        </p:nvGrpSpPr>
        <p:grpSpPr>
          <a:xfrm rot="1063801">
            <a:off x="6242468" y="397274"/>
            <a:ext cx="2093957" cy="2401316"/>
            <a:chOff x="3056825" y="-2290075"/>
            <a:chExt cx="1465250" cy="1680325"/>
          </a:xfrm>
        </p:grpSpPr>
        <p:sp>
          <p:nvSpPr>
            <p:cNvPr id="3019" name="Google Shape;3019;p42"/>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0" name="Google Shape;3020;p42"/>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1" name="Google Shape;3021;p42"/>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2" name="Google Shape;3022;p42"/>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3" name="Google Shape;3023;p42"/>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4" name="Google Shape;3024;p42"/>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5" name="Google Shape;3025;p42"/>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6" name="Google Shape;3026;p42"/>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7" name="Google Shape;3027;p42"/>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8" name="Google Shape;3028;p42"/>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9" name="Google Shape;3029;p42"/>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0" name="Google Shape;3030;p42"/>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1" name="Google Shape;3031;p42"/>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2" name="Google Shape;3032;p42"/>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3" name="Google Shape;3033;p42"/>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34" name="Google Shape;3034;p42"/>
          <p:cNvGrpSpPr/>
          <p:nvPr/>
        </p:nvGrpSpPr>
        <p:grpSpPr>
          <a:xfrm>
            <a:off x="8529401" y="886957"/>
            <a:ext cx="1121995" cy="1140255"/>
            <a:chOff x="5967275" y="1212450"/>
            <a:chExt cx="1139775" cy="1158325"/>
          </a:xfrm>
        </p:grpSpPr>
        <p:sp>
          <p:nvSpPr>
            <p:cNvPr id="3035" name="Google Shape;3035;p42"/>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6" name="Google Shape;3036;p42"/>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7" name="Google Shape;3037;p42"/>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8" name="Google Shape;3038;p42"/>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9" name="Google Shape;3039;p42"/>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0" name="Google Shape;3040;p42"/>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1" name="Google Shape;3041;p42"/>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42" name="Google Shape;3042;p42"/>
          <p:cNvGrpSpPr/>
          <p:nvPr/>
        </p:nvGrpSpPr>
        <p:grpSpPr>
          <a:xfrm rot="8538506">
            <a:off x="4683600" y="674093"/>
            <a:ext cx="1855301" cy="2313393"/>
            <a:chOff x="2386975" y="3180875"/>
            <a:chExt cx="1391500" cy="1735075"/>
          </a:xfrm>
        </p:grpSpPr>
        <p:sp>
          <p:nvSpPr>
            <p:cNvPr id="3043" name="Google Shape;3043;p42"/>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4" name="Google Shape;3044;p42"/>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5" name="Google Shape;3045;p42"/>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6" name="Google Shape;3046;p42"/>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7" name="Google Shape;3047;p42"/>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8" name="Google Shape;3048;p42"/>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9" name="Google Shape;3049;p42"/>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0" name="Google Shape;3050;p42"/>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1" name="Google Shape;3051;p42"/>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2" name="Google Shape;3052;p42"/>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3" name="Google Shape;3053;p42"/>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4" name="Google Shape;3054;p42"/>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5" name="Google Shape;3055;p42"/>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6" name="Google Shape;3056;p42"/>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7" name="Google Shape;3057;p42"/>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8" name="Google Shape;3058;p42"/>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9" name="Google Shape;3059;p42"/>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0" name="Google Shape;3060;p42"/>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1" name="Google Shape;3061;p42"/>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2" name="Google Shape;3062;p42"/>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3" name="Google Shape;3063;p42"/>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4" name="Google Shape;3064;p42"/>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65" name="Google Shape;3065;p42"/>
          <p:cNvGrpSpPr/>
          <p:nvPr/>
        </p:nvGrpSpPr>
        <p:grpSpPr>
          <a:xfrm rot="-5400000" flipH="1">
            <a:off x="847112" y="2524416"/>
            <a:ext cx="2298293" cy="2878681"/>
            <a:chOff x="610625" y="938625"/>
            <a:chExt cx="1230350" cy="1541050"/>
          </a:xfrm>
        </p:grpSpPr>
        <p:sp>
          <p:nvSpPr>
            <p:cNvPr id="3066" name="Google Shape;3066;p42"/>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7" name="Google Shape;3067;p42"/>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8" name="Google Shape;3068;p42"/>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9" name="Google Shape;3069;p42"/>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0" name="Google Shape;3070;p42"/>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1" name="Google Shape;3071;p42"/>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2" name="Google Shape;3072;p42"/>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3" name="Google Shape;3073;p42"/>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4" name="Google Shape;3074;p42"/>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5" name="Google Shape;3075;p42"/>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6" name="Google Shape;3076;p42"/>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7" name="Google Shape;3077;p42"/>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8" name="Google Shape;3078;p42"/>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9" name="Google Shape;3079;p42"/>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0" name="Google Shape;3080;p42"/>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1" name="Google Shape;3081;p42"/>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2" name="Google Shape;3082;p42"/>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3" name="Google Shape;3083;p42"/>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84" name="Google Shape;3084;p42"/>
          <p:cNvGrpSpPr/>
          <p:nvPr/>
        </p:nvGrpSpPr>
        <p:grpSpPr>
          <a:xfrm rot="-9044330">
            <a:off x="2264846" y="317634"/>
            <a:ext cx="1436705" cy="3026289"/>
            <a:chOff x="4458800" y="2953350"/>
            <a:chExt cx="842025" cy="1773650"/>
          </a:xfrm>
        </p:grpSpPr>
        <p:sp>
          <p:nvSpPr>
            <p:cNvPr id="3085" name="Google Shape;3085;p42"/>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6" name="Google Shape;3086;p42"/>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7" name="Google Shape;3087;p42"/>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8" name="Google Shape;3088;p42"/>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9" name="Google Shape;3089;p42"/>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0" name="Google Shape;3090;p42"/>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1" name="Google Shape;3091;p42"/>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2" name="Google Shape;3092;p42"/>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3" name="Google Shape;3093;p42"/>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4" name="Google Shape;3094;p42"/>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5" name="Google Shape;3095;p42"/>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6" name="Google Shape;3096;p42"/>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7" name="Google Shape;3097;p42"/>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8" name="Google Shape;3098;p42"/>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9" name="Google Shape;3099;p42"/>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0" name="Google Shape;3100;p42"/>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1" name="Google Shape;3101;p42"/>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2" name="Google Shape;3102;p42"/>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3" name="Google Shape;3103;p42"/>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4" name="Google Shape;3104;p42"/>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5" name="Google Shape;3105;p42"/>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06" name="Google Shape;3106;p42"/>
          <p:cNvGrpSpPr/>
          <p:nvPr/>
        </p:nvGrpSpPr>
        <p:grpSpPr>
          <a:xfrm>
            <a:off x="9024619" y="3838123"/>
            <a:ext cx="1815461" cy="2906447"/>
            <a:chOff x="6073364" y="2878592"/>
            <a:chExt cx="1361596" cy="2179835"/>
          </a:xfrm>
        </p:grpSpPr>
        <p:sp>
          <p:nvSpPr>
            <p:cNvPr id="3107" name="Google Shape;3107;p42"/>
            <p:cNvSpPr/>
            <p:nvPr/>
          </p:nvSpPr>
          <p:spPr>
            <a:xfrm flipH="1">
              <a:off x="6073364" y="4741576"/>
              <a:ext cx="1294985" cy="316851"/>
            </a:xfrm>
            <a:custGeom>
              <a:avLst/>
              <a:gdLst/>
              <a:ahLst/>
              <a:cxnLst/>
              <a:rect l="l" t="t" r="r" b="b"/>
              <a:pathLst>
                <a:path w="53617" h="17074" extrusionOk="0">
                  <a:moveTo>
                    <a:pt x="26820" y="0"/>
                  </a:moveTo>
                  <a:cubicBezTo>
                    <a:pt x="12006" y="0"/>
                    <a:pt x="0" y="3835"/>
                    <a:pt x="0" y="8537"/>
                  </a:cubicBezTo>
                  <a:cubicBezTo>
                    <a:pt x="0" y="13239"/>
                    <a:pt x="12006" y="17073"/>
                    <a:pt x="26820" y="17073"/>
                  </a:cubicBezTo>
                  <a:cubicBezTo>
                    <a:pt x="41611" y="17073"/>
                    <a:pt x="53617" y="13239"/>
                    <a:pt x="53617" y="8537"/>
                  </a:cubicBezTo>
                  <a:cubicBezTo>
                    <a:pt x="53617" y="3835"/>
                    <a:pt x="41611" y="0"/>
                    <a:pt x="2682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8" name="Google Shape;3108;p42"/>
            <p:cNvSpPr/>
            <p:nvPr/>
          </p:nvSpPr>
          <p:spPr>
            <a:xfrm flipH="1">
              <a:off x="6331915" y="2999306"/>
              <a:ext cx="251959" cy="42948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9" name="Google Shape;3109;p42"/>
            <p:cNvSpPr/>
            <p:nvPr/>
          </p:nvSpPr>
          <p:spPr>
            <a:xfrm flipH="1">
              <a:off x="6331915" y="2999306"/>
              <a:ext cx="251959" cy="42948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0" name="Google Shape;3110;p42"/>
            <p:cNvSpPr/>
            <p:nvPr/>
          </p:nvSpPr>
          <p:spPr>
            <a:xfrm flipH="1">
              <a:off x="6470285" y="2907840"/>
              <a:ext cx="964675" cy="956318"/>
            </a:xfrm>
            <a:custGeom>
              <a:avLst/>
              <a:gdLst/>
              <a:ahLst/>
              <a:cxnLst/>
              <a:rect l="l" t="t" r="r" b="b"/>
              <a:pathLst>
                <a:path w="39941" h="39595" extrusionOk="0">
                  <a:moveTo>
                    <a:pt x="24607" y="1"/>
                  </a:moveTo>
                  <a:cubicBezTo>
                    <a:pt x="23871" y="1"/>
                    <a:pt x="23087" y="36"/>
                    <a:pt x="22251" y="113"/>
                  </a:cubicBezTo>
                  <a:cubicBezTo>
                    <a:pt x="12345" y="1049"/>
                    <a:pt x="9948" y="2510"/>
                    <a:pt x="8213" y="4153"/>
                  </a:cubicBezTo>
                  <a:cubicBezTo>
                    <a:pt x="6456" y="5797"/>
                    <a:pt x="4904" y="12210"/>
                    <a:pt x="3169" y="14242"/>
                  </a:cubicBezTo>
                  <a:cubicBezTo>
                    <a:pt x="1491" y="16160"/>
                    <a:pt x="0" y="18182"/>
                    <a:pt x="4260" y="18182"/>
                  </a:cubicBezTo>
                  <a:cubicBezTo>
                    <a:pt x="4461" y="18182"/>
                    <a:pt x="4676" y="18177"/>
                    <a:pt x="4904" y="18168"/>
                  </a:cubicBezTo>
                  <a:lnTo>
                    <a:pt x="4904" y="18168"/>
                  </a:lnTo>
                  <a:cubicBezTo>
                    <a:pt x="4904" y="18168"/>
                    <a:pt x="2462" y="32388"/>
                    <a:pt x="6798" y="35926"/>
                  </a:cubicBezTo>
                  <a:cubicBezTo>
                    <a:pt x="10017" y="38553"/>
                    <a:pt x="16044" y="39595"/>
                    <a:pt x="21862" y="39595"/>
                  </a:cubicBezTo>
                  <a:cubicBezTo>
                    <a:pt x="28173" y="39595"/>
                    <a:pt x="34237" y="38369"/>
                    <a:pt x="36197" y="36611"/>
                  </a:cubicBezTo>
                  <a:cubicBezTo>
                    <a:pt x="39941" y="33210"/>
                    <a:pt x="37110" y="7189"/>
                    <a:pt x="34805" y="4153"/>
                  </a:cubicBezTo>
                  <a:cubicBezTo>
                    <a:pt x="34805" y="4153"/>
                    <a:pt x="32585" y="1"/>
                    <a:pt x="2460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1" name="Google Shape;3111;p42"/>
            <p:cNvSpPr/>
            <p:nvPr/>
          </p:nvSpPr>
          <p:spPr>
            <a:xfrm flipH="1">
              <a:off x="6470285" y="2959889"/>
              <a:ext cx="844033" cy="904463"/>
            </a:xfrm>
            <a:custGeom>
              <a:avLst/>
              <a:gdLst/>
              <a:ahLst/>
              <a:cxnLst/>
              <a:rect l="l" t="t" r="r" b="b"/>
              <a:pathLst>
                <a:path w="34946" h="37448" extrusionOk="0">
                  <a:moveTo>
                    <a:pt x="21449" y="1"/>
                  </a:moveTo>
                  <a:cubicBezTo>
                    <a:pt x="18911" y="1"/>
                    <a:pt x="16266" y="203"/>
                    <a:pt x="14038" y="811"/>
                  </a:cubicBezTo>
                  <a:cubicBezTo>
                    <a:pt x="7350" y="2637"/>
                    <a:pt x="5045" y="3276"/>
                    <a:pt x="4314" y="8503"/>
                  </a:cubicBezTo>
                  <a:cubicBezTo>
                    <a:pt x="3652" y="13228"/>
                    <a:pt x="0" y="30005"/>
                    <a:pt x="2922" y="34250"/>
                  </a:cubicBezTo>
                  <a:cubicBezTo>
                    <a:pt x="3059" y="34456"/>
                    <a:pt x="3196" y="34638"/>
                    <a:pt x="3355" y="34798"/>
                  </a:cubicBezTo>
                  <a:cubicBezTo>
                    <a:pt x="6758" y="36680"/>
                    <a:pt x="11892" y="37448"/>
                    <a:pt x="16869" y="37448"/>
                  </a:cubicBezTo>
                  <a:cubicBezTo>
                    <a:pt x="20706" y="37448"/>
                    <a:pt x="24448" y="36991"/>
                    <a:pt x="27231" y="36236"/>
                  </a:cubicBezTo>
                  <a:cubicBezTo>
                    <a:pt x="28075" y="35802"/>
                    <a:pt x="28897" y="35460"/>
                    <a:pt x="29673" y="35277"/>
                  </a:cubicBezTo>
                  <a:cubicBezTo>
                    <a:pt x="30312" y="35049"/>
                    <a:pt x="30837" y="34775"/>
                    <a:pt x="31202" y="34456"/>
                  </a:cubicBezTo>
                  <a:cubicBezTo>
                    <a:pt x="34946" y="31055"/>
                    <a:pt x="32115" y="5034"/>
                    <a:pt x="29810" y="1998"/>
                  </a:cubicBezTo>
                  <a:cubicBezTo>
                    <a:pt x="29810" y="1998"/>
                    <a:pt x="29810" y="1998"/>
                    <a:pt x="29810" y="1975"/>
                  </a:cubicBezTo>
                  <a:lnTo>
                    <a:pt x="29787" y="1975"/>
                  </a:lnTo>
                  <a:cubicBezTo>
                    <a:pt x="29696" y="1816"/>
                    <a:pt x="29285" y="1154"/>
                    <a:pt x="28372" y="423"/>
                  </a:cubicBezTo>
                  <a:cubicBezTo>
                    <a:pt x="26555" y="215"/>
                    <a:pt x="24059" y="1"/>
                    <a:pt x="2144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2" name="Google Shape;3112;p42"/>
            <p:cNvSpPr/>
            <p:nvPr/>
          </p:nvSpPr>
          <p:spPr>
            <a:xfrm flipH="1">
              <a:off x="6887616" y="3016188"/>
              <a:ext cx="501696" cy="848260"/>
            </a:xfrm>
            <a:custGeom>
              <a:avLst/>
              <a:gdLst/>
              <a:ahLst/>
              <a:cxnLst/>
              <a:rect l="l" t="t" r="r" b="b"/>
              <a:pathLst>
                <a:path w="20772" h="35121" extrusionOk="0">
                  <a:moveTo>
                    <a:pt x="9842" y="1"/>
                  </a:moveTo>
                  <a:cubicBezTo>
                    <a:pt x="9062" y="1"/>
                    <a:pt x="8250" y="240"/>
                    <a:pt x="7442" y="649"/>
                  </a:cubicBezTo>
                  <a:cubicBezTo>
                    <a:pt x="4087" y="2315"/>
                    <a:pt x="4406" y="6423"/>
                    <a:pt x="3037" y="9322"/>
                  </a:cubicBezTo>
                  <a:cubicBezTo>
                    <a:pt x="2557" y="10372"/>
                    <a:pt x="1827" y="11262"/>
                    <a:pt x="1097" y="12130"/>
                  </a:cubicBezTo>
                  <a:cubicBezTo>
                    <a:pt x="868" y="12404"/>
                    <a:pt x="366" y="12815"/>
                    <a:pt x="1" y="13248"/>
                  </a:cubicBezTo>
                  <a:cubicBezTo>
                    <a:pt x="115" y="13317"/>
                    <a:pt x="252" y="13385"/>
                    <a:pt x="435" y="13454"/>
                  </a:cubicBezTo>
                  <a:cubicBezTo>
                    <a:pt x="435" y="13454"/>
                    <a:pt x="435" y="13454"/>
                    <a:pt x="457" y="13476"/>
                  </a:cubicBezTo>
                  <a:cubicBezTo>
                    <a:pt x="526" y="13499"/>
                    <a:pt x="617" y="13522"/>
                    <a:pt x="708" y="13545"/>
                  </a:cubicBezTo>
                  <a:lnTo>
                    <a:pt x="754" y="13545"/>
                  </a:lnTo>
                  <a:cubicBezTo>
                    <a:pt x="845" y="13568"/>
                    <a:pt x="960" y="13591"/>
                    <a:pt x="1051" y="13613"/>
                  </a:cubicBezTo>
                  <a:lnTo>
                    <a:pt x="1074" y="13613"/>
                  </a:lnTo>
                  <a:cubicBezTo>
                    <a:pt x="1188" y="13636"/>
                    <a:pt x="1325" y="13659"/>
                    <a:pt x="1462" y="13659"/>
                  </a:cubicBezTo>
                  <a:lnTo>
                    <a:pt x="1530" y="13659"/>
                  </a:lnTo>
                  <a:cubicBezTo>
                    <a:pt x="1621" y="13682"/>
                    <a:pt x="1758" y="13682"/>
                    <a:pt x="1873" y="13682"/>
                  </a:cubicBezTo>
                  <a:cubicBezTo>
                    <a:pt x="1918" y="13682"/>
                    <a:pt x="1964" y="13705"/>
                    <a:pt x="2010" y="13705"/>
                  </a:cubicBezTo>
                  <a:lnTo>
                    <a:pt x="2489" y="13705"/>
                  </a:lnTo>
                  <a:cubicBezTo>
                    <a:pt x="2649" y="13705"/>
                    <a:pt x="2831" y="13705"/>
                    <a:pt x="3014" y="13682"/>
                  </a:cubicBezTo>
                  <a:lnTo>
                    <a:pt x="3014" y="13682"/>
                  </a:lnTo>
                  <a:cubicBezTo>
                    <a:pt x="3014" y="13682"/>
                    <a:pt x="2740" y="15325"/>
                    <a:pt x="2534" y="17585"/>
                  </a:cubicBezTo>
                  <a:cubicBezTo>
                    <a:pt x="2534" y="17882"/>
                    <a:pt x="2512" y="18156"/>
                    <a:pt x="2466" y="18452"/>
                  </a:cubicBezTo>
                  <a:cubicBezTo>
                    <a:pt x="2146" y="22926"/>
                    <a:pt x="2215" y="29226"/>
                    <a:pt x="4908" y="31440"/>
                  </a:cubicBezTo>
                  <a:cubicBezTo>
                    <a:pt x="8150" y="34068"/>
                    <a:pt x="14208" y="35120"/>
                    <a:pt x="20037" y="35120"/>
                  </a:cubicBezTo>
                  <a:cubicBezTo>
                    <a:pt x="20283" y="35120"/>
                    <a:pt x="20528" y="35119"/>
                    <a:pt x="20772" y="35115"/>
                  </a:cubicBezTo>
                  <a:cubicBezTo>
                    <a:pt x="20475" y="34179"/>
                    <a:pt x="19653" y="33243"/>
                    <a:pt x="19288" y="32536"/>
                  </a:cubicBezTo>
                  <a:cubicBezTo>
                    <a:pt x="18489" y="30938"/>
                    <a:pt x="17964" y="29157"/>
                    <a:pt x="17394" y="27468"/>
                  </a:cubicBezTo>
                  <a:cubicBezTo>
                    <a:pt x="16389" y="24547"/>
                    <a:pt x="16595" y="21465"/>
                    <a:pt x="16321" y="18452"/>
                  </a:cubicBezTo>
                  <a:cubicBezTo>
                    <a:pt x="16001" y="14960"/>
                    <a:pt x="15499" y="11468"/>
                    <a:pt x="14815" y="8021"/>
                  </a:cubicBezTo>
                  <a:cubicBezTo>
                    <a:pt x="14426" y="6172"/>
                    <a:pt x="14198" y="3684"/>
                    <a:pt x="13148" y="2041"/>
                  </a:cubicBezTo>
                  <a:cubicBezTo>
                    <a:pt x="12214" y="591"/>
                    <a:pt x="11067" y="1"/>
                    <a:pt x="98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3" name="Google Shape;3113;p42"/>
            <p:cNvSpPr/>
            <p:nvPr/>
          </p:nvSpPr>
          <p:spPr>
            <a:xfrm flipH="1">
              <a:off x="7231620" y="3046186"/>
              <a:ext cx="157692" cy="301182"/>
            </a:xfrm>
            <a:custGeom>
              <a:avLst/>
              <a:gdLst/>
              <a:ahLst/>
              <a:cxnLst/>
              <a:rect l="l" t="t" r="r" b="b"/>
              <a:pathLst>
                <a:path w="6529" h="12470" extrusionOk="0">
                  <a:moveTo>
                    <a:pt x="6529" y="0"/>
                  </a:moveTo>
                  <a:cubicBezTo>
                    <a:pt x="4132" y="1917"/>
                    <a:pt x="4269" y="5478"/>
                    <a:pt x="3037" y="8080"/>
                  </a:cubicBezTo>
                  <a:cubicBezTo>
                    <a:pt x="2557" y="9130"/>
                    <a:pt x="1827" y="10020"/>
                    <a:pt x="1097" y="10888"/>
                  </a:cubicBezTo>
                  <a:cubicBezTo>
                    <a:pt x="868" y="11162"/>
                    <a:pt x="366" y="11573"/>
                    <a:pt x="1" y="12006"/>
                  </a:cubicBezTo>
                  <a:cubicBezTo>
                    <a:pt x="411" y="12293"/>
                    <a:pt x="1189" y="12470"/>
                    <a:pt x="2467" y="12470"/>
                  </a:cubicBezTo>
                  <a:cubicBezTo>
                    <a:pt x="2612" y="12470"/>
                    <a:pt x="2764" y="12467"/>
                    <a:pt x="2923" y="12463"/>
                  </a:cubicBezTo>
                  <a:cubicBezTo>
                    <a:pt x="3265" y="11641"/>
                    <a:pt x="3721" y="10294"/>
                    <a:pt x="3836" y="8948"/>
                  </a:cubicBezTo>
                  <a:cubicBezTo>
                    <a:pt x="4018" y="6893"/>
                    <a:pt x="5296" y="1644"/>
                    <a:pt x="652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4" name="Google Shape;3114;p42"/>
            <p:cNvSpPr/>
            <p:nvPr/>
          </p:nvSpPr>
          <p:spPr>
            <a:xfrm flipH="1">
              <a:off x="7114746" y="3016816"/>
              <a:ext cx="264083" cy="316084"/>
            </a:xfrm>
            <a:custGeom>
              <a:avLst/>
              <a:gdLst/>
              <a:ahLst/>
              <a:cxnLst/>
              <a:rect l="l" t="t" r="r" b="b"/>
              <a:pathLst>
                <a:path w="10934" h="13087" extrusionOk="0">
                  <a:moveTo>
                    <a:pt x="10890" y="1"/>
                  </a:moveTo>
                  <a:cubicBezTo>
                    <a:pt x="10741" y="1"/>
                    <a:pt x="10223" y="51"/>
                    <a:pt x="9496" y="166"/>
                  </a:cubicBezTo>
                  <a:cubicBezTo>
                    <a:pt x="8651" y="280"/>
                    <a:pt x="7487" y="463"/>
                    <a:pt x="6460" y="1102"/>
                  </a:cubicBezTo>
                  <a:cubicBezTo>
                    <a:pt x="5935" y="1399"/>
                    <a:pt x="5501" y="1832"/>
                    <a:pt x="5182" y="2289"/>
                  </a:cubicBezTo>
                  <a:cubicBezTo>
                    <a:pt x="4862" y="2745"/>
                    <a:pt x="4634" y="3225"/>
                    <a:pt x="4497" y="3636"/>
                  </a:cubicBezTo>
                  <a:cubicBezTo>
                    <a:pt x="4178" y="4434"/>
                    <a:pt x="4018" y="4982"/>
                    <a:pt x="4018" y="4982"/>
                  </a:cubicBezTo>
                  <a:cubicBezTo>
                    <a:pt x="4018" y="4982"/>
                    <a:pt x="3972" y="5142"/>
                    <a:pt x="3904" y="5370"/>
                  </a:cubicBezTo>
                  <a:cubicBezTo>
                    <a:pt x="3835" y="5621"/>
                    <a:pt x="3744" y="5964"/>
                    <a:pt x="3630" y="6375"/>
                  </a:cubicBezTo>
                  <a:cubicBezTo>
                    <a:pt x="3402" y="7219"/>
                    <a:pt x="3128" y="8315"/>
                    <a:pt x="2694" y="9365"/>
                  </a:cubicBezTo>
                  <a:cubicBezTo>
                    <a:pt x="1804" y="11465"/>
                    <a:pt x="1" y="13017"/>
                    <a:pt x="115" y="13085"/>
                  </a:cubicBezTo>
                  <a:cubicBezTo>
                    <a:pt x="115" y="13086"/>
                    <a:pt x="116" y="13086"/>
                    <a:pt x="118" y="13086"/>
                  </a:cubicBezTo>
                  <a:cubicBezTo>
                    <a:pt x="161" y="13086"/>
                    <a:pt x="566" y="12703"/>
                    <a:pt x="1165" y="12104"/>
                  </a:cubicBezTo>
                  <a:cubicBezTo>
                    <a:pt x="1302" y="11944"/>
                    <a:pt x="1461" y="11784"/>
                    <a:pt x="1621" y="11579"/>
                  </a:cubicBezTo>
                  <a:cubicBezTo>
                    <a:pt x="1804" y="11396"/>
                    <a:pt x="1941" y="11191"/>
                    <a:pt x="2100" y="10963"/>
                  </a:cubicBezTo>
                  <a:cubicBezTo>
                    <a:pt x="2192" y="10848"/>
                    <a:pt x="2260" y="10734"/>
                    <a:pt x="2352" y="10620"/>
                  </a:cubicBezTo>
                  <a:lnTo>
                    <a:pt x="2466" y="10460"/>
                  </a:lnTo>
                  <a:lnTo>
                    <a:pt x="2580" y="10255"/>
                  </a:lnTo>
                  <a:cubicBezTo>
                    <a:pt x="2717" y="10004"/>
                    <a:pt x="2854" y="9753"/>
                    <a:pt x="2991" y="9502"/>
                  </a:cubicBezTo>
                  <a:cubicBezTo>
                    <a:pt x="3470" y="8429"/>
                    <a:pt x="3790" y="7310"/>
                    <a:pt x="4041" y="6489"/>
                  </a:cubicBezTo>
                  <a:cubicBezTo>
                    <a:pt x="4155" y="6078"/>
                    <a:pt x="4246" y="5736"/>
                    <a:pt x="4315" y="5484"/>
                  </a:cubicBezTo>
                  <a:cubicBezTo>
                    <a:pt x="4406" y="5256"/>
                    <a:pt x="4452" y="5119"/>
                    <a:pt x="4452" y="5119"/>
                  </a:cubicBezTo>
                  <a:cubicBezTo>
                    <a:pt x="4452" y="5119"/>
                    <a:pt x="4588" y="4571"/>
                    <a:pt x="4862" y="3773"/>
                  </a:cubicBezTo>
                  <a:cubicBezTo>
                    <a:pt x="5136" y="2974"/>
                    <a:pt x="5684" y="1969"/>
                    <a:pt x="6620" y="1353"/>
                  </a:cubicBezTo>
                  <a:cubicBezTo>
                    <a:pt x="7556" y="737"/>
                    <a:pt x="8697" y="509"/>
                    <a:pt x="9519" y="326"/>
                  </a:cubicBezTo>
                  <a:cubicBezTo>
                    <a:pt x="10363" y="166"/>
                    <a:pt x="10934" y="52"/>
                    <a:pt x="10934" y="6"/>
                  </a:cubicBezTo>
                  <a:cubicBezTo>
                    <a:pt x="10934" y="3"/>
                    <a:pt x="10919" y="1"/>
                    <a:pt x="1089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5" name="Google Shape;3115;p42"/>
            <p:cNvSpPr/>
            <p:nvPr/>
          </p:nvSpPr>
          <p:spPr>
            <a:xfrm flipH="1">
              <a:off x="7253115" y="3223683"/>
              <a:ext cx="95934" cy="572269"/>
            </a:xfrm>
            <a:custGeom>
              <a:avLst/>
              <a:gdLst/>
              <a:ahLst/>
              <a:cxnLst/>
              <a:rect l="l" t="t" r="r" b="b"/>
              <a:pathLst>
                <a:path w="3972" h="23694" extrusionOk="0">
                  <a:moveTo>
                    <a:pt x="2054" y="1"/>
                  </a:moveTo>
                  <a:cubicBezTo>
                    <a:pt x="2032" y="1"/>
                    <a:pt x="2054" y="69"/>
                    <a:pt x="2054" y="161"/>
                  </a:cubicBezTo>
                  <a:cubicBezTo>
                    <a:pt x="2077" y="252"/>
                    <a:pt x="2123" y="389"/>
                    <a:pt x="2123" y="571"/>
                  </a:cubicBezTo>
                  <a:cubicBezTo>
                    <a:pt x="2169" y="937"/>
                    <a:pt x="2100" y="1439"/>
                    <a:pt x="1986" y="2055"/>
                  </a:cubicBezTo>
                  <a:cubicBezTo>
                    <a:pt x="1872" y="2671"/>
                    <a:pt x="1666" y="3402"/>
                    <a:pt x="1529" y="4178"/>
                  </a:cubicBezTo>
                  <a:cubicBezTo>
                    <a:pt x="1392" y="4954"/>
                    <a:pt x="1256" y="5776"/>
                    <a:pt x="1050" y="6597"/>
                  </a:cubicBezTo>
                  <a:cubicBezTo>
                    <a:pt x="845" y="7396"/>
                    <a:pt x="685" y="8241"/>
                    <a:pt x="525" y="9017"/>
                  </a:cubicBezTo>
                  <a:cubicBezTo>
                    <a:pt x="434" y="9405"/>
                    <a:pt x="365" y="9793"/>
                    <a:pt x="320" y="10158"/>
                  </a:cubicBezTo>
                  <a:cubicBezTo>
                    <a:pt x="274" y="10523"/>
                    <a:pt x="228" y="10866"/>
                    <a:pt x="183" y="11185"/>
                  </a:cubicBezTo>
                  <a:cubicBezTo>
                    <a:pt x="91" y="11824"/>
                    <a:pt x="91" y="12349"/>
                    <a:pt x="46" y="12715"/>
                  </a:cubicBezTo>
                  <a:cubicBezTo>
                    <a:pt x="23" y="13103"/>
                    <a:pt x="0" y="13308"/>
                    <a:pt x="0" y="13308"/>
                  </a:cubicBezTo>
                  <a:cubicBezTo>
                    <a:pt x="0" y="13308"/>
                    <a:pt x="0" y="13354"/>
                    <a:pt x="0" y="13468"/>
                  </a:cubicBezTo>
                  <a:cubicBezTo>
                    <a:pt x="23" y="13559"/>
                    <a:pt x="23" y="13719"/>
                    <a:pt x="23" y="13901"/>
                  </a:cubicBezTo>
                  <a:cubicBezTo>
                    <a:pt x="46" y="14267"/>
                    <a:pt x="46" y="14814"/>
                    <a:pt x="91" y="15454"/>
                  </a:cubicBezTo>
                  <a:cubicBezTo>
                    <a:pt x="206" y="16709"/>
                    <a:pt x="365" y="18444"/>
                    <a:pt x="1027" y="20064"/>
                  </a:cubicBezTo>
                  <a:cubicBezTo>
                    <a:pt x="1347" y="20886"/>
                    <a:pt x="1826" y="21616"/>
                    <a:pt x="2305" y="22255"/>
                  </a:cubicBezTo>
                  <a:cubicBezTo>
                    <a:pt x="2671" y="22735"/>
                    <a:pt x="3036" y="23146"/>
                    <a:pt x="3378" y="23511"/>
                  </a:cubicBezTo>
                  <a:cubicBezTo>
                    <a:pt x="3584" y="23557"/>
                    <a:pt x="3766" y="23625"/>
                    <a:pt x="3972" y="23693"/>
                  </a:cubicBezTo>
                  <a:cubicBezTo>
                    <a:pt x="3538" y="23237"/>
                    <a:pt x="3059" y="22666"/>
                    <a:pt x="2625" y="22027"/>
                  </a:cubicBezTo>
                  <a:cubicBezTo>
                    <a:pt x="2191" y="21388"/>
                    <a:pt x="1758" y="20681"/>
                    <a:pt x="1484" y="19882"/>
                  </a:cubicBezTo>
                  <a:cubicBezTo>
                    <a:pt x="913" y="18352"/>
                    <a:pt x="822" y="16663"/>
                    <a:pt x="731" y="15408"/>
                  </a:cubicBezTo>
                  <a:cubicBezTo>
                    <a:pt x="708" y="14769"/>
                    <a:pt x="708" y="14267"/>
                    <a:pt x="708" y="13901"/>
                  </a:cubicBezTo>
                  <a:cubicBezTo>
                    <a:pt x="708" y="13719"/>
                    <a:pt x="708" y="13559"/>
                    <a:pt x="685" y="13468"/>
                  </a:cubicBezTo>
                  <a:cubicBezTo>
                    <a:pt x="685" y="13376"/>
                    <a:pt x="708" y="13331"/>
                    <a:pt x="708" y="13331"/>
                  </a:cubicBezTo>
                  <a:cubicBezTo>
                    <a:pt x="708" y="13331"/>
                    <a:pt x="708" y="13103"/>
                    <a:pt x="731" y="12760"/>
                  </a:cubicBezTo>
                  <a:cubicBezTo>
                    <a:pt x="753" y="12395"/>
                    <a:pt x="753" y="11870"/>
                    <a:pt x="799" y="11254"/>
                  </a:cubicBezTo>
                  <a:cubicBezTo>
                    <a:pt x="845" y="10934"/>
                    <a:pt x="890" y="10592"/>
                    <a:pt x="936" y="10249"/>
                  </a:cubicBezTo>
                  <a:cubicBezTo>
                    <a:pt x="959" y="9884"/>
                    <a:pt x="1004" y="9496"/>
                    <a:pt x="1073" y="9131"/>
                  </a:cubicBezTo>
                  <a:cubicBezTo>
                    <a:pt x="1210" y="8355"/>
                    <a:pt x="1347" y="7533"/>
                    <a:pt x="1529" y="6689"/>
                  </a:cubicBezTo>
                  <a:cubicBezTo>
                    <a:pt x="1712" y="5867"/>
                    <a:pt x="1803" y="5022"/>
                    <a:pt x="1917" y="4246"/>
                  </a:cubicBezTo>
                  <a:cubicBezTo>
                    <a:pt x="2009" y="3447"/>
                    <a:pt x="2169" y="2740"/>
                    <a:pt x="2260" y="2101"/>
                  </a:cubicBezTo>
                  <a:cubicBezTo>
                    <a:pt x="2328" y="1462"/>
                    <a:pt x="2351" y="914"/>
                    <a:pt x="2260" y="549"/>
                  </a:cubicBezTo>
                  <a:cubicBezTo>
                    <a:pt x="2237" y="366"/>
                    <a:pt x="2169" y="229"/>
                    <a:pt x="2123" y="138"/>
                  </a:cubicBezTo>
                  <a:cubicBezTo>
                    <a:pt x="2077" y="47"/>
                    <a:pt x="2054" y="1"/>
                    <a:pt x="205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6" name="Google Shape;3116;p42"/>
            <p:cNvSpPr/>
            <p:nvPr/>
          </p:nvSpPr>
          <p:spPr>
            <a:xfrm flipH="1">
              <a:off x="6792237" y="4135560"/>
              <a:ext cx="311495" cy="642505"/>
            </a:xfrm>
            <a:custGeom>
              <a:avLst/>
              <a:gdLst/>
              <a:ahLst/>
              <a:cxnLst/>
              <a:rect l="l" t="t" r="r" b="b"/>
              <a:pathLst>
                <a:path w="12897" h="26602" extrusionOk="0">
                  <a:moveTo>
                    <a:pt x="9414" y="0"/>
                  </a:moveTo>
                  <a:cubicBezTo>
                    <a:pt x="6047" y="0"/>
                    <a:pt x="688" y="797"/>
                    <a:pt x="411" y="1756"/>
                  </a:cubicBezTo>
                  <a:cubicBezTo>
                    <a:pt x="0" y="3103"/>
                    <a:pt x="959" y="25677"/>
                    <a:pt x="959" y="25677"/>
                  </a:cubicBezTo>
                  <a:cubicBezTo>
                    <a:pt x="1290" y="26399"/>
                    <a:pt x="2126" y="26601"/>
                    <a:pt x="2961" y="26601"/>
                  </a:cubicBezTo>
                  <a:cubicBezTo>
                    <a:pt x="4027" y="26601"/>
                    <a:pt x="5090" y="26271"/>
                    <a:pt x="5090" y="26271"/>
                  </a:cubicBezTo>
                  <a:cubicBezTo>
                    <a:pt x="7419" y="20975"/>
                    <a:pt x="12897" y="1482"/>
                    <a:pt x="12052" y="433"/>
                  </a:cubicBezTo>
                  <a:cubicBezTo>
                    <a:pt x="11809" y="130"/>
                    <a:pt x="10774" y="0"/>
                    <a:pt x="9414"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7" name="Google Shape;3117;p42"/>
            <p:cNvSpPr/>
            <p:nvPr/>
          </p:nvSpPr>
          <p:spPr>
            <a:xfrm flipH="1">
              <a:off x="6918483" y="4362980"/>
              <a:ext cx="11593" cy="33330"/>
            </a:xfrm>
            <a:custGeom>
              <a:avLst/>
              <a:gdLst/>
              <a:ahLst/>
              <a:cxnLst/>
              <a:rect l="l" t="t" r="r" b="b"/>
              <a:pathLst>
                <a:path w="480" h="1380" extrusionOk="0">
                  <a:moveTo>
                    <a:pt x="411" y="1"/>
                  </a:moveTo>
                  <a:cubicBezTo>
                    <a:pt x="348" y="1"/>
                    <a:pt x="217" y="125"/>
                    <a:pt x="137" y="284"/>
                  </a:cubicBezTo>
                  <a:cubicBezTo>
                    <a:pt x="23" y="466"/>
                    <a:pt x="0" y="649"/>
                    <a:pt x="0" y="649"/>
                  </a:cubicBezTo>
                  <a:cubicBezTo>
                    <a:pt x="0" y="649"/>
                    <a:pt x="0" y="854"/>
                    <a:pt x="69" y="1037"/>
                  </a:cubicBezTo>
                  <a:cubicBezTo>
                    <a:pt x="137" y="1219"/>
                    <a:pt x="229" y="1379"/>
                    <a:pt x="297" y="1379"/>
                  </a:cubicBezTo>
                  <a:cubicBezTo>
                    <a:pt x="343" y="1356"/>
                    <a:pt x="366" y="1174"/>
                    <a:pt x="388" y="1014"/>
                  </a:cubicBezTo>
                  <a:cubicBezTo>
                    <a:pt x="411" y="831"/>
                    <a:pt x="457" y="694"/>
                    <a:pt x="457" y="694"/>
                  </a:cubicBezTo>
                  <a:cubicBezTo>
                    <a:pt x="457" y="694"/>
                    <a:pt x="434" y="535"/>
                    <a:pt x="434" y="375"/>
                  </a:cubicBezTo>
                  <a:cubicBezTo>
                    <a:pt x="434" y="215"/>
                    <a:pt x="480" y="55"/>
                    <a:pt x="434" y="10"/>
                  </a:cubicBezTo>
                  <a:cubicBezTo>
                    <a:pt x="428" y="4"/>
                    <a:pt x="420" y="1"/>
                    <a:pt x="411" y="1"/>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8" name="Google Shape;3118;p42"/>
            <p:cNvSpPr/>
            <p:nvPr/>
          </p:nvSpPr>
          <p:spPr>
            <a:xfrm flipH="1">
              <a:off x="6828611" y="4256250"/>
              <a:ext cx="72240" cy="176482"/>
            </a:xfrm>
            <a:custGeom>
              <a:avLst/>
              <a:gdLst/>
              <a:ahLst/>
              <a:cxnLst/>
              <a:rect l="l" t="t" r="r" b="b"/>
              <a:pathLst>
                <a:path w="2991" h="7307" extrusionOk="0">
                  <a:moveTo>
                    <a:pt x="2830" y="1"/>
                  </a:moveTo>
                  <a:cubicBezTo>
                    <a:pt x="2808" y="1"/>
                    <a:pt x="2808" y="69"/>
                    <a:pt x="2808" y="183"/>
                  </a:cubicBezTo>
                  <a:cubicBezTo>
                    <a:pt x="2808" y="297"/>
                    <a:pt x="2808" y="434"/>
                    <a:pt x="2785" y="617"/>
                  </a:cubicBezTo>
                  <a:cubicBezTo>
                    <a:pt x="2762" y="982"/>
                    <a:pt x="2648" y="1461"/>
                    <a:pt x="2511" y="1918"/>
                  </a:cubicBezTo>
                  <a:cubicBezTo>
                    <a:pt x="2397" y="2397"/>
                    <a:pt x="2191" y="2854"/>
                    <a:pt x="2054" y="3196"/>
                  </a:cubicBezTo>
                  <a:cubicBezTo>
                    <a:pt x="1917" y="3538"/>
                    <a:pt x="1826" y="3767"/>
                    <a:pt x="1826" y="3767"/>
                  </a:cubicBezTo>
                  <a:cubicBezTo>
                    <a:pt x="1826" y="3767"/>
                    <a:pt x="1461" y="4680"/>
                    <a:pt x="1004" y="5547"/>
                  </a:cubicBezTo>
                  <a:cubicBezTo>
                    <a:pt x="571" y="6437"/>
                    <a:pt x="0" y="7282"/>
                    <a:pt x="69" y="7305"/>
                  </a:cubicBezTo>
                  <a:cubicBezTo>
                    <a:pt x="70" y="7306"/>
                    <a:pt x="72" y="7307"/>
                    <a:pt x="74" y="7307"/>
                  </a:cubicBezTo>
                  <a:cubicBezTo>
                    <a:pt x="150" y="7307"/>
                    <a:pt x="790" y="6528"/>
                    <a:pt x="1278" y="5684"/>
                  </a:cubicBezTo>
                  <a:cubicBezTo>
                    <a:pt x="1826" y="4840"/>
                    <a:pt x="2237" y="3927"/>
                    <a:pt x="2237" y="3927"/>
                  </a:cubicBezTo>
                  <a:cubicBezTo>
                    <a:pt x="2237" y="3927"/>
                    <a:pt x="2328" y="3675"/>
                    <a:pt x="2465" y="3333"/>
                  </a:cubicBezTo>
                  <a:cubicBezTo>
                    <a:pt x="2579" y="2968"/>
                    <a:pt x="2739" y="2489"/>
                    <a:pt x="2830" y="2009"/>
                  </a:cubicBezTo>
                  <a:cubicBezTo>
                    <a:pt x="2945" y="1507"/>
                    <a:pt x="2990" y="1005"/>
                    <a:pt x="2967" y="617"/>
                  </a:cubicBezTo>
                  <a:cubicBezTo>
                    <a:pt x="2945" y="434"/>
                    <a:pt x="2922" y="274"/>
                    <a:pt x="2899" y="183"/>
                  </a:cubicBezTo>
                  <a:cubicBezTo>
                    <a:pt x="2876" y="69"/>
                    <a:pt x="2853" y="1"/>
                    <a:pt x="2830" y="1"/>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9" name="Google Shape;3119;p42"/>
            <p:cNvSpPr/>
            <p:nvPr/>
          </p:nvSpPr>
          <p:spPr>
            <a:xfrm flipH="1">
              <a:off x="6863898" y="4329408"/>
              <a:ext cx="24829" cy="35118"/>
            </a:xfrm>
            <a:custGeom>
              <a:avLst/>
              <a:gdLst/>
              <a:ahLst/>
              <a:cxnLst/>
              <a:rect l="l" t="t" r="r" b="b"/>
              <a:pathLst>
                <a:path w="1028" h="1454" extrusionOk="0">
                  <a:moveTo>
                    <a:pt x="730" y="1"/>
                  </a:moveTo>
                  <a:cubicBezTo>
                    <a:pt x="539" y="1"/>
                    <a:pt x="311" y="212"/>
                    <a:pt x="160" y="532"/>
                  </a:cubicBezTo>
                  <a:cubicBezTo>
                    <a:pt x="0" y="920"/>
                    <a:pt x="0" y="1308"/>
                    <a:pt x="206" y="1422"/>
                  </a:cubicBezTo>
                  <a:cubicBezTo>
                    <a:pt x="240" y="1444"/>
                    <a:pt x="278" y="1454"/>
                    <a:pt x="318" y="1454"/>
                  </a:cubicBezTo>
                  <a:cubicBezTo>
                    <a:pt x="495" y="1454"/>
                    <a:pt x="719" y="1259"/>
                    <a:pt x="868" y="943"/>
                  </a:cubicBezTo>
                  <a:cubicBezTo>
                    <a:pt x="1027" y="555"/>
                    <a:pt x="1027" y="144"/>
                    <a:pt x="845" y="30"/>
                  </a:cubicBezTo>
                  <a:cubicBezTo>
                    <a:pt x="809" y="10"/>
                    <a:pt x="770" y="1"/>
                    <a:pt x="730"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0" name="Google Shape;3120;p42"/>
            <p:cNvSpPr/>
            <p:nvPr/>
          </p:nvSpPr>
          <p:spPr>
            <a:xfrm flipH="1">
              <a:off x="6820351" y="4135584"/>
              <a:ext cx="283381" cy="642481"/>
            </a:xfrm>
            <a:custGeom>
              <a:avLst/>
              <a:gdLst/>
              <a:ahLst/>
              <a:cxnLst/>
              <a:rect l="l" t="t" r="r" b="b"/>
              <a:pathLst>
                <a:path w="11733" h="26601" extrusionOk="0">
                  <a:moveTo>
                    <a:pt x="9416" y="1"/>
                  </a:moveTo>
                  <a:cubicBezTo>
                    <a:pt x="6059" y="1"/>
                    <a:pt x="686" y="794"/>
                    <a:pt x="411" y="1755"/>
                  </a:cubicBezTo>
                  <a:cubicBezTo>
                    <a:pt x="0" y="3102"/>
                    <a:pt x="959" y="25676"/>
                    <a:pt x="959" y="25676"/>
                  </a:cubicBezTo>
                  <a:cubicBezTo>
                    <a:pt x="1290" y="26398"/>
                    <a:pt x="2126" y="26600"/>
                    <a:pt x="2961" y="26600"/>
                  </a:cubicBezTo>
                  <a:cubicBezTo>
                    <a:pt x="4027" y="26600"/>
                    <a:pt x="5090" y="26270"/>
                    <a:pt x="5090" y="26270"/>
                  </a:cubicBezTo>
                  <a:cubicBezTo>
                    <a:pt x="5684" y="24923"/>
                    <a:pt x="6460" y="22663"/>
                    <a:pt x="7304" y="20038"/>
                  </a:cubicBezTo>
                  <a:lnTo>
                    <a:pt x="7304" y="20038"/>
                  </a:lnTo>
                  <a:cubicBezTo>
                    <a:pt x="6871" y="20312"/>
                    <a:pt x="6414" y="20563"/>
                    <a:pt x="5935" y="20814"/>
                  </a:cubicBezTo>
                  <a:cubicBezTo>
                    <a:pt x="5819" y="20869"/>
                    <a:pt x="5707" y="20895"/>
                    <a:pt x="5600" y="20895"/>
                  </a:cubicBezTo>
                  <a:cubicBezTo>
                    <a:pt x="3406" y="20895"/>
                    <a:pt x="3006" y="10045"/>
                    <a:pt x="3333" y="8261"/>
                  </a:cubicBezTo>
                  <a:cubicBezTo>
                    <a:pt x="3550" y="7129"/>
                    <a:pt x="6421" y="6903"/>
                    <a:pt x="8641" y="6903"/>
                  </a:cubicBezTo>
                  <a:cubicBezTo>
                    <a:pt x="9689" y="6903"/>
                    <a:pt x="10592" y="6953"/>
                    <a:pt x="11002" y="6982"/>
                  </a:cubicBezTo>
                  <a:cubicBezTo>
                    <a:pt x="11299" y="5795"/>
                    <a:pt x="11527" y="4700"/>
                    <a:pt x="11733" y="3787"/>
                  </a:cubicBezTo>
                  <a:cubicBezTo>
                    <a:pt x="11573" y="2600"/>
                    <a:pt x="11253" y="1276"/>
                    <a:pt x="10865" y="66"/>
                  </a:cubicBezTo>
                  <a:cubicBezTo>
                    <a:pt x="10456" y="22"/>
                    <a:pt x="9963" y="1"/>
                    <a:pt x="94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1" name="Google Shape;3121;p42"/>
            <p:cNvSpPr/>
            <p:nvPr/>
          </p:nvSpPr>
          <p:spPr>
            <a:xfrm flipH="1">
              <a:off x="6774582" y="4747440"/>
              <a:ext cx="304901" cy="153223"/>
            </a:xfrm>
            <a:custGeom>
              <a:avLst/>
              <a:gdLst/>
              <a:ahLst/>
              <a:cxnLst/>
              <a:rect l="l" t="t" r="r" b="b"/>
              <a:pathLst>
                <a:path w="12624" h="6344" extrusionOk="0">
                  <a:moveTo>
                    <a:pt x="1" y="1"/>
                  </a:moveTo>
                  <a:lnTo>
                    <a:pt x="1" y="1"/>
                  </a:lnTo>
                  <a:cubicBezTo>
                    <a:pt x="46" y="914"/>
                    <a:pt x="115" y="1827"/>
                    <a:pt x="183" y="2740"/>
                  </a:cubicBezTo>
                  <a:cubicBezTo>
                    <a:pt x="1266" y="5131"/>
                    <a:pt x="6036" y="6343"/>
                    <a:pt x="9255" y="6343"/>
                  </a:cubicBezTo>
                  <a:cubicBezTo>
                    <a:pt x="10921" y="6343"/>
                    <a:pt x="12172" y="6019"/>
                    <a:pt x="12281" y="5365"/>
                  </a:cubicBezTo>
                  <a:cubicBezTo>
                    <a:pt x="12623" y="3425"/>
                    <a:pt x="4132" y="617"/>
                    <a:pt x="4132" y="617"/>
                  </a:cubicBezTo>
                  <a:cubicBezTo>
                    <a:pt x="4132" y="617"/>
                    <a:pt x="4132" y="549"/>
                    <a:pt x="4132" y="412"/>
                  </a:cubicBezTo>
                  <a:cubicBezTo>
                    <a:pt x="3638" y="630"/>
                    <a:pt x="2965" y="848"/>
                    <a:pt x="2232" y="848"/>
                  </a:cubicBezTo>
                  <a:cubicBezTo>
                    <a:pt x="1508" y="848"/>
                    <a:pt x="726" y="636"/>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2" name="Google Shape;3122;p42"/>
            <p:cNvSpPr/>
            <p:nvPr/>
          </p:nvSpPr>
          <p:spPr>
            <a:xfrm flipH="1">
              <a:off x="6780113" y="4747440"/>
              <a:ext cx="299370" cy="153223"/>
            </a:xfrm>
            <a:custGeom>
              <a:avLst/>
              <a:gdLst/>
              <a:ahLst/>
              <a:cxnLst/>
              <a:rect l="l" t="t" r="r" b="b"/>
              <a:pathLst>
                <a:path w="12395" h="6344" extrusionOk="0">
                  <a:moveTo>
                    <a:pt x="1" y="1"/>
                  </a:moveTo>
                  <a:cubicBezTo>
                    <a:pt x="46" y="914"/>
                    <a:pt x="115" y="1827"/>
                    <a:pt x="183" y="2740"/>
                  </a:cubicBezTo>
                  <a:cubicBezTo>
                    <a:pt x="1266" y="5131"/>
                    <a:pt x="6036" y="6343"/>
                    <a:pt x="9255" y="6343"/>
                  </a:cubicBezTo>
                  <a:cubicBezTo>
                    <a:pt x="10921" y="6343"/>
                    <a:pt x="12172" y="6019"/>
                    <a:pt x="12281" y="5365"/>
                  </a:cubicBezTo>
                  <a:cubicBezTo>
                    <a:pt x="12395" y="4749"/>
                    <a:pt x="11642" y="4064"/>
                    <a:pt x="10546" y="3402"/>
                  </a:cubicBezTo>
                  <a:cubicBezTo>
                    <a:pt x="10256" y="3711"/>
                    <a:pt x="9624" y="4003"/>
                    <a:pt x="8317" y="4003"/>
                  </a:cubicBezTo>
                  <a:cubicBezTo>
                    <a:pt x="8079" y="4003"/>
                    <a:pt x="7818" y="3994"/>
                    <a:pt x="7533" y="3972"/>
                  </a:cubicBezTo>
                  <a:cubicBezTo>
                    <a:pt x="3949" y="3699"/>
                    <a:pt x="1210" y="2055"/>
                    <a:pt x="868" y="572"/>
                  </a:cubicBezTo>
                  <a:cubicBezTo>
                    <a:pt x="571" y="435"/>
                    <a:pt x="275" y="252"/>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3" name="Google Shape;3123;p42"/>
            <p:cNvSpPr/>
            <p:nvPr/>
          </p:nvSpPr>
          <p:spPr>
            <a:xfrm flipH="1">
              <a:off x="6781755" y="4804778"/>
              <a:ext cx="293863" cy="95885"/>
            </a:xfrm>
            <a:custGeom>
              <a:avLst/>
              <a:gdLst/>
              <a:ahLst/>
              <a:cxnLst/>
              <a:rect l="l" t="t" r="r" b="b"/>
              <a:pathLst>
                <a:path w="12167" h="3970" extrusionOk="0">
                  <a:moveTo>
                    <a:pt x="0" y="1"/>
                  </a:moveTo>
                  <a:cubicBezTo>
                    <a:pt x="0" y="115"/>
                    <a:pt x="23" y="252"/>
                    <a:pt x="23" y="366"/>
                  </a:cubicBezTo>
                  <a:cubicBezTo>
                    <a:pt x="1106" y="2757"/>
                    <a:pt x="5876" y="3969"/>
                    <a:pt x="9095" y="3969"/>
                  </a:cubicBezTo>
                  <a:cubicBezTo>
                    <a:pt x="10761" y="3969"/>
                    <a:pt x="12012" y="3645"/>
                    <a:pt x="12121" y="2991"/>
                  </a:cubicBezTo>
                  <a:cubicBezTo>
                    <a:pt x="12166" y="2740"/>
                    <a:pt x="12075" y="246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4" name="Google Shape;3124;p42"/>
            <p:cNvSpPr/>
            <p:nvPr/>
          </p:nvSpPr>
          <p:spPr>
            <a:xfrm flipH="1">
              <a:off x="6785064" y="4804778"/>
              <a:ext cx="290555" cy="95837"/>
            </a:xfrm>
            <a:custGeom>
              <a:avLst/>
              <a:gdLst/>
              <a:ahLst/>
              <a:cxnLst/>
              <a:rect l="l" t="t" r="r" b="b"/>
              <a:pathLst>
                <a:path w="12030" h="3968" extrusionOk="0">
                  <a:moveTo>
                    <a:pt x="0" y="1"/>
                  </a:moveTo>
                  <a:cubicBezTo>
                    <a:pt x="0" y="115"/>
                    <a:pt x="23" y="252"/>
                    <a:pt x="23" y="366"/>
                  </a:cubicBezTo>
                  <a:cubicBezTo>
                    <a:pt x="1091" y="2757"/>
                    <a:pt x="5844" y="3968"/>
                    <a:pt x="9065" y="3968"/>
                  </a:cubicBezTo>
                  <a:cubicBezTo>
                    <a:pt x="10456" y="3968"/>
                    <a:pt x="11562" y="3742"/>
                    <a:pt x="11961" y="3288"/>
                  </a:cubicBezTo>
                  <a:lnTo>
                    <a:pt x="11961" y="3288"/>
                  </a:lnTo>
                  <a:cubicBezTo>
                    <a:pt x="11264" y="3543"/>
                    <a:pt x="10417" y="3643"/>
                    <a:pt x="9530" y="3643"/>
                  </a:cubicBezTo>
                  <a:cubicBezTo>
                    <a:pt x="6698" y="3643"/>
                    <a:pt x="3464" y="2623"/>
                    <a:pt x="3447" y="2397"/>
                  </a:cubicBezTo>
                  <a:cubicBezTo>
                    <a:pt x="3442" y="2322"/>
                    <a:pt x="3507" y="2290"/>
                    <a:pt x="3654" y="2290"/>
                  </a:cubicBezTo>
                  <a:cubicBezTo>
                    <a:pt x="4132" y="2290"/>
                    <a:pt x="5474" y="2631"/>
                    <a:pt x="8058" y="2945"/>
                  </a:cubicBezTo>
                  <a:cubicBezTo>
                    <a:pt x="8613" y="3018"/>
                    <a:pt x="9101" y="3048"/>
                    <a:pt x="9526" y="3048"/>
                  </a:cubicBezTo>
                  <a:cubicBezTo>
                    <a:pt x="10972" y="3048"/>
                    <a:pt x="11712" y="2700"/>
                    <a:pt x="12029" y="2489"/>
                  </a:cubicBezTo>
                  <a:cubicBezTo>
                    <a:pt x="11984" y="2397"/>
                    <a:pt x="11938" y="230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5" name="Google Shape;3125;p42"/>
            <p:cNvSpPr/>
            <p:nvPr/>
          </p:nvSpPr>
          <p:spPr>
            <a:xfrm flipH="1">
              <a:off x="6418453" y="4127469"/>
              <a:ext cx="303790" cy="660160"/>
            </a:xfrm>
            <a:custGeom>
              <a:avLst/>
              <a:gdLst/>
              <a:ahLst/>
              <a:cxnLst/>
              <a:rect l="l" t="t" r="r" b="b"/>
              <a:pathLst>
                <a:path w="12578" h="27333" extrusionOk="0">
                  <a:moveTo>
                    <a:pt x="10511" y="1"/>
                  </a:moveTo>
                  <a:cubicBezTo>
                    <a:pt x="7627" y="1"/>
                    <a:pt x="420" y="1789"/>
                    <a:pt x="229" y="2936"/>
                  </a:cubicBezTo>
                  <a:cubicBezTo>
                    <a:pt x="1" y="4351"/>
                    <a:pt x="3675" y="26629"/>
                    <a:pt x="3675" y="26629"/>
                  </a:cubicBezTo>
                  <a:cubicBezTo>
                    <a:pt x="4008" y="27159"/>
                    <a:pt x="4611" y="27333"/>
                    <a:pt x="5255" y="27333"/>
                  </a:cubicBezTo>
                  <a:cubicBezTo>
                    <a:pt x="6468" y="27333"/>
                    <a:pt x="7830" y="26720"/>
                    <a:pt x="7830" y="26720"/>
                  </a:cubicBezTo>
                  <a:cubicBezTo>
                    <a:pt x="9519" y="21173"/>
                    <a:pt x="12577" y="1156"/>
                    <a:pt x="11619" y="220"/>
                  </a:cubicBezTo>
                  <a:cubicBezTo>
                    <a:pt x="11467" y="68"/>
                    <a:pt x="11070" y="1"/>
                    <a:pt x="10511"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6" name="Google Shape;3126;p42"/>
            <p:cNvSpPr/>
            <p:nvPr/>
          </p:nvSpPr>
          <p:spPr>
            <a:xfrm flipH="1">
              <a:off x="6518783" y="4361362"/>
              <a:ext cx="11062" cy="33330"/>
            </a:xfrm>
            <a:custGeom>
              <a:avLst/>
              <a:gdLst/>
              <a:ahLst/>
              <a:cxnLst/>
              <a:rect l="l" t="t" r="r" b="b"/>
              <a:pathLst>
                <a:path w="458" h="1380" extrusionOk="0">
                  <a:moveTo>
                    <a:pt x="339" y="0"/>
                  </a:moveTo>
                  <a:cubicBezTo>
                    <a:pt x="266" y="0"/>
                    <a:pt x="152" y="144"/>
                    <a:pt x="92" y="305"/>
                  </a:cubicBezTo>
                  <a:cubicBezTo>
                    <a:pt x="1" y="510"/>
                    <a:pt x="1" y="693"/>
                    <a:pt x="1" y="693"/>
                  </a:cubicBezTo>
                  <a:cubicBezTo>
                    <a:pt x="1" y="693"/>
                    <a:pt x="46" y="898"/>
                    <a:pt x="115" y="1058"/>
                  </a:cubicBezTo>
                  <a:cubicBezTo>
                    <a:pt x="200" y="1229"/>
                    <a:pt x="306" y="1380"/>
                    <a:pt x="356" y="1380"/>
                  </a:cubicBezTo>
                  <a:cubicBezTo>
                    <a:pt x="360" y="1380"/>
                    <a:pt x="363" y="1379"/>
                    <a:pt x="366" y="1378"/>
                  </a:cubicBezTo>
                  <a:cubicBezTo>
                    <a:pt x="434" y="1355"/>
                    <a:pt x="434" y="1172"/>
                    <a:pt x="434" y="1013"/>
                  </a:cubicBezTo>
                  <a:cubicBezTo>
                    <a:pt x="434" y="830"/>
                    <a:pt x="457" y="670"/>
                    <a:pt x="457" y="670"/>
                  </a:cubicBezTo>
                  <a:cubicBezTo>
                    <a:pt x="457" y="670"/>
                    <a:pt x="411" y="510"/>
                    <a:pt x="411" y="351"/>
                  </a:cubicBezTo>
                  <a:cubicBezTo>
                    <a:pt x="389" y="191"/>
                    <a:pt x="411" y="31"/>
                    <a:pt x="366" y="8"/>
                  </a:cubicBezTo>
                  <a:cubicBezTo>
                    <a:pt x="358" y="3"/>
                    <a:pt x="349" y="0"/>
                    <a:pt x="339" y="0"/>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7" name="Google Shape;3127;p42"/>
            <p:cNvSpPr/>
            <p:nvPr/>
          </p:nvSpPr>
          <p:spPr>
            <a:xfrm flipH="1">
              <a:off x="6440505" y="4245116"/>
              <a:ext cx="53498" cy="183173"/>
            </a:xfrm>
            <a:custGeom>
              <a:avLst/>
              <a:gdLst/>
              <a:ahLst/>
              <a:cxnLst/>
              <a:rect l="l" t="t" r="r" b="b"/>
              <a:pathLst>
                <a:path w="2215" h="7584" extrusionOk="0">
                  <a:moveTo>
                    <a:pt x="1920" y="1"/>
                  </a:moveTo>
                  <a:cubicBezTo>
                    <a:pt x="1918" y="1"/>
                    <a:pt x="1918" y="2"/>
                    <a:pt x="1918" y="5"/>
                  </a:cubicBezTo>
                  <a:cubicBezTo>
                    <a:pt x="1895" y="5"/>
                    <a:pt x="1895" y="74"/>
                    <a:pt x="1918" y="165"/>
                  </a:cubicBezTo>
                  <a:cubicBezTo>
                    <a:pt x="1918" y="279"/>
                    <a:pt x="1940" y="416"/>
                    <a:pt x="1940" y="599"/>
                  </a:cubicBezTo>
                  <a:cubicBezTo>
                    <a:pt x="1963" y="964"/>
                    <a:pt x="1918" y="1466"/>
                    <a:pt x="1849" y="1945"/>
                  </a:cubicBezTo>
                  <a:cubicBezTo>
                    <a:pt x="1758" y="2425"/>
                    <a:pt x="1644" y="2904"/>
                    <a:pt x="1552" y="3246"/>
                  </a:cubicBezTo>
                  <a:cubicBezTo>
                    <a:pt x="1438" y="3611"/>
                    <a:pt x="1370" y="3840"/>
                    <a:pt x="1370" y="3840"/>
                  </a:cubicBezTo>
                  <a:cubicBezTo>
                    <a:pt x="1370" y="3840"/>
                    <a:pt x="1119" y="4798"/>
                    <a:pt x="776" y="5711"/>
                  </a:cubicBezTo>
                  <a:cubicBezTo>
                    <a:pt x="434" y="6647"/>
                    <a:pt x="0" y="7560"/>
                    <a:pt x="46" y="7583"/>
                  </a:cubicBezTo>
                  <a:cubicBezTo>
                    <a:pt x="47" y="7583"/>
                    <a:pt x="48" y="7583"/>
                    <a:pt x="49" y="7583"/>
                  </a:cubicBezTo>
                  <a:cubicBezTo>
                    <a:pt x="128" y="7583"/>
                    <a:pt x="667" y="6727"/>
                    <a:pt x="1073" y="5826"/>
                  </a:cubicBezTo>
                  <a:cubicBezTo>
                    <a:pt x="1507" y="4912"/>
                    <a:pt x="1803" y="3954"/>
                    <a:pt x="1803" y="3954"/>
                  </a:cubicBezTo>
                  <a:cubicBezTo>
                    <a:pt x="1803" y="3954"/>
                    <a:pt x="1872" y="3703"/>
                    <a:pt x="1963" y="3338"/>
                  </a:cubicBezTo>
                  <a:cubicBezTo>
                    <a:pt x="2032" y="2972"/>
                    <a:pt x="2123" y="2470"/>
                    <a:pt x="2169" y="1968"/>
                  </a:cubicBezTo>
                  <a:cubicBezTo>
                    <a:pt x="2214" y="1466"/>
                    <a:pt x="2191" y="964"/>
                    <a:pt x="2123" y="599"/>
                  </a:cubicBezTo>
                  <a:cubicBezTo>
                    <a:pt x="2100" y="393"/>
                    <a:pt x="2032" y="256"/>
                    <a:pt x="1986" y="142"/>
                  </a:cubicBezTo>
                  <a:cubicBezTo>
                    <a:pt x="1966" y="63"/>
                    <a:pt x="1929" y="1"/>
                    <a:pt x="1920" y="1"/>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8" name="Google Shape;3128;p42"/>
            <p:cNvSpPr/>
            <p:nvPr/>
          </p:nvSpPr>
          <p:spPr>
            <a:xfrm flipH="1">
              <a:off x="6468087" y="4322138"/>
              <a:ext cx="24273" cy="36036"/>
            </a:xfrm>
            <a:custGeom>
              <a:avLst/>
              <a:gdLst/>
              <a:ahLst/>
              <a:cxnLst/>
              <a:rect l="l" t="t" r="r" b="b"/>
              <a:pathLst>
                <a:path w="1005" h="1492" extrusionOk="0">
                  <a:moveTo>
                    <a:pt x="661" y="0"/>
                  </a:moveTo>
                  <a:cubicBezTo>
                    <a:pt x="467" y="0"/>
                    <a:pt x="239" y="237"/>
                    <a:pt x="138" y="582"/>
                  </a:cubicBezTo>
                  <a:cubicBezTo>
                    <a:pt x="1" y="993"/>
                    <a:pt x="69" y="1381"/>
                    <a:pt x="275" y="1472"/>
                  </a:cubicBezTo>
                  <a:cubicBezTo>
                    <a:pt x="303" y="1485"/>
                    <a:pt x="333" y="1491"/>
                    <a:pt x="363" y="1491"/>
                  </a:cubicBezTo>
                  <a:cubicBezTo>
                    <a:pt x="553" y="1491"/>
                    <a:pt x="770" y="1256"/>
                    <a:pt x="868" y="902"/>
                  </a:cubicBezTo>
                  <a:cubicBezTo>
                    <a:pt x="1005" y="514"/>
                    <a:pt x="937" y="103"/>
                    <a:pt x="731" y="12"/>
                  </a:cubicBezTo>
                  <a:cubicBezTo>
                    <a:pt x="708" y="4"/>
                    <a:pt x="685" y="0"/>
                    <a:pt x="661"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9" name="Google Shape;3129;p42"/>
            <p:cNvSpPr/>
            <p:nvPr/>
          </p:nvSpPr>
          <p:spPr>
            <a:xfrm flipH="1">
              <a:off x="6439418" y="4127807"/>
              <a:ext cx="282826" cy="659822"/>
            </a:xfrm>
            <a:custGeom>
              <a:avLst/>
              <a:gdLst/>
              <a:ahLst/>
              <a:cxnLst/>
              <a:rect l="l" t="t" r="r" b="b"/>
              <a:pathLst>
                <a:path w="11710" h="27319" extrusionOk="0">
                  <a:moveTo>
                    <a:pt x="10409" y="0"/>
                  </a:moveTo>
                  <a:cubicBezTo>
                    <a:pt x="7464" y="23"/>
                    <a:pt x="411" y="1781"/>
                    <a:pt x="229" y="2922"/>
                  </a:cubicBezTo>
                  <a:cubicBezTo>
                    <a:pt x="1" y="4337"/>
                    <a:pt x="3675" y="26615"/>
                    <a:pt x="3675" y="26615"/>
                  </a:cubicBezTo>
                  <a:cubicBezTo>
                    <a:pt x="4008" y="27145"/>
                    <a:pt x="4611" y="27319"/>
                    <a:pt x="5255" y="27319"/>
                  </a:cubicBezTo>
                  <a:cubicBezTo>
                    <a:pt x="6468" y="27319"/>
                    <a:pt x="7830" y="26706"/>
                    <a:pt x="7830" y="26706"/>
                  </a:cubicBezTo>
                  <a:cubicBezTo>
                    <a:pt x="8263" y="25314"/>
                    <a:pt x="8765" y="22962"/>
                    <a:pt x="9290" y="20246"/>
                  </a:cubicBezTo>
                  <a:lnTo>
                    <a:pt x="9290" y="20246"/>
                  </a:lnTo>
                  <a:cubicBezTo>
                    <a:pt x="8902" y="20566"/>
                    <a:pt x="8469" y="20885"/>
                    <a:pt x="8012" y="21182"/>
                  </a:cubicBezTo>
                  <a:cubicBezTo>
                    <a:pt x="7876" y="21267"/>
                    <a:pt x="7742" y="21308"/>
                    <a:pt x="7609" y="21308"/>
                  </a:cubicBezTo>
                  <a:cubicBezTo>
                    <a:pt x="5472" y="21308"/>
                    <a:pt x="3819" y="10823"/>
                    <a:pt x="3926" y="9039"/>
                  </a:cubicBezTo>
                  <a:cubicBezTo>
                    <a:pt x="4018" y="7350"/>
                    <a:pt x="10112" y="6916"/>
                    <a:pt x="11368" y="6848"/>
                  </a:cubicBezTo>
                  <a:cubicBezTo>
                    <a:pt x="11527" y="5638"/>
                    <a:pt x="11641" y="4520"/>
                    <a:pt x="11710" y="3584"/>
                  </a:cubicBezTo>
                  <a:cubicBezTo>
                    <a:pt x="11413" y="2420"/>
                    <a:pt x="10934" y="1164"/>
                    <a:pt x="1040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0" name="Google Shape;3130;p42"/>
            <p:cNvSpPr/>
            <p:nvPr/>
          </p:nvSpPr>
          <p:spPr>
            <a:xfrm flipH="1">
              <a:off x="6320877" y="4760120"/>
              <a:ext cx="312606" cy="129747"/>
            </a:xfrm>
            <a:custGeom>
              <a:avLst/>
              <a:gdLst/>
              <a:ahLst/>
              <a:cxnLst/>
              <a:rect l="l" t="t" r="r" b="b"/>
              <a:pathLst>
                <a:path w="12943" h="5372" extrusionOk="0">
                  <a:moveTo>
                    <a:pt x="4155" y="1"/>
                  </a:moveTo>
                  <a:cubicBezTo>
                    <a:pt x="3607" y="330"/>
                    <a:pt x="2796" y="691"/>
                    <a:pt x="1890" y="691"/>
                  </a:cubicBezTo>
                  <a:cubicBezTo>
                    <a:pt x="1286" y="691"/>
                    <a:pt x="639" y="530"/>
                    <a:pt x="0" y="92"/>
                  </a:cubicBezTo>
                  <a:lnTo>
                    <a:pt x="0" y="92"/>
                  </a:lnTo>
                  <a:cubicBezTo>
                    <a:pt x="160" y="982"/>
                    <a:pt x="320" y="1895"/>
                    <a:pt x="525" y="2786"/>
                  </a:cubicBezTo>
                  <a:cubicBezTo>
                    <a:pt x="1633" y="4619"/>
                    <a:pt x="5101" y="5371"/>
                    <a:pt x="8078" y="5371"/>
                  </a:cubicBezTo>
                  <a:cubicBezTo>
                    <a:pt x="10623" y="5371"/>
                    <a:pt x="12809" y="4821"/>
                    <a:pt x="12851" y="3927"/>
                  </a:cubicBezTo>
                  <a:cubicBezTo>
                    <a:pt x="12942" y="1964"/>
                    <a:pt x="4155" y="183"/>
                    <a:pt x="4155" y="183"/>
                  </a:cubicBezTo>
                  <a:cubicBezTo>
                    <a:pt x="4155" y="183"/>
                    <a:pt x="4155" y="115"/>
                    <a:pt x="415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1" name="Google Shape;3131;p42"/>
            <p:cNvSpPr/>
            <p:nvPr/>
          </p:nvSpPr>
          <p:spPr>
            <a:xfrm flipH="1">
              <a:off x="6322544" y="4762342"/>
              <a:ext cx="310939" cy="127525"/>
            </a:xfrm>
            <a:custGeom>
              <a:avLst/>
              <a:gdLst/>
              <a:ahLst/>
              <a:cxnLst/>
              <a:rect l="l" t="t" r="r" b="b"/>
              <a:pathLst>
                <a:path w="12874" h="5280" extrusionOk="0">
                  <a:moveTo>
                    <a:pt x="0" y="0"/>
                  </a:moveTo>
                  <a:cubicBezTo>
                    <a:pt x="160" y="890"/>
                    <a:pt x="320" y="1803"/>
                    <a:pt x="525" y="2694"/>
                  </a:cubicBezTo>
                  <a:cubicBezTo>
                    <a:pt x="1633" y="4527"/>
                    <a:pt x="5101" y="5279"/>
                    <a:pt x="8078" y="5279"/>
                  </a:cubicBezTo>
                  <a:cubicBezTo>
                    <a:pt x="10623" y="5279"/>
                    <a:pt x="12809" y="4729"/>
                    <a:pt x="12851" y="3835"/>
                  </a:cubicBezTo>
                  <a:cubicBezTo>
                    <a:pt x="12874" y="3219"/>
                    <a:pt x="12052" y="2625"/>
                    <a:pt x="10888" y="2100"/>
                  </a:cubicBezTo>
                  <a:cubicBezTo>
                    <a:pt x="10569" y="2511"/>
                    <a:pt x="9815" y="2922"/>
                    <a:pt x="7966" y="3013"/>
                  </a:cubicBezTo>
                  <a:cubicBezTo>
                    <a:pt x="7738" y="3025"/>
                    <a:pt x="7512" y="3030"/>
                    <a:pt x="7290" y="3030"/>
                  </a:cubicBezTo>
                  <a:cubicBezTo>
                    <a:pt x="4002" y="3030"/>
                    <a:pt x="1428" y="1804"/>
                    <a:pt x="936" y="457"/>
                  </a:cubicBezTo>
                  <a:cubicBezTo>
                    <a:pt x="617" y="365"/>
                    <a:pt x="320" y="206"/>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2" name="Google Shape;3132;p42"/>
            <p:cNvSpPr/>
            <p:nvPr/>
          </p:nvSpPr>
          <p:spPr>
            <a:xfrm flipH="1">
              <a:off x="6323075" y="4818569"/>
              <a:ext cx="299926" cy="71298"/>
            </a:xfrm>
            <a:custGeom>
              <a:avLst/>
              <a:gdLst/>
              <a:ahLst/>
              <a:cxnLst/>
              <a:rect l="l" t="t" r="r" b="b"/>
              <a:pathLst>
                <a:path w="12418" h="2952" extrusionOk="0">
                  <a:moveTo>
                    <a:pt x="0" y="0"/>
                  </a:moveTo>
                  <a:cubicBezTo>
                    <a:pt x="23" y="114"/>
                    <a:pt x="46" y="251"/>
                    <a:pt x="91" y="366"/>
                  </a:cubicBezTo>
                  <a:cubicBezTo>
                    <a:pt x="1199" y="2199"/>
                    <a:pt x="4667" y="2951"/>
                    <a:pt x="7644" y="2951"/>
                  </a:cubicBezTo>
                  <a:cubicBezTo>
                    <a:pt x="10189" y="2951"/>
                    <a:pt x="12375" y="2401"/>
                    <a:pt x="12417" y="1507"/>
                  </a:cubicBezTo>
                  <a:cubicBezTo>
                    <a:pt x="12417" y="1256"/>
                    <a:pt x="12280" y="100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3" name="Google Shape;3133;p42"/>
            <p:cNvSpPr/>
            <p:nvPr/>
          </p:nvSpPr>
          <p:spPr>
            <a:xfrm flipH="1">
              <a:off x="6325853" y="4818569"/>
              <a:ext cx="297148" cy="71371"/>
            </a:xfrm>
            <a:custGeom>
              <a:avLst/>
              <a:gdLst/>
              <a:ahLst/>
              <a:cxnLst/>
              <a:rect l="l" t="t" r="r" b="b"/>
              <a:pathLst>
                <a:path w="12303" h="2955" extrusionOk="0">
                  <a:moveTo>
                    <a:pt x="0" y="0"/>
                  </a:moveTo>
                  <a:cubicBezTo>
                    <a:pt x="23" y="114"/>
                    <a:pt x="69" y="251"/>
                    <a:pt x="91" y="366"/>
                  </a:cubicBezTo>
                  <a:cubicBezTo>
                    <a:pt x="1199" y="2204"/>
                    <a:pt x="4653" y="2955"/>
                    <a:pt x="7624" y="2955"/>
                  </a:cubicBezTo>
                  <a:cubicBezTo>
                    <a:pt x="9855" y="2955"/>
                    <a:pt x="11813" y="2531"/>
                    <a:pt x="12303" y="1826"/>
                  </a:cubicBezTo>
                  <a:lnTo>
                    <a:pt x="12303" y="1826"/>
                  </a:lnTo>
                  <a:cubicBezTo>
                    <a:pt x="11200" y="2387"/>
                    <a:pt x="9635" y="2571"/>
                    <a:pt x="8143" y="2571"/>
                  </a:cubicBezTo>
                  <a:cubicBezTo>
                    <a:pt x="5868" y="2571"/>
                    <a:pt x="3762" y="2143"/>
                    <a:pt x="3721" y="1963"/>
                  </a:cubicBezTo>
                  <a:cubicBezTo>
                    <a:pt x="3697" y="1853"/>
                    <a:pt x="3839" y="1816"/>
                    <a:pt x="4175" y="1816"/>
                  </a:cubicBezTo>
                  <a:cubicBezTo>
                    <a:pt x="4812" y="1816"/>
                    <a:pt x="6143" y="1948"/>
                    <a:pt x="8354" y="1963"/>
                  </a:cubicBezTo>
                  <a:cubicBezTo>
                    <a:pt x="8398" y="1964"/>
                    <a:pt x="8441" y="1964"/>
                    <a:pt x="8483" y="1964"/>
                  </a:cubicBezTo>
                  <a:cubicBezTo>
                    <a:pt x="10878" y="1964"/>
                    <a:pt x="11876" y="1341"/>
                    <a:pt x="12257" y="1027"/>
                  </a:cubicBezTo>
                  <a:cubicBezTo>
                    <a:pt x="12189" y="936"/>
                    <a:pt x="12120" y="84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4" name="Google Shape;3134;p42"/>
            <p:cNvSpPr/>
            <p:nvPr/>
          </p:nvSpPr>
          <p:spPr>
            <a:xfrm flipH="1">
              <a:off x="6428936" y="3686783"/>
              <a:ext cx="700157" cy="1006652"/>
            </a:xfrm>
            <a:custGeom>
              <a:avLst/>
              <a:gdLst/>
              <a:ahLst/>
              <a:cxnLst/>
              <a:rect l="l" t="t" r="r" b="b"/>
              <a:pathLst>
                <a:path w="28989" h="41679" extrusionOk="0">
                  <a:moveTo>
                    <a:pt x="26911" y="0"/>
                  </a:moveTo>
                  <a:lnTo>
                    <a:pt x="0" y="845"/>
                  </a:lnTo>
                  <a:cubicBezTo>
                    <a:pt x="0" y="1461"/>
                    <a:pt x="0" y="12942"/>
                    <a:pt x="366" y="16252"/>
                  </a:cubicBezTo>
                  <a:cubicBezTo>
                    <a:pt x="731" y="19561"/>
                    <a:pt x="617" y="39282"/>
                    <a:pt x="617" y="39282"/>
                  </a:cubicBezTo>
                  <a:cubicBezTo>
                    <a:pt x="617" y="39282"/>
                    <a:pt x="2679" y="40807"/>
                    <a:pt x="5488" y="40807"/>
                  </a:cubicBezTo>
                  <a:cubicBezTo>
                    <a:pt x="6731" y="40807"/>
                    <a:pt x="8120" y="40509"/>
                    <a:pt x="9541" y="39648"/>
                  </a:cubicBezTo>
                  <a:lnTo>
                    <a:pt x="15156" y="15453"/>
                  </a:lnTo>
                  <a:lnTo>
                    <a:pt x="18306" y="40949"/>
                  </a:lnTo>
                  <a:cubicBezTo>
                    <a:pt x="18306" y="40949"/>
                    <a:pt x="20220" y="41678"/>
                    <a:pt x="22554" y="41678"/>
                  </a:cubicBezTo>
                  <a:cubicBezTo>
                    <a:pt x="24136" y="41678"/>
                    <a:pt x="25911" y="41343"/>
                    <a:pt x="27414" y="40218"/>
                  </a:cubicBezTo>
                  <a:cubicBezTo>
                    <a:pt x="27414" y="40218"/>
                    <a:pt x="28989" y="22962"/>
                    <a:pt x="28737" y="18329"/>
                  </a:cubicBezTo>
                  <a:cubicBezTo>
                    <a:pt x="28372" y="11504"/>
                    <a:pt x="26911" y="0"/>
                    <a:pt x="2691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5" name="Google Shape;3135;p42"/>
            <p:cNvSpPr/>
            <p:nvPr/>
          </p:nvSpPr>
          <p:spPr>
            <a:xfrm flipH="1">
              <a:off x="6428936" y="3759482"/>
              <a:ext cx="700157" cy="933953"/>
            </a:xfrm>
            <a:custGeom>
              <a:avLst/>
              <a:gdLst/>
              <a:ahLst/>
              <a:cxnLst/>
              <a:rect l="l" t="t" r="r" b="b"/>
              <a:pathLst>
                <a:path w="28989" h="38669" extrusionOk="0">
                  <a:moveTo>
                    <a:pt x="208" y="0"/>
                  </a:moveTo>
                  <a:cubicBezTo>
                    <a:pt x="138" y="0"/>
                    <a:pt x="69" y="1"/>
                    <a:pt x="0" y="3"/>
                  </a:cubicBezTo>
                  <a:cubicBezTo>
                    <a:pt x="0" y="1601"/>
                    <a:pt x="23" y="3838"/>
                    <a:pt x="69" y="6075"/>
                  </a:cubicBezTo>
                  <a:cubicBezTo>
                    <a:pt x="69" y="6097"/>
                    <a:pt x="69" y="6120"/>
                    <a:pt x="69" y="6143"/>
                  </a:cubicBezTo>
                  <a:cubicBezTo>
                    <a:pt x="69" y="6600"/>
                    <a:pt x="92" y="7056"/>
                    <a:pt x="92" y="7513"/>
                  </a:cubicBezTo>
                  <a:cubicBezTo>
                    <a:pt x="92" y="7513"/>
                    <a:pt x="92" y="7535"/>
                    <a:pt x="92" y="7535"/>
                  </a:cubicBezTo>
                  <a:cubicBezTo>
                    <a:pt x="92" y="7672"/>
                    <a:pt x="115" y="7809"/>
                    <a:pt x="115" y="7946"/>
                  </a:cubicBezTo>
                  <a:cubicBezTo>
                    <a:pt x="115" y="7992"/>
                    <a:pt x="115" y="8038"/>
                    <a:pt x="115" y="8083"/>
                  </a:cubicBezTo>
                  <a:cubicBezTo>
                    <a:pt x="115" y="8197"/>
                    <a:pt x="115" y="8334"/>
                    <a:pt x="115" y="8448"/>
                  </a:cubicBezTo>
                  <a:cubicBezTo>
                    <a:pt x="115" y="8494"/>
                    <a:pt x="115" y="8517"/>
                    <a:pt x="115" y="8540"/>
                  </a:cubicBezTo>
                  <a:cubicBezTo>
                    <a:pt x="137" y="8768"/>
                    <a:pt x="137" y="8996"/>
                    <a:pt x="137" y="9224"/>
                  </a:cubicBezTo>
                  <a:cubicBezTo>
                    <a:pt x="137" y="9270"/>
                    <a:pt x="137" y="9339"/>
                    <a:pt x="137" y="9407"/>
                  </a:cubicBezTo>
                  <a:cubicBezTo>
                    <a:pt x="160" y="9498"/>
                    <a:pt x="160" y="9590"/>
                    <a:pt x="160" y="9704"/>
                  </a:cubicBezTo>
                  <a:cubicBezTo>
                    <a:pt x="160" y="9772"/>
                    <a:pt x="160" y="9841"/>
                    <a:pt x="160" y="9932"/>
                  </a:cubicBezTo>
                  <a:cubicBezTo>
                    <a:pt x="160" y="10023"/>
                    <a:pt x="183" y="10115"/>
                    <a:pt x="183" y="10183"/>
                  </a:cubicBezTo>
                  <a:cubicBezTo>
                    <a:pt x="183" y="10274"/>
                    <a:pt x="183" y="10366"/>
                    <a:pt x="183" y="10457"/>
                  </a:cubicBezTo>
                  <a:cubicBezTo>
                    <a:pt x="183" y="10571"/>
                    <a:pt x="206" y="10685"/>
                    <a:pt x="206" y="10799"/>
                  </a:cubicBezTo>
                  <a:cubicBezTo>
                    <a:pt x="206" y="10891"/>
                    <a:pt x="206" y="10982"/>
                    <a:pt x="206" y="11073"/>
                  </a:cubicBezTo>
                  <a:cubicBezTo>
                    <a:pt x="229" y="11142"/>
                    <a:pt x="229" y="11210"/>
                    <a:pt x="229" y="11279"/>
                  </a:cubicBezTo>
                  <a:cubicBezTo>
                    <a:pt x="229" y="11370"/>
                    <a:pt x="229" y="11461"/>
                    <a:pt x="229" y="11530"/>
                  </a:cubicBezTo>
                  <a:cubicBezTo>
                    <a:pt x="252" y="11598"/>
                    <a:pt x="252" y="11667"/>
                    <a:pt x="252" y="11712"/>
                  </a:cubicBezTo>
                  <a:cubicBezTo>
                    <a:pt x="252" y="11826"/>
                    <a:pt x="252" y="11941"/>
                    <a:pt x="274" y="12055"/>
                  </a:cubicBezTo>
                  <a:cubicBezTo>
                    <a:pt x="274" y="12100"/>
                    <a:pt x="274" y="12123"/>
                    <a:pt x="274" y="12169"/>
                  </a:cubicBezTo>
                  <a:cubicBezTo>
                    <a:pt x="274" y="12283"/>
                    <a:pt x="297" y="12374"/>
                    <a:pt x="297" y="12488"/>
                  </a:cubicBezTo>
                  <a:cubicBezTo>
                    <a:pt x="297" y="12511"/>
                    <a:pt x="297" y="12557"/>
                    <a:pt x="297" y="12603"/>
                  </a:cubicBezTo>
                  <a:cubicBezTo>
                    <a:pt x="320" y="12694"/>
                    <a:pt x="320" y="12762"/>
                    <a:pt x="320" y="12831"/>
                  </a:cubicBezTo>
                  <a:cubicBezTo>
                    <a:pt x="320" y="12876"/>
                    <a:pt x="343" y="12899"/>
                    <a:pt x="343" y="12945"/>
                  </a:cubicBezTo>
                  <a:cubicBezTo>
                    <a:pt x="343" y="13059"/>
                    <a:pt x="366" y="13150"/>
                    <a:pt x="366" y="13242"/>
                  </a:cubicBezTo>
                  <a:cubicBezTo>
                    <a:pt x="731" y="16551"/>
                    <a:pt x="617" y="36272"/>
                    <a:pt x="617" y="36272"/>
                  </a:cubicBezTo>
                  <a:cubicBezTo>
                    <a:pt x="617" y="36272"/>
                    <a:pt x="2679" y="37797"/>
                    <a:pt x="5488" y="37797"/>
                  </a:cubicBezTo>
                  <a:cubicBezTo>
                    <a:pt x="6731" y="37797"/>
                    <a:pt x="8120" y="37499"/>
                    <a:pt x="9541" y="36638"/>
                  </a:cubicBezTo>
                  <a:lnTo>
                    <a:pt x="15156" y="12443"/>
                  </a:lnTo>
                  <a:lnTo>
                    <a:pt x="18306" y="37939"/>
                  </a:lnTo>
                  <a:cubicBezTo>
                    <a:pt x="18306" y="37939"/>
                    <a:pt x="20220" y="38668"/>
                    <a:pt x="22554" y="38668"/>
                  </a:cubicBezTo>
                  <a:cubicBezTo>
                    <a:pt x="24136" y="38668"/>
                    <a:pt x="25911" y="38333"/>
                    <a:pt x="27414" y="37208"/>
                  </a:cubicBezTo>
                  <a:cubicBezTo>
                    <a:pt x="27414" y="37208"/>
                    <a:pt x="28989" y="19952"/>
                    <a:pt x="28737" y="15319"/>
                  </a:cubicBezTo>
                  <a:cubicBezTo>
                    <a:pt x="28737" y="15045"/>
                    <a:pt x="28715" y="14748"/>
                    <a:pt x="28692" y="14474"/>
                  </a:cubicBezTo>
                  <a:cubicBezTo>
                    <a:pt x="28692" y="14406"/>
                    <a:pt x="28692" y="14360"/>
                    <a:pt x="28692" y="14314"/>
                  </a:cubicBezTo>
                  <a:cubicBezTo>
                    <a:pt x="28669" y="14041"/>
                    <a:pt x="28646" y="13744"/>
                    <a:pt x="28623" y="13470"/>
                  </a:cubicBezTo>
                  <a:cubicBezTo>
                    <a:pt x="28623" y="13447"/>
                    <a:pt x="28623" y="13447"/>
                    <a:pt x="28623" y="13424"/>
                  </a:cubicBezTo>
                  <a:cubicBezTo>
                    <a:pt x="28578" y="12785"/>
                    <a:pt x="28532" y="12100"/>
                    <a:pt x="28464" y="11416"/>
                  </a:cubicBezTo>
                  <a:cubicBezTo>
                    <a:pt x="28441" y="11963"/>
                    <a:pt x="28418" y="12534"/>
                    <a:pt x="28372" y="13128"/>
                  </a:cubicBezTo>
                  <a:cubicBezTo>
                    <a:pt x="28141" y="16384"/>
                    <a:pt x="28954" y="26677"/>
                    <a:pt x="25082" y="26677"/>
                  </a:cubicBezTo>
                  <a:cubicBezTo>
                    <a:pt x="24746" y="26677"/>
                    <a:pt x="24376" y="26600"/>
                    <a:pt x="23967" y="26435"/>
                  </a:cubicBezTo>
                  <a:cubicBezTo>
                    <a:pt x="18831" y="24358"/>
                    <a:pt x="19197" y="10320"/>
                    <a:pt x="19197" y="9453"/>
                  </a:cubicBezTo>
                  <a:cubicBezTo>
                    <a:pt x="19197" y="9225"/>
                    <a:pt x="19046" y="9112"/>
                    <a:pt x="18787" y="9112"/>
                  </a:cubicBezTo>
                  <a:cubicBezTo>
                    <a:pt x="18085" y="9112"/>
                    <a:pt x="16585" y="9947"/>
                    <a:pt x="15134" y="11598"/>
                  </a:cubicBezTo>
                  <a:cubicBezTo>
                    <a:pt x="13148" y="13858"/>
                    <a:pt x="12600" y="25818"/>
                    <a:pt x="8537" y="26366"/>
                  </a:cubicBezTo>
                  <a:cubicBezTo>
                    <a:pt x="8481" y="26373"/>
                    <a:pt x="8426" y="26377"/>
                    <a:pt x="8371" y="26377"/>
                  </a:cubicBezTo>
                  <a:cubicBezTo>
                    <a:pt x="4413" y="26377"/>
                    <a:pt x="3059" y="7992"/>
                    <a:pt x="3059" y="7992"/>
                  </a:cubicBezTo>
                  <a:cubicBezTo>
                    <a:pt x="7213" y="7147"/>
                    <a:pt x="7578" y="2970"/>
                    <a:pt x="7578" y="2605"/>
                  </a:cubicBezTo>
                  <a:lnTo>
                    <a:pt x="7693" y="2126"/>
                  </a:lnTo>
                  <a:cubicBezTo>
                    <a:pt x="7693" y="2126"/>
                    <a:pt x="3573" y="0"/>
                    <a:pt x="208"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6" name="Google Shape;3136;p42"/>
            <p:cNvSpPr/>
            <p:nvPr/>
          </p:nvSpPr>
          <p:spPr>
            <a:xfrm flipH="1">
              <a:off x="6453740" y="3686783"/>
              <a:ext cx="132332" cy="218314"/>
            </a:xfrm>
            <a:custGeom>
              <a:avLst/>
              <a:gdLst/>
              <a:ahLst/>
              <a:cxnLst/>
              <a:rect l="l" t="t" r="r" b="b"/>
              <a:pathLst>
                <a:path w="5479" h="9039" extrusionOk="0">
                  <a:moveTo>
                    <a:pt x="4428" y="0"/>
                  </a:moveTo>
                  <a:lnTo>
                    <a:pt x="2077" y="69"/>
                  </a:lnTo>
                  <a:cubicBezTo>
                    <a:pt x="1233" y="1347"/>
                    <a:pt x="662" y="2808"/>
                    <a:pt x="503" y="3903"/>
                  </a:cubicBezTo>
                  <a:cubicBezTo>
                    <a:pt x="0" y="7304"/>
                    <a:pt x="3995" y="8651"/>
                    <a:pt x="5478" y="9039"/>
                  </a:cubicBezTo>
                  <a:cubicBezTo>
                    <a:pt x="4953" y="4200"/>
                    <a:pt x="4428" y="0"/>
                    <a:pt x="442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7" name="Google Shape;3137;p42"/>
            <p:cNvSpPr/>
            <p:nvPr/>
          </p:nvSpPr>
          <p:spPr>
            <a:xfrm flipH="1">
              <a:off x="6690241" y="3975791"/>
              <a:ext cx="91538" cy="133298"/>
            </a:xfrm>
            <a:custGeom>
              <a:avLst/>
              <a:gdLst/>
              <a:ahLst/>
              <a:cxnLst/>
              <a:rect l="l" t="t" r="r" b="b"/>
              <a:pathLst>
                <a:path w="3790" h="5519" extrusionOk="0">
                  <a:moveTo>
                    <a:pt x="3735" y="0"/>
                  </a:moveTo>
                  <a:cubicBezTo>
                    <a:pt x="3709" y="0"/>
                    <a:pt x="3675" y="6"/>
                    <a:pt x="3630" y="17"/>
                  </a:cubicBezTo>
                  <a:cubicBezTo>
                    <a:pt x="3515" y="17"/>
                    <a:pt x="3401" y="86"/>
                    <a:pt x="3242" y="154"/>
                  </a:cubicBezTo>
                  <a:cubicBezTo>
                    <a:pt x="2945" y="291"/>
                    <a:pt x="2557" y="565"/>
                    <a:pt x="2237" y="862"/>
                  </a:cubicBezTo>
                  <a:cubicBezTo>
                    <a:pt x="1895" y="1159"/>
                    <a:pt x="1598" y="1478"/>
                    <a:pt x="1393" y="1729"/>
                  </a:cubicBezTo>
                  <a:cubicBezTo>
                    <a:pt x="1187" y="2003"/>
                    <a:pt x="1050" y="2163"/>
                    <a:pt x="1050" y="2163"/>
                  </a:cubicBezTo>
                  <a:cubicBezTo>
                    <a:pt x="1050" y="2163"/>
                    <a:pt x="936" y="2368"/>
                    <a:pt x="754" y="2642"/>
                  </a:cubicBezTo>
                  <a:cubicBezTo>
                    <a:pt x="594" y="2939"/>
                    <a:pt x="388" y="3327"/>
                    <a:pt x="251" y="3761"/>
                  </a:cubicBezTo>
                  <a:cubicBezTo>
                    <a:pt x="160" y="3966"/>
                    <a:pt x="115" y="4194"/>
                    <a:pt x="69" y="4400"/>
                  </a:cubicBezTo>
                  <a:cubicBezTo>
                    <a:pt x="46" y="4605"/>
                    <a:pt x="0" y="4788"/>
                    <a:pt x="23" y="4970"/>
                  </a:cubicBezTo>
                  <a:cubicBezTo>
                    <a:pt x="23" y="5062"/>
                    <a:pt x="23" y="5130"/>
                    <a:pt x="46" y="5199"/>
                  </a:cubicBezTo>
                  <a:cubicBezTo>
                    <a:pt x="69" y="5267"/>
                    <a:pt x="69" y="5313"/>
                    <a:pt x="92" y="5381"/>
                  </a:cubicBezTo>
                  <a:cubicBezTo>
                    <a:pt x="137" y="5473"/>
                    <a:pt x="160" y="5518"/>
                    <a:pt x="183" y="5518"/>
                  </a:cubicBezTo>
                  <a:cubicBezTo>
                    <a:pt x="183" y="5495"/>
                    <a:pt x="206" y="5450"/>
                    <a:pt x="206" y="5358"/>
                  </a:cubicBezTo>
                  <a:cubicBezTo>
                    <a:pt x="206" y="5313"/>
                    <a:pt x="206" y="5244"/>
                    <a:pt x="206" y="5199"/>
                  </a:cubicBezTo>
                  <a:cubicBezTo>
                    <a:pt x="206" y="5130"/>
                    <a:pt x="206" y="5062"/>
                    <a:pt x="229" y="4970"/>
                  </a:cubicBezTo>
                  <a:cubicBezTo>
                    <a:pt x="229" y="4833"/>
                    <a:pt x="297" y="4651"/>
                    <a:pt x="343" y="4468"/>
                  </a:cubicBezTo>
                  <a:cubicBezTo>
                    <a:pt x="434" y="4286"/>
                    <a:pt x="480" y="4080"/>
                    <a:pt x="594" y="3898"/>
                  </a:cubicBezTo>
                  <a:cubicBezTo>
                    <a:pt x="754" y="3510"/>
                    <a:pt x="982" y="3167"/>
                    <a:pt x="1164" y="2893"/>
                  </a:cubicBezTo>
                  <a:cubicBezTo>
                    <a:pt x="1347" y="2642"/>
                    <a:pt x="1461" y="2460"/>
                    <a:pt x="1461" y="2460"/>
                  </a:cubicBezTo>
                  <a:cubicBezTo>
                    <a:pt x="1461" y="2460"/>
                    <a:pt x="1598" y="2277"/>
                    <a:pt x="1758" y="2026"/>
                  </a:cubicBezTo>
                  <a:cubicBezTo>
                    <a:pt x="1963" y="1775"/>
                    <a:pt x="2214" y="1433"/>
                    <a:pt x="2488" y="1113"/>
                  </a:cubicBezTo>
                  <a:cubicBezTo>
                    <a:pt x="2785" y="793"/>
                    <a:pt x="3082" y="519"/>
                    <a:pt x="3333" y="314"/>
                  </a:cubicBezTo>
                  <a:cubicBezTo>
                    <a:pt x="3470" y="223"/>
                    <a:pt x="3584" y="154"/>
                    <a:pt x="3652" y="109"/>
                  </a:cubicBezTo>
                  <a:cubicBezTo>
                    <a:pt x="3744" y="63"/>
                    <a:pt x="3789" y="17"/>
                    <a:pt x="3789" y="17"/>
                  </a:cubicBezTo>
                  <a:cubicBezTo>
                    <a:pt x="3778" y="6"/>
                    <a:pt x="3761" y="0"/>
                    <a:pt x="373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8" name="Google Shape;3138;p42"/>
            <p:cNvSpPr/>
            <p:nvPr/>
          </p:nvSpPr>
          <p:spPr>
            <a:xfrm flipH="1">
              <a:off x="6733257" y="3847735"/>
              <a:ext cx="12680" cy="95982"/>
            </a:xfrm>
            <a:custGeom>
              <a:avLst/>
              <a:gdLst/>
              <a:ahLst/>
              <a:cxnLst/>
              <a:rect l="l" t="t" r="r" b="b"/>
              <a:pathLst>
                <a:path w="525" h="3974" extrusionOk="0">
                  <a:moveTo>
                    <a:pt x="164" y="0"/>
                  </a:moveTo>
                  <a:cubicBezTo>
                    <a:pt x="163" y="0"/>
                    <a:pt x="161" y="1"/>
                    <a:pt x="160" y="1"/>
                  </a:cubicBezTo>
                  <a:cubicBezTo>
                    <a:pt x="91" y="1"/>
                    <a:pt x="114" y="503"/>
                    <a:pt x="68" y="983"/>
                  </a:cubicBezTo>
                  <a:cubicBezTo>
                    <a:pt x="46" y="1485"/>
                    <a:pt x="0" y="1987"/>
                    <a:pt x="0" y="1987"/>
                  </a:cubicBezTo>
                  <a:cubicBezTo>
                    <a:pt x="0" y="1987"/>
                    <a:pt x="23" y="2489"/>
                    <a:pt x="91" y="2991"/>
                  </a:cubicBezTo>
                  <a:cubicBezTo>
                    <a:pt x="158" y="3482"/>
                    <a:pt x="334" y="3973"/>
                    <a:pt x="406" y="3973"/>
                  </a:cubicBezTo>
                  <a:cubicBezTo>
                    <a:pt x="408" y="3973"/>
                    <a:pt x="409" y="3973"/>
                    <a:pt x="411" y="3973"/>
                  </a:cubicBezTo>
                  <a:cubicBezTo>
                    <a:pt x="479" y="3950"/>
                    <a:pt x="434" y="3448"/>
                    <a:pt x="457" y="2968"/>
                  </a:cubicBezTo>
                  <a:cubicBezTo>
                    <a:pt x="479" y="2466"/>
                    <a:pt x="525" y="1987"/>
                    <a:pt x="525" y="1987"/>
                  </a:cubicBezTo>
                  <a:cubicBezTo>
                    <a:pt x="525" y="1987"/>
                    <a:pt x="502" y="1485"/>
                    <a:pt x="434" y="983"/>
                  </a:cubicBezTo>
                  <a:cubicBezTo>
                    <a:pt x="389" y="491"/>
                    <a:pt x="235" y="0"/>
                    <a:pt x="16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9" name="Google Shape;3139;p42"/>
            <p:cNvSpPr/>
            <p:nvPr/>
          </p:nvSpPr>
          <p:spPr>
            <a:xfrm flipH="1">
              <a:off x="6706230" y="3831215"/>
              <a:ext cx="37509" cy="125786"/>
            </a:xfrm>
            <a:custGeom>
              <a:avLst/>
              <a:gdLst/>
              <a:ahLst/>
              <a:cxnLst/>
              <a:rect l="l" t="t" r="r" b="b"/>
              <a:pathLst>
                <a:path w="1553" h="5208" extrusionOk="0">
                  <a:moveTo>
                    <a:pt x="1347" y="0"/>
                  </a:moveTo>
                  <a:cubicBezTo>
                    <a:pt x="1279" y="0"/>
                    <a:pt x="1210" y="685"/>
                    <a:pt x="1164" y="1370"/>
                  </a:cubicBezTo>
                  <a:cubicBezTo>
                    <a:pt x="1119" y="1712"/>
                    <a:pt x="1096" y="2055"/>
                    <a:pt x="1027" y="2283"/>
                  </a:cubicBezTo>
                  <a:cubicBezTo>
                    <a:pt x="982" y="2534"/>
                    <a:pt x="959" y="2694"/>
                    <a:pt x="959" y="2694"/>
                  </a:cubicBezTo>
                  <a:cubicBezTo>
                    <a:pt x="959" y="2694"/>
                    <a:pt x="936" y="2853"/>
                    <a:pt x="891" y="3105"/>
                  </a:cubicBezTo>
                  <a:cubicBezTo>
                    <a:pt x="868" y="3219"/>
                    <a:pt x="845" y="3356"/>
                    <a:pt x="799" y="3515"/>
                  </a:cubicBezTo>
                  <a:cubicBezTo>
                    <a:pt x="731" y="3652"/>
                    <a:pt x="708" y="3812"/>
                    <a:pt x="639" y="3972"/>
                  </a:cubicBezTo>
                  <a:cubicBezTo>
                    <a:pt x="411" y="4588"/>
                    <a:pt x="0" y="5136"/>
                    <a:pt x="69" y="5204"/>
                  </a:cubicBezTo>
                  <a:cubicBezTo>
                    <a:pt x="71" y="5206"/>
                    <a:pt x="74" y="5207"/>
                    <a:pt x="78" y="5207"/>
                  </a:cubicBezTo>
                  <a:cubicBezTo>
                    <a:pt x="160" y="5207"/>
                    <a:pt x="655" y="4743"/>
                    <a:pt x="982" y="4132"/>
                  </a:cubicBezTo>
                  <a:cubicBezTo>
                    <a:pt x="1073" y="3972"/>
                    <a:pt x="1119" y="3812"/>
                    <a:pt x="1187" y="3652"/>
                  </a:cubicBezTo>
                  <a:cubicBezTo>
                    <a:pt x="1279" y="3493"/>
                    <a:pt x="1324" y="3356"/>
                    <a:pt x="1347" y="3219"/>
                  </a:cubicBezTo>
                  <a:cubicBezTo>
                    <a:pt x="1415" y="2968"/>
                    <a:pt x="1461" y="2785"/>
                    <a:pt x="1461" y="2785"/>
                  </a:cubicBezTo>
                  <a:cubicBezTo>
                    <a:pt x="1461" y="2785"/>
                    <a:pt x="1552" y="2077"/>
                    <a:pt x="1530" y="1393"/>
                  </a:cubicBezTo>
                  <a:cubicBezTo>
                    <a:pt x="1484" y="685"/>
                    <a:pt x="1415" y="0"/>
                    <a:pt x="134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0" name="Google Shape;3140;p42"/>
            <p:cNvSpPr/>
            <p:nvPr/>
          </p:nvSpPr>
          <p:spPr>
            <a:xfrm flipH="1">
              <a:off x="6932298" y="3739145"/>
              <a:ext cx="147741" cy="923423"/>
            </a:xfrm>
            <a:custGeom>
              <a:avLst/>
              <a:gdLst/>
              <a:ahLst/>
              <a:cxnLst/>
              <a:rect l="l" t="t" r="r" b="b"/>
              <a:pathLst>
                <a:path w="6117" h="38233" extrusionOk="0">
                  <a:moveTo>
                    <a:pt x="47" y="0"/>
                  </a:moveTo>
                  <a:cubicBezTo>
                    <a:pt x="24" y="0"/>
                    <a:pt x="24" y="297"/>
                    <a:pt x="1" y="822"/>
                  </a:cubicBezTo>
                  <a:cubicBezTo>
                    <a:pt x="1" y="1347"/>
                    <a:pt x="1" y="2100"/>
                    <a:pt x="1" y="3013"/>
                  </a:cubicBezTo>
                  <a:cubicBezTo>
                    <a:pt x="47" y="4794"/>
                    <a:pt x="161" y="7213"/>
                    <a:pt x="343" y="9587"/>
                  </a:cubicBezTo>
                  <a:cubicBezTo>
                    <a:pt x="503" y="11984"/>
                    <a:pt x="754" y="14358"/>
                    <a:pt x="845" y="16138"/>
                  </a:cubicBezTo>
                  <a:cubicBezTo>
                    <a:pt x="914" y="17028"/>
                    <a:pt x="914" y="17781"/>
                    <a:pt x="937" y="18306"/>
                  </a:cubicBezTo>
                  <a:cubicBezTo>
                    <a:pt x="960" y="18808"/>
                    <a:pt x="960" y="19128"/>
                    <a:pt x="960" y="19128"/>
                  </a:cubicBezTo>
                  <a:cubicBezTo>
                    <a:pt x="960" y="19128"/>
                    <a:pt x="960" y="19425"/>
                    <a:pt x="982" y="19950"/>
                  </a:cubicBezTo>
                  <a:cubicBezTo>
                    <a:pt x="982" y="20452"/>
                    <a:pt x="1005" y="21205"/>
                    <a:pt x="1005" y="22118"/>
                  </a:cubicBezTo>
                  <a:cubicBezTo>
                    <a:pt x="982" y="23899"/>
                    <a:pt x="982" y="26295"/>
                    <a:pt x="960" y="28715"/>
                  </a:cubicBezTo>
                  <a:cubicBezTo>
                    <a:pt x="914" y="29902"/>
                    <a:pt x="891" y="31088"/>
                    <a:pt x="845" y="32230"/>
                  </a:cubicBezTo>
                  <a:cubicBezTo>
                    <a:pt x="845" y="32504"/>
                    <a:pt x="845" y="32778"/>
                    <a:pt x="823" y="33051"/>
                  </a:cubicBezTo>
                  <a:cubicBezTo>
                    <a:pt x="800" y="33325"/>
                    <a:pt x="777" y="33576"/>
                    <a:pt x="731" y="33828"/>
                  </a:cubicBezTo>
                  <a:cubicBezTo>
                    <a:pt x="686" y="34352"/>
                    <a:pt x="640" y="34832"/>
                    <a:pt x="617" y="35266"/>
                  </a:cubicBezTo>
                  <a:cubicBezTo>
                    <a:pt x="572" y="35722"/>
                    <a:pt x="526" y="36133"/>
                    <a:pt x="503" y="36498"/>
                  </a:cubicBezTo>
                  <a:cubicBezTo>
                    <a:pt x="480" y="36863"/>
                    <a:pt x="457" y="37183"/>
                    <a:pt x="435" y="37434"/>
                  </a:cubicBezTo>
                  <a:cubicBezTo>
                    <a:pt x="389" y="37959"/>
                    <a:pt x="275" y="38233"/>
                    <a:pt x="298" y="38233"/>
                  </a:cubicBezTo>
                  <a:cubicBezTo>
                    <a:pt x="298" y="38233"/>
                    <a:pt x="320" y="38187"/>
                    <a:pt x="389" y="38050"/>
                  </a:cubicBezTo>
                  <a:cubicBezTo>
                    <a:pt x="435" y="37913"/>
                    <a:pt x="503" y="37731"/>
                    <a:pt x="549" y="37457"/>
                  </a:cubicBezTo>
                  <a:cubicBezTo>
                    <a:pt x="594" y="37206"/>
                    <a:pt x="617" y="36886"/>
                    <a:pt x="663" y="36521"/>
                  </a:cubicBezTo>
                  <a:cubicBezTo>
                    <a:pt x="686" y="36156"/>
                    <a:pt x="754" y="35768"/>
                    <a:pt x="800" y="35311"/>
                  </a:cubicBezTo>
                  <a:cubicBezTo>
                    <a:pt x="868" y="34855"/>
                    <a:pt x="914" y="34375"/>
                    <a:pt x="982" y="33873"/>
                  </a:cubicBezTo>
                  <a:cubicBezTo>
                    <a:pt x="1028" y="33599"/>
                    <a:pt x="1051" y="33348"/>
                    <a:pt x="1074" y="33074"/>
                  </a:cubicBezTo>
                  <a:cubicBezTo>
                    <a:pt x="1119" y="32800"/>
                    <a:pt x="1119" y="32526"/>
                    <a:pt x="1142" y="32253"/>
                  </a:cubicBezTo>
                  <a:cubicBezTo>
                    <a:pt x="1188" y="31111"/>
                    <a:pt x="1256" y="29924"/>
                    <a:pt x="1325" y="28715"/>
                  </a:cubicBezTo>
                  <a:cubicBezTo>
                    <a:pt x="1393" y="26318"/>
                    <a:pt x="1439" y="23921"/>
                    <a:pt x="1485" y="22118"/>
                  </a:cubicBezTo>
                  <a:cubicBezTo>
                    <a:pt x="1507" y="21205"/>
                    <a:pt x="1485" y="20452"/>
                    <a:pt x="1485" y="19927"/>
                  </a:cubicBezTo>
                  <a:cubicBezTo>
                    <a:pt x="1485" y="19402"/>
                    <a:pt x="1485" y="19105"/>
                    <a:pt x="1485" y="19105"/>
                  </a:cubicBezTo>
                  <a:cubicBezTo>
                    <a:pt x="1485" y="19105"/>
                    <a:pt x="1462" y="18808"/>
                    <a:pt x="1439" y="18284"/>
                  </a:cubicBezTo>
                  <a:cubicBezTo>
                    <a:pt x="1416" y="17736"/>
                    <a:pt x="1393" y="17005"/>
                    <a:pt x="1325" y="16092"/>
                  </a:cubicBezTo>
                  <a:cubicBezTo>
                    <a:pt x="1211" y="14449"/>
                    <a:pt x="960" y="12349"/>
                    <a:pt x="777" y="10203"/>
                  </a:cubicBezTo>
                  <a:lnTo>
                    <a:pt x="777" y="10203"/>
                  </a:lnTo>
                  <a:cubicBezTo>
                    <a:pt x="845" y="10295"/>
                    <a:pt x="960" y="10386"/>
                    <a:pt x="1096" y="10454"/>
                  </a:cubicBezTo>
                  <a:cubicBezTo>
                    <a:pt x="1302" y="10569"/>
                    <a:pt x="1530" y="10637"/>
                    <a:pt x="1804" y="10637"/>
                  </a:cubicBezTo>
                  <a:cubicBezTo>
                    <a:pt x="2055" y="10637"/>
                    <a:pt x="2329" y="10569"/>
                    <a:pt x="2603" y="10454"/>
                  </a:cubicBezTo>
                  <a:cubicBezTo>
                    <a:pt x="3105" y="10249"/>
                    <a:pt x="3584" y="9884"/>
                    <a:pt x="3904" y="9587"/>
                  </a:cubicBezTo>
                  <a:cubicBezTo>
                    <a:pt x="4224" y="9290"/>
                    <a:pt x="4406" y="9062"/>
                    <a:pt x="4406" y="9062"/>
                  </a:cubicBezTo>
                  <a:cubicBezTo>
                    <a:pt x="4406" y="9062"/>
                    <a:pt x="4589" y="8834"/>
                    <a:pt x="4840" y="8446"/>
                  </a:cubicBezTo>
                  <a:cubicBezTo>
                    <a:pt x="5091" y="8081"/>
                    <a:pt x="5410" y="7533"/>
                    <a:pt x="5639" y="6962"/>
                  </a:cubicBezTo>
                  <a:cubicBezTo>
                    <a:pt x="5890" y="6369"/>
                    <a:pt x="6050" y="5752"/>
                    <a:pt x="6072" y="5250"/>
                  </a:cubicBezTo>
                  <a:cubicBezTo>
                    <a:pt x="6117" y="4765"/>
                    <a:pt x="6011" y="4450"/>
                    <a:pt x="5984" y="4450"/>
                  </a:cubicBezTo>
                  <a:cubicBezTo>
                    <a:pt x="5983" y="4450"/>
                    <a:pt x="5982" y="4451"/>
                    <a:pt x="5981" y="4451"/>
                  </a:cubicBezTo>
                  <a:cubicBezTo>
                    <a:pt x="5935" y="4474"/>
                    <a:pt x="5981" y="4771"/>
                    <a:pt x="5890" y="5227"/>
                  </a:cubicBezTo>
                  <a:cubicBezTo>
                    <a:pt x="5799" y="5661"/>
                    <a:pt x="5593" y="6232"/>
                    <a:pt x="5319" y="6734"/>
                  </a:cubicBezTo>
                  <a:cubicBezTo>
                    <a:pt x="5068" y="7259"/>
                    <a:pt x="4749" y="7738"/>
                    <a:pt x="4475" y="8081"/>
                  </a:cubicBezTo>
                  <a:cubicBezTo>
                    <a:pt x="4224" y="8400"/>
                    <a:pt x="4041" y="8606"/>
                    <a:pt x="4041" y="8606"/>
                  </a:cubicBezTo>
                  <a:cubicBezTo>
                    <a:pt x="4041" y="8606"/>
                    <a:pt x="3881" y="8834"/>
                    <a:pt x="3584" y="9131"/>
                  </a:cubicBezTo>
                  <a:cubicBezTo>
                    <a:pt x="3311" y="9427"/>
                    <a:pt x="2900" y="9793"/>
                    <a:pt x="2466" y="10044"/>
                  </a:cubicBezTo>
                  <a:cubicBezTo>
                    <a:pt x="2165" y="10209"/>
                    <a:pt x="1853" y="10296"/>
                    <a:pt x="1571" y="10296"/>
                  </a:cubicBezTo>
                  <a:cubicBezTo>
                    <a:pt x="1426" y="10296"/>
                    <a:pt x="1289" y="10273"/>
                    <a:pt x="1165" y="10226"/>
                  </a:cubicBezTo>
                  <a:cubicBezTo>
                    <a:pt x="982" y="10181"/>
                    <a:pt x="845" y="10089"/>
                    <a:pt x="754" y="10021"/>
                  </a:cubicBezTo>
                  <a:cubicBezTo>
                    <a:pt x="731" y="9861"/>
                    <a:pt x="731" y="9701"/>
                    <a:pt x="708" y="9541"/>
                  </a:cubicBezTo>
                  <a:cubicBezTo>
                    <a:pt x="686" y="9382"/>
                    <a:pt x="686" y="9222"/>
                    <a:pt x="663" y="9085"/>
                  </a:cubicBezTo>
                  <a:lnTo>
                    <a:pt x="663" y="9085"/>
                  </a:lnTo>
                  <a:cubicBezTo>
                    <a:pt x="754" y="9108"/>
                    <a:pt x="868" y="9153"/>
                    <a:pt x="1028" y="9153"/>
                  </a:cubicBezTo>
                  <a:cubicBezTo>
                    <a:pt x="1059" y="9155"/>
                    <a:pt x="1090" y="9156"/>
                    <a:pt x="1123" y="9156"/>
                  </a:cubicBezTo>
                  <a:cubicBezTo>
                    <a:pt x="1470" y="9156"/>
                    <a:pt x="1886" y="9045"/>
                    <a:pt x="2283" y="8857"/>
                  </a:cubicBezTo>
                  <a:cubicBezTo>
                    <a:pt x="2717" y="8651"/>
                    <a:pt x="3105" y="8355"/>
                    <a:pt x="3402" y="8103"/>
                  </a:cubicBezTo>
                  <a:cubicBezTo>
                    <a:pt x="3676" y="7852"/>
                    <a:pt x="3858" y="7693"/>
                    <a:pt x="3858" y="7693"/>
                  </a:cubicBezTo>
                  <a:cubicBezTo>
                    <a:pt x="3858" y="7693"/>
                    <a:pt x="4018" y="7487"/>
                    <a:pt x="4246" y="7168"/>
                  </a:cubicBezTo>
                  <a:cubicBezTo>
                    <a:pt x="4475" y="6848"/>
                    <a:pt x="4749" y="6392"/>
                    <a:pt x="4954" y="5889"/>
                  </a:cubicBezTo>
                  <a:cubicBezTo>
                    <a:pt x="5182" y="5387"/>
                    <a:pt x="5319" y="4839"/>
                    <a:pt x="5296" y="4406"/>
                  </a:cubicBezTo>
                  <a:cubicBezTo>
                    <a:pt x="5319" y="4178"/>
                    <a:pt x="5274" y="4018"/>
                    <a:pt x="5251" y="3881"/>
                  </a:cubicBezTo>
                  <a:cubicBezTo>
                    <a:pt x="5231" y="3781"/>
                    <a:pt x="5211" y="3717"/>
                    <a:pt x="5191" y="3717"/>
                  </a:cubicBezTo>
                  <a:cubicBezTo>
                    <a:pt x="5188" y="3717"/>
                    <a:pt x="5185" y="3718"/>
                    <a:pt x="5182" y="3721"/>
                  </a:cubicBezTo>
                  <a:cubicBezTo>
                    <a:pt x="5159" y="3721"/>
                    <a:pt x="5159" y="3789"/>
                    <a:pt x="5137" y="3904"/>
                  </a:cubicBezTo>
                  <a:cubicBezTo>
                    <a:pt x="5137" y="4018"/>
                    <a:pt x="5137" y="4178"/>
                    <a:pt x="5091" y="4383"/>
                  </a:cubicBezTo>
                  <a:cubicBezTo>
                    <a:pt x="5045" y="4748"/>
                    <a:pt x="4885" y="5227"/>
                    <a:pt x="4634" y="5661"/>
                  </a:cubicBezTo>
                  <a:cubicBezTo>
                    <a:pt x="4429" y="6118"/>
                    <a:pt x="4109" y="6506"/>
                    <a:pt x="3904" y="6780"/>
                  </a:cubicBezTo>
                  <a:cubicBezTo>
                    <a:pt x="3653" y="7053"/>
                    <a:pt x="3493" y="7213"/>
                    <a:pt x="3493" y="7213"/>
                  </a:cubicBezTo>
                  <a:cubicBezTo>
                    <a:pt x="3493" y="7213"/>
                    <a:pt x="3356" y="7396"/>
                    <a:pt x="3105" y="7647"/>
                  </a:cubicBezTo>
                  <a:cubicBezTo>
                    <a:pt x="2854" y="7898"/>
                    <a:pt x="2512" y="8218"/>
                    <a:pt x="2124" y="8446"/>
                  </a:cubicBezTo>
                  <a:cubicBezTo>
                    <a:pt x="1758" y="8674"/>
                    <a:pt x="1348" y="8857"/>
                    <a:pt x="1028" y="8902"/>
                  </a:cubicBezTo>
                  <a:cubicBezTo>
                    <a:pt x="948" y="8925"/>
                    <a:pt x="880" y="8931"/>
                    <a:pt x="817" y="8931"/>
                  </a:cubicBezTo>
                  <a:cubicBezTo>
                    <a:pt x="754" y="8931"/>
                    <a:pt x="697" y="8925"/>
                    <a:pt x="640" y="8925"/>
                  </a:cubicBezTo>
                  <a:cubicBezTo>
                    <a:pt x="457" y="6757"/>
                    <a:pt x="298" y="4634"/>
                    <a:pt x="206" y="2991"/>
                  </a:cubicBezTo>
                  <a:cubicBezTo>
                    <a:pt x="183" y="2100"/>
                    <a:pt x="138" y="1347"/>
                    <a:pt x="115" y="822"/>
                  </a:cubicBezTo>
                  <a:cubicBezTo>
                    <a:pt x="92" y="297"/>
                    <a:pt x="69" y="0"/>
                    <a:pt x="4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1" name="Google Shape;3141;p42"/>
            <p:cNvSpPr/>
            <p:nvPr/>
          </p:nvSpPr>
          <p:spPr>
            <a:xfrm flipH="1">
              <a:off x="6447678" y="3811917"/>
              <a:ext cx="113589" cy="92818"/>
            </a:xfrm>
            <a:custGeom>
              <a:avLst/>
              <a:gdLst/>
              <a:ahLst/>
              <a:cxnLst/>
              <a:rect l="l" t="t" r="r" b="b"/>
              <a:pathLst>
                <a:path w="4703" h="3843" extrusionOk="0">
                  <a:moveTo>
                    <a:pt x="23" y="0"/>
                  </a:moveTo>
                  <a:cubicBezTo>
                    <a:pt x="23" y="23"/>
                    <a:pt x="0" y="69"/>
                    <a:pt x="0" y="160"/>
                  </a:cubicBezTo>
                  <a:cubicBezTo>
                    <a:pt x="0" y="251"/>
                    <a:pt x="0" y="388"/>
                    <a:pt x="46" y="548"/>
                  </a:cubicBezTo>
                  <a:cubicBezTo>
                    <a:pt x="92" y="868"/>
                    <a:pt x="252" y="1279"/>
                    <a:pt x="457" y="1644"/>
                  </a:cubicBezTo>
                  <a:cubicBezTo>
                    <a:pt x="662" y="2032"/>
                    <a:pt x="914" y="2374"/>
                    <a:pt x="1142" y="2625"/>
                  </a:cubicBezTo>
                  <a:cubicBezTo>
                    <a:pt x="1233" y="2739"/>
                    <a:pt x="1324" y="2831"/>
                    <a:pt x="1393" y="2899"/>
                  </a:cubicBezTo>
                  <a:cubicBezTo>
                    <a:pt x="1461" y="2968"/>
                    <a:pt x="1507" y="3013"/>
                    <a:pt x="1507" y="3013"/>
                  </a:cubicBezTo>
                  <a:cubicBezTo>
                    <a:pt x="1507" y="3013"/>
                    <a:pt x="1553" y="3059"/>
                    <a:pt x="1621" y="3105"/>
                  </a:cubicBezTo>
                  <a:cubicBezTo>
                    <a:pt x="1690" y="3150"/>
                    <a:pt x="1804" y="3242"/>
                    <a:pt x="1941" y="3333"/>
                  </a:cubicBezTo>
                  <a:cubicBezTo>
                    <a:pt x="2237" y="3493"/>
                    <a:pt x="2625" y="3744"/>
                    <a:pt x="3059" y="3812"/>
                  </a:cubicBezTo>
                  <a:cubicBezTo>
                    <a:pt x="3192" y="3832"/>
                    <a:pt x="3325" y="3842"/>
                    <a:pt x="3454" y="3842"/>
                  </a:cubicBezTo>
                  <a:cubicBezTo>
                    <a:pt x="3768" y="3842"/>
                    <a:pt x="4059" y="3782"/>
                    <a:pt x="4269" y="3652"/>
                  </a:cubicBezTo>
                  <a:cubicBezTo>
                    <a:pt x="4337" y="3630"/>
                    <a:pt x="4406" y="3584"/>
                    <a:pt x="4451" y="3538"/>
                  </a:cubicBezTo>
                  <a:cubicBezTo>
                    <a:pt x="4520" y="3493"/>
                    <a:pt x="4543" y="3470"/>
                    <a:pt x="4588" y="3424"/>
                  </a:cubicBezTo>
                  <a:cubicBezTo>
                    <a:pt x="4657" y="3356"/>
                    <a:pt x="4703" y="3333"/>
                    <a:pt x="4680" y="3310"/>
                  </a:cubicBezTo>
                  <a:cubicBezTo>
                    <a:pt x="4680" y="3303"/>
                    <a:pt x="4674" y="3301"/>
                    <a:pt x="4663" y="3301"/>
                  </a:cubicBezTo>
                  <a:cubicBezTo>
                    <a:pt x="4638" y="3301"/>
                    <a:pt x="4584" y="3317"/>
                    <a:pt x="4520" y="3333"/>
                  </a:cubicBezTo>
                  <a:cubicBezTo>
                    <a:pt x="4497" y="3356"/>
                    <a:pt x="4451" y="3379"/>
                    <a:pt x="4383" y="3401"/>
                  </a:cubicBezTo>
                  <a:cubicBezTo>
                    <a:pt x="4337" y="3447"/>
                    <a:pt x="4269" y="3470"/>
                    <a:pt x="4200" y="3470"/>
                  </a:cubicBezTo>
                  <a:cubicBezTo>
                    <a:pt x="4067" y="3521"/>
                    <a:pt x="3914" y="3545"/>
                    <a:pt x="3754" y="3545"/>
                  </a:cubicBezTo>
                  <a:cubicBezTo>
                    <a:pt x="3559" y="3545"/>
                    <a:pt x="3351" y="3510"/>
                    <a:pt x="3150" y="3447"/>
                  </a:cubicBezTo>
                  <a:cubicBezTo>
                    <a:pt x="2785" y="3356"/>
                    <a:pt x="2466" y="3105"/>
                    <a:pt x="2215" y="2945"/>
                  </a:cubicBezTo>
                  <a:cubicBezTo>
                    <a:pt x="2100" y="2854"/>
                    <a:pt x="2009" y="2762"/>
                    <a:pt x="1941" y="2717"/>
                  </a:cubicBezTo>
                  <a:cubicBezTo>
                    <a:pt x="1872" y="2648"/>
                    <a:pt x="1849" y="2625"/>
                    <a:pt x="1849" y="2625"/>
                  </a:cubicBezTo>
                  <a:cubicBezTo>
                    <a:pt x="1849" y="2625"/>
                    <a:pt x="1804" y="2580"/>
                    <a:pt x="1735" y="2534"/>
                  </a:cubicBezTo>
                  <a:cubicBezTo>
                    <a:pt x="1690" y="2466"/>
                    <a:pt x="1575" y="2397"/>
                    <a:pt x="1484" y="2283"/>
                  </a:cubicBezTo>
                  <a:cubicBezTo>
                    <a:pt x="1279" y="2078"/>
                    <a:pt x="1005" y="1781"/>
                    <a:pt x="777" y="1461"/>
                  </a:cubicBezTo>
                  <a:cubicBezTo>
                    <a:pt x="548" y="1119"/>
                    <a:pt x="343" y="776"/>
                    <a:pt x="229" y="480"/>
                  </a:cubicBezTo>
                  <a:cubicBezTo>
                    <a:pt x="160" y="343"/>
                    <a:pt x="137" y="229"/>
                    <a:pt x="115" y="137"/>
                  </a:cubicBezTo>
                  <a:cubicBezTo>
                    <a:pt x="69" y="69"/>
                    <a:pt x="46" y="0"/>
                    <a:pt x="2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2" name="Google Shape;3142;p42"/>
            <p:cNvSpPr/>
            <p:nvPr/>
          </p:nvSpPr>
          <p:spPr>
            <a:xfrm flipH="1">
              <a:off x="6461469" y="3813559"/>
              <a:ext cx="117429" cy="113493"/>
            </a:xfrm>
            <a:custGeom>
              <a:avLst/>
              <a:gdLst/>
              <a:ahLst/>
              <a:cxnLst/>
              <a:rect l="l" t="t" r="r" b="b"/>
              <a:pathLst>
                <a:path w="4862" h="4699" extrusionOk="0">
                  <a:moveTo>
                    <a:pt x="91" y="1"/>
                  </a:moveTo>
                  <a:cubicBezTo>
                    <a:pt x="69" y="1"/>
                    <a:pt x="0" y="229"/>
                    <a:pt x="23" y="594"/>
                  </a:cubicBezTo>
                  <a:cubicBezTo>
                    <a:pt x="23" y="960"/>
                    <a:pt x="114" y="1439"/>
                    <a:pt x="274" y="1895"/>
                  </a:cubicBezTo>
                  <a:cubicBezTo>
                    <a:pt x="457" y="2352"/>
                    <a:pt x="685" y="2786"/>
                    <a:pt x="890" y="3082"/>
                  </a:cubicBezTo>
                  <a:cubicBezTo>
                    <a:pt x="1004" y="3242"/>
                    <a:pt x="1096" y="3356"/>
                    <a:pt x="1164" y="3448"/>
                  </a:cubicBezTo>
                  <a:cubicBezTo>
                    <a:pt x="1233" y="3516"/>
                    <a:pt x="1278" y="3562"/>
                    <a:pt x="1278" y="3562"/>
                  </a:cubicBezTo>
                  <a:cubicBezTo>
                    <a:pt x="1278" y="3562"/>
                    <a:pt x="1324" y="3607"/>
                    <a:pt x="1392" y="3676"/>
                  </a:cubicBezTo>
                  <a:cubicBezTo>
                    <a:pt x="1484" y="3744"/>
                    <a:pt x="1598" y="3858"/>
                    <a:pt x="1735" y="3972"/>
                  </a:cubicBezTo>
                  <a:cubicBezTo>
                    <a:pt x="2054" y="4201"/>
                    <a:pt x="2488" y="4452"/>
                    <a:pt x="2967" y="4589"/>
                  </a:cubicBezTo>
                  <a:cubicBezTo>
                    <a:pt x="3231" y="4664"/>
                    <a:pt x="3502" y="4698"/>
                    <a:pt x="3753" y="4698"/>
                  </a:cubicBezTo>
                  <a:cubicBezTo>
                    <a:pt x="3958" y="4698"/>
                    <a:pt x="4150" y="4675"/>
                    <a:pt x="4314" y="4634"/>
                  </a:cubicBezTo>
                  <a:cubicBezTo>
                    <a:pt x="4656" y="4543"/>
                    <a:pt x="4862" y="4429"/>
                    <a:pt x="4862" y="4406"/>
                  </a:cubicBezTo>
                  <a:cubicBezTo>
                    <a:pt x="4855" y="4393"/>
                    <a:pt x="4831" y="4387"/>
                    <a:pt x="4791" y="4387"/>
                  </a:cubicBezTo>
                  <a:cubicBezTo>
                    <a:pt x="4696" y="4387"/>
                    <a:pt x="4511" y="4420"/>
                    <a:pt x="4268" y="4452"/>
                  </a:cubicBezTo>
                  <a:cubicBezTo>
                    <a:pt x="4226" y="4455"/>
                    <a:pt x="4181" y="4456"/>
                    <a:pt x="4136" y="4456"/>
                  </a:cubicBezTo>
                  <a:cubicBezTo>
                    <a:pt x="3818" y="4456"/>
                    <a:pt x="3441" y="4386"/>
                    <a:pt x="3082" y="4246"/>
                  </a:cubicBezTo>
                  <a:cubicBezTo>
                    <a:pt x="2671" y="4087"/>
                    <a:pt x="2305" y="3813"/>
                    <a:pt x="2054" y="3607"/>
                  </a:cubicBezTo>
                  <a:cubicBezTo>
                    <a:pt x="1917" y="3493"/>
                    <a:pt x="1826" y="3379"/>
                    <a:pt x="1758" y="3311"/>
                  </a:cubicBezTo>
                  <a:cubicBezTo>
                    <a:pt x="1689" y="3265"/>
                    <a:pt x="1644" y="3219"/>
                    <a:pt x="1644" y="3219"/>
                  </a:cubicBezTo>
                  <a:cubicBezTo>
                    <a:pt x="1644" y="3219"/>
                    <a:pt x="1621" y="3174"/>
                    <a:pt x="1552" y="3105"/>
                  </a:cubicBezTo>
                  <a:cubicBezTo>
                    <a:pt x="1484" y="3037"/>
                    <a:pt x="1370" y="2945"/>
                    <a:pt x="1278" y="2808"/>
                  </a:cubicBezTo>
                  <a:cubicBezTo>
                    <a:pt x="1073" y="2534"/>
                    <a:pt x="822" y="2169"/>
                    <a:pt x="616" y="1758"/>
                  </a:cubicBezTo>
                  <a:cubicBezTo>
                    <a:pt x="434" y="1348"/>
                    <a:pt x="274" y="914"/>
                    <a:pt x="206" y="572"/>
                  </a:cubicBezTo>
                  <a:cubicBezTo>
                    <a:pt x="137" y="252"/>
                    <a:pt x="137" y="1"/>
                    <a:pt x="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3" name="Google Shape;3143;p42"/>
            <p:cNvSpPr/>
            <p:nvPr/>
          </p:nvSpPr>
          <p:spPr>
            <a:xfrm flipH="1">
              <a:off x="6637879" y="4022599"/>
              <a:ext cx="129578" cy="669749"/>
            </a:xfrm>
            <a:custGeom>
              <a:avLst/>
              <a:gdLst/>
              <a:ahLst/>
              <a:cxnLst/>
              <a:rect l="l" t="t" r="r" b="b"/>
              <a:pathLst>
                <a:path w="5365" h="27730" extrusionOk="0">
                  <a:moveTo>
                    <a:pt x="3253" y="1"/>
                  </a:moveTo>
                  <a:cubicBezTo>
                    <a:pt x="3060" y="1"/>
                    <a:pt x="2829" y="25"/>
                    <a:pt x="2603" y="88"/>
                  </a:cubicBezTo>
                  <a:cubicBezTo>
                    <a:pt x="2329" y="179"/>
                    <a:pt x="2032" y="271"/>
                    <a:pt x="1850" y="408"/>
                  </a:cubicBezTo>
                  <a:cubicBezTo>
                    <a:pt x="1644" y="499"/>
                    <a:pt x="1507" y="590"/>
                    <a:pt x="1507" y="590"/>
                  </a:cubicBezTo>
                  <a:cubicBezTo>
                    <a:pt x="1507" y="590"/>
                    <a:pt x="1393" y="681"/>
                    <a:pt x="1233" y="841"/>
                  </a:cubicBezTo>
                  <a:cubicBezTo>
                    <a:pt x="1051" y="978"/>
                    <a:pt x="845" y="1229"/>
                    <a:pt x="640" y="1480"/>
                  </a:cubicBezTo>
                  <a:cubicBezTo>
                    <a:pt x="275" y="1982"/>
                    <a:pt x="1" y="2576"/>
                    <a:pt x="69" y="2622"/>
                  </a:cubicBezTo>
                  <a:cubicBezTo>
                    <a:pt x="72" y="2624"/>
                    <a:pt x="76" y="2625"/>
                    <a:pt x="80" y="2625"/>
                  </a:cubicBezTo>
                  <a:cubicBezTo>
                    <a:pt x="170" y="2625"/>
                    <a:pt x="521" y="2171"/>
                    <a:pt x="914" y="1800"/>
                  </a:cubicBezTo>
                  <a:cubicBezTo>
                    <a:pt x="1142" y="1617"/>
                    <a:pt x="1348" y="1435"/>
                    <a:pt x="1530" y="1321"/>
                  </a:cubicBezTo>
                  <a:cubicBezTo>
                    <a:pt x="1690" y="1206"/>
                    <a:pt x="1804" y="1115"/>
                    <a:pt x="1804" y="1115"/>
                  </a:cubicBezTo>
                  <a:cubicBezTo>
                    <a:pt x="1804" y="1115"/>
                    <a:pt x="1918" y="1047"/>
                    <a:pt x="2078" y="910"/>
                  </a:cubicBezTo>
                  <a:cubicBezTo>
                    <a:pt x="2101" y="910"/>
                    <a:pt x="2146" y="887"/>
                    <a:pt x="2169" y="864"/>
                  </a:cubicBezTo>
                  <a:cubicBezTo>
                    <a:pt x="2169" y="955"/>
                    <a:pt x="2169" y="1047"/>
                    <a:pt x="2192" y="1161"/>
                  </a:cubicBezTo>
                  <a:cubicBezTo>
                    <a:pt x="2215" y="1526"/>
                    <a:pt x="2329" y="2074"/>
                    <a:pt x="2466" y="2690"/>
                  </a:cubicBezTo>
                  <a:cubicBezTo>
                    <a:pt x="2626" y="3306"/>
                    <a:pt x="2808" y="4014"/>
                    <a:pt x="2877" y="4790"/>
                  </a:cubicBezTo>
                  <a:cubicBezTo>
                    <a:pt x="2945" y="5589"/>
                    <a:pt x="3037" y="6456"/>
                    <a:pt x="3105" y="7301"/>
                  </a:cubicBezTo>
                  <a:cubicBezTo>
                    <a:pt x="3447" y="10702"/>
                    <a:pt x="3767" y="14103"/>
                    <a:pt x="3767" y="14103"/>
                  </a:cubicBezTo>
                  <a:cubicBezTo>
                    <a:pt x="3767" y="14103"/>
                    <a:pt x="3858" y="14970"/>
                    <a:pt x="4041" y="16248"/>
                  </a:cubicBezTo>
                  <a:cubicBezTo>
                    <a:pt x="4201" y="17504"/>
                    <a:pt x="4429" y="19216"/>
                    <a:pt x="4612" y="20905"/>
                  </a:cubicBezTo>
                  <a:cubicBezTo>
                    <a:pt x="4726" y="21749"/>
                    <a:pt x="4817" y="22616"/>
                    <a:pt x="4908" y="23415"/>
                  </a:cubicBezTo>
                  <a:cubicBezTo>
                    <a:pt x="4977" y="24214"/>
                    <a:pt x="5045" y="24945"/>
                    <a:pt x="5091" y="25584"/>
                  </a:cubicBezTo>
                  <a:cubicBezTo>
                    <a:pt x="5205" y="26862"/>
                    <a:pt x="5296" y="27729"/>
                    <a:pt x="5342" y="27729"/>
                  </a:cubicBezTo>
                  <a:cubicBezTo>
                    <a:pt x="5365" y="27729"/>
                    <a:pt x="5365" y="26862"/>
                    <a:pt x="5319" y="25584"/>
                  </a:cubicBezTo>
                  <a:cubicBezTo>
                    <a:pt x="5273" y="24922"/>
                    <a:pt x="5251" y="24169"/>
                    <a:pt x="5228" y="23370"/>
                  </a:cubicBezTo>
                  <a:cubicBezTo>
                    <a:pt x="5159" y="22571"/>
                    <a:pt x="5091" y="21703"/>
                    <a:pt x="5000" y="20859"/>
                  </a:cubicBezTo>
                  <a:cubicBezTo>
                    <a:pt x="4863" y="19147"/>
                    <a:pt x="4680" y="17435"/>
                    <a:pt x="4543" y="16157"/>
                  </a:cubicBezTo>
                  <a:cubicBezTo>
                    <a:pt x="4406" y="14879"/>
                    <a:pt x="4315" y="14034"/>
                    <a:pt x="4315" y="14034"/>
                  </a:cubicBezTo>
                  <a:cubicBezTo>
                    <a:pt x="4315" y="14034"/>
                    <a:pt x="3904" y="10633"/>
                    <a:pt x="3493" y="7255"/>
                  </a:cubicBezTo>
                  <a:cubicBezTo>
                    <a:pt x="3402" y="6388"/>
                    <a:pt x="3288" y="5543"/>
                    <a:pt x="3196" y="4744"/>
                  </a:cubicBezTo>
                  <a:cubicBezTo>
                    <a:pt x="3082" y="3923"/>
                    <a:pt x="2854" y="3215"/>
                    <a:pt x="2671" y="2622"/>
                  </a:cubicBezTo>
                  <a:cubicBezTo>
                    <a:pt x="2489" y="2005"/>
                    <a:pt x="2375" y="1503"/>
                    <a:pt x="2283" y="1138"/>
                  </a:cubicBezTo>
                  <a:cubicBezTo>
                    <a:pt x="2261" y="1001"/>
                    <a:pt x="2261" y="887"/>
                    <a:pt x="2238" y="818"/>
                  </a:cubicBezTo>
                  <a:cubicBezTo>
                    <a:pt x="2375" y="704"/>
                    <a:pt x="2557" y="613"/>
                    <a:pt x="2717" y="522"/>
                  </a:cubicBezTo>
                  <a:cubicBezTo>
                    <a:pt x="3196" y="271"/>
                    <a:pt x="3744" y="202"/>
                    <a:pt x="3744" y="111"/>
                  </a:cubicBezTo>
                  <a:cubicBezTo>
                    <a:pt x="3758" y="56"/>
                    <a:pt x="3548" y="1"/>
                    <a:pt x="325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4" name="Google Shape;3144;p42"/>
            <p:cNvSpPr/>
            <p:nvPr/>
          </p:nvSpPr>
          <p:spPr>
            <a:xfrm flipH="1">
              <a:off x="6463667" y="3686783"/>
              <a:ext cx="665426" cy="208605"/>
            </a:xfrm>
            <a:custGeom>
              <a:avLst/>
              <a:gdLst/>
              <a:ahLst/>
              <a:cxnLst/>
              <a:rect l="l" t="t" r="r" b="b"/>
              <a:pathLst>
                <a:path w="27551" h="8637" extrusionOk="0">
                  <a:moveTo>
                    <a:pt x="26911" y="0"/>
                  </a:moveTo>
                  <a:lnTo>
                    <a:pt x="0" y="845"/>
                  </a:lnTo>
                  <a:cubicBezTo>
                    <a:pt x="0" y="1141"/>
                    <a:pt x="0" y="3926"/>
                    <a:pt x="46" y="7099"/>
                  </a:cubicBezTo>
                  <a:cubicBezTo>
                    <a:pt x="4080" y="8221"/>
                    <a:pt x="7877" y="8636"/>
                    <a:pt x="11289" y="8636"/>
                  </a:cubicBezTo>
                  <a:cubicBezTo>
                    <a:pt x="20368" y="8636"/>
                    <a:pt x="26721" y="5694"/>
                    <a:pt x="27551" y="5296"/>
                  </a:cubicBezTo>
                  <a:cubicBezTo>
                    <a:pt x="27185" y="2237"/>
                    <a:pt x="26911" y="0"/>
                    <a:pt x="26911"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5" name="Google Shape;3145;p42"/>
            <p:cNvSpPr/>
            <p:nvPr/>
          </p:nvSpPr>
          <p:spPr>
            <a:xfrm flipH="1">
              <a:off x="6849020" y="4186039"/>
              <a:ext cx="45213" cy="97190"/>
            </a:xfrm>
            <a:custGeom>
              <a:avLst/>
              <a:gdLst/>
              <a:ahLst/>
              <a:cxnLst/>
              <a:rect l="l" t="t" r="r" b="b"/>
              <a:pathLst>
                <a:path w="1872" h="4024" extrusionOk="0">
                  <a:moveTo>
                    <a:pt x="1557" y="0"/>
                  </a:moveTo>
                  <a:cubicBezTo>
                    <a:pt x="1393" y="0"/>
                    <a:pt x="1203" y="191"/>
                    <a:pt x="1073" y="488"/>
                  </a:cubicBezTo>
                  <a:cubicBezTo>
                    <a:pt x="936" y="876"/>
                    <a:pt x="959" y="1264"/>
                    <a:pt x="1141" y="1378"/>
                  </a:cubicBezTo>
                  <a:cubicBezTo>
                    <a:pt x="1175" y="1400"/>
                    <a:pt x="1212" y="1410"/>
                    <a:pt x="1251" y="1410"/>
                  </a:cubicBezTo>
                  <a:cubicBezTo>
                    <a:pt x="1421" y="1410"/>
                    <a:pt x="1623" y="1215"/>
                    <a:pt x="1735" y="899"/>
                  </a:cubicBezTo>
                  <a:cubicBezTo>
                    <a:pt x="1872" y="534"/>
                    <a:pt x="1849" y="146"/>
                    <a:pt x="1666" y="32"/>
                  </a:cubicBezTo>
                  <a:cubicBezTo>
                    <a:pt x="1632" y="10"/>
                    <a:pt x="1595" y="0"/>
                    <a:pt x="1557" y="0"/>
                  </a:cubicBezTo>
                  <a:close/>
                  <a:moveTo>
                    <a:pt x="888" y="2051"/>
                  </a:moveTo>
                  <a:cubicBezTo>
                    <a:pt x="655" y="2051"/>
                    <a:pt x="375" y="2313"/>
                    <a:pt x="205" y="2748"/>
                  </a:cubicBezTo>
                  <a:cubicBezTo>
                    <a:pt x="0" y="3273"/>
                    <a:pt x="46" y="3821"/>
                    <a:pt x="297" y="3980"/>
                  </a:cubicBezTo>
                  <a:cubicBezTo>
                    <a:pt x="347" y="4010"/>
                    <a:pt x="400" y="4024"/>
                    <a:pt x="455" y="4024"/>
                  </a:cubicBezTo>
                  <a:cubicBezTo>
                    <a:pt x="699" y="4024"/>
                    <a:pt x="974" y="3747"/>
                    <a:pt x="1141" y="3318"/>
                  </a:cubicBezTo>
                  <a:cubicBezTo>
                    <a:pt x="1324" y="2816"/>
                    <a:pt x="1278" y="2246"/>
                    <a:pt x="1027" y="2086"/>
                  </a:cubicBezTo>
                  <a:cubicBezTo>
                    <a:pt x="984" y="2062"/>
                    <a:pt x="937" y="2051"/>
                    <a:pt x="888" y="205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6" name="Google Shape;3146;p42"/>
            <p:cNvSpPr/>
            <p:nvPr/>
          </p:nvSpPr>
          <p:spPr>
            <a:xfrm flipH="1">
              <a:off x="6455938" y="4155124"/>
              <a:ext cx="27606" cy="101344"/>
            </a:xfrm>
            <a:custGeom>
              <a:avLst/>
              <a:gdLst/>
              <a:ahLst/>
              <a:cxnLst/>
              <a:rect l="l" t="t" r="r" b="b"/>
              <a:pathLst>
                <a:path w="1143" h="4196" extrusionOk="0">
                  <a:moveTo>
                    <a:pt x="645" y="0"/>
                  </a:moveTo>
                  <a:cubicBezTo>
                    <a:pt x="463" y="0"/>
                    <a:pt x="295" y="258"/>
                    <a:pt x="275" y="627"/>
                  </a:cubicBezTo>
                  <a:cubicBezTo>
                    <a:pt x="229" y="1015"/>
                    <a:pt x="366" y="1380"/>
                    <a:pt x="572" y="1449"/>
                  </a:cubicBezTo>
                  <a:cubicBezTo>
                    <a:pt x="593" y="1456"/>
                    <a:pt x="614" y="1459"/>
                    <a:pt x="635" y="1459"/>
                  </a:cubicBezTo>
                  <a:cubicBezTo>
                    <a:pt x="817" y="1459"/>
                    <a:pt x="985" y="1201"/>
                    <a:pt x="1005" y="832"/>
                  </a:cubicBezTo>
                  <a:cubicBezTo>
                    <a:pt x="1051" y="444"/>
                    <a:pt x="914" y="79"/>
                    <a:pt x="708" y="11"/>
                  </a:cubicBezTo>
                  <a:cubicBezTo>
                    <a:pt x="687" y="3"/>
                    <a:pt x="666" y="0"/>
                    <a:pt x="645" y="0"/>
                  </a:cubicBezTo>
                  <a:close/>
                  <a:moveTo>
                    <a:pt x="592" y="2148"/>
                  </a:moveTo>
                  <a:cubicBezTo>
                    <a:pt x="323" y="2148"/>
                    <a:pt x="88" y="2499"/>
                    <a:pt x="47" y="3023"/>
                  </a:cubicBezTo>
                  <a:cubicBezTo>
                    <a:pt x="1" y="3571"/>
                    <a:pt x="183" y="4096"/>
                    <a:pt x="457" y="4188"/>
                  </a:cubicBezTo>
                  <a:cubicBezTo>
                    <a:pt x="481" y="4193"/>
                    <a:pt x="505" y="4196"/>
                    <a:pt x="529" y="4196"/>
                  </a:cubicBezTo>
                  <a:cubicBezTo>
                    <a:pt x="797" y="4196"/>
                    <a:pt x="1032" y="3845"/>
                    <a:pt x="1074" y="3320"/>
                  </a:cubicBezTo>
                  <a:cubicBezTo>
                    <a:pt x="1142" y="2772"/>
                    <a:pt x="937" y="2247"/>
                    <a:pt x="663" y="2156"/>
                  </a:cubicBezTo>
                  <a:cubicBezTo>
                    <a:pt x="639" y="2151"/>
                    <a:pt x="615" y="2148"/>
                    <a:pt x="592" y="214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7" name="Google Shape;3147;p42"/>
            <p:cNvSpPr/>
            <p:nvPr/>
          </p:nvSpPr>
          <p:spPr>
            <a:xfrm flipH="1">
              <a:off x="6439949" y="2962763"/>
              <a:ext cx="408540" cy="708272"/>
            </a:xfrm>
            <a:custGeom>
              <a:avLst/>
              <a:gdLst/>
              <a:ahLst/>
              <a:cxnLst/>
              <a:rect l="l" t="t" r="r" b="b"/>
              <a:pathLst>
                <a:path w="16915" h="29325" extrusionOk="0">
                  <a:moveTo>
                    <a:pt x="6554" y="1"/>
                  </a:moveTo>
                  <a:cubicBezTo>
                    <a:pt x="5477" y="1"/>
                    <a:pt x="4357" y="209"/>
                    <a:pt x="3219" y="624"/>
                  </a:cubicBezTo>
                  <a:cubicBezTo>
                    <a:pt x="3926" y="989"/>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1" y="28927"/>
                    <a:pt x="4383" y="29292"/>
                  </a:cubicBezTo>
                  <a:cubicBezTo>
                    <a:pt x="4632" y="29314"/>
                    <a:pt x="4879" y="29324"/>
                    <a:pt x="5125" y="29324"/>
                  </a:cubicBezTo>
                  <a:cubicBezTo>
                    <a:pt x="8011" y="29324"/>
                    <a:pt x="10651" y="27870"/>
                    <a:pt x="12417" y="25640"/>
                  </a:cubicBezTo>
                  <a:cubicBezTo>
                    <a:pt x="13011" y="24910"/>
                    <a:pt x="13970" y="24065"/>
                    <a:pt x="14335" y="23198"/>
                  </a:cubicBezTo>
                  <a:cubicBezTo>
                    <a:pt x="16115" y="19158"/>
                    <a:pt x="16914" y="15483"/>
                    <a:pt x="16115" y="11032"/>
                  </a:cubicBezTo>
                  <a:cubicBezTo>
                    <a:pt x="14808" y="3630"/>
                    <a:pt x="11050" y="1"/>
                    <a:pt x="655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8" name="Google Shape;3148;p42"/>
            <p:cNvSpPr/>
            <p:nvPr/>
          </p:nvSpPr>
          <p:spPr>
            <a:xfrm flipH="1">
              <a:off x="6512189" y="2989935"/>
              <a:ext cx="334657" cy="646852"/>
            </a:xfrm>
            <a:custGeom>
              <a:avLst/>
              <a:gdLst/>
              <a:ahLst/>
              <a:cxnLst/>
              <a:rect l="l" t="t" r="r" b="b"/>
              <a:pathLst>
                <a:path w="13856" h="26782" extrusionOk="0">
                  <a:moveTo>
                    <a:pt x="5593" y="1"/>
                  </a:moveTo>
                  <a:cubicBezTo>
                    <a:pt x="6643" y="640"/>
                    <a:pt x="8013" y="982"/>
                    <a:pt x="9747" y="3516"/>
                  </a:cubicBezTo>
                  <a:cubicBezTo>
                    <a:pt x="12144" y="7031"/>
                    <a:pt x="13422" y="16184"/>
                    <a:pt x="10113" y="21297"/>
                  </a:cubicBezTo>
                  <a:cubicBezTo>
                    <a:pt x="10113" y="21297"/>
                    <a:pt x="8078" y="24871"/>
                    <a:pt x="4045" y="24871"/>
                  </a:cubicBezTo>
                  <a:cubicBezTo>
                    <a:pt x="3659" y="24871"/>
                    <a:pt x="3254" y="24838"/>
                    <a:pt x="2831" y="24766"/>
                  </a:cubicBezTo>
                  <a:lnTo>
                    <a:pt x="24" y="24949"/>
                  </a:lnTo>
                  <a:cubicBezTo>
                    <a:pt x="24" y="24949"/>
                    <a:pt x="1" y="25520"/>
                    <a:pt x="366" y="26159"/>
                  </a:cubicBezTo>
                  <a:cubicBezTo>
                    <a:pt x="914" y="26455"/>
                    <a:pt x="1667" y="26684"/>
                    <a:pt x="2672"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6"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9" name="Google Shape;3149;p42"/>
            <p:cNvSpPr/>
            <p:nvPr/>
          </p:nvSpPr>
          <p:spPr>
            <a:xfrm flipH="1">
              <a:off x="6535327" y="3004958"/>
              <a:ext cx="189114" cy="578259"/>
            </a:xfrm>
            <a:custGeom>
              <a:avLst/>
              <a:gdLst/>
              <a:ahLst/>
              <a:cxnLst/>
              <a:rect l="l" t="t" r="r" b="b"/>
              <a:pathLst>
                <a:path w="7830" h="23942" extrusionOk="0">
                  <a:moveTo>
                    <a:pt x="931" y="0"/>
                  </a:moveTo>
                  <a:cubicBezTo>
                    <a:pt x="815" y="0"/>
                    <a:pt x="709" y="7"/>
                    <a:pt x="616" y="18"/>
                  </a:cubicBezTo>
                  <a:cubicBezTo>
                    <a:pt x="206" y="87"/>
                    <a:pt x="0" y="201"/>
                    <a:pt x="0" y="201"/>
                  </a:cubicBezTo>
                  <a:cubicBezTo>
                    <a:pt x="0" y="212"/>
                    <a:pt x="13" y="216"/>
                    <a:pt x="39" y="216"/>
                  </a:cubicBezTo>
                  <a:cubicBezTo>
                    <a:pt x="119" y="216"/>
                    <a:pt x="322" y="172"/>
                    <a:pt x="616" y="155"/>
                  </a:cubicBezTo>
                  <a:cubicBezTo>
                    <a:pt x="1005" y="155"/>
                    <a:pt x="1575" y="223"/>
                    <a:pt x="2169" y="543"/>
                  </a:cubicBezTo>
                  <a:cubicBezTo>
                    <a:pt x="3356" y="1159"/>
                    <a:pt x="4497" y="2620"/>
                    <a:pt x="5319" y="4218"/>
                  </a:cubicBezTo>
                  <a:cubicBezTo>
                    <a:pt x="5729" y="4994"/>
                    <a:pt x="6095" y="5838"/>
                    <a:pt x="6300" y="6637"/>
                  </a:cubicBezTo>
                  <a:cubicBezTo>
                    <a:pt x="6505" y="7436"/>
                    <a:pt x="6665" y="8212"/>
                    <a:pt x="6779" y="8897"/>
                  </a:cubicBezTo>
                  <a:cubicBezTo>
                    <a:pt x="6916" y="9559"/>
                    <a:pt x="6939" y="10107"/>
                    <a:pt x="7008" y="10495"/>
                  </a:cubicBezTo>
                  <a:cubicBezTo>
                    <a:pt x="7030" y="10700"/>
                    <a:pt x="7030" y="10860"/>
                    <a:pt x="7053" y="10951"/>
                  </a:cubicBezTo>
                  <a:cubicBezTo>
                    <a:pt x="7053" y="11065"/>
                    <a:pt x="7053" y="11111"/>
                    <a:pt x="7053" y="11111"/>
                  </a:cubicBezTo>
                  <a:cubicBezTo>
                    <a:pt x="7053" y="11111"/>
                    <a:pt x="7076" y="11339"/>
                    <a:pt x="7099" y="11727"/>
                  </a:cubicBezTo>
                  <a:cubicBezTo>
                    <a:pt x="7145" y="12138"/>
                    <a:pt x="7122" y="12686"/>
                    <a:pt x="7145" y="13348"/>
                  </a:cubicBezTo>
                  <a:cubicBezTo>
                    <a:pt x="7099" y="14033"/>
                    <a:pt x="7053" y="14809"/>
                    <a:pt x="6871" y="15631"/>
                  </a:cubicBezTo>
                  <a:cubicBezTo>
                    <a:pt x="6825" y="15836"/>
                    <a:pt x="6802" y="16041"/>
                    <a:pt x="6756" y="16270"/>
                  </a:cubicBezTo>
                  <a:cubicBezTo>
                    <a:pt x="6688" y="16475"/>
                    <a:pt x="6620" y="16680"/>
                    <a:pt x="6551" y="16886"/>
                  </a:cubicBezTo>
                  <a:cubicBezTo>
                    <a:pt x="6505" y="17091"/>
                    <a:pt x="6437" y="17320"/>
                    <a:pt x="6368" y="17525"/>
                  </a:cubicBezTo>
                  <a:lnTo>
                    <a:pt x="6117" y="18141"/>
                  </a:lnTo>
                  <a:cubicBezTo>
                    <a:pt x="5433" y="19830"/>
                    <a:pt x="4474" y="21382"/>
                    <a:pt x="3584" y="22387"/>
                  </a:cubicBezTo>
                  <a:cubicBezTo>
                    <a:pt x="2671" y="23391"/>
                    <a:pt x="1895" y="23893"/>
                    <a:pt x="1940" y="23939"/>
                  </a:cubicBezTo>
                  <a:cubicBezTo>
                    <a:pt x="1940" y="23941"/>
                    <a:pt x="1942" y="23942"/>
                    <a:pt x="1945" y="23942"/>
                  </a:cubicBezTo>
                  <a:cubicBezTo>
                    <a:pt x="1976" y="23942"/>
                    <a:pt x="2175" y="23830"/>
                    <a:pt x="2488" y="23642"/>
                  </a:cubicBezTo>
                  <a:cubicBezTo>
                    <a:pt x="2557" y="23574"/>
                    <a:pt x="2648" y="23528"/>
                    <a:pt x="2762" y="23460"/>
                  </a:cubicBezTo>
                  <a:cubicBezTo>
                    <a:pt x="2853" y="23391"/>
                    <a:pt x="2967" y="23300"/>
                    <a:pt x="3059" y="23209"/>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5" y="16840"/>
                    <a:pt x="7213" y="16612"/>
                    <a:pt x="7281" y="16407"/>
                  </a:cubicBezTo>
                  <a:cubicBezTo>
                    <a:pt x="7350" y="16178"/>
                    <a:pt x="7373" y="15973"/>
                    <a:pt x="7441" y="15745"/>
                  </a:cubicBezTo>
                  <a:cubicBezTo>
                    <a:pt x="7647" y="14900"/>
                    <a:pt x="7715" y="14078"/>
                    <a:pt x="7784" y="13394"/>
                  </a:cubicBezTo>
                  <a:cubicBezTo>
                    <a:pt x="7784" y="12686"/>
                    <a:pt x="7829" y="12115"/>
                    <a:pt x="7784" y="11705"/>
                  </a:cubicBezTo>
                  <a:cubicBezTo>
                    <a:pt x="7761" y="11294"/>
                    <a:pt x="7738" y="11065"/>
                    <a:pt x="7738" y="11065"/>
                  </a:cubicBezTo>
                  <a:cubicBezTo>
                    <a:pt x="7738" y="11065"/>
                    <a:pt x="7738" y="10997"/>
                    <a:pt x="7738" y="10906"/>
                  </a:cubicBezTo>
                  <a:cubicBezTo>
                    <a:pt x="7715" y="10792"/>
                    <a:pt x="7692" y="10632"/>
                    <a:pt x="7670" y="10426"/>
                  </a:cubicBezTo>
                  <a:cubicBezTo>
                    <a:pt x="7601" y="10038"/>
                    <a:pt x="7555" y="9445"/>
                    <a:pt x="7396" y="8783"/>
                  </a:cubicBezTo>
                  <a:cubicBezTo>
                    <a:pt x="7281" y="8098"/>
                    <a:pt x="7076" y="7322"/>
                    <a:pt x="6871" y="6478"/>
                  </a:cubicBezTo>
                  <a:cubicBezTo>
                    <a:pt x="6597" y="5633"/>
                    <a:pt x="6209" y="4789"/>
                    <a:pt x="5752" y="3967"/>
                  </a:cubicBezTo>
                  <a:cubicBezTo>
                    <a:pt x="5296" y="3168"/>
                    <a:pt x="4748" y="2415"/>
                    <a:pt x="4177"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0" name="Google Shape;3150;p42"/>
            <p:cNvSpPr/>
            <p:nvPr/>
          </p:nvSpPr>
          <p:spPr>
            <a:xfrm flipH="1">
              <a:off x="6441616" y="2963608"/>
              <a:ext cx="366635" cy="712909"/>
            </a:xfrm>
            <a:custGeom>
              <a:avLst/>
              <a:gdLst/>
              <a:ahLst/>
              <a:cxnLst/>
              <a:rect l="l" t="t" r="r" b="b"/>
              <a:pathLst>
                <a:path w="15180" h="29517" extrusionOk="0">
                  <a:moveTo>
                    <a:pt x="5859" y="0"/>
                  </a:moveTo>
                  <a:cubicBezTo>
                    <a:pt x="5520" y="0"/>
                    <a:pt x="5221" y="26"/>
                    <a:pt x="4977" y="64"/>
                  </a:cubicBezTo>
                  <a:cubicBezTo>
                    <a:pt x="4657" y="87"/>
                    <a:pt x="4429" y="178"/>
                    <a:pt x="4269" y="201"/>
                  </a:cubicBezTo>
                  <a:cubicBezTo>
                    <a:pt x="4109" y="224"/>
                    <a:pt x="4018" y="269"/>
                    <a:pt x="4018" y="269"/>
                  </a:cubicBezTo>
                  <a:cubicBezTo>
                    <a:pt x="4018" y="280"/>
                    <a:pt x="4038" y="284"/>
                    <a:pt x="4075" y="284"/>
                  </a:cubicBezTo>
                  <a:cubicBezTo>
                    <a:pt x="4200" y="284"/>
                    <a:pt x="4521" y="236"/>
                    <a:pt x="4977" y="201"/>
                  </a:cubicBezTo>
                  <a:cubicBezTo>
                    <a:pt x="5121" y="190"/>
                    <a:pt x="5284" y="183"/>
                    <a:pt x="5461" y="183"/>
                  </a:cubicBezTo>
                  <a:cubicBezTo>
                    <a:pt x="6010" y="183"/>
                    <a:pt x="6700" y="250"/>
                    <a:pt x="7442" y="475"/>
                  </a:cubicBezTo>
                  <a:cubicBezTo>
                    <a:pt x="7944" y="634"/>
                    <a:pt x="8446" y="840"/>
                    <a:pt x="8948" y="1137"/>
                  </a:cubicBezTo>
                  <a:cubicBezTo>
                    <a:pt x="9450" y="1456"/>
                    <a:pt x="9953" y="1821"/>
                    <a:pt x="10409" y="2278"/>
                  </a:cubicBezTo>
                  <a:cubicBezTo>
                    <a:pt x="10843" y="2734"/>
                    <a:pt x="11276" y="3237"/>
                    <a:pt x="11642" y="3807"/>
                  </a:cubicBezTo>
                  <a:cubicBezTo>
                    <a:pt x="12030" y="4355"/>
                    <a:pt x="12349" y="4948"/>
                    <a:pt x="12646" y="5588"/>
                  </a:cubicBezTo>
                  <a:cubicBezTo>
                    <a:pt x="13833" y="8075"/>
                    <a:pt x="14335" y="10837"/>
                    <a:pt x="14472" y="12892"/>
                  </a:cubicBezTo>
                  <a:cubicBezTo>
                    <a:pt x="14540" y="13919"/>
                    <a:pt x="14518" y="14763"/>
                    <a:pt x="14472" y="15357"/>
                  </a:cubicBezTo>
                  <a:cubicBezTo>
                    <a:pt x="14449" y="15653"/>
                    <a:pt x="14426" y="15905"/>
                    <a:pt x="14404" y="16064"/>
                  </a:cubicBezTo>
                  <a:cubicBezTo>
                    <a:pt x="14381" y="16224"/>
                    <a:pt x="14381" y="16293"/>
                    <a:pt x="14381" y="16293"/>
                  </a:cubicBezTo>
                  <a:cubicBezTo>
                    <a:pt x="14381" y="16293"/>
                    <a:pt x="14358" y="16384"/>
                    <a:pt x="14335" y="16544"/>
                  </a:cubicBezTo>
                  <a:cubicBezTo>
                    <a:pt x="14312" y="16703"/>
                    <a:pt x="14289" y="16932"/>
                    <a:pt x="14244" y="17228"/>
                  </a:cubicBezTo>
                  <a:cubicBezTo>
                    <a:pt x="14152" y="17822"/>
                    <a:pt x="13993" y="18666"/>
                    <a:pt x="13696" y="19671"/>
                  </a:cubicBezTo>
                  <a:cubicBezTo>
                    <a:pt x="13399" y="20652"/>
                    <a:pt x="12988" y="21793"/>
                    <a:pt x="12395" y="22935"/>
                  </a:cubicBezTo>
                  <a:cubicBezTo>
                    <a:pt x="12121" y="23528"/>
                    <a:pt x="11779" y="24099"/>
                    <a:pt x="11391" y="24647"/>
                  </a:cubicBezTo>
                  <a:cubicBezTo>
                    <a:pt x="11003" y="25217"/>
                    <a:pt x="10592" y="25742"/>
                    <a:pt x="10112" y="26244"/>
                  </a:cubicBezTo>
                  <a:cubicBezTo>
                    <a:pt x="9633" y="26747"/>
                    <a:pt x="9131" y="27203"/>
                    <a:pt x="8583" y="27591"/>
                  </a:cubicBezTo>
                  <a:cubicBezTo>
                    <a:pt x="8035" y="27979"/>
                    <a:pt x="7465" y="28321"/>
                    <a:pt x="6871" y="28573"/>
                  </a:cubicBezTo>
                  <a:cubicBezTo>
                    <a:pt x="5684" y="29075"/>
                    <a:pt x="4475" y="29257"/>
                    <a:pt x="3447" y="29257"/>
                  </a:cubicBezTo>
                  <a:cubicBezTo>
                    <a:pt x="1466" y="29214"/>
                    <a:pt x="196" y="28704"/>
                    <a:pt x="40" y="28704"/>
                  </a:cubicBezTo>
                  <a:cubicBezTo>
                    <a:pt x="30" y="28704"/>
                    <a:pt x="25" y="28706"/>
                    <a:pt x="24" y="28710"/>
                  </a:cubicBezTo>
                  <a:cubicBezTo>
                    <a:pt x="1" y="28732"/>
                    <a:pt x="343" y="28869"/>
                    <a:pt x="914" y="29075"/>
                  </a:cubicBezTo>
                  <a:cubicBezTo>
                    <a:pt x="1507" y="29234"/>
                    <a:pt x="2375" y="29463"/>
                    <a:pt x="3425" y="29508"/>
                  </a:cubicBezTo>
                  <a:cubicBezTo>
                    <a:pt x="3551" y="29514"/>
                    <a:pt x="3680" y="29517"/>
                    <a:pt x="3812" y="29517"/>
                  </a:cubicBezTo>
                  <a:cubicBezTo>
                    <a:pt x="4794" y="29517"/>
                    <a:pt x="5901" y="29358"/>
                    <a:pt x="7008" y="28915"/>
                  </a:cubicBezTo>
                  <a:cubicBezTo>
                    <a:pt x="7647" y="28687"/>
                    <a:pt x="8241" y="28344"/>
                    <a:pt x="8834" y="27956"/>
                  </a:cubicBezTo>
                  <a:cubicBezTo>
                    <a:pt x="9428" y="27568"/>
                    <a:pt x="9953" y="27089"/>
                    <a:pt x="10478" y="26587"/>
                  </a:cubicBezTo>
                  <a:cubicBezTo>
                    <a:pt x="10957" y="26085"/>
                    <a:pt x="11413" y="25514"/>
                    <a:pt x="11824" y="24966"/>
                  </a:cubicBezTo>
                  <a:cubicBezTo>
                    <a:pt x="12235" y="24373"/>
                    <a:pt x="12600" y="23802"/>
                    <a:pt x="12920" y="23209"/>
                  </a:cubicBezTo>
                  <a:cubicBezTo>
                    <a:pt x="13559" y="22045"/>
                    <a:pt x="13993" y="20858"/>
                    <a:pt x="14312" y="19853"/>
                  </a:cubicBezTo>
                  <a:cubicBezTo>
                    <a:pt x="14632" y="18826"/>
                    <a:pt x="14814" y="17959"/>
                    <a:pt x="14906" y="17343"/>
                  </a:cubicBezTo>
                  <a:cubicBezTo>
                    <a:pt x="14974" y="17046"/>
                    <a:pt x="14997" y="16795"/>
                    <a:pt x="15020" y="16635"/>
                  </a:cubicBezTo>
                  <a:cubicBezTo>
                    <a:pt x="15043" y="16475"/>
                    <a:pt x="15065" y="16384"/>
                    <a:pt x="15065" y="16384"/>
                  </a:cubicBezTo>
                  <a:cubicBezTo>
                    <a:pt x="15065" y="16384"/>
                    <a:pt x="15065" y="16293"/>
                    <a:pt x="15088" y="16133"/>
                  </a:cubicBezTo>
                  <a:cubicBezTo>
                    <a:pt x="15111" y="15950"/>
                    <a:pt x="15111" y="15722"/>
                    <a:pt x="15134" y="15402"/>
                  </a:cubicBezTo>
                  <a:cubicBezTo>
                    <a:pt x="15180" y="14786"/>
                    <a:pt x="15180" y="13896"/>
                    <a:pt x="15088" y="12846"/>
                  </a:cubicBezTo>
                  <a:cubicBezTo>
                    <a:pt x="14929" y="10723"/>
                    <a:pt x="14358" y="7916"/>
                    <a:pt x="13102" y="5359"/>
                  </a:cubicBezTo>
                  <a:cubicBezTo>
                    <a:pt x="12783" y="4743"/>
                    <a:pt x="12418" y="4127"/>
                    <a:pt x="12007" y="3556"/>
                  </a:cubicBezTo>
                  <a:cubicBezTo>
                    <a:pt x="11596" y="2985"/>
                    <a:pt x="11162" y="2460"/>
                    <a:pt x="10660" y="2004"/>
                  </a:cubicBezTo>
                  <a:cubicBezTo>
                    <a:pt x="10181" y="1525"/>
                    <a:pt x="9656" y="1159"/>
                    <a:pt x="9108" y="863"/>
                  </a:cubicBezTo>
                  <a:cubicBezTo>
                    <a:pt x="8583" y="543"/>
                    <a:pt x="8035" y="361"/>
                    <a:pt x="7510" y="201"/>
                  </a:cubicBezTo>
                  <a:cubicBezTo>
                    <a:pt x="6906" y="53"/>
                    <a:pt x="6342" y="0"/>
                    <a:pt x="585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1" name="Google Shape;3151;p42"/>
            <p:cNvSpPr/>
            <p:nvPr/>
          </p:nvSpPr>
          <p:spPr>
            <a:xfrm flipH="1">
              <a:off x="6461469" y="2974236"/>
              <a:ext cx="691341" cy="87975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5611" y="8503"/>
                    <a:pt x="21274" y="2135"/>
                  </a:cubicBezTo>
                  <a:cubicBezTo>
                    <a:pt x="20430" y="879"/>
                    <a:pt x="18672" y="377"/>
                    <a:pt x="15157" y="57"/>
                  </a:cubicBezTo>
                  <a:cubicBezTo>
                    <a:pt x="14751" y="18"/>
                    <a:pt x="14305" y="0"/>
                    <a:pt x="138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2" name="Google Shape;3152;p42"/>
            <p:cNvSpPr/>
            <p:nvPr/>
          </p:nvSpPr>
          <p:spPr>
            <a:xfrm flipH="1">
              <a:off x="6461469" y="2974236"/>
              <a:ext cx="691341" cy="87975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8236" y="30073"/>
                    <a:pt x="27551" y="25736"/>
                  </a:cubicBezTo>
                  <a:cubicBezTo>
                    <a:pt x="26684" y="28452"/>
                    <a:pt x="24515" y="30963"/>
                    <a:pt x="19699" y="31579"/>
                  </a:cubicBezTo>
                  <a:cubicBezTo>
                    <a:pt x="18927" y="31676"/>
                    <a:pt x="18199" y="31723"/>
                    <a:pt x="17513" y="31723"/>
                  </a:cubicBezTo>
                  <a:cubicBezTo>
                    <a:pt x="7866" y="31723"/>
                    <a:pt x="6442" y="22565"/>
                    <a:pt x="7465" y="16172"/>
                  </a:cubicBezTo>
                  <a:cubicBezTo>
                    <a:pt x="8560" y="9347"/>
                    <a:pt x="10181" y="6677"/>
                    <a:pt x="15956" y="5558"/>
                  </a:cubicBezTo>
                  <a:cubicBezTo>
                    <a:pt x="20635" y="4623"/>
                    <a:pt x="20407" y="2408"/>
                    <a:pt x="20498" y="1336"/>
                  </a:cubicBezTo>
                  <a:cubicBezTo>
                    <a:pt x="19471" y="651"/>
                    <a:pt x="17828" y="309"/>
                    <a:pt x="15157" y="57"/>
                  </a:cubicBezTo>
                  <a:cubicBezTo>
                    <a:pt x="14751" y="18"/>
                    <a:pt x="14305" y="0"/>
                    <a:pt x="1383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3" name="Google Shape;3153;p42"/>
            <p:cNvSpPr/>
            <p:nvPr/>
          </p:nvSpPr>
          <p:spPr>
            <a:xfrm flipH="1">
              <a:off x="6576676" y="3778152"/>
              <a:ext cx="493436" cy="49778"/>
            </a:xfrm>
            <a:custGeom>
              <a:avLst/>
              <a:gdLst/>
              <a:ahLst/>
              <a:cxnLst/>
              <a:rect l="l" t="t" r="r" b="b"/>
              <a:pathLst>
                <a:path w="20430" h="2061" extrusionOk="0">
                  <a:moveTo>
                    <a:pt x="15" y="0"/>
                  </a:moveTo>
                  <a:cubicBezTo>
                    <a:pt x="5" y="0"/>
                    <a:pt x="1" y="2"/>
                    <a:pt x="1" y="6"/>
                  </a:cubicBezTo>
                  <a:cubicBezTo>
                    <a:pt x="1" y="6"/>
                    <a:pt x="138" y="75"/>
                    <a:pt x="412" y="189"/>
                  </a:cubicBezTo>
                  <a:cubicBezTo>
                    <a:pt x="685" y="280"/>
                    <a:pt x="1051" y="463"/>
                    <a:pt x="1507" y="600"/>
                  </a:cubicBezTo>
                  <a:cubicBezTo>
                    <a:pt x="2443" y="919"/>
                    <a:pt x="3698" y="1239"/>
                    <a:pt x="4977" y="1490"/>
                  </a:cubicBezTo>
                  <a:cubicBezTo>
                    <a:pt x="6255" y="1741"/>
                    <a:pt x="7533" y="1901"/>
                    <a:pt x="8515" y="1969"/>
                  </a:cubicBezTo>
                  <a:cubicBezTo>
                    <a:pt x="8994" y="2015"/>
                    <a:pt x="9405" y="2015"/>
                    <a:pt x="9679" y="2038"/>
                  </a:cubicBezTo>
                  <a:cubicBezTo>
                    <a:pt x="9975" y="2038"/>
                    <a:pt x="10135" y="2060"/>
                    <a:pt x="10135" y="2060"/>
                  </a:cubicBezTo>
                  <a:cubicBezTo>
                    <a:pt x="10135" y="2060"/>
                    <a:pt x="10774" y="2060"/>
                    <a:pt x="11756" y="2038"/>
                  </a:cubicBezTo>
                  <a:cubicBezTo>
                    <a:pt x="12737" y="2015"/>
                    <a:pt x="14038" y="1923"/>
                    <a:pt x="15339" y="1764"/>
                  </a:cubicBezTo>
                  <a:cubicBezTo>
                    <a:pt x="16618" y="1604"/>
                    <a:pt x="17896" y="1376"/>
                    <a:pt x="18854" y="1147"/>
                  </a:cubicBezTo>
                  <a:cubicBezTo>
                    <a:pt x="19334" y="1056"/>
                    <a:pt x="19722" y="942"/>
                    <a:pt x="19996" y="873"/>
                  </a:cubicBezTo>
                  <a:cubicBezTo>
                    <a:pt x="20270" y="805"/>
                    <a:pt x="20429" y="759"/>
                    <a:pt x="20429" y="736"/>
                  </a:cubicBezTo>
                  <a:lnTo>
                    <a:pt x="20429" y="736"/>
                  </a:lnTo>
                  <a:cubicBezTo>
                    <a:pt x="20429" y="736"/>
                    <a:pt x="20270" y="759"/>
                    <a:pt x="19996" y="805"/>
                  </a:cubicBezTo>
                  <a:cubicBezTo>
                    <a:pt x="19699" y="851"/>
                    <a:pt x="19311" y="942"/>
                    <a:pt x="18832" y="1010"/>
                  </a:cubicBezTo>
                  <a:cubicBezTo>
                    <a:pt x="17873" y="1193"/>
                    <a:pt x="16595" y="1376"/>
                    <a:pt x="15317" y="1513"/>
                  </a:cubicBezTo>
                  <a:cubicBezTo>
                    <a:pt x="14015" y="1649"/>
                    <a:pt x="12714" y="1718"/>
                    <a:pt x="11756" y="1718"/>
                  </a:cubicBezTo>
                  <a:lnTo>
                    <a:pt x="10135" y="1718"/>
                  </a:lnTo>
                  <a:cubicBezTo>
                    <a:pt x="10135" y="1718"/>
                    <a:pt x="9975" y="1695"/>
                    <a:pt x="9701" y="1695"/>
                  </a:cubicBezTo>
                  <a:cubicBezTo>
                    <a:pt x="9428" y="1672"/>
                    <a:pt x="9017" y="1695"/>
                    <a:pt x="8537" y="1649"/>
                  </a:cubicBezTo>
                  <a:cubicBezTo>
                    <a:pt x="7556" y="1604"/>
                    <a:pt x="6278" y="1467"/>
                    <a:pt x="4999" y="1261"/>
                  </a:cubicBezTo>
                  <a:cubicBezTo>
                    <a:pt x="3744" y="1033"/>
                    <a:pt x="2489" y="736"/>
                    <a:pt x="1553" y="463"/>
                  </a:cubicBezTo>
                  <a:cubicBezTo>
                    <a:pt x="1074" y="348"/>
                    <a:pt x="708" y="189"/>
                    <a:pt x="434" y="120"/>
                  </a:cubicBezTo>
                  <a:cubicBezTo>
                    <a:pt x="208" y="45"/>
                    <a:pt x="59" y="0"/>
                    <a:pt x="1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4" name="Google Shape;3154;p42"/>
            <p:cNvSpPr/>
            <p:nvPr/>
          </p:nvSpPr>
          <p:spPr>
            <a:xfrm flipH="1">
              <a:off x="6661572" y="2996552"/>
              <a:ext cx="295530" cy="111077"/>
            </a:xfrm>
            <a:custGeom>
              <a:avLst/>
              <a:gdLst/>
              <a:ahLst/>
              <a:cxnLst/>
              <a:rect l="l" t="t" r="r" b="b"/>
              <a:pathLst>
                <a:path w="12236" h="4599" extrusionOk="0">
                  <a:moveTo>
                    <a:pt x="2192" y="1"/>
                  </a:moveTo>
                  <a:cubicBezTo>
                    <a:pt x="2192" y="1"/>
                    <a:pt x="1" y="571"/>
                    <a:pt x="572" y="1713"/>
                  </a:cubicBezTo>
                  <a:cubicBezTo>
                    <a:pt x="1053" y="2676"/>
                    <a:pt x="2949" y="4599"/>
                    <a:pt x="5903" y="4599"/>
                  </a:cubicBezTo>
                  <a:cubicBezTo>
                    <a:pt x="6449" y="4599"/>
                    <a:pt x="7031" y="4533"/>
                    <a:pt x="7647" y="4383"/>
                  </a:cubicBezTo>
                  <a:cubicBezTo>
                    <a:pt x="12235" y="3288"/>
                    <a:pt x="10113" y="571"/>
                    <a:pt x="8675" y="571"/>
                  </a:cubicBezTo>
                  <a:cubicBezTo>
                    <a:pt x="7259" y="571"/>
                    <a:pt x="2192" y="1"/>
                    <a:pt x="219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5" name="Google Shape;3155;p42"/>
            <p:cNvSpPr/>
            <p:nvPr/>
          </p:nvSpPr>
          <p:spPr>
            <a:xfrm flipH="1">
              <a:off x="6715602" y="2996552"/>
              <a:ext cx="226043" cy="79921"/>
            </a:xfrm>
            <a:custGeom>
              <a:avLst/>
              <a:gdLst/>
              <a:ahLst/>
              <a:cxnLst/>
              <a:rect l="l" t="t" r="r" b="b"/>
              <a:pathLst>
                <a:path w="9359" h="3309" extrusionOk="0">
                  <a:moveTo>
                    <a:pt x="1552" y="1"/>
                  </a:moveTo>
                  <a:cubicBezTo>
                    <a:pt x="1552" y="1"/>
                    <a:pt x="411" y="298"/>
                    <a:pt x="0" y="891"/>
                  </a:cubicBezTo>
                  <a:cubicBezTo>
                    <a:pt x="443" y="1718"/>
                    <a:pt x="2199" y="3308"/>
                    <a:pt x="4914" y="3308"/>
                  </a:cubicBezTo>
                  <a:cubicBezTo>
                    <a:pt x="5420" y="3308"/>
                    <a:pt x="5958" y="3253"/>
                    <a:pt x="6528" y="3128"/>
                  </a:cubicBezTo>
                  <a:cubicBezTo>
                    <a:pt x="8925" y="2626"/>
                    <a:pt x="9358" y="1667"/>
                    <a:pt x="9039" y="937"/>
                  </a:cubicBezTo>
                  <a:cubicBezTo>
                    <a:pt x="8719" y="708"/>
                    <a:pt x="8354" y="571"/>
                    <a:pt x="8035" y="571"/>
                  </a:cubicBezTo>
                  <a:cubicBezTo>
                    <a:pt x="6619" y="571"/>
                    <a:pt x="1552" y="1"/>
                    <a:pt x="155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6" name="Google Shape;3156;p42"/>
            <p:cNvSpPr/>
            <p:nvPr/>
          </p:nvSpPr>
          <p:spPr>
            <a:xfrm flipH="1">
              <a:off x="6790571" y="2969381"/>
              <a:ext cx="407984" cy="708272"/>
            </a:xfrm>
            <a:custGeom>
              <a:avLst/>
              <a:gdLst/>
              <a:ahLst/>
              <a:cxnLst/>
              <a:rect l="l" t="t" r="r" b="b"/>
              <a:pathLst>
                <a:path w="16892" h="29325" extrusionOk="0">
                  <a:moveTo>
                    <a:pt x="6554" y="1"/>
                  </a:moveTo>
                  <a:cubicBezTo>
                    <a:pt x="5477" y="1"/>
                    <a:pt x="4357" y="209"/>
                    <a:pt x="3219" y="624"/>
                  </a:cubicBezTo>
                  <a:cubicBezTo>
                    <a:pt x="3926" y="1012"/>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0" y="28927"/>
                    <a:pt x="4383" y="29292"/>
                  </a:cubicBezTo>
                  <a:cubicBezTo>
                    <a:pt x="4632" y="29314"/>
                    <a:pt x="4879" y="29324"/>
                    <a:pt x="5125" y="29324"/>
                  </a:cubicBezTo>
                  <a:cubicBezTo>
                    <a:pt x="8011" y="29324"/>
                    <a:pt x="10650" y="27870"/>
                    <a:pt x="12417" y="25640"/>
                  </a:cubicBezTo>
                  <a:cubicBezTo>
                    <a:pt x="13011" y="24933"/>
                    <a:pt x="13970" y="24065"/>
                    <a:pt x="14335" y="23198"/>
                  </a:cubicBezTo>
                  <a:cubicBezTo>
                    <a:pt x="16115" y="19158"/>
                    <a:pt x="16891" y="15483"/>
                    <a:pt x="16115" y="11032"/>
                  </a:cubicBezTo>
                  <a:cubicBezTo>
                    <a:pt x="14808" y="3630"/>
                    <a:pt x="11049" y="1"/>
                    <a:pt x="655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7" name="Google Shape;3157;p42"/>
            <p:cNvSpPr/>
            <p:nvPr/>
          </p:nvSpPr>
          <p:spPr>
            <a:xfrm flipH="1">
              <a:off x="6862256" y="2996552"/>
              <a:ext cx="334657" cy="646852"/>
            </a:xfrm>
            <a:custGeom>
              <a:avLst/>
              <a:gdLst/>
              <a:ahLst/>
              <a:cxnLst/>
              <a:rect l="l" t="t" r="r" b="b"/>
              <a:pathLst>
                <a:path w="13856" h="26782" extrusionOk="0">
                  <a:moveTo>
                    <a:pt x="5593" y="1"/>
                  </a:moveTo>
                  <a:cubicBezTo>
                    <a:pt x="6643" y="663"/>
                    <a:pt x="8013" y="982"/>
                    <a:pt x="9747" y="3516"/>
                  </a:cubicBezTo>
                  <a:cubicBezTo>
                    <a:pt x="12144" y="7031"/>
                    <a:pt x="13422" y="16207"/>
                    <a:pt x="10113" y="21297"/>
                  </a:cubicBezTo>
                  <a:cubicBezTo>
                    <a:pt x="10113" y="21297"/>
                    <a:pt x="8078" y="24871"/>
                    <a:pt x="4045" y="24871"/>
                  </a:cubicBezTo>
                  <a:cubicBezTo>
                    <a:pt x="3659" y="24871"/>
                    <a:pt x="3254" y="24838"/>
                    <a:pt x="2831" y="24766"/>
                  </a:cubicBezTo>
                  <a:lnTo>
                    <a:pt x="24" y="24949"/>
                  </a:lnTo>
                  <a:cubicBezTo>
                    <a:pt x="24" y="24949"/>
                    <a:pt x="1" y="25519"/>
                    <a:pt x="366" y="26159"/>
                  </a:cubicBezTo>
                  <a:cubicBezTo>
                    <a:pt x="914" y="26455"/>
                    <a:pt x="1667" y="26684"/>
                    <a:pt x="2671"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5"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8" name="Google Shape;3158;p42"/>
            <p:cNvSpPr/>
            <p:nvPr/>
          </p:nvSpPr>
          <p:spPr>
            <a:xfrm flipH="1">
              <a:off x="6885394" y="3011575"/>
              <a:ext cx="189114" cy="578259"/>
            </a:xfrm>
            <a:custGeom>
              <a:avLst/>
              <a:gdLst/>
              <a:ahLst/>
              <a:cxnLst/>
              <a:rect l="l" t="t" r="r" b="b"/>
              <a:pathLst>
                <a:path w="7830" h="23942" extrusionOk="0">
                  <a:moveTo>
                    <a:pt x="931" y="0"/>
                  </a:moveTo>
                  <a:cubicBezTo>
                    <a:pt x="815" y="0"/>
                    <a:pt x="709" y="7"/>
                    <a:pt x="616" y="18"/>
                  </a:cubicBezTo>
                  <a:cubicBezTo>
                    <a:pt x="206" y="86"/>
                    <a:pt x="0" y="201"/>
                    <a:pt x="0" y="201"/>
                  </a:cubicBezTo>
                  <a:cubicBezTo>
                    <a:pt x="0" y="212"/>
                    <a:pt x="13" y="216"/>
                    <a:pt x="39" y="216"/>
                  </a:cubicBezTo>
                  <a:cubicBezTo>
                    <a:pt x="119" y="216"/>
                    <a:pt x="322" y="172"/>
                    <a:pt x="616" y="155"/>
                  </a:cubicBezTo>
                  <a:cubicBezTo>
                    <a:pt x="1004" y="155"/>
                    <a:pt x="1575" y="223"/>
                    <a:pt x="2146" y="543"/>
                  </a:cubicBezTo>
                  <a:cubicBezTo>
                    <a:pt x="3355" y="1159"/>
                    <a:pt x="4497" y="2620"/>
                    <a:pt x="5318" y="4218"/>
                  </a:cubicBezTo>
                  <a:cubicBezTo>
                    <a:pt x="5729" y="4994"/>
                    <a:pt x="6094" y="5838"/>
                    <a:pt x="6300" y="6637"/>
                  </a:cubicBezTo>
                  <a:cubicBezTo>
                    <a:pt x="6505" y="7459"/>
                    <a:pt x="6665" y="8235"/>
                    <a:pt x="6779" y="8897"/>
                  </a:cubicBezTo>
                  <a:cubicBezTo>
                    <a:pt x="6893" y="9559"/>
                    <a:pt x="6939" y="10107"/>
                    <a:pt x="7008" y="10518"/>
                  </a:cubicBezTo>
                  <a:cubicBezTo>
                    <a:pt x="7030" y="10700"/>
                    <a:pt x="7030" y="10860"/>
                    <a:pt x="7053" y="10951"/>
                  </a:cubicBezTo>
                  <a:cubicBezTo>
                    <a:pt x="7053" y="11065"/>
                    <a:pt x="7053" y="11111"/>
                    <a:pt x="7053" y="11111"/>
                  </a:cubicBezTo>
                  <a:cubicBezTo>
                    <a:pt x="7053" y="11111"/>
                    <a:pt x="7076" y="11339"/>
                    <a:pt x="7099" y="11727"/>
                  </a:cubicBezTo>
                  <a:cubicBezTo>
                    <a:pt x="7144" y="12138"/>
                    <a:pt x="7122" y="12686"/>
                    <a:pt x="7144" y="13371"/>
                  </a:cubicBezTo>
                  <a:cubicBezTo>
                    <a:pt x="7099" y="14033"/>
                    <a:pt x="7053" y="14809"/>
                    <a:pt x="6871" y="15630"/>
                  </a:cubicBezTo>
                  <a:cubicBezTo>
                    <a:pt x="6825" y="15836"/>
                    <a:pt x="6802" y="16064"/>
                    <a:pt x="6756" y="16270"/>
                  </a:cubicBezTo>
                  <a:cubicBezTo>
                    <a:pt x="6688" y="16475"/>
                    <a:pt x="6619" y="16680"/>
                    <a:pt x="6551" y="16886"/>
                  </a:cubicBezTo>
                  <a:cubicBezTo>
                    <a:pt x="6505" y="17091"/>
                    <a:pt x="6437" y="17320"/>
                    <a:pt x="6368" y="17525"/>
                  </a:cubicBezTo>
                  <a:lnTo>
                    <a:pt x="6117" y="18141"/>
                  </a:lnTo>
                  <a:cubicBezTo>
                    <a:pt x="5433" y="19830"/>
                    <a:pt x="4474" y="21382"/>
                    <a:pt x="3584" y="22387"/>
                  </a:cubicBezTo>
                  <a:cubicBezTo>
                    <a:pt x="2671" y="23391"/>
                    <a:pt x="1895" y="23893"/>
                    <a:pt x="1917" y="23939"/>
                  </a:cubicBezTo>
                  <a:cubicBezTo>
                    <a:pt x="1919" y="23941"/>
                    <a:pt x="1923" y="23942"/>
                    <a:pt x="1927" y="23942"/>
                  </a:cubicBezTo>
                  <a:cubicBezTo>
                    <a:pt x="1976" y="23942"/>
                    <a:pt x="2175" y="23830"/>
                    <a:pt x="2488" y="23642"/>
                  </a:cubicBezTo>
                  <a:cubicBezTo>
                    <a:pt x="2557" y="23574"/>
                    <a:pt x="2648" y="23528"/>
                    <a:pt x="2762" y="23459"/>
                  </a:cubicBezTo>
                  <a:cubicBezTo>
                    <a:pt x="2853" y="23391"/>
                    <a:pt x="2967" y="23300"/>
                    <a:pt x="3059" y="23208"/>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4" y="16840"/>
                    <a:pt x="7213" y="16612"/>
                    <a:pt x="7281" y="16406"/>
                  </a:cubicBezTo>
                  <a:cubicBezTo>
                    <a:pt x="7350" y="16178"/>
                    <a:pt x="7373" y="15973"/>
                    <a:pt x="7441" y="15745"/>
                  </a:cubicBezTo>
                  <a:cubicBezTo>
                    <a:pt x="7647" y="14900"/>
                    <a:pt x="7715" y="14078"/>
                    <a:pt x="7784" y="13394"/>
                  </a:cubicBezTo>
                  <a:cubicBezTo>
                    <a:pt x="7784" y="12686"/>
                    <a:pt x="7829" y="12115"/>
                    <a:pt x="7784" y="11704"/>
                  </a:cubicBezTo>
                  <a:cubicBezTo>
                    <a:pt x="7761" y="11294"/>
                    <a:pt x="7738" y="11065"/>
                    <a:pt x="7738" y="11065"/>
                  </a:cubicBezTo>
                  <a:cubicBezTo>
                    <a:pt x="7738" y="11065"/>
                    <a:pt x="7738" y="10997"/>
                    <a:pt x="7738" y="10906"/>
                  </a:cubicBezTo>
                  <a:cubicBezTo>
                    <a:pt x="7715" y="10791"/>
                    <a:pt x="7692" y="10632"/>
                    <a:pt x="7669" y="10426"/>
                  </a:cubicBezTo>
                  <a:cubicBezTo>
                    <a:pt x="7601" y="10038"/>
                    <a:pt x="7555" y="9445"/>
                    <a:pt x="7396" y="8783"/>
                  </a:cubicBezTo>
                  <a:cubicBezTo>
                    <a:pt x="7281" y="8098"/>
                    <a:pt x="7076" y="7322"/>
                    <a:pt x="6871" y="6478"/>
                  </a:cubicBezTo>
                  <a:cubicBezTo>
                    <a:pt x="6597" y="5633"/>
                    <a:pt x="6209" y="4788"/>
                    <a:pt x="5752" y="3967"/>
                  </a:cubicBezTo>
                  <a:cubicBezTo>
                    <a:pt x="5296" y="3168"/>
                    <a:pt x="4748" y="2415"/>
                    <a:pt x="4154"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9" name="Google Shape;3159;p42"/>
            <p:cNvSpPr/>
            <p:nvPr/>
          </p:nvSpPr>
          <p:spPr>
            <a:xfrm flipH="1">
              <a:off x="6791682" y="2970250"/>
              <a:ext cx="366635" cy="712885"/>
            </a:xfrm>
            <a:custGeom>
              <a:avLst/>
              <a:gdLst/>
              <a:ahLst/>
              <a:cxnLst/>
              <a:rect l="l" t="t" r="r" b="b"/>
              <a:pathLst>
                <a:path w="15180" h="29516" extrusionOk="0">
                  <a:moveTo>
                    <a:pt x="5829" y="1"/>
                  </a:moveTo>
                  <a:cubicBezTo>
                    <a:pt x="5503" y="1"/>
                    <a:pt x="5214" y="26"/>
                    <a:pt x="4977" y="63"/>
                  </a:cubicBezTo>
                  <a:cubicBezTo>
                    <a:pt x="4657" y="86"/>
                    <a:pt x="4429" y="177"/>
                    <a:pt x="4269" y="200"/>
                  </a:cubicBezTo>
                  <a:cubicBezTo>
                    <a:pt x="4109" y="245"/>
                    <a:pt x="4018" y="268"/>
                    <a:pt x="4018" y="268"/>
                  </a:cubicBezTo>
                  <a:cubicBezTo>
                    <a:pt x="4018" y="279"/>
                    <a:pt x="4038" y="283"/>
                    <a:pt x="4075" y="283"/>
                  </a:cubicBezTo>
                  <a:cubicBezTo>
                    <a:pt x="4200" y="283"/>
                    <a:pt x="4521" y="235"/>
                    <a:pt x="4977" y="200"/>
                  </a:cubicBezTo>
                  <a:cubicBezTo>
                    <a:pt x="5121" y="189"/>
                    <a:pt x="5284" y="181"/>
                    <a:pt x="5461" y="181"/>
                  </a:cubicBezTo>
                  <a:cubicBezTo>
                    <a:pt x="6010" y="181"/>
                    <a:pt x="6700" y="249"/>
                    <a:pt x="7442" y="474"/>
                  </a:cubicBezTo>
                  <a:cubicBezTo>
                    <a:pt x="7944" y="633"/>
                    <a:pt x="8446" y="839"/>
                    <a:pt x="8948" y="1136"/>
                  </a:cubicBezTo>
                  <a:cubicBezTo>
                    <a:pt x="9450" y="1455"/>
                    <a:pt x="9953" y="1820"/>
                    <a:pt x="10409" y="2277"/>
                  </a:cubicBezTo>
                  <a:cubicBezTo>
                    <a:pt x="10843" y="2733"/>
                    <a:pt x="11276" y="3235"/>
                    <a:pt x="11642" y="3806"/>
                  </a:cubicBezTo>
                  <a:cubicBezTo>
                    <a:pt x="12030" y="4354"/>
                    <a:pt x="12349" y="4970"/>
                    <a:pt x="12646" y="5586"/>
                  </a:cubicBezTo>
                  <a:cubicBezTo>
                    <a:pt x="13833" y="8074"/>
                    <a:pt x="14335" y="10836"/>
                    <a:pt x="14472" y="12891"/>
                  </a:cubicBezTo>
                  <a:cubicBezTo>
                    <a:pt x="14540" y="13918"/>
                    <a:pt x="14518" y="14762"/>
                    <a:pt x="14472" y="15356"/>
                  </a:cubicBezTo>
                  <a:cubicBezTo>
                    <a:pt x="14449" y="15652"/>
                    <a:pt x="14426" y="15903"/>
                    <a:pt x="14403" y="16063"/>
                  </a:cubicBezTo>
                  <a:cubicBezTo>
                    <a:pt x="14381" y="16223"/>
                    <a:pt x="14381" y="16291"/>
                    <a:pt x="14381" y="16291"/>
                  </a:cubicBezTo>
                  <a:cubicBezTo>
                    <a:pt x="14381" y="16291"/>
                    <a:pt x="14358" y="16383"/>
                    <a:pt x="14335" y="16543"/>
                  </a:cubicBezTo>
                  <a:cubicBezTo>
                    <a:pt x="14312" y="16702"/>
                    <a:pt x="14289" y="16931"/>
                    <a:pt x="14244" y="17227"/>
                  </a:cubicBezTo>
                  <a:cubicBezTo>
                    <a:pt x="14152" y="17821"/>
                    <a:pt x="13993" y="18665"/>
                    <a:pt x="13696" y="19670"/>
                  </a:cubicBezTo>
                  <a:cubicBezTo>
                    <a:pt x="13399" y="20651"/>
                    <a:pt x="12988" y="21792"/>
                    <a:pt x="12395" y="22934"/>
                  </a:cubicBezTo>
                  <a:cubicBezTo>
                    <a:pt x="12121" y="23527"/>
                    <a:pt x="11779" y="24098"/>
                    <a:pt x="11391" y="24646"/>
                  </a:cubicBezTo>
                  <a:cubicBezTo>
                    <a:pt x="11002" y="25216"/>
                    <a:pt x="10592" y="25741"/>
                    <a:pt x="10112" y="26243"/>
                  </a:cubicBezTo>
                  <a:cubicBezTo>
                    <a:pt x="9633" y="26745"/>
                    <a:pt x="9131" y="27202"/>
                    <a:pt x="8583" y="27590"/>
                  </a:cubicBezTo>
                  <a:cubicBezTo>
                    <a:pt x="8035" y="27978"/>
                    <a:pt x="7465" y="28320"/>
                    <a:pt x="6871" y="28571"/>
                  </a:cubicBezTo>
                  <a:cubicBezTo>
                    <a:pt x="5684" y="29074"/>
                    <a:pt x="4474" y="29256"/>
                    <a:pt x="3447" y="29256"/>
                  </a:cubicBezTo>
                  <a:cubicBezTo>
                    <a:pt x="1466" y="29213"/>
                    <a:pt x="196" y="28703"/>
                    <a:pt x="40" y="28703"/>
                  </a:cubicBezTo>
                  <a:cubicBezTo>
                    <a:pt x="30" y="28703"/>
                    <a:pt x="25" y="28705"/>
                    <a:pt x="24" y="28708"/>
                  </a:cubicBezTo>
                  <a:cubicBezTo>
                    <a:pt x="1" y="28731"/>
                    <a:pt x="343" y="28868"/>
                    <a:pt x="914" y="29074"/>
                  </a:cubicBezTo>
                  <a:cubicBezTo>
                    <a:pt x="1507" y="29233"/>
                    <a:pt x="2375" y="29462"/>
                    <a:pt x="3424" y="29507"/>
                  </a:cubicBezTo>
                  <a:cubicBezTo>
                    <a:pt x="3551" y="29513"/>
                    <a:pt x="3680" y="29516"/>
                    <a:pt x="3812" y="29516"/>
                  </a:cubicBezTo>
                  <a:cubicBezTo>
                    <a:pt x="4794" y="29516"/>
                    <a:pt x="5901" y="29357"/>
                    <a:pt x="7008" y="28914"/>
                  </a:cubicBezTo>
                  <a:cubicBezTo>
                    <a:pt x="7647" y="28686"/>
                    <a:pt x="8241" y="28343"/>
                    <a:pt x="8834" y="27955"/>
                  </a:cubicBezTo>
                  <a:cubicBezTo>
                    <a:pt x="9428" y="27567"/>
                    <a:pt x="9953" y="27088"/>
                    <a:pt x="10478" y="26586"/>
                  </a:cubicBezTo>
                  <a:cubicBezTo>
                    <a:pt x="10957" y="26084"/>
                    <a:pt x="11413" y="25513"/>
                    <a:pt x="11824" y="24965"/>
                  </a:cubicBezTo>
                  <a:cubicBezTo>
                    <a:pt x="12235" y="24372"/>
                    <a:pt x="12600" y="23801"/>
                    <a:pt x="12920" y="23208"/>
                  </a:cubicBezTo>
                  <a:cubicBezTo>
                    <a:pt x="13559" y="22043"/>
                    <a:pt x="13993" y="20857"/>
                    <a:pt x="14312" y="19852"/>
                  </a:cubicBezTo>
                  <a:cubicBezTo>
                    <a:pt x="14632" y="18825"/>
                    <a:pt x="14814" y="17958"/>
                    <a:pt x="14906" y="17341"/>
                  </a:cubicBezTo>
                  <a:cubicBezTo>
                    <a:pt x="14974" y="17045"/>
                    <a:pt x="14997" y="16794"/>
                    <a:pt x="15020" y="16634"/>
                  </a:cubicBezTo>
                  <a:cubicBezTo>
                    <a:pt x="15043" y="16474"/>
                    <a:pt x="15065" y="16383"/>
                    <a:pt x="15065" y="16383"/>
                  </a:cubicBezTo>
                  <a:cubicBezTo>
                    <a:pt x="15065" y="16383"/>
                    <a:pt x="15065" y="16291"/>
                    <a:pt x="15088" y="16132"/>
                  </a:cubicBezTo>
                  <a:cubicBezTo>
                    <a:pt x="15111" y="15972"/>
                    <a:pt x="15111" y="15721"/>
                    <a:pt x="15134" y="15401"/>
                  </a:cubicBezTo>
                  <a:cubicBezTo>
                    <a:pt x="15180" y="14785"/>
                    <a:pt x="15180" y="13895"/>
                    <a:pt x="15088" y="12845"/>
                  </a:cubicBezTo>
                  <a:cubicBezTo>
                    <a:pt x="14928" y="10722"/>
                    <a:pt x="14358" y="7915"/>
                    <a:pt x="13102" y="5358"/>
                  </a:cubicBezTo>
                  <a:cubicBezTo>
                    <a:pt x="12783" y="4742"/>
                    <a:pt x="12418" y="4126"/>
                    <a:pt x="12007" y="3555"/>
                  </a:cubicBezTo>
                  <a:cubicBezTo>
                    <a:pt x="11596" y="2984"/>
                    <a:pt x="11162" y="2459"/>
                    <a:pt x="10660" y="2003"/>
                  </a:cubicBezTo>
                  <a:cubicBezTo>
                    <a:pt x="10181" y="1524"/>
                    <a:pt x="9656" y="1158"/>
                    <a:pt x="9108" y="862"/>
                  </a:cubicBezTo>
                  <a:cubicBezTo>
                    <a:pt x="8583" y="542"/>
                    <a:pt x="8035" y="359"/>
                    <a:pt x="7510" y="222"/>
                  </a:cubicBezTo>
                  <a:cubicBezTo>
                    <a:pt x="6894" y="58"/>
                    <a:pt x="6319" y="1"/>
                    <a:pt x="582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0" name="Google Shape;3160;p42"/>
            <p:cNvSpPr/>
            <p:nvPr/>
          </p:nvSpPr>
          <p:spPr>
            <a:xfrm flipH="1">
              <a:off x="6732146" y="2878592"/>
              <a:ext cx="179743" cy="180733"/>
            </a:xfrm>
            <a:custGeom>
              <a:avLst/>
              <a:gdLst/>
              <a:ahLst/>
              <a:cxnLst/>
              <a:rect l="l" t="t" r="r" b="b"/>
              <a:pathLst>
                <a:path w="7442" h="7483" extrusionOk="0">
                  <a:moveTo>
                    <a:pt x="229" y="0"/>
                  </a:moveTo>
                  <a:lnTo>
                    <a:pt x="1" y="5935"/>
                  </a:lnTo>
                  <a:cubicBezTo>
                    <a:pt x="1291" y="7119"/>
                    <a:pt x="2613" y="7482"/>
                    <a:pt x="3747" y="7482"/>
                  </a:cubicBezTo>
                  <a:cubicBezTo>
                    <a:pt x="5543" y="7482"/>
                    <a:pt x="6871" y="6574"/>
                    <a:pt x="6871" y="6574"/>
                  </a:cubicBezTo>
                  <a:lnTo>
                    <a:pt x="7442" y="2191"/>
                  </a:lnTo>
                  <a:lnTo>
                    <a:pt x="229" y="0"/>
                  </a:ln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1" name="Google Shape;3161;p42"/>
            <p:cNvSpPr/>
            <p:nvPr/>
          </p:nvSpPr>
          <p:spPr>
            <a:xfrm flipH="1">
              <a:off x="6732146" y="2878592"/>
              <a:ext cx="179743" cy="170372"/>
            </a:xfrm>
            <a:custGeom>
              <a:avLst/>
              <a:gdLst/>
              <a:ahLst/>
              <a:cxnLst/>
              <a:rect l="l" t="t" r="r" b="b"/>
              <a:pathLst>
                <a:path w="7442" h="7054" extrusionOk="0">
                  <a:moveTo>
                    <a:pt x="229" y="0"/>
                  </a:moveTo>
                  <a:lnTo>
                    <a:pt x="1" y="5935"/>
                  </a:lnTo>
                  <a:cubicBezTo>
                    <a:pt x="571" y="6460"/>
                    <a:pt x="1142" y="6802"/>
                    <a:pt x="1712" y="7053"/>
                  </a:cubicBezTo>
                  <a:cubicBezTo>
                    <a:pt x="1327" y="5351"/>
                    <a:pt x="1121" y="3310"/>
                    <a:pt x="2915" y="3310"/>
                  </a:cubicBezTo>
                  <a:cubicBezTo>
                    <a:pt x="2925" y="3310"/>
                    <a:pt x="2935" y="3310"/>
                    <a:pt x="2945" y="3310"/>
                  </a:cubicBezTo>
                  <a:cubicBezTo>
                    <a:pt x="3744" y="3333"/>
                    <a:pt x="4566" y="3470"/>
                    <a:pt x="5365" y="3561"/>
                  </a:cubicBezTo>
                  <a:cubicBezTo>
                    <a:pt x="6004" y="3607"/>
                    <a:pt x="6620" y="3675"/>
                    <a:pt x="7236" y="3721"/>
                  </a:cubicBezTo>
                  <a:lnTo>
                    <a:pt x="7442" y="2191"/>
                  </a:lnTo>
                  <a:lnTo>
                    <a:pt x="229"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2" name="Google Shape;3162;p42"/>
            <p:cNvSpPr/>
            <p:nvPr/>
          </p:nvSpPr>
          <p:spPr>
            <a:xfrm flipH="1">
              <a:off x="6841291" y="3027347"/>
              <a:ext cx="443271" cy="729478"/>
            </a:xfrm>
            <a:custGeom>
              <a:avLst/>
              <a:gdLst/>
              <a:ahLst/>
              <a:cxnLst/>
              <a:rect l="l" t="t" r="r" b="b"/>
              <a:pathLst>
                <a:path w="18353" h="30203" extrusionOk="0">
                  <a:moveTo>
                    <a:pt x="10425" y="1"/>
                  </a:moveTo>
                  <a:cubicBezTo>
                    <a:pt x="10161" y="1"/>
                    <a:pt x="9875" y="59"/>
                    <a:pt x="9564" y="187"/>
                  </a:cubicBezTo>
                  <a:cubicBezTo>
                    <a:pt x="8515" y="620"/>
                    <a:pt x="7624" y="1282"/>
                    <a:pt x="6871" y="2081"/>
                  </a:cubicBezTo>
                  <a:cubicBezTo>
                    <a:pt x="5707" y="3314"/>
                    <a:pt x="4885" y="4843"/>
                    <a:pt x="4246" y="6349"/>
                  </a:cubicBezTo>
                  <a:cubicBezTo>
                    <a:pt x="2648" y="10138"/>
                    <a:pt x="1507" y="14110"/>
                    <a:pt x="959" y="18082"/>
                  </a:cubicBezTo>
                  <a:cubicBezTo>
                    <a:pt x="663" y="20250"/>
                    <a:pt x="1" y="25682"/>
                    <a:pt x="2831" y="26801"/>
                  </a:cubicBezTo>
                  <a:lnTo>
                    <a:pt x="2808" y="26801"/>
                  </a:lnTo>
                  <a:cubicBezTo>
                    <a:pt x="8227" y="29454"/>
                    <a:pt x="12715" y="30202"/>
                    <a:pt x="16077" y="30202"/>
                  </a:cubicBezTo>
                  <a:cubicBezTo>
                    <a:pt x="16128" y="30202"/>
                    <a:pt x="16179" y="30202"/>
                    <a:pt x="16229" y="30202"/>
                  </a:cubicBezTo>
                  <a:cubicBezTo>
                    <a:pt x="16435" y="29905"/>
                    <a:pt x="16618" y="29631"/>
                    <a:pt x="16800" y="29335"/>
                  </a:cubicBezTo>
                  <a:cubicBezTo>
                    <a:pt x="17553" y="28102"/>
                    <a:pt x="18352" y="26710"/>
                    <a:pt x="18170" y="25180"/>
                  </a:cubicBezTo>
                  <a:cubicBezTo>
                    <a:pt x="18147" y="24975"/>
                    <a:pt x="18101" y="24769"/>
                    <a:pt x="18056" y="24541"/>
                  </a:cubicBezTo>
                  <a:cubicBezTo>
                    <a:pt x="17667" y="24518"/>
                    <a:pt x="17279" y="24473"/>
                    <a:pt x="16891" y="24427"/>
                  </a:cubicBezTo>
                  <a:cubicBezTo>
                    <a:pt x="14426" y="24130"/>
                    <a:pt x="9473" y="21254"/>
                    <a:pt x="8537" y="20707"/>
                  </a:cubicBezTo>
                  <a:cubicBezTo>
                    <a:pt x="8537" y="20661"/>
                    <a:pt x="8560" y="20615"/>
                    <a:pt x="8560" y="20592"/>
                  </a:cubicBezTo>
                  <a:cubicBezTo>
                    <a:pt x="9085" y="17716"/>
                    <a:pt x="10592" y="15251"/>
                    <a:pt x="11436" y="12467"/>
                  </a:cubicBezTo>
                  <a:cubicBezTo>
                    <a:pt x="12075" y="10298"/>
                    <a:pt x="13034" y="8198"/>
                    <a:pt x="13194" y="5916"/>
                  </a:cubicBezTo>
                  <a:cubicBezTo>
                    <a:pt x="13316" y="4361"/>
                    <a:pt x="12706" y="1"/>
                    <a:pt x="1042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3" name="Google Shape;3163;p42"/>
            <p:cNvSpPr/>
            <p:nvPr/>
          </p:nvSpPr>
          <p:spPr>
            <a:xfrm flipH="1">
              <a:off x="6861144" y="3027274"/>
              <a:ext cx="423417" cy="729550"/>
            </a:xfrm>
            <a:custGeom>
              <a:avLst/>
              <a:gdLst/>
              <a:ahLst/>
              <a:cxnLst/>
              <a:rect l="l" t="t" r="r" b="b"/>
              <a:pathLst>
                <a:path w="17531" h="30206" extrusionOk="0">
                  <a:moveTo>
                    <a:pt x="10430" y="1"/>
                  </a:moveTo>
                  <a:cubicBezTo>
                    <a:pt x="10164" y="1"/>
                    <a:pt x="9876" y="60"/>
                    <a:pt x="9564" y="190"/>
                  </a:cubicBezTo>
                  <a:cubicBezTo>
                    <a:pt x="8515" y="623"/>
                    <a:pt x="7624" y="1285"/>
                    <a:pt x="6871" y="2084"/>
                  </a:cubicBezTo>
                  <a:cubicBezTo>
                    <a:pt x="5707" y="3317"/>
                    <a:pt x="4885" y="4846"/>
                    <a:pt x="4246" y="6352"/>
                  </a:cubicBezTo>
                  <a:cubicBezTo>
                    <a:pt x="2648" y="10141"/>
                    <a:pt x="1507" y="14113"/>
                    <a:pt x="959" y="18085"/>
                  </a:cubicBezTo>
                  <a:cubicBezTo>
                    <a:pt x="663" y="20253"/>
                    <a:pt x="1" y="25685"/>
                    <a:pt x="2831" y="26804"/>
                  </a:cubicBezTo>
                  <a:lnTo>
                    <a:pt x="2808" y="26804"/>
                  </a:lnTo>
                  <a:cubicBezTo>
                    <a:pt x="8227" y="29457"/>
                    <a:pt x="12715" y="30205"/>
                    <a:pt x="16077" y="30205"/>
                  </a:cubicBezTo>
                  <a:cubicBezTo>
                    <a:pt x="16128" y="30205"/>
                    <a:pt x="16179" y="30205"/>
                    <a:pt x="16229" y="30205"/>
                  </a:cubicBezTo>
                  <a:cubicBezTo>
                    <a:pt x="16435" y="29908"/>
                    <a:pt x="16618" y="29634"/>
                    <a:pt x="16800" y="29338"/>
                  </a:cubicBezTo>
                  <a:cubicBezTo>
                    <a:pt x="17051" y="28927"/>
                    <a:pt x="17302" y="28493"/>
                    <a:pt x="17531" y="28036"/>
                  </a:cubicBezTo>
                  <a:cubicBezTo>
                    <a:pt x="13536" y="27831"/>
                    <a:pt x="8195" y="26553"/>
                    <a:pt x="6962" y="24636"/>
                  </a:cubicBezTo>
                  <a:cubicBezTo>
                    <a:pt x="5639" y="22650"/>
                    <a:pt x="8286" y="21919"/>
                    <a:pt x="10204" y="21645"/>
                  </a:cubicBezTo>
                  <a:cubicBezTo>
                    <a:pt x="9428" y="21212"/>
                    <a:pt x="8811" y="20869"/>
                    <a:pt x="8537" y="20710"/>
                  </a:cubicBezTo>
                  <a:cubicBezTo>
                    <a:pt x="8537" y="20664"/>
                    <a:pt x="8560" y="20618"/>
                    <a:pt x="8560" y="20595"/>
                  </a:cubicBezTo>
                  <a:cubicBezTo>
                    <a:pt x="8788" y="19340"/>
                    <a:pt x="9199" y="18176"/>
                    <a:pt x="9679" y="17012"/>
                  </a:cubicBezTo>
                  <a:lnTo>
                    <a:pt x="9679" y="17012"/>
                  </a:lnTo>
                  <a:cubicBezTo>
                    <a:pt x="8993" y="17569"/>
                    <a:pt x="8067" y="18045"/>
                    <a:pt x="6880" y="18045"/>
                  </a:cubicBezTo>
                  <a:cubicBezTo>
                    <a:pt x="6802" y="18045"/>
                    <a:pt x="6723" y="18043"/>
                    <a:pt x="6643" y="18039"/>
                  </a:cubicBezTo>
                  <a:cubicBezTo>
                    <a:pt x="3424" y="17902"/>
                    <a:pt x="6027" y="4800"/>
                    <a:pt x="9838" y="2495"/>
                  </a:cubicBezTo>
                  <a:cubicBezTo>
                    <a:pt x="10517" y="2088"/>
                    <a:pt x="11079" y="1921"/>
                    <a:pt x="11547" y="1921"/>
                  </a:cubicBezTo>
                  <a:cubicBezTo>
                    <a:pt x="12023" y="1921"/>
                    <a:pt x="12404" y="2093"/>
                    <a:pt x="12714" y="2358"/>
                  </a:cubicBezTo>
                  <a:cubicBezTo>
                    <a:pt x="12289" y="1082"/>
                    <a:pt x="11564" y="1"/>
                    <a:pt x="1043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4" name="Google Shape;3164;p42"/>
            <p:cNvSpPr/>
            <p:nvPr/>
          </p:nvSpPr>
          <p:spPr>
            <a:xfrm flipH="1">
              <a:off x="7065668" y="3515880"/>
              <a:ext cx="102020" cy="23959"/>
            </a:xfrm>
            <a:custGeom>
              <a:avLst/>
              <a:gdLst/>
              <a:ahLst/>
              <a:cxnLst/>
              <a:rect l="l" t="t" r="r" b="b"/>
              <a:pathLst>
                <a:path w="4224" h="992" extrusionOk="0">
                  <a:moveTo>
                    <a:pt x="2169" y="0"/>
                  </a:moveTo>
                  <a:cubicBezTo>
                    <a:pt x="2169" y="0"/>
                    <a:pt x="2009" y="23"/>
                    <a:pt x="1804" y="46"/>
                  </a:cubicBezTo>
                  <a:cubicBezTo>
                    <a:pt x="1576" y="69"/>
                    <a:pt x="1302" y="160"/>
                    <a:pt x="1028" y="228"/>
                  </a:cubicBezTo>
                  <a:cubicBezTo>
                    <a:pt x="503" y="411"/>
                    <a:pt x="1" y="639"/>
                    <a:pt x="23" y="708"/>
                  </a:cubicBezTo>
                  <a:cubicBezTo>
                    <a:pt x="28" y="722"/>
                    <a:pt x="57" y="729"/>
                    <a:pt x="104" y="729"/>
                  </a:cubicBezTo>
                  <a:cubicBezTo>
                    <a:pt x="279" y="729"/>
                    <a:pt x="706" y="643"/>
                    <a:pt x="1119" y="571"/>
                  </a:cubicBezTo>
                  <a:cubicBezTo>
                    <a:pt x="1393" y="548"/>
                    <a:pt x="1644" y="502"/>
                    <a:pt x="1850" y="502"/>
                  </a:cubicBezTo>
                  <a:lnTo>
                    <a:pt x="2489" y="502"/>
                  </a:lnTo>
                  <a:cubicBezTo>
                    <a:pt x="2580" y="502"/>
                    <a:pt x="2694" y="502"/>
                    <a:pt x="2808" y="525"/>
                  </a:cubicBezTo>
                  <a:cubicBezTo>
                    <a:pt x="2922" y="548"/>
                    <a:pt x="3059" y="571"/>
                    <a:pt x="3173" y="594"/>
                  </a:cubicBezTo>
                  <a:cubicBezTo>
                    <a:pt x="3628" y="718"/>
                    <a:pt x="4026" y="991"/>
                    <a:pt x="4149" y="991"/>
                  </a:cubicBezTo>
                  <a:cubicBezTo>
                    <a:pt x="4161" y="991"/>
                    <a:pt x="4171" y="988"/>
                    <a:pt x="4178" y="982"/>
                  </a:cubicBezTo>
                  <a:cubicBezTo>
                    <a:pt x="4223" y="959"/>
                    <a:pt x="3858" y="502"/>
                    <a:pt x="3310" y="251"/>
                  </a:cubicBezTo>
                  <a:cubicBezTo>
                    <a:pt x="3173" y="206"/>
                    <a:pt x="3036" y="160"/>
                    <a:pt x="2899" y="114"/>
                  </a:cubicBezTo>
                  <a:cubicBezTo>
                    <a:pt x="2785" y="69"/>
                    <a:pt x="2648" y="46"/>
                    <a:pt x="2534" y="46"/>
                  </a:cubicBezTo>
                  <a:cubicBezTo>
                    <a:pt x="2306" y="23"/>
                    <a:pt x="2169" y="0"/>
                    <a:pt x="216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5" name="Google Shape;3165;p42"/>
            <p:cNvSpPr/>
            <p:nvPr/>
          </p:nvSpPr>
          <p:spPr>
            <a:xfrm flipH="1">
              <a:off x="7075039" y="3498345"/>
              <a:ext cx="67844" cy="32751"/>
            </a:xfrm>
            <a:custGeom>
              <a:avLst/>
              <a:gdLst/>
              <a:ahLst/>
              <a:cxnLst/>
              <a:rect l="l" t="t" r="r" b="b"/>
              <a:pathLst>
                <a:path w="2809" h="1356" extrusionOk="0">
                  <a:moveTo>
                    <a:pt x="336" y="0"/>
                  </a:moveTo>
                  <a:cubicBezTo>
                    <a:pt x="140" y="0"/>
                    <a:pt x="1" y="25"/>
                    <a:pt x="1" y="64"/>
                  </a:cubicBezTo>
                  <a:cubicBezTo>
                    <a:pt x="1" y="133"/>
                    <a:pt x="366" y="247"/>
                    <a:pt x="708" y="384"/>
                  </a:cubicBezTo>
                  <a:cubicBezTo>
                    <a:pt x="1074" y="521"/>
                    <a:pt x="1370" y="703"/>
                    <a:pt x="1370" y="703"/>
                  </a:cubicBezTo>
                  <a:cubicBezTo>
                    <a:pt x="1370" y="703"/>
                    <a:pt x="1713" y="840"/>
                    <a:pt x="2055" y="1023"/>
                  </a:cubicBezTo>
                  <a:cubicBezTo>
                    <a:pt x="2335" y="1163"/>
                    <a:pt x="2632" y="1355"/>
                    <a:pt x="2732" y="1355"/>
                  </a:cubicBezTo>
                  <a:cubicBezTo>
                    <a:pt x="2747" y="1355"/>
                    <a:pt x="2757" y="1351"/>
                    <a:pt x="2763" y="1343"/>
                  </a:cubicBezTo>
                  <a:cubicBezTo>
                    <a:pt x="2808" y="1297"/>
                    <a:pt x="2580" y="1000"/>
                    <a:pt x="2283" y="726"/>
                  </a:cubicBezTo>
                  <a:cubicBezTo>
                    <a:pt x="1964" y="475"/>
                    <a:pt x="1621" y="270"/>
                    <a:pt x="1621" y="270"/>
                  </a:cubicBezTo>
                  <a:cubicBezTo>
                    <a:pt x="1621" y="270"/>
                    <a:pt x="1233" y="110"/>
                    <a:pt x="823" y="41"/>
                  </a:cubicBezTo>
                  <a:cubicBezTo>
                    <a:pt x="650" y="13"/>
                    <a:pt x="478" y="0"/>
                    <a:pt x="33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66" name="Google Shape;3166;p42"/>
          <p:cNvGrpSpPr/>
          <p:nvPr/>
        </p:nvGrpSpPr>
        <p:grpSpPr>
          <a:xfrm>
            <a:off x="2045226" y="1471258"/>
            <a:ext cx="8101549" cy="4619505"/>
            <a:chOff x="1275600" y="1191775"/>
            <a:chExt cx="4346325" cy="3314800"/>
          </a:xfrm>
        </p:grpSpPr>
        <p:sp>
          <p:nvSpPr>
            <p:cNvPr id="3167" name="Google Shape;3167;p42"/>
            <p:cNvSpPr/>
            <p:nvPr/>
          </p:nvSpPr>
          <p:spPr>
            <a:xfrm>
              <a:off x="1275600" y="1510500"/>
              <a:ext cx="4346325" cy="2996075"/>
            </a:xfrm>
            <a:custGeom>
              <a:avLst/>
              <a:gdLst/>
              <a:ahLst/>
              <a:cxnLst/>
              <a:rect l="l" t="t" r="r" b="b"/>
              <a:pathLst>
                <a:path w="173853" h="119843" extrusionOk="0">
                  <a:moveTo>
                    <a:pt x="157695" y="0"/>
                  </a:moveTo>
                  <a:cubicBezTo>
                    <a:pt x="157666" y="0"/>
                    <a:pt x="157636" y="0"/>
                    <a:pt x="157606" y="1"/>
                  </a:cubicBezTo>
                  <a:lnTo>
                    <a:pt x="18554" y="2717"/>
                  </a:lnTo>
                  <a:cubicBezTo>
                    <a:pt x="18098" y="2717"/>
                    <a:pt x="17641" y="2808"/>
                    <a:pt x="17185" y="2945"/>
                  </a:cubicBezTo>
                  <a:cubicBezTo>
                    <a:pt x="15564" y="3493"/>
                    <a:pt x="13944" y="4041"/>
                    <a:pt x="12300" y="4589"/>
                  </a:cubicBezTo>
                  <a:cubicBezTo>
                    <a:pt x="10566" y="5159"/>
                    <a:pt x="9333" y="6734"/>
                    <a:pt x="9173" y="8583"/>
                  </a:cubicBezTo>
                  <a:lnTo>
                    <a:pt x="226" y="112872"/>
                  </a:lnTo>
                  <a:cubicBezTo>
                    <a:pt x="1" y="115572"/>
                    <a:pt x="2127" y="117895"/>
                    <a:pt x="4811" y="117895"/>
                  </a:cubicBezTo>
                  <a:cubicBezTo>
                    <a:pt x="4850" y="117895"/>
                    <a:pt x="4889" y="117894"/>
                    <a:pt x="4928" y="117893"/>
                  </a:cubicBezTo>
                  <a:cubicBezTo>
                    <a:pt x="28255" y="117414"/>
                    <a:pt x="51583" y="116912"/>
                    <a:pt x="74933" y="116433"/>
                  </a:cubicBezTo>
                  <a:cubicBezTo>
                    <a:pt x="74975" y="116431"/>
                    <a:pt x="75017" y="116431"/>
                    <a:pt x="75059" y="116431"/>
                  </a:cubicBezTo>
                  <a:cubicBezTo>
                    <a:pt x="75859" y="116431"/>
                    <a:pt x="76636" y="116637"/>
                    <a:pt x="77330" y="117049"/>
                  </a:cubicBezTo>
                  <a:cubicBezTo>
                    <a:pt x="79277" y="118171"/>
                    <a:pt x="82913" y="119843"/>
                    <a:pt x="87637" y="119843"/>
                  </a:cubicBezTo>
                  <a:cubicBezTo>
                    <a:pt x="88006" y="119843"/>
                    <a:pt x="88382" y="119832"/>
                    <a:pt x="88765" y="119811"/>
                  </a:cubicBezTo>
                  <a:cubicBezTo>
                    <a:pt x="92691" y="119605"/>
                    <a:pt x="95727" y="118259"/>
                    <a:pt x="97576" y="117209"/>
                  </a:cubicBezTo>
                  <a:cubicBezTo>
                    <a:pt x="98269" y="116840"/>
                    <a:pt x="99025" y="116636"/>
                    <a:pt x="99822" y="116636"/>
                  </a:cubicBezTo>
                  <a:cubicBezTo>
                    <a:pt x="99865" y="116636"/>
                    <a:pt x="99907" y="116637"/>
                    <a:pt x="99949" y="116638"/>
                  </a:cubicBezTo>
                  <a:cubicBezTo>
                    <a:pt x="122912" y="117254"/>
                    <a:pt x="145874" y="117871"/>
                    <a:pt x="168836" y="118464"/>
                  </a:cubicBezTo>
                  <a:cubicBezTo>
                    <a:pt x="168888" y="118466"/>
                    <a:pt x="168940" y="118467"/>
                    <a:pt x="168991" y="118467"/>
                  </a:cubicBezTo>
                  <a:cubicBezTo>
                    <a:pt x="171725" y="118467"/>
                    <a:pt x="173852" y="116107"/>
                    <a:pt x="173561" y="113374"/>
                  </a:cubicBezTo>
                  <a:lnTo>
                    <a:pt x="162285" y="4155"/>
                  </a:lnTo>
                  <a:cubicBezTo>
                    <a:pt x="162060" y="1788"/>
                    <a:pt x="160053" y="0"/>
                    <a:pt x="15769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8" name="Google Shape;3168;p42"/>
            <p:cNvSpPr/>
            <p:nvPr/>
          </p:nvSpPr>
          <p:spPr>
            <a:xfrm>
              <a:off x="1329175" y="1498525"/>
              <a:ext cx="4247700" cy="2936550"/>
            </a:xfrm>
            <a:custGeom>
              <a:avLst/>
              <a:gdLst/>
              <a:ahLst/>
              <a:cxnLst/>
              <a:rect l="l" t="t" r="r" b="b"/>
              <a:pathLst>
                <a:path w="169908" h="117462" extrusionOk="0">
                  <a:moveTo>
                    <a:pt x="154687" y="1"/>
                  </a:moveTo>
                  <a:cubicBezTo>
                    <a:pt x="107074" y="229"/>
                    <a:pt x="59437" y="457"/>
                    <a:pt x="11801" y="663"/>
                  </a:cubicBezTo>
                  <a:cubicBezTo>
                    <a:pt x="9906" y="685"/>
                    <a:pt x="8354" y="2146"/>
                    <a:pt x="8217" y="4018"/>
                  </a:cubicBezTo>
                  <a:cubicBezTo>
                    <a:pt x="5524" y="39899"/>
                    <a:pt x="2830" y="75781"/>
                    <a:pt x="160" y="111639"/>
                  </a:cubicBezTo>
                  <a:cubicBezTo>
                    <a:pt x="1" y="113748"/>
                    <a:pt x="1668" y="115542"/>
                    <a:pt x="3772" y="115542"/>
                  </a:cubicBezTo>
                  <a:cubicBezTo>
                    <a:pt x="3785" y="115542"/>
                    <a:pt x="3799" y="115542"/>
                    <a:pt x="3812" y="115542"/>
                  </a:cubicBezTo>
                  <a:lnTo>
                    <a:pt x="73977" y="114629"/>
                  </a:lnTo>
                  <a:cubicBezTo>
                    <a:pt x="74593" y="114629"/>
                    <a:pt x="75187" y="114766"/>
                    <a:pt x="75734" y="115063"/>
                  </a:cubicBezTo>
                  <a:cubicBezTo>
                    <a:pt x="77081" y="115793"/>
                    <a:pt x="79044" y="116638"/>
                    <a:pt x="81532" y="117003"/>
                  </a:cubicBezTo>
                  <a:cubicBezTo>
                    <a:pt x="82351" y="117119"/>
                    <a:pt x="83141" y="117170"/>
                    <a:pt x="83894" y="117170"/>
                  </a:cubicBezTo>
                  <a:cubicBezTo>
                    <a:pt x="86982" y="117170"/>
                    <a:pt x="89464" y="116321"/>
                    <a:pt x="90913" y="115679"/>
                  </a:cubicBezTo>
                  <a:cubicBezTo>
                    <a:pt x="91352" y="115491"/>
                    <a:pt x="91829" y="115379"/>
                    <a:pt x="92309" y="115379"/>
                  </a:cubicBezTo>
                  <a:cubicBezTo>
                    <a:pt x="92354" y="115379"/>
                    <a:pt x="92398" y="115380"/>
                    <a:pt x="92442" y="115382"/>
                  </a:cubicBezTo>
                  <a:cubicBezTo>
                    <a:pt x="116957" y="116067"/>
                    <a:pt x="141471" y="116775"/>
                    <a:pt x="165963" y="117459"/>
                  </a:cubicBezTo>
                  <a:cubicBezTo>
                    <a:pt x="166001" y="117461"/>
                    <a:pt x="166040" y="117461"/>
                    <a:pt x="166078" y="117461"/>
                  </a:cubicBezTo>
                  <a:cubicBezTo>
                    <a:pt x="168215" y="117461"/>
                    <a:pt x="169908" y="115595"/>
                    <a:pt x="169683" y="113465"/>
                  </a:cubicBezTo>
                  <a:cubicBezTo>
                    <a:pt x="165894" y="76716"/>
                    <a:pt x="162105" y="39991"/>
                    <a:pt x="158316" y="3265"/>
                  </a:cubicBezTo>
                  <a:cubicBezTo>
                    <a:pt x="158134" y="1393"/>
                    <a:pt x="156559" y="1"/>
                    <a:pt x="15468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9" name="Google Shape;3169;p42"/>
            <p:cNvSpPr/>
            <p:nvPr/>
          </p:nvSpPr>
          <p:spPr>
            <a:xfrm>
              <a:off x="1344125" y="1191775"/>
              <a:ext cx="4207425" cy="3175475"/>
            </a:xfrm>
            <a:custGeom>
              <a:avLst/>
              <a:gdLst/>
              <a:ahLst/>
              <a:cxnLst/>
              <a:rect l="l" t="t" r="r" b="b"/>
              <a:pathLst>
                <a:path w="168297" h="127019" extrusionOk="0">
                  <a:moveTo>
                    <a:pt x="104262" y="1"/>
                  </a:moveTo>
                  <a:cubicBezTo>
                    <a:pt x="99837" y="1"/>
                    <a:pt x="95957" y="705"/>
                    <a:pt x="91913" y="2661"/>
                  </a:cubicBezTo>
                  <a:cubicBezTo>
                    <a:pt x="88763" y="4191"/>
                    <a:pt x="86366" y="6062"/>
                    <a:pt x="84632" y="7660"/>
                  </a:cubicBezTo>
                  <a:cubicBezTo>
                    <a:pt x="84304" y="7963"/>
                    <a:pt x="83887" y="8118"/>
                    <a:pt x="83465" y="8118"/>
                  </a:cubicBezTo>
                  <a:cubicBezTo>
                    <a:pt x="83092" y="8118"/>
                    <a:pt x="82716" y="7997"/>
                    <a:pt x="82395" y="7751"/>
                  </a:cubicBezTo>
                  <a:cubicBezTo>
                    <a:pt x="80204" y="6085"/>
                    <a:pt x="76940" y="3962"/>
                    <a:pt x="72694" y="2479"/>
                  </a:cubicBezTo>
                  <a:cubicBezTo>
                    <a:pt x="69003" y="1173"/>
                    <a:pt x="65610" y="699"/>
                    <a:pt x="62114" y="699"/>
                  </a:cubicBezTo>
                  <a:cubicBezTo>
                    <a:pt x="54370" y="699"/>
                    <a:pt x="46124" y="3025"/>
                    <a:pt x="33024" y="3780"/>
                  </a:cubicBezTo>
                  <a:cubicBezTo>
                    <a:pt x="30886" y="3897"/>
                    <a:pt x="28199" y="4002"/>
                    <a:pt x="25046" y="4002"/>
                  </a:cubicBezTo>
                  <a:cubicBezTo>
                    <a:pt x="22070" y="4002"/>
                    <a:pt x="18680" y="3909"/>
                    <a:pt x="14946" y="3643"/>
                  </a:cubicBezTo>
                  <a:cubicBezTo>
                    <a:pt x="14903" y="3639"/>
                    <a:pt x="14860" y="3638"/>
                    <a:pt x="14817" y="3638"/>
                  </a:cubicBezTo>
                  <a:cubicBezTo>
                    <a:pt x="14268" y="3638"/>
                    <a:pt x="13734" y="3906"/>
                    <a:pt x="13417" y="4350"/>
                  </a:cubicBezTo>
                  <a:lnTo>
                    <a:pt x="9171" y="10102"/>
                  </a:lnTo>
                  <a:cubicBezTo>
                    <a:pt x="8966" y="10353"/>
                    <a:pt x="8852" y="10673"/>
                    <a:pt x="8829" y="10992"/>
                  </a:cubicBezTo>
                  <a:cubicBezTo>
                    <a:pt x="5907" y="48745"/>
                    <a:pt x="3008" y="86521"/>
                    <a:pt x="87" y="124274"/>
                  </a:cubicBezTo>
                  <a:cubicBezTo>
                    <a:pt x="1" y="125306"/>
                    <a:pt x="826" y="126156"/>
                    <a:pt x="1838" y="126156"/>
                  </a:cubicBezTo>
                  <a:cubicBezTo>
                    <a:pt x="1900" y="126156"/>
                    <a:pt x="1963" y="126153"/>
                    <a:pt x="2027" y="126146"/>
                  </a:cubicBezTo>
                  <a:cubicBezTo>
                    <a:pt x="14855" y="124639"/>
                    <a:pt x="25035" y="123019"/>
                    <a:pt x="32065" y="121763"/>
                  </a:cubicBezTo>
                  <a:cubicBezTo>
                    <a:pt x="38406" y="120640"/>
                    <a:pt x="43269" y="119628"/>
                    <a:pt x="49239" y="119628"/>
                  </a:cubicBezTo>
                  <a:cubicBezTo>
                    <a:pt x="50426" y="119628"/>
                    <a:pt x="51656" y="119668"/>
                    <a:pt x="52950" y="119755"/>
                  </a:cubicBezTo>
                  <a:cubicBezTo>
                    <a:pt x="60277" y="120234"/>
                    <a:pt x="66303" y="121992"/>
                    <a:pt x="70480" y="123544"/>
                  </a:cubicBezTo>
                  <a:cubicBezTo>
                    <a:pt x="70668" y="123609"/>
                    <a:pt x="70864" y="123640"/>
                    <a:pt x="71059" y="123640"/>
                  </a:cubicBezTo>
                  <a:cubicBezTo>
                    <a:pt x="71548" y="123640"/>
                    <a:pt x="72032" y="123440"/>
                    <a:pt x="72374" y="123064"/>
                  </a:cubicBezTo>
                  <a:cubicBezTo>
                    <a:pt x="73924" y="121383"/>
                    <a:pt x="77769" y="117941"/>
                    <a:pt x="83535" y="117941"/>
                  </a:cubicBezTo>
                  <a:cubicBezTo>
                    <a:pt x="83716" y="117941"/>
                    <a:pt x="83899" y="117945"/>
                    <a:pt x="84084" y="117952"/>
                  </a:cubicBezTo>
                  <a:cubicBezTo>
                    <a:pt x="89882" y="118134"/>
                    <a:pt x="93579" y="121695"/>
                    <a:pt x="95131" y="123521"/>
                  </a:cubicBezTo>
                  <a:cubicBezTo>
                    <a:pt x="95465" y="123930"/>
                    <a:pt x="95949" y="124138"/>
                    <a:pt x="96444" y="124138"/>
                  </a:cubicBezTo>
                  <a:cubicBezTo>
                    <a:pt x="96695" y="124138"/>
                    <a:pt x="96948" y="124085"/>
                    <a:pt x="97186" y="123977"/>
                  </a:cubicBezTo>
                  <a:cubicBezTo>
                    <a:pt x="100404" y="122517"/>
                    <a:pt x="104901" y="120873"/>
                    <a:pt x="110379" y="119960"/>
                  </a:cubicBezTo>
                  <a:cubicBezTo>
                    <a:pt x="113000" y="119521"/>
                    <a:pt x="115413" y="119324"/>
                    <a:pt x="117832" y="119324"/>
                  </a:cubicBezTo>
                  <a:cubicBezTo>
                    <a:pt x="123712" y="119324"/>
                    <a:pt x="129633" y="120486"/>
                    <a:pt x="138705" y="122151"/>
                  </a:cubicBezTo>
                  <a:cubicBezTo>
                    <a:pt x="144731" y="123270"/>
                    <a:pt x="154112" y="124959"/>
                    <a:pt x="166141" y="126990"/>
                  </a:cubicBezTo>
                  <a:cubicBezTo>
                    <a:pt x="166246" y="127009"/>
                    <a:pt x="166349" y="127018"/>
                    <a:pt x="166451" y="127018"/>
                  </a:cubicBezTo>
                  <a:cubicBezTo>
                    <a:pt x="167461" y="127018"/>
                    <a:pt x="168297" y="126132"/>
                    <a:pt x="168172" y="125096"/>
                  </a:cubicBezTo>
                  <a:cubicBezTo>
                    <a:pt x="163995" y="86156"/>
                    <a:pt x="159795" y="47193"/>
                    <a:pt x="155618" y="8253"/>
                  </a:cubicBezTo>
                  <a:cubicBezTo>
                    <a:pt x="154340" y="7044"/>
                    <a:pt x="153336" y="6085"/>
                    <a:pt x="152080" y="4875"/>
                  </a:cubicBezTo>
                  <a:cubicBezTo>
                    <a:pt x="140805" y="4168"/>
                    <a:pt x="131675" y="3141"/>
                    <a:pt x="125306" y="2296"/>
                  </a:cubicBezTo>
                  <a:cubicBezTo>
                    <a:pt x="116429" y="1145"/>
                    <a:pt x="109903" y="1"/>
                    <a:pt x="104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0" name="Google Shape;3170;p42"/>
            <p:cNvSpPr/>
            <p:nvPr/>
          </p:nvSpPr>
          <p:spPr>
            <a:xfrm>
              <a:off x="1344125" y="1285100"/>
              <a:ext cx="4207425" cy="3082150"/>
            </a:xfrm>
            <a:custGeom>
              <a:avLst/>
              <a:gdLst/>
              <a:ahLst/>
              <a:cxnLst/>
              <a:rect l="l" t="t" r="r" b="b"/>
              <a:pathLst>
                <a:path w="168297" h="123286" extrusionOk="0">
                  <a:moveTo>
                    <a:pt x="14261" y="1"/>
                  </a:moveTo>
                  <a:lnTo>
                    <a:pt x="14261" y="1"/>
                  </a:lnTo>
                  <a:cubicBezTo>
                    <a:pt x="13942" y="115"/>
                    <a:pt x="13622" y="321"/>
                    <a:pt x="13417" y="617"/>
                  </a:cubicBezTo>
                  <a:lnTo>
                    <a:pt x="9171" y="6369"/>
                  </a:lnTo>
                  <a:cubicBezTo>
                    <a:pt x="8966" y="6620"/>
                    <a:pt x="8852" y="6940"/>
                    <a:pt x="8829" y="7259"/>
                  </a:cubicBezTo>
                  <a:cubicBezTo>
                    <a:pt x="5907" y="45012"/>
                    <a:pt x="3008" y="82788"/>
                    <a:pt x="87" y="120541"/>
                  </a:cubicBezTo>
                  <a:cubicBezTo>
                    <a:pt x="1" y="121573"/>
                    <a:pt x="826" y="122423"/>
                    <a:pt x="1838" y="122423"/>
                  </a:cubicBezTo>
                  <a:cubicBezTo>
                    <a:pt x="1900" y="122423"/>
                    <a:pt x="1963" y="122420"/>
                    <a:pt x="2027" y="122413"/>
                  </a:cubicBezTo>
                  <a:cubicBezTo>
                    <a:pt x="14855" y="120906"/>
                    <a:pt x="25035" y="119286"/>
                    <a:pt x="32065" y="118030"/>
                  </a:cubicBezTo>
                  <a:cubicBezTo>
                    <a:pt x="38406" y="116907"/>
                    <a:pt x="43269" y="115895"/>
                    <a:pt x="49239" y="115895"/>
                  </a:cubicBezTo>
                  <a:cubicBezTo>
                    <a:pt x="50426" y="115895"/>
                    <a:pt x="51656" y="115935"/>
                    <a:pt x="52950" y="116022"/>
                  </a:cubicBezTo>
                  <a:cubicBezTo>
                    <a:pt x="60277" y="116501"/>
                    <a:pt x="66303" y="118259"/>
                    <a:pt x="70480" y="119811"/>
                  </a:cubicBezTo>
                  <a:cubicBezTo>
                    <a:pt x="70668" y="119876"/>
                    <a:pt x="70864" y="119907"/>
                    <a:pt x="71059" y="119907"/>
                  </a:cubicBezTo>
                  <a:cubicBezTo>
                    <a:pt x="71548" y="119907"/>
                    <a:pt x="72032" y="119707"/>
                    <a:pt x="72374" y="119331"/>
                  </a:cubicBezTo>
                  <a:cubicBezTo>
                    <a:pt x="73924" y="117650"/>
                    <a:pt x="77769" y="114208"/>
                    <a:pt x="83535" y="114208"/>
                  </a:cubicBezTo>
                  <a:cubicBezTo>
                    <a:pt x="83716" y="114208"/>
                    <a:pt x="83899" y="114212"/>
                    <a:pt x="84084" y="114219"/>
                  </a:cubicBezTo>
                  <a:cubicBezTo>
                    <a:pt x="76711" y="111320"/>
                    <a:pt x="67079" y="108398"/>
                    <a:pt x="55552" y="107029"/>
                  </a:cubicBezTo>
                  <a:cubicBezTo>
                    <a:pt x="50852" y="106468"/>
                    <a:pt x="46341" y="106227"/>
                    <a:pt x="42057" y="106227"/>
                  </a:cubicBezTo>
                  <a:cubicBezTo>
                    <a:pt x="27869" y="106227"/>
                    <a:pt x="16165" y="108867"/>
                    <a:pt x="8258" y="111251"/>
                  </a:cubicBezTo>
                  <a:cubicBezTo>
                    <a:pt x="10267" y="74160"/>
                    <a:pt x="12275" y="37069"/>
                    <a:pt x="14261" y="1"/>
                  </a:cubicBezTo>
                  <a:close/>
                  <a:moveTo>
                    <a:pt x="152080" y="1142"/>
                  </a:moveTo>
                  <a:lnTo>
                    <a:pt x="152080" y="1142"/>
                  </a:lnTo>
                  <a:cubicBezTo>
                    <a:pt x="155344" y="39740"/>
                    <a:pt x="158631" y="78360"/>
                    <a:pt x="161895" y="116980"/>
                  </a:cubicBezTo>
                  <a:cubicBezTo>
                    <a:pt x="154979" y="113397"/>
                    <a:pt x="144160" y="108900"/>
                    <a:pt x="130259" y="107325"/>
                  </a:cubicBezTo>
                  <a:cubicBezTo>
                    <a:pt x="126808" y="106939"/>
                    <a:pt x="123474" y="106769"/>
                    <a:pt x="120276" y="106769"/>
                  </a:cubicBezTo>
                  <a:cubicBezTo>
                    <a:pt x="103798" y="106769"/>
                    <a:pt x="90908" y="111294"/>
                    <a:pt x="84084" y="114219"/>
                  </a:cubicBezTo>
                  <a:cubicBezTo>
                    <a:pt x="89882" y="114401"/>
                    <a:pt x="93579" y="117962"/>
                    <a:pt x="95131" y="119788"/>
                  </a:cubicBezTo>
                  <a:cubicBezTo>
                    <a:pt x="95465" y="120197"/>
                    <a:pt x="95949" y="120405"/>
                    <a:pt x="96444" y="120405"/>
                  </a:cubicBezTo>
                  <a:cubicBezTo>
                    <a:pt x="96695" y="120405"/>
                    <a:pt x="96948" y="120352"/>
                    <a:pt x="97186" y="120244"/>
                  </a:cubicBezTo>
                  <a:cubicBezTo>
                    <a:pt x="100404" y="118784"/>
                    <a:pt x="104901" y="117140"/>
                    <a:pt x="110379" y="116227"/>
                  </a:cubicBezTo>
                  <a:cubicBezTo>
                    <a:pt x="113000" y="115788"/>
                    <a:pt x="115413" y="115591"/>
                    <a:pt x="117832" y="115591"/>
                  </a:cubicBezTo>
                  <a:cubicBezTo>
                    <a:pt x="123712" y="115591"/>
                    <a:pt x="129633" y="116753"/>
                    <a:pt x="138705" y="118418"/>
                  </a:cubicBezTo>
                  <a:cubicBezTo>
                    <a:pt x="144731" y="119537"/>
                    <a:pt x="154112" y="121226"/>
                    <a:pt x="166141" y="123257"/>
                  </a:cubicBezTo>
                  <a:cubicBezTo>
                    <a:pt x="166246" y="123276"/>
                    <a:pt x="166349" y="123285"/>
                    <a:pt x="166451" y="123285"/>
                  </a:cubicBezTo>
                  <a:cubicBezTo>
                    <a:pt x="167461" y="123285"/>
                    <a:pt x="168297" y="122399"/>
                    <a:pt x="168172" y="121363"/>
                  </a:cubicBezTo>
                  <a:cubicBezTo>
                    <a:pt x="163995" y="82423"/>
                    <a:pt x="159795" y="43460"/>
                    <a:pt x="155618" y="4520"/>
                  </a:cubicBezTo>
                  <a:cubicBezTo>
                    <a:pt x="154340" y="3311"/>
                    <a:pt x="153336" y="2352"/>
                    <a:pt x="152080" y="114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1" name="Google Shape;3171;p42"/>
            <p:cNvSpPr/>
            <p:nvPr/>
          </p:nvSpPr>
          <p:spPr>
            <a:xfrm>
              <a:off x="1459825" y="2961050"/>
              <a:ext cx="82775" cy="1249725"/>
            </a:xfrm>
            <a:custGeom>
              <a:avLst/>
              <a:gdLst/>
              <a:ahLst/>
              <a:cxnLst/>
              <a:rect l="l" t="t" r="r" b="b"/>
              <a:pathLst>
                <a:path w="3311" h="49989" extrusionOk="0">
                  <a:moveTo>
                    <a:pt x="3311" y="1"/>
                  </a:moveTo>
                  <a:lnTo>
                    <a:pt x="3311" y="1"/>
                  </a:lnTo>
                  <a:cubicBezTo>
                    <a:pt x="1987" y="16047"/>
                    <a:pt x="823" y="33896"/>
                    <a:pt x="1" y="49988"/>
                  </a:cubicBezTo>
                  <a:cubicBezTo>
                    <a:pt x="1302" y="33942"/>
                    <a:pt x="2489" y="16070"/>
                    <a:pt x="331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2" name="Google Shape;3172;p42"/>
            <p:cNvSpPr/>
            <p:nvPr/>
          </p:nvSpPr>
          <p:spPr>
            <a:xfrm>
              <a:off x="5317875" y="3006700"/>
              <a:ext cx="132425" cy="1245725"/>
            </a:xfrm>
            <a:custGeom>
              <a:avLst/>
              <a:gdLst/>
              <a:ahLst/>
              <a:cxnLst/>
              <a:rect l="l" t="t" r="r" b="b"/>
              <a:pathLst>
                <a:path w="5297" h="49829" extrusionOk="0">
                  <a:moveTo>
                    <a:pt x="1" y="1"/>
                  </a:moveTo>
                  <a:lnTo>
                    <a:pt x="1" y="1"/>
                  </a:lnTo>
                  <a:cubicBezTo>
                    <a:pt x="1439" y="16047"/>
                    <a:pt x="3333" y="33828"/>
                    <a:pt x="5296" y="49828"/>
                  </a:cubicBezTo>
                  <a:cubicBezTo>
                    <a:pt x="3836" y="33782"/>
                    <a:pt x="1941" y="15978"/>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3" name="Google Shape;3173;p42"/>
            <p:cNvSpPr/>
            <p:nvPr/>
          </p:nvSpPr>
          <p:spPr>
            <a:xfrm>
              <a:off x="4603450" y="4103025"/>
              <a:ext cx="582650" cy="148825"/>
            </a:xfrm>
            <a:custGeom>
              <a:avLst/>
              <a:gdLst/>
              <a:ahLst/>
              <a:cxnLst/>
              <a:rect l="l" t="t" r="r" b="b"/>
              <a:pathLst>
                <a:path w="23306" h="5953" extrusionOk="0">
                  <a:moveTo>
                    <a:pt x="5249" y="0"/>
                  </a:moveTo>
                  <a:cubicBezTo>
                    <a:pt x="3491" y="0"/>
                    <a:pt x="1733" y="156"/>
                    <a:pt x="1" y="474"/>
                  </a:cubicBezTo>
                  <a:cubicBezTo>
                    <a:pt x="1341" y="316"/>
                    <a:pt x="2688" y="238"/>
                    <a:pt x="4032" y="238"/>
                  </a:cubicBezTo>
                  <a:cubicBezTo>
                    <a:pt x="10835" y="238"/>
                    <a:pt x="17588" y="2236"/>
                    <a:pt x="23305" y="5953"/>
                  </a:cubicBezTo>
                  <a:cubicBezTo>
                    <a:pt x="22484" y="5336"/>
                    <a:pt x="21639" y="4788"/>
                    <a:pt x="20749" y="4241"/>
                  </a:cubicBezTo>
                  <a:cubicBezTo>
                    <a:pt x="16095" y="1483"/>
                    <a:pt x="10672" y="0"/>
                    <a:pt x="524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4" name="Google Shape;3174;p42"/>
            <p:cNvSpPr/>
            <p:nvPr/>
          </p:nvSpPr>
          <p:spPr>
            <a:xfrm>
              <a:off x="3430800" y="1319350"/>
              <a:ext cx="1960725" cy="2890275"/>
            </a:xfrm>
            <a:custGeom>
              <a:avLst/>
              <a:gdLst/>
              <a:ahLst/>
              <a:cxnLst/>
              <a:rect l="l" t="t" r="r" b="b"/>
              <a:pathLst>
                <a:path w="78429" h="115611" extrusionOk="0">
                  <a:moveTo>
                    <a:pt x="4315" y="1"/>
                  </a:moveTo>
                  <a:lnTo>
                    <a:pt x="4315" y="1"/>
                  </a:lnTo>
                  <a:cubicBezTo>
                    <a:pt x="3082" y="868"/>
                    <a:pt x="2055" y="1735"/>
                    <a:pt x="1165" y="2557"/>
                  </a:cubicBezTo>
                  <a:cubicBezTo>
                    <a:pt x="891" y="2831"/>
                    <a:pt x="526" y="2968"/>
                    <a:pt x="138" y="3013"/>
                  </a:cubicBezTo>
                  <a:cubicBezTo>
                    <a:pt x="297" y="39625"/>
                    <a:pt x="457" y="76237"/>
                    <a:pt x="617" y="112849"/>
                  </a:cubicBezTo>
                  <a:cubicBezTo>
                    <a:pt x="7427" y="109924"/>
                    <a:pt x="20196" y="105400"/>
                    <a:pt x="36655" y="105400"/>
                  </a:cubicBezTo>
                  <a:cubicBezTo>
                    <a:pt x="38953" y="105400"/>
                    <a:pt x="41322" y="105489"/>
                    <a:pt x="43757" y="105681"/>
                  </a:cubicBezTo>
                  <a:cubicBezTo>
                    <a:pt x="59415" y="106914"/>
                    <a:pt x="71398" y="111958"/>
                    <a:pt x="78428" y="115610"/>
                  </a:cubicBezTo>
                  <a:cubicBezTo>
                    <a:pt x="78109" y="111707"/>
                    <a:pt x="77766" y="107804"/>
                    <a:pt x="77447" y="103901"/>
                  </a:cubicBezTo>
                  <a:cubicBezTo>
                    <a:pt x="68454" y="102897"/>
                    <a:pt x="46290" y="99085"/>
                    <a:pt x="27825" y="81258"/>
                  </a:cubicBezTo>
                  <a:cubicBezTo>
                    <a:pt x="1" y="54416"/>
                    <a:pt x="1895" y="16366"/>
                    <a:pt x="4315" y="1"/>
                  </a:cubicBezTo>
                  <a:close/>
                </a:path>
              </a:pathLst>
            </a:custGeom>
            <a:solidFill>
              <a:srgbClr val="802751">
                <a:alpha val="55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5" name="Google Shape;3175;p42"/>
            <p:cNvSpPr/>
            <p:nvPr/>
          </p:nvSpPr>
          <p:spPr>
            <a:xfrm>
              <a:off x="1543150" y="1390675"/>
              <a:ext cx="69650" cy="1003775"/>
            </a:xfrm>
            <a:custGeom>
              <a:avLst/>
              <a:gdLst/>
              <a:ahLst/>
              <a:cxnLst/>
              <a:rect l="l" t="t" r="r" b="b"/>
              <a:pathLst>
                <a:path w="2786" h="40151" extrusionOk="0">
                  <a:moveTo>
                    <a:pt x="2785" y="1"/>
                  </a:moveTo>
                  <a:lnTo>
                    <a:pt x="2511" y="366"/>
                  </a:lnTo>
                  <a:cubicBezTo>
                    <a:pt x="1530" y="13559"/>
                    <a:pt x="640" y="27391"/>
                    <a:pt x="0" y="40150"/>
                  </a:cubicBezTo>
                  <a:cubicBezTo>
                    <a:pt x="1050" y="27300"/>
                    <a:pt x="2009" y="13308"/>
                    <a:pt x="27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6" name="Google Shape;3176;p42"/>
            <p:cNvSpPr/>
            <p:nvPr/>
          </p:nvSpPr>
          <p:spPr>
            <a:xfrm>
              <a:off x="1613325" y="1313075"/>
              <a:ext cx="56525" cy="782350"/>
            </a:xfrm>
            <a:custGeom>
              <a:avLst/>
              <a:gdLst/>
              <a:ahLst/>
              <a:cxnLst/>
              <a:rect l="l" t="t" r="r" b="b"/>
              <a:pathLst>
                <a:path w="2261" h="31294" extrusionOk="0">
                  <a:moveTo>
                    <a:pt x="2261" y="0"/>
                  </a:moveTo>
                  <a:lnTo>
                    <a:pt x="1873" y="548"/>
                  </a:lnTo>
                  <a:cubicBezTo>
                    <a:pt x="1142" y="10911"/>
                    <a:pt x="503" y="21433"/>
                    <a:pt x="1" y="31294"/>
                  </a:cubicBezTo>
                  <a:cubicBezTo>
                    <a:pt x="823" y="21274"/>
                    <a:pt x="1599" y="10569"/>
                    <a:pt x="22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7" name="Google Shape;3177;p42"/>
            <p:cNvSpPr/>
            <p:nvPr/>
          </p:nvSpPr>
          <p:spPr>
            <a:xfrm>
              <a:off x="5180350" y="1346750"/>
              <a:ext cx="100475" cy="908450"/>
            </a:xfrm>
            <a:custGeom>
              <a:avLst/>
              <a:gdLst/>
              <a:ahLst/>
              <a:cxnLst/>
              <a:rect l="l" t="t" r="r" b="b"/>
              <a:pathLst>
                <a:path w="4019" h="36338" extrusionOk="0">
                  <a:moveTo>
                    <a:pt x="1" y="0"/>
                  </a:moveTo>
                  <a:cubicBezTo>
                    <a:pt x="1211" y="12143"/>
                    <a:pt x="2603" y="24720"/>
                    <a:pt x="4018" y="36338"/>
                  </a:cubicBezTo>
                  <a:cubicBezTo>
                    <a:pt x="2968" y="24788"/>
                    <a:pt x="1713" y="12349"/>
                    <a:pt x="343" y="320"/>
                  </a:cubicBezTo>
                  <a:cubicBezTo>
                    <a:pt x="229" y="206"/>
                    <a:pt x="115" y="91"/>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8" name="Google Shape;3178;p42"/>
            <p:cNvSpPr/>
            <p:nvPr/>
          </p:nvSpPr>
          <p:spPr>
            <a:xfrm>
              <a:off x="1374250" y="4066375"/>
              <a:ext cx="176350" cy="278500"/>
            </a:xfrm>
            <a:custGeom>
              <a:avLst/>
              <a:gdLst/>
              <a:ahLst/>
              <a:cxnLst/>
              <a:rect l="l" t="t" r="r" b="b"/>
              <a:pathLst>
                <a:path w="7054" h="11140" extrusionOk="0">
                  <a:moveTo>
                    <a:pt x="7053" y="0"/>
                  </a:moveTo>
                  <a:cubicBezTo>
                    <a:pt x="4588" y="3584"/>
                    <a:pt x="2237" y="7282"/>
                    <a:pt x="0" y="11048"/>
                  </a:cubicBezTo>
                  <a:cubicBezTo>
                    <a:pt x="91" y="11093"/>
                    <a:pt x="206" y="11116"/>
                    <a:pt x="297" y="11139"/>
                  </a:cubicBezTo>
                  <a:cubicBezTo>
                    <a:pt x="2671" y="7487"/>
                    <a:pt x="4930" y="3766"/>
                    <a:pt x="705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9" name="Google Shape;3179;p42"/>
            <p:cNvSpPr/>
            <p:nvPr/>
          </p:nvSpPr>
          <p:spPr>
            <a:xfrm>
              <a:off x="5391500" y="4209600"/>
              <a:ext cx="132975" cy="156375"/>
            </a:xfrm>
            <a:custGeom>
              <a:avLst/>
              <a:gdLst/>
              <a:ahLst/>
              <a:cxnLst/>
              <a:rect l="l" t="t" r="r" b="b"/>
              <a:pathLst>
                <a:path w="5319" h="6255" extrusionOk="0">
                  <a:moveTo>
                    <a:pt x="0" y="0"/>
                  </a:moveTo>
                  <a:cubicBezTo>
                    <a:pt x="1575" y="2146"/>
                    <a:pt x="3242" y="4223"/>
                    <a:pt x="4999" y="6255"/>
                  </a:cubicBezTo>
                  <a:cubicBezTo>
                    <a:pt x="5113" y="6209"/>
                    <a:pt x="5227" y="6186"/>
                    <a:pt x="5319" y="6118"/>
                  </a:cubicBezTo>
                  <a:cubicBezTo>
                    <a:pt x="3630" y="3995"/>
                    <a:pt x="1872" y="1941"/>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0" name="Google Shape;3180;p42"/>
            <p:cNvSpPr/>
            <p:nvPr/>
          </p:nvSpPr>
          <p:spPr>
            <a:xfrm>
              <a:off x="2492100" y="4013300"/>
              <a:ext cx="761825" cy="176925"/>
            </a:xfrm>
            <a:custGeom>
              <a:avLst/>
              <a:gdLst/>
              <a:ahLst/>
              <a:cxnLst/>
              <a:rect l="l" t="t" r="r" b="b"/>
              <a:pathLst>
                <a:path w="30473" h="7077" extrusionOk="0">
                  <a:moveTo>
                    <a:pt x="1" y="1"/>
                  </a:moveTo>
                  <a:lnTo>
                    <a:pt x="1" y="1"/>
                  </a:lnTo>
                  <a:cubicBezTo>
                    <a:pt x="10409" y="731"/>
                    <a:pt x="20681" y="3128"/>
                    <a:pt x="30336" y="7076"/>
                  </a:cubicBezTo>
                  <a:cubicBezTo>
                    <a:pt x="30381" y="7054"/>
                    <a:pt x="30427" y="7031"/>
                    <a:pt x="30473" y="7008"/>
                  </a:cubicBezTo>
                  <a:cubicBezTo>
                    <a:pt x="29971" y="6780"/>
                    <a:pt x="29468" y="6551"/>
                    <a:pt x="28966" y="6346"/>
                  </a:cubicBezTo>
                  <a:cubicBezTo>
                    <a:pt x="19836" y="2443"/>
                    <a:pt x="9930" y="229"/>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1" name="Google Shape;3181;p42"/>
            <p:cNvSpPr/>
            <p:nvPr/>
          </p:nvSpPr>
          <p:spPr>
            <a:xfrm>
              <a:off x="2533775" y="4111450"/>
              <a:ext cx="649400" cy="132975"/>
            </a:xfrm>
            <a:custGeom>
              <a:avLst/>
              <a:gdLst/>
              <a:ahLst/>
              <a:cxnLst/>
              <a:rect l="l" t="t" r="r" b="b"/>
              <a:pathLst>
                <a:path w="25976" h="5319" extrusionOk="0">
                  <a:moveTo>
                    <a:pt x="0" y="1"/>
                  </a:moveTo>
                  <a:cubicBezTo>
                    <a:pt x="8788" y="594"/>
                    <a:pt x="17462" y="2397"/>
                    <a:pt x="25747" y="5319"/>
                  </a:cubicBezTo>
                  <a:cubicBezTo>
                    <a:pt x="25816" y="5250"/>
                    <a:pt x="25884" y="5182"/>
                    <a:pt x="25975" y="5113"/>
                  </a:cubicBezTo>
                  <a:cubicBezTo>
                    <a:pt x="17690" y="1963"/>
                    <a:pt x="8856" y="206"/>
                    <a:pt x="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2" name="Google Shape;3182;p42"/>
            <p:cNvSpPr/>
            <p:nvPr/>
          </p:nvSpPr>
          <p:spPr>
            <a:xfrm>
              <a:off x="3708700" y="4121150"/>
              <a:ext cx="599200" cy="149525"/>
            </a:xfrm>
            <a:custGeom>
              <a:avLst/>
              <a:gdLst/>
              <a:ahLst/>
              <a:cxnLst/>
              <a:rect l="l" t="t" r="r" b="b"/>
              <a:pathLst>
                <a:path w="23968" h="5981" extrusionOk="0">
                  <a:moveTo>
                    <a:pt x="23967" y="1"/>
                  </a:moveTo>
                  <a:lnTo>
                    <a:pt x="23967" y="1"/>
                  </a:lnTo>
                  <a:cubicBezTo>
                    <a:pt x="22552" y="92"/>
                    <a:pt x="21137" y="252"/>
                    <a:pt x="19744" y="434"/>
                  </a:cubicBezTo>
                  <a:cubicBezTo>
                    <a:pt x="12965" y="1347"/>
                    <a:pt x="6323" y="3128"/>
                    <a:pt x="1" y="5753"/>
                  </a:cubicBezTo>
                  <a:cubicBezTo>
                    <a:pt x="92" y="5821"/>
                    <a:pt x="160" y="5912"/>
                    <a:pt x="229" y="5981"/>
                  </a:cubicBezTo>
                  <a:cubicBezTo>
                    <a:pt x="7852" y="3013"/>
                    <a:pt x="15841" y="982"/>
                    <a:pt x="2396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3" name="Google Shape;3183;p42"/>
            <p:cNvSpPr/>
            <p:nvPr/>
          </p:nvSpPr>
          <p:spPr>
            <a:xfrm>
              <a:off x="3639075" y="4091475"/>
              <a:ext cx="352675" cy="119850"/>
            </a:xfrm>
            <a:custGeom>
              <a:avLst/>
              <a:gdLst/>
              <a:ahLst/>
              <a:cxnLst/>
              <a:rect l="l" t="t" r="r" b="b"/>
              <a:pathLst>
                <a:path w="14107" h="4794" extrusionOk="0">
                  <a:moveTo>
                    <a:pt x="14107" y="1"/>
                  </a:moveTo>
                  <a:lnTo>
                    <a:pt x="14107" y="1"/>
                  </a:lnTo>
                  <a:cubicBezTo>
                    <a:pt x="12715" y="297"/>
                    <a:pt x="11345" y="640"/>
                    <a:pt x="9975" y="1028"/>
                  </a:cubicBezTo>
                  <a:cubicBezTo>
                    <a:pt x="6575" y="1964"/>
                    <a:pt x="3242" y="3151"/>
                    <a:pt x="1" y="4543"/>
                  </a:cubicBezTo>
                  <a:cubicBezTo>
                    <a:pt x="138" y="4611"/>
                    <a:pt x="252" y="4703"/>
                    <a:pt x="366" y="4794"/>
                  </a:cubicBezTo>
                  <a:cubicBezTo>
                    <a:pt x="4817" y="2854"/>
                    <a:pt x="9405" y="1256"/>
                    <a:pt x="1410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184" name="Google Shape;3184;p42"/>
          <p:cNvSpPr/>
          <p:nvPr/>
        </p:nvSpPr>
        <p:spPr>
          <a:xfrm flipH="1">
            <a:off x="3727000" y="2584007"/>
            <a:ext cx="1364005" cy="1286029"/>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5" name="Google Shape;3185;p42"/>
          <p:cNvSpPr txBox="1">
            <a:spLocks noGrp="1"/>
          </p:cNvSpPr>
          <p:nvPr>
            <p:ph type="title"/>
          </p:nvPr>
        </p:nvSpPr>
        <p:spPr>
          <a:xfrm>
            <a:off x="6057008" y="2351738"/>
            <a:ext cx="5697489" cy="1028400"/>
          </a:xfrm>
          <a:prstGeom prst="rect">
            <a:avLst/>
          </a:prstGeom>
        </p:spPr>
        <p:txBody>
          <a:bodyPr spcFirstLastPara="1" wrap="square" lIns="121900" tIns="121900" rIns="121900" bIns="121900" anchor="t" anchorCtr="0">
            <a:noAutofit/>
          </a:bodyPr>
          <a:lstStyle/>
          <a:p>
            <a:r>
              <a:rPr lang="en" sz="9600" b="1">
                <a:latin typeface="Times New Roman" panose="02020603050405020304" pitchFamily="18" charset="0"/>
                <a:cs typeface="Times New Roman" panose="02020603050405020304" pitchFamily="18" charset="0"/>
              </a:rPr>
              <a:t>Câu 3</a:t>
            </a:r>
            <a:endParaRPr sz="9600" b="1">
              <a:latin typeface="Times New Roman" panose="02020603050405020304" pitchFamily="18" charset="0"/>
              <a:cs typeface="Times New Roman" panose="02020603050405020304" pitchFamily="18" charset="0"/>
            </a:endParaRPr>
          </a:p>
        </p:txBody>
      </p:sp>
      <p:sp>
        <p:nvSpPr>
          <p:cNvPr id="3186" name="Google Shape;3186;p42"/>
          <p:cNvSpPr txBox="1">
            <a:spLocks noGrp="1"/>
          </p:cNvSpPr>
          <p:nvPr>
            <p:ph type="title" idx="2"/>
          </p:nvPr>
        </p:nvSpPr>
        <p:spPr>
          <a:xfrm>
            <a:off x="3844515" y="2746041"/>
            <a:ext cx="1333600" cy="844800"/>
          </a:xfrm>
          <a:prstGeom prst="rect">
            <a:avLst/>
          </a:prstGeom>
        </p:spPr>
        <p:txBody>
          <a:bodyPr spcFirstLastPara="1" wrap="square" lIns="121900" tIns="121900" rIns="121900" bIns="121900" anchor="ctr" anchorCtr="0">
            <a:noAutofit/>
          </a:bodyPr>
          <a:lstStyle/>
          <a:p>
            <a:r>
              <a:rPr lang="en" sz="8800" b="1">
                <a:latin typeface="Times New Roman" panose="02020603050405020304" pitchFamily="18" charset="0"/>
                <a:cs typeface="Times New Roman" panose="02020603050405020304" pitchFamily="18" charset="0"/>
              </a:rPr>
              <a:t>3.</a:t>
            </a:r>
            <a:endParaRPr sz="8800" b="1">
              <a:latin typeface="Times New Roman" panose="02020603050405020304" pitchFamily="18" charset="0"/>
              <a:cs typeface="Times New Roman" panose="02020603050405020304" pitchFamily="18" charset="0"/>
            </a:endParaRPr>
          </a:p>
        </p:txBody>
      </p:sp>
      <p:grpSp>
        <p:nvGrpSpPr>
          <p:cNvPr id="3188" name="Google Shape;3188;p42"/>
          <p:cNvGrpSpPr/>
          <p:nvPr/>
        </p:nvGrpSpPr>
        <p:grpSpPr>
          <a:xfrm>
            <a:off x="9153236" y="2312877"/>
            <a:ext cx="1670805" cy="2733065"/>
            <a:chOff x="6812802" y="1734657"/>
            <a:chExt cx="1253104" cy="2049799"/>
          </a:xfrm>
        </p:grpSpPr>
        <p:sp>
          <p:nvSpPr>
            <p:cNvPr id="3189" name="Google Shape;3189;p42"/>
            <p:cNvSpPr/>
            <p:nvPr/>
          </p:nvSpPr>
          <p:spPr>
            <a:xfrm flipH="1">
              <a:off x="6812802" y="2308955"/>
              <a:ext cx="227831" cy="280338"/>
            </a:xfrm>
            <a:custGeom>
              <a:avLst/>
              <a:gdLst/>
              <a:ahLst/>
              <a:cxnLst/>
              <a:rect l="l" t="t" r="r" b="b"/>
              <a:pathLst>
                <a:path w="9433" h="11607" extrusionOk="0">
                  <a:moveTo>
                    <a:pt x="3299" y="0"/>
                  </a:moveTo>
                  <a:cubicBezTo>
                    <a:pt x="1540" y="0"/>
                    <a:pt x="941" y="1490"/>
                    <a:pt x="941" y="1490"/>
                  </a:cubicBezTo>
                  <a:cubicBezTo>
                    <a:pt x="0" y="2716"/>
                    <a:pt x="1578" y="11606"/>
                    <a:pt x="3824" y="11606"/>
                  </a:cubicBezTo>
                  <a:cubicBezTo>
                    <a:pt x="3919" y="11606"/>
                    <a:pt x="4016" y="11590"/>
                    <a:pt x="4114" y="11556"/>
                  </a:cubicBezTo>
                  <a:cubicBezTo>
                    <a:pt x="6511" y="10757"/>
                    <a:pt x="9432" y="2152"/>
                    <a:pt x="4845" y="326"/>
                  </a:cubicBezTo>
                  <a:cubicBezTo>
                    <a:pt x="4251" y="93"/>
                    <a:pt x="3739" y="0"/>
                    <a:pt x="3299"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0" name="Google Shape;3190;p42"/>
            <p:cNvSpPr/>
            <p:nvPr/>
          </p:nvSpPr>
          <p:spPr>
            <a:xfrm flipH="1">
              <a:off x="6920861" y="2355642"/>
              <a:ext cx="89316" cy="177086"/>
            </a:xfrm>
            <a:custGeom>
              <a:avLst/>
              <a:gdLst/>
              <a:ahLst/>
              <a:cxnLst/>
              <a:rect l="l" t="t" r="r" b="b"/>
              <a:pathLst>
                <a:path w="3698" h="7332" extrusionOk="0">
                  <a:moveTo>
                    <a:pt x="2984" y="3950"/>
                  </a:moveTo>
                  <a:cubicBezTo>
                    <a:pt x="2994" y="3961"/>
                    <a:pt x="3003" y="3973"/>
                    <a:pt x="3013" y="3985"/>
                  </a:cubicBezTo>
                  <a:cubicBezTo>
                    <a:pt x="3013" y="3985"/>
                    <a:pt x="3013" y="3969"/>
                    <a:pt x="2984" y="3950"/>
                  </a:cubicBezTo>
                  <a:close/>
                  <a:moveTo>
                    <a:pt x="3630" y="1"/>
                  </a:moveTo>
                  <a:cubicBezTo>
                    <a:pt x="3506" y="1"/>
                    <a:pt x="3133" y="84"/>
                    <a:pt x="2671" y="288"/>
                  </a:cubicBezTo>
                  <a:cubicBezTo>
                    <a:pt x="2100" y="562"/>
                    <a:pt x="1438" y="1064"/>
                    <a:pt x="981" y="1657"/>
                  </a:cubicBezTo>
                  <a:cubicBezTo>
                    <a:pt x="479" y="2251"/>
                    <a:pt x="183" y="2890"/>
                    <a:pt x="68" y="3461"/>
                  </a:cubicBezTo>
                  <a:cubicBezTo>
                    <a:pt x="23" y="3597"/>
                    <a:pt x="23" y="3666"/>
                    <a:pt x="0" y="3940"/>
                  </a:cubicBezTo>
                  <a:cubicBezTo>
                    <a:pt x="0" y="4122"/>
                    <a:pt x="23" y="4305"/>
                    <a:pt x="46" y="4488"/>
                  </a:cubicBezTo>
                  <a:cubicBezTo>
                    <a:pt x="68" y="4807"/>
                    <a:pt x="114" y="5035"/>
                    <a:pt x="137" y="5195"/>
                  </a:cubicBezTo>
                  <a:cubicBezTo>
                    <a:pt x="342" y="5013"/>
                    <a:pt x="548" y="4876"/>
                    <a:pt x="708" y="4739"/>
                  </a:cubicBezTo>
                  <a:cubicBezTo>
                    <a:pt x="799" y="4670"/>
                    <a:pt x="890" y="4602"/>
                    <a:pt x="981" y="4533"/>
                  </a:cubicBezTo>
                  <a:cubicBezTo>
                    <a:pt x="1050" y="4465"/>
                    <a:pt x="1096" y="4465"/>
                    <a:pt x="1141" y="4419"/>
                  </a:cubicBezTo>
                  <a:cubicBezTo>
                    <a:pt x="1255" y="4374"/>
                    <a:pt x="1347" y="4305"/>
                    <a:pt x="1438" y="4282"/>
                  </a:cubicBezTo>
                  <a:cubicBezTo>
                    <a:pt x="1472" y="4248"/>
                    <a:pt x="1489" y="4242"/>
                    <a:pt x="1501" y="4242"/>
                  </a:cubicBezTo>
                  <a:cubicBezTo>
                    <a:pt x="1506" y="4242"/>
                    <a:pt x="1511" y="4244"/>
                    <a:pt x="1515" y="4244"/>
                  </a:cubicBezTo>
                  <a:cubicBezTo>
                    <a:pt x="1519" y="4244"/>
                    <a:pt x="1524" y="4242"/>
                    <a:pt x="1529" y="4237"/>
                  </a:cubicBezTo>
                  <a:cubicBezTo>
                    <a:pt x="1621" y="4214"/>
                    <a:pt x="1643" y="4191"/>
                    <a:pt x="1643" y="4191"/>
                  </a:cubicBezTo>
                  <a:lnTo>
                    <a:pt x="1758" y="4191"/>
                  </a:lnTo>
                  <a:cubicBezTo>
                    <a:pt x="1771" y="4195"/>
                    <a:pt x="1786" y="4196"/>
                    <a:pt x="1802" y="4196"/>
                  </a:cubicBezTo>
                  <a:cubicBezTo>
                    <a:pt x="1812" y="4196"/>
                    <a:pt x="1823" y="4196"/>
                    <a:pt x="1834" y="4196"/>
                  </a:cubicBezTo>
                  <a:cubicBezTo>
                    <a:pt x="1892" y="4196"/>
                    <a:pt x="1963" y="4206"/>
                    <a:pt x="2054" y="4328"/>
                  </a:cubicBezTo>
                  <a:lnTo>
                    <a:pt x="2077" y="4374"/>
                  </a:lnTo>
                  <a:lnTo>
                    <a:pt x="2100" y="4374"/>
                  </a:lnTo>
                  <a:cubicBezTo>
                    <a:pt x="2123" y="4419"/>
                    <a:pt x="2214" y="4510"/>
                    <a:pt x="2191" y="4533"/>
                  </a:cubicBezTo>
                  <a:cubicBezTo>
                    <a:pt x="2214" y="4579"/>
                    <a:pt x="2100" y="4716"/>
                    <a:pt x="1826" y="4899"/>
                  </a:cubicBezTo>
                  <a:cubicBezTo>
                    <a:pt x="1575" y="5081"/>
                    <a:pt x="1164" y="5309"/>
                    <a:pt x="936" y="5697"/>
                  </a:cubicBezTo>
                  <a:cubicBezTo>
                    <a:pt x="753" y="6017"/>
                    <a:pt x="639" y="6382"/>
                    <a:pt x="776" y="6725"/>
                  </a:cubicBezTo>
                  <a:cubicBezTo>
                    <a:pt x="936" y="7067"/>
                    <a:pt x="1347" y="7272"/>
                    <a:pt x="1780" y="7318"/>
                  </a:cubicBezTo>
                  <a:cubicBezTo>
                    <a:pt x="1867" y="7327"/>
                    <a:pt x="1954" y="7332"/>
                    <a:pt x="2039" y="7332"/>
                  </a:cubicBezTo>
                  <a:cubicBezTo>
                    <a:pt x="2382" y="7332"/>
                    <a:pt x="2707" y="7259"/>
                    <a:pt x="2944" y="7113"/>
                  </a:cubicBezTo>
                  <a:cubicBezTo>
                    <a:pt x="3264" y="6953"/>
                    <a:pt x="3333" y="6725"/>
                    <a:pt x="3355" y="6610"/>
                  </a:cubicBezTo>
                  <a:cubicBezTo>
                    <a:pt x="3355" y="6473"/>
                    <a:pt x="3333" y="6405"/>
                    <a:pt x="3310" y="6405"/>
                  </a:cubicBezTo>
                  <a:cubicBezTo>
                    <a:pt x="3218" y="6405"/>
                    <a:pt x="3241" y="6747"/>
                    <a:pt x="2785" y="6930"/>
                  </a:cubicBezTo>
                  <a:cubicBezTo>
                    <a:pt x="2636" y="6975"/>
                    <a:pt x="2449" y="7009"/>
                    <a:pt x="2260" y="7009"/>
                  </a:cubicBezTo>
                  <a:cubicBezTo>
                    <a:pt x="2160" y="7009"/>
                    <a:pt x="2058" y="6999"/>
                    <a:pt x="1963" y="6976"/>
                  </a:cubicBezTo>
                  <a:cubicBezTo>
                    <a:pt x="1689" y="6907"/>
                    <a:pt x="1461" y="6747"/>
                    <a:pt x="1415" y="6542"/>
                  </a:cubicBezTo>
                  <a:cubicBezTo>
                    <a:pt x="1370" y="6336"/>
                    <a:pt x="1461" y="6085"/>
                    <a:pt x="1643" y="5857"/>
                  </a:cubicBezTo>
                  <a:cubicBezTo>
                    <a:pt x="1758" y="5675"/>
                    <a:pt x="2054" y="5515"/>
                    <a:pt x="2374" y="5332"/>
                  </a:cubicBezTo>
                  <a:cubicBezTo>
                    <a:pt x="2648" y="5150"/>
                    <a:pt x="3059" y="4899"/>
                    <a:pt x="3150" y="4556"/>
                  </a:cubicBezTo>
                  <a:cubicBezTo>
                    <a:pt x="3218" y="4214"/>
                    <a:pt x="3036" y="4031"/>
                    <a:pt x="2967" y="3940"/>
                  </a:cubicBezTo>
                  <a:lnTo>
                    <a:pt x="2967" y="3940"/>
                  </a:lnTo>
                  <a:cubicBezTo>
                    <a:pt x="2974" y="3943"/>
                    <a:pt x="2980" y="3946"/>
                    <a:pt x="2984" y="3950"/>
                  </a:cubicBezTo>
                  <a:lnTo>
                    <a:pt x="2984" y="3950"/>
                  </a:lnTo>
                  <a:cubicBezTo>
                    <a:pt x="2907" y="3852"/>
                    <a:pt x="2843" y="3770"/>
                    <a:pt x="2762" y="3689"/>
                  </a:cubicBezTo>
                  <a:cubicBezTo>
                    <a:pt x="2648" y="3620"/>
                    <a:pt x="2534" y="3575"/>
                    <a:pt x="2419" y="3529"/>
                  </a:cubicBezTo>
                  <a:cubicBezTo>
                    <a:pt x="2231" y="3478"/>
                    <a:pt x="2069" y="3452"/>
                    <a:pt x="1951" y="3452"/>
                  </a:cubicBezTo>
                  <a:cubicBezTo>
                    <a:pt x="1912" y="3452"/>
                    <a:pt x="1877" y="3455"/>
                    <a:pt x="1849" y="3461"/>
                  </a:cubicBezTo>
                  <a:cubicBezTo>
                    <a:pt x="1575" y="3483"/>
                    <a:pt x="1506" y="3506"/>
                    <a:pt x="1506" y="3506"/>
                  </a:cubicBezTo>
                  <a:cubicBezTo>
                    <a:pt x="1506" y="3506"/>
                    <a:pt x="1461" y="3506"/>
                    <a:pt x="1255" y="3575"/>
                  </a:cubicBezTo>
                  <a:cubicBezTo>
                    <a:pt x="1210" y="3575"/>
                    <a:pt x="1118" y="3597"/>
                    <a:pt x="1096" y="3620"/>
                  </a:cubicBezTo>
                  <a:cubicBezTo>
                    <a:pt x="1073" y="3620"/>
                    <a:pt x="1050" y="3643"/>
                    <a:pt x="1027" y="3643"/>
                  </a:cubicBezTo>
                  <a:cubicBezTo>
                    <a:pt x="959" y="3666"/>
                    <a:pt x="1004" y="3666"/>
                    <a:pt x="1004" y="3666"/>
                  </a:cubicBezTo>
                  <a:cubicBezTo>
                    <a:pt x="981" y="3689"/>
                    <a:pt x="981" y="3689"/>
                    <a:pt x="959" y="3689"/>
                  </a:cubicBezTo>
                  <a:cubicBezTo>
                    <a:pt x="959" y="3685"/>
                    <a:pt x="958" y="3684"/>
                    <a:pt x="957" y="3684"/>
                  </a:cubicBezTo>
                  <a:cubicBezTo>
                    <a:pt x="957" y="3684"/>
                    <a:pt x="956" y="3685"/>
                    <a:pt x="955" y="3685"/>
                  </a:cubicBezTo>
                  <a:cubicBezTo>
                    <a:pt x="949" y="3685"/>
                    <a:pt x="942" y="3668"/>
                    <a:pt x="959" y="3438"/>
                  </a:cubicBezTo>
                  <a:cubicBezTo>
                    <a:pt x="1004" y="2958"/>
                    <a:pt x="1210" y="2365"/>
                    <a:pt x="1552" y="1817"/>
                  </a:cubicBezTo>
                  <a:cubicBezTo>
                    <a:pt x="1895" y="1269"/>
                    <a:pt x="2419" y="790"/>
                    <a:pt x="2876" y="493"/>
                  </a:cubicBezTo>
                  <a:cubicBezTo>
                    <a:pt x="3333" y="174"/>
                    <a:pt x="3698" y="60"/>
                    <a:pt x="3675" y="14"/>
                  </a:cubicBezTo>
                  <a:cubicBezTo>
                    <a:pt x="3675" y="5"/>
                    <a:pt x="3659" y="1"/>
                    <a:pt x="363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1" name="Google Shape;3191;p42"/>
            <p:cNvSpPr/>
            <p:nvPr/>
          </p:nvSpPr>
          <p:spPr>
            <a:xfrm flipH="1">
              <a:off x="6885574" y="2359554"/>
              <a:ext cx="135375" cy="172280"/>
            </a:xfrm>
            <a:custGeom>
              <a:avLst/>
              <a:gdLst/>
              <a:ahLst/>
              <a:cxnLst/>
              <a:rect l="l" t="t" r="r" b="b"/>
              <a:pathLst>
                <a:path w="5605" h="7133" extrusionOk="0">
                  <a:moveTo>
                    <a:pt x="3670" y="0"/>
                  </a:moveTo>
                  <a:cubicBezTo>
                    <a:pt x="2361" y="0"/>
                    <a:pt x="1336" y="2180"/>
                    <a:pt x="1336" y="2180"/>
                  </a:cubicBezTo>
                  <a:cubicBezTo>
                    <a:pt x="1336" y="2180"/>
                    <a:pt x="1" y="7132"/>
                    <a:pt x="2301" y="7132"/>
                  </a:cubicBezTo>
                  <a:cubicBezTo>
                    <a:pt x="2425" y="7132"/>
                    <a:pt x="2560" y="7118"/>
                    <a:pt x="2706" y="7088"/>
                  </a:cubicBezTo>
                  <a:cubicBezTo>
                    <a:pt x="5559" y="6494"/>
                    <a:pt x="5605" y="628"/>
                    <a:pt x="4098" y="80"/>
                  </a:cubicBezTo>
                  <a:cubicBezTo>
                    <a:pt x="3953" y="25"/>
                    <a:pt x="3810" y="0"/>
                    <a:pt x="367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2" name="Google Shape;3192;p42"/>
            <p:cNvSpPr/>
            <p:nvPr/>
          </p:nvSpPr>
          <p:spPr>
            <a:xfrm flipH="1">
              <a:off x="6838163" y="1962004"/>
              <a:ext cx="1227744" cy="972766"/>
            </a:xfrm>
            <a:custGeom>
              <a:avLst/>
              <a:gdLst/>
              <a:ahLst/>
              <a:cxnLst/>
              <a:rect l="l" t="t" r="r" b="b"/>
              <a:pathLst>
                <a:path w="50833" h="40276" extrusionOk="0">
                  <a:moveTo>
                    <a:pt x="25273" y="0"/>
                  </a:moveTo>
                  <a:cubicBezTo>
                    <a:pt x="18269" y="0"/>
                    <a:pt x="14129" y="3073"/>
                    <a:pt x="14129" y="3073"/>
                  </a:cubicBezTo>
                  <a:cubicBezTo>
                    <a:pt x="2169" y="11062"/>
                    <a:pt x="9062" y="23730"/>
                    <a:pt x="9062" y="23730"/>
                  </a:cubicBezTo>
                  <a:cubicBezTo>
                    <a:pt x="9062" y="23730"/>
                    <a:pt x="7685" y="22460"/>
                    <a:pt x="5842" y="22460"/>
                  </a:cubicBezTo>
                  <a:cubicBezTo>
                    <a:pt x="4857" y="22460"/>
                    <a:pt x="3738" y="22823"/>
                    <a:pt x="2625" y="23936"/>
                  </a:cubicBezTo>
                  <a:cubicBezTo>
                    <a:pt x="1" y="26560"/>
                    <a:pt x="3402" y="32518"/>
                    <a:pt x="7145" y="34001"/>
                  </a:cubicBezTo>
                  <a:cubicBezTo>
                    <a:pt x="8059" y="34360"/>
                    <a:pt x="8838" y="34505"/>
                    <a:pt x="9500" y="34505"/>
                  </a:cubicBezTo>
                  <a:cubicBezTo>
                    <a:pt x="12295" y="34505"/>
                    <a:pt x="13011" y="31924"/>
                    <a:pt x="13011" y="31924"/>
                  </a:cubicBezTo>
                  <a:cubicBezTo>
                    <a:pt x="15021" y="35985"/>
                    <a:pt x="22377" y="40275"/>
                    <a:pt x="30449" y="40275"/>
                  </a:cubicBezTo>
                  <a:cubicBezTo>
                    <a:pt x="31543" y="40275"/>
                    <a:pt x="32650" y="40196"/>
                    <a:pt x="33759" y="40027"/>
                  </a:cubicBezTo>
                  <a:cubicBezTo>
                    <a:pt x="42524" y="38681"/>
                    <a:pt x="50833" y="31422"/>
                    <a:pt x="43962" y="20215"/>
                  </a:cubicBezTo>
                  <a:cubicBezTo>
                    <a:pt x="43186" y="13870"/>
                    <a:pt x="43688" y="4717"/>
                    <a:pt x="33599" y="1384"/>
                  </a:cubicBezTo>
                  <a:cubicBezTo>
                    <a:pt x="30511" y="374"/>
                    <a:pt x="27718" y="0"/>
                    <a:pt x="25273"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3" name="Google Shape;3193;p42"/>
            <p:cNvSpPr/>
            <p:nvPr/>
          </p:nvSpPr>
          <p:spPr>
            <a:xfrm flipH="1">
              <a:off x="6838163" y="2090254"/>
              <a:ext cx="899173" cy="844589"/>
            </a:xfrm>
            <a:custGeom>
              <a:avLst/>
              <a:gdLst/>
              <a:ahLst/>
              <a:cxnLst/>
              <a:rect l="l" t="t" r="r" b="b"/>
              <a:pathLst>
                <a:path w="37229" h="34969" extrusionOk="0">
                  <a:moveTo>
                    <a:pt x="26181" y="0"/>
                  </a:moveTo>
                  <a:lnTo>
                    <a:pt x="26181" y="0"/>
                  </a:lnTo>
                  <a:cubicBezTo>
                    <a:pt x="29194" y="4200"/>
                    <a:pt x="29148" y="9747"/>
                    <a:pt x="29673" y="14038"/>
                  </a:cubicBezTo>
                  <a:cubicBezTo>
                    <a:pt x="36544" y="25245"/>
                    <a:pt x="28235" y="32503"/>
                    <a:pt x="19470" y="33850"/>
                  </a:cubicBezTo>
                  <a:cubicBezTo>
                    <a:pt x="18357" y="34021"/>
                    <a:pt x="17246" y="34100"/>
                    <a:pt x="16147" y="34100"/>
                  </a:cubicBezTo>
                  <a:cubicBezTo>
                    <a:pt x="9315" y="34100"/>
                    <a:pt x="2989" y="31020"/>
                    <a:pt x="0" y="27619"/>
                  </a:cubicBezTo>
                  <a:lnTo>
                    <a:pt x="0" y="27619"/>
                  </a:lnTo>
                  <a:cubicBezTo>
                    <a:pt x="2623" y="31354"/>
                    <a:pt x="9415" y="34969"/>
                    <a:pt x="16821" y="34969"/>
                  </a:cubicBezTo>
                  <a:cubicBezTo>
                    <a:pt x="17923" y="34969"/>
                    <a:pt x="19038" y="34889"/>
                    <a:pt x="20155" y="34717"/>
                  </a:cubicBezTo>
                  <a:cubicBezTo>
                    <a:pt x="28920" y="33371"/>
                    <a:pt x="37229" y="26112"/>
                    <a:pt x="30358" y="14905"/>
                  </a:cubicBezTo>
                  <a:cubicBezTo>
                    <a:pt x="29810" y="10317"/>
                    <a:pt x="29902" y="4268"/>
                    <a:pt x="2618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4" name="Google Shape;3194;p42"/>
            <p:cNvSpPr/>
            <p:nvPr/>
          </p:nvSpPr>
          <p:spPr>
            <a:xfrm flipH="1">
              <a:off x="7752745" y="2705491"/>
              <a:ext cx="232661" cy="90016"/>
            </a:xfrm>
            <a:custGeom>
              <a:avLst/>
              <a:gdLst/>
              <a:ahLst/>
              <a:cxnLst/>
              <a:rect l="l" t="t" r="r" b="b"/>
              <a:pathLst>
                <a:path w="9633" h="3727" extrusionOk="0">
                  <a:moveTo>
                    <a:pt x="0" y="0"/>
                  </a:moveTo>
                  <a:cubicBezTo>
                    <a:pt x="1004" y="1438"/>
                    <a:pt x="2374" y="2648"/>
                    <a:pt x="3812" y="3218"/>
                  </a:cubicBezTo>
                  <a:cubicBezTo>
                    <a:pt x="4726" y="3580"/>
                    <a:pt x="5506" y="3726"/>
                    <a:pt x="6169" y="3726"/>
                  </a:cubicBezTo>
                  <a:cubicBezTo>
                    <a:pt x="8517" y="3726"/>
                    <a:pt x="9401" y="1894"/>
                    <a:pt x="9632" y="1324"/>
                  </a:cubicBezTo>
                  <a:cubicBezTo>
                    <a:pt x="9381" y="959"/>
                    <a:pt x="9153" y="616"/>
                    <a:pt x="8993" y="274"/>
                  </a:cubicBezTo>
                  <a:cubicBezTo>
                    <a:pt x="8993" y="274"/>
                    <a:pt x="8281" y="2843"/>
                    <a:pt x="5502" y="2843"/>
                  </a:cubicBezTo>
                  <a:cubicBezTo>
                    <a:pt x="4835" y="2843"/>
                    <a:pt x="4050" y="2695"/>
                    <a:pt x="3127" y="2328"/>
                  </a:cubicBezTo>
                  <a:cubicBezTo>
                    <a:pt x="2009" y="1895"/>
                    <a:pt x="913" y="1050"/>
                    <a:pt x="0"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5" name="Google Shape;3195;p42"/>
            <p:cNvSpPr/>
            <p:nvPr/>
          </p:nvSpPr>
          <p:spPr>
            <a:xfrm flipH="1">
              <a:off x="7816701" y="2562001"/>
              <a:ext cx="159334" cy="193969"/>
            </a:xfrm>
            <a:custGeom>
              <a:avLst/>
              <a:gdLst/>
              <a:ahLst/>
              <a:cxnLst/>
              <a:rect l="l" t="t" r="r" b="b"/>
              <a:pathLst>
                <a:path w="6597" h="8031" extrusionOk="0">
                  <a:moveTo>
                    <a:pt x="1350" y="1"/>
                  </a:moveTo>
                  <a:cubicBezTo>
                    <a:pt x="70" y="1"/>
                    <a:pt x="91" y="2312"/>
                    <a:pt x="91" y="2312"/>
                  </a:cubicBezTo>
                  <a:cubicBezTo>
                    <a:pt x="0" y="4686"/>
                    <a:pt x="3333" y="7699"/>
                    <a:pt x="4793" y="7995"/>
                  </a:cubicBezTo>
                  <a:cubicBezTo>
                    <a:pt x="4913" y="8019"/>
                    <a:pt x="5025" y="8030"/>
                    <a:pt x="5130" y="8030"/>
                  </a:cubicBezTo>
                  <a:cubicBezTo>
                    <a:pt x="6327" y="8030"/>
                    <a:pt x="6597" y="6603"/>
                    <a:pt x="6597" y="6603"/>
                  </a:cubicBezTo>
                  <a:cubicBezTo>
                    <a:pt x="6597" y="6603"/>
                    <a:pt x="4816" y="5895"/>
                    <a:pt x="4405" y="4480"/>
                  </a:cubicBezTo>
                  <a:cubicBezTo>
                    <a:pt x="4097" y="3355"/>
                    <a:pt x="5144" y="3240"/>
                    <a:pt x="5587" y="3240"/>
                  </a:cubicBezTo>
                  <a:cubicBezTo>
                    <a:pt x="5701" y="3240"/>
                    <a:pt x="5775" y="3248"/>
                    <a:pt x="5775" y="3248"/>
                  </a:cubicBezTo>
                  <a:cubicBezTo>
                    <a:pt x="5775" y="3248"/>
                    <a:pt x="2876" y="143"/>
                    <a:pt x="1461" y="7"/>
                  </a:cubicBezTo>
                  <a:cubicBezTo>
                    <a:pt x="1423" y="3"/>
                    <a:pt x="1386" y="1"/>
                    <a:pt x="135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6" name="Google Shape;3196;p42"/>
            <p:cNvSpPr/>
            <p:nvPr/>
          </p:nvSpPr>
          <p:spPr>
            <a:xfrm flipH="1">
              <a:off x="7804021" y="2562146"/>
              <a:ext cx="166507" cy="194887"/>
            </a:xfrm>
            <a:custGeom>
              <a:avLst/>
              <a:gdLst/>
              <a:ahLst/>
              <a:cxnLst/>
              <a:rect l="l" t="t" r="r" b="b"/>
              <a:pathLst>
                <a:path w="6894" h="8069" extrusionOk="0">
                  <a:moveTo>
                    <a:pt x="1233" y="1"/>
                  </a:moveTo>
                  <a:cubicBezTo>
                    <a:pt x="1027" y="1"/>
                    <a:pt x="799" y="69"/>
                    <a:pt x="617" y="160"/>
                  </a:cubicBezTo>
                  <a:cubicBezTo>
                    <a:pt x="457" y="252"/>
                    <a:pt x="297" y="389"/>
                    <a:pt x="229" y="503"/>
                  </a:cubicBezTo>
                  <a:cubicBezTo>
                    <a:pt x="69" y="777"/>
                    <a:pt x="23" y="1005"/>
                    <a:pt x="23" y="1142"/>
                  </a:cubicBezTo>
                  <a:cubicBezTo>
                    <a:pt x="0" y="1302"/>
                    <a:pt x="0" y="1393"/>
                    <a:pt x="23" y="1393"/>
                  </a:cubicBezTo>
                  <a:cubicBezTo>
                    <a:pt x="25" y="1394"/>
                    <a:pt x="27" y="1394"/>
                    <a:pt x="29" y="1394"/>
                  </a:cubicBezTo>
                  <a:cubicBezTo>
                    <a:pt x="94" y="1394"/>
                    <a:pt x="146" y="1017"/>
                    <a:pt x="457" y="640"/>
                  </a:cubicBezTo>
                  <a:cubicBezTo>
                    <a:pt x="596" y="481"/>
                    <a:pt x="820" y="357"/>
                    <a:pt x="1101" y="357"/>
                  </a:cubicBezTo>
                  <a:cubicBezTo>
                    <a:pt x="1144" y="357"/>
                    <a:pt x="1188" y="360"/>
                    <a:pt x="1233" y="366"/>
                  </a:cubicBezTo>
                  <a:cubicBezTo>
                    <a:pt x="1552" y="389"/>
                    <a:pt x="1940" y="526"/>
                    <a:pt x="2306" y="731"/>
                  </a:cubicBezTo>
                  <a:cubicBezTo>
                    <a:pt x="3036" y="1119"/>
                    <a:pt x="3744" y="1690"/>
                    <a:pt x="4360" y="2283"/>
                  </a:cubicBezTo>
                  <a:cubicBezTo>
                    <a:pt x="4520" y="2443"/>
                    <a:pt x="4657" y="2580"/>
                    <a:pt x="4794" y="2740"/>
                  </a:cubicBezTo>
                  <a:cubicBezTo>
                    <a:pt x="4862" y="2785"/>
                    <a:pt x="4953" y="2899"/>
                    <a:pt x="4976" y="2922"/>
                  </a:cubicBezTo>
                  <a:lnTo>
                    <a:pt x="4999" y="2968"/>
                  </a:lnTo>
                  <a:cubicBezTo>
                    <a:pt x="5013" y="2996"/>
                    <a:pt x="5019" y="3016"/>
                    <a:pt x="5010" y="3016"/>
                  </a:cubicBezTo>
                  <a:cubicBezTo>
                    <a:pt x="5004" y="3016"/>
                    <a:pt x="4994" y="3008"/>
                    <a:pt x="4976" y="2991"/>
                  </a:cubicBezTo>
                  <a:lnTo>
                    <a:pt x="4908" y="2991"/>
                  </a:lnTo>
                  <a:cubicBezTo>
                    <a:pt x="4915" y="2983"/>
                    <a:pt x="4908" y="2981"/>
                    <a:pt x="4893" y="2981"/>
                  </a:cubicBezTo>
                  <a:cubicBezTo>
                    <a:pt x="4862" y="2981"/>
                    <a:pt x="4801" y="2991"/>
                    <a:pt x="4771" y="2991"/>
                  </a:cubicBezTo>
                  <a:cubicBezTo>
                    <a:pt x="4725" y="2991"/>
                    <a:pt x="4657" y="3013"/>
                    <a:pt x="4588" y="3036"/>
                  </a:cubicBezTo>
                  <a:cubicBezTo>
                    <a:pt x="4474" y="3082"/>
                    <a:pt x="4383" y="3128"/>
                    <a:pt x="4291" y="3173"/>
                  </a:cubicBezTo>
                  <a:cubicBezTo>
                    <a:pt x="4155" y="3310"/>
                    <a:pt x="4018" y="3424"/>
                    <a:pt x="3972" y="3493"/>
                  </a:cubicBezTo>
                  <a:cubicBezTo>
                    <a:pt x="3926" y="3584"/>
                    <a:pt x="3903" y="3630"/>
                    <a:pt x="3903" y="3630"/>
                  </a:cubicBezTo>
                  <a:cubicBezTo>
                    <a:pt x="3903" y="3630"/>
                    <a:pt x="3881" y="3675"/>
                    <a:pt x="3835" y="3767"/>
                  </a:cubicBezTo>
                  <a:cubicBezTo>
                    <a:pt x="3812" y="3858"/>
                    <a:pt x="3789" y="3972"/>
                    <a:pt x="3766" y="4155"/>
                  </a:cubicBezTo>
                  <a:cubicBezTo>
                    <a:pt x="3744" y="4474"/>
                    <a:pt x="3835" y="4885"/>
                    <a:pt x="4063" y="5319"/>
                  </a:cubicBezTo>
                  <a:cubicBezTo>
                    <a:pt x="4314" y="5753"/>
                    <a:pt x="4725" y="6209"/>
                    <a:pt x="5296" y="6506"/>
                  </a:cubicBezTo>
                  <a:cubicBezTo>
                    <a:pt x="5433" y="6574"/>
                    <a:pt x="5593" y="6643"/>
                    <a:pt x="5729" y="6711"/>
                  </a:cubicBezTo>
                  <a:cubicBezTo>
                    <a:pt x="5798" y="6757"/>
                    <a:pt x="5889" y="6780"/>
                    <a:pt x="5958" y="6780"/>
                  </a:cubicBezTo>
                  <a:cubicBezTo>
                    <a:pt x="6026" y="6802"/>
                    <a:pt x="6026" y="6802"/>
                    <a:pt x="6049" y="6802"/>
                  </a:cubicBezTo>
                  <a:cubicBezTo>
                    <a:pt x="6095" y="6802"/>
                    <a:pt x="6095" y="6848"/>
                    <a:pt x="6095" y="6894"/>
                  </a:cubicBezTo>
                  <a:cubicBezTo>
                    <a:pt x="6095" y="6894"/>
                    <a:pt x="6026" y="7031"/>
                    <a:pt x="5981" y="7122"/>
                  </a:cubicBezTo>
                  <a:cubicBezTo>
                    <a:pt x="5866" y="7327"/>
                    <a:pt x="5729" y="7487"/>
                    <a:pt x="5478" y="7533"/>
                  </a:cubicBezTo>
                  <a:cubicBezTo>
                    <a:pt x="5364" y="7567"/>
                    <a:pt x="5233" y="7584"/>
                    <a:pt x="5099" y="7584"/>
                  </a:cubicBezTo>
                  <a:cubicBezTo>
                    <a:pt x="4965" y="7584"/>
                    <a:pt x="4828" y="7567"/>
                    <a:pt x="4702" y="7533"/>
                  </a:cubicBezTo>
                  <a:cubicBezTo>
                    <a:pt x="4155" y="7464"/>
                    <a:pt x="3675" y="7236"/>
                    <a:pt x="3264" y="7054"/>
                  </a:cubicBezTo>
                  <a:cubicBezTo>
                    <a:pt x="2487" y="6654"/>
                    <a:pt x="2055" y="6254"/>
                    <a:pt x="1991" y="6254"/>
                  </a:cubicBezTo>
                  <a:cubicBezTo>
                    <a:pt x="1989" y="6254"/>
                    <a:pt x="1987" y="6254"/>
                    <a:pt x="1986" y="6255"/>
                  </a:cubicBezTo>
                  <a:cubicBezTo>
                    <a:pt x="1940" y="6300"/>
                    <a:pt x="2283" y="6802"/>
                    <a:pt x="3082" y="7305"/>
                  </a:cubicBezTo>
                  <a:cubicBezTo>
                    <a:pt x="3470" y="7556"/>
                    <a:pt x="3949" y="7830"/>
                    <a:pt x="4565" y="7989"/>
                  </a:cubicBezTo>
                  <a:cubicBezTo>
                    <a:pt x="4774" y="8034"/>
                    <a:pt x="4991" y="8069"/>
                    <a:pt x="5225" y="8069"/>
                  </a:cubicBezTo>
                  <a:cubicBezTo>
                    <a:pt x="5350" y="8069"/>
                    <a:pt x="5480" y="8059"/>
                    <a:pt x="5615" y="8035"/>
                  </a:cubicBezTo>
                  <a:cubicBezTo>
                    <a:pt x="6003" y="7967"/>
                    <a:pt x="6346" y="7693"/>
                    <a:pt x="6551" y="7396"/>
                  </a:cubicBezTo>
                  <a:cubicBezTo>
                    <a:pt x="6620" y="7236"/>
                    <a:pt x="6711" y="7122"/>
                    <a:pt x="6757" y="6848"/>
                  </a:cubicBezTo>
                  <a:lnTo>
                    <a:pt x="6871" y="6483"/>
                  </a:lnTo>
                  <a:cubicBezTo>
                    <a:pt x="6871" y="6460"/>
                    <a:pt x="6894" y="6414"/>
                    <a:pt x="6871" y="6392"/>
                  </a:cubicBezTo>
                  <a:lnTo>
                    <a:pt x="6779" y="6369"/>
                  </a:lnTo>
                  <a:lnTo>
                    <a:pt x="6597" y="6300"/>
                  </a:lnTo>
                  <a:lnTo>
                    <a:pt x="6232" y="6186"/>
                  </a:lnTo>
                  <a:cubicBezTo>
                    <a:pt x="6163" y="6186"/>
                    <a:pt x="6095" y="6163"/>
                    <a:pt x="6049" y="6118"/>
                  </a:cubicBezTo>
                  <a:cubicBezTo>
                    <a:pt x="5935" y="6049"/>
                    <a:pt x="5798" y="6004"/>
                    <a:pt x="5707" y="5935"/>
                  </a:cubicBezTo>
                  <a:cubicBezTo>
                    <a:pt x="5273" y="5684"/>
                    <a:pt x="4976" y="5319"/>
                    <a:pt x="4816" y="4999"/>
                  </a:cubicBezTo>
                  <a:cubicBezTo>
                    <a:pt x="4657" y="4657"/>
                    <a:pt x="4611" y="4360"/>
                    <a:pt x="4634" y="4178"/>
                  </a:cubicBezTo>
                  <a:cubicBezTo>
                    <a:pt x="4657" y="4109"/>
                    <a:pt x="4680" y="4041"/>
                    <a:pt x="4680" y="3995"/>
                  </a:cubicBezTo>
                  <a:cubicBezTo>
                    <a:pt x="4702" y="3972"/>
                    <a:pt x="4702" y="3949"/>
                    <a:pt x="4702" y="3949"/>
                  </a:cubicBezTo>
                  <a:cubicBezTo>
                    <a:pt x="4702" y="3949"/>
                    <a:pt x="4748" y="3881"/>
                    <a:pt x="4816" y="3812"/>
                  </a:cubicBezTo>
                  <a:cubicBezTo>
                    <a:pt x="4839" y="3790"/>
                    <a:pt x="4862" y="3790"/>
                    <a:pt x="4908" y="3767"/>
                  </a:cubicBezTo>
                  <a:cubicBezTo>
                    <a:pt x="4908" y="3767"/>
                    <a:pt x="4931" y="3744"/>
                    <a:pt x="4953" y="3744"/>
                  </a:cubicBezTo>
                  <a:lnTo>
                    <a:pt x="5090" y="3744"/>
                  </a:lnTo>
                  <a:cubicBezTo>
                    <a:pt x="5204" y="3767"/>
                    <a:pt x="5273" y="3744"/>
                    <a:pt x="5410" y="3790"/>
                  </a:cubicBezTo>
                  <a:cubicBezTo>
                    <a:pt x="5570" y="3835"/>
                    <a:pt x="5707" y="3881"/>
                    <a:pt x="5889" y="3949"/>
                  </a:cubicBezTo>
                  <a:cubicBezTo>
                    <a:pt x="6186" y="4041"/>
                    <a:pt x="6506" y="4155"/>
                    <a:pt x="6825" y="4269"/>
                  </a:cubicBezTo>
                  <a:cubicBezTo>
                    <a:pt x="6734" y="4109"/>
                    <a:pt x="6665" y="3995"/>
                    <a:pt x="6483" y="3698"/>
                  </a:cubicBezTo>
                  <a:cubicBezTo>
                    <a:pt x="6323" y="3447"/>
                    <a:pt x="6186" y="3219"/>
                    <a:pt x="5981" y="2945"/>
                  </a:cubicBezTo>
                  <a:cubicBezTo>
                    <a:pt x="5844" y="2808"/>
                    <a:pt x="5729" y="2671"/>
                    <a:pt x="5615" y="2534"/>
                  </a:cubicBezTo>
                  <a:cubicBezTo>
                    <a:pt x="5501" y="2420"/>
                    <a:pt x="5456" y="2374"/>
                    <a:pt x="5364" y="2283"/>
                  </a:cubicBezTo>
                  <a:cubicBezTo>
                    <a:pt x="5204" y="2123"/>
                    <a:pt x="5022" y="1986"/>
                    <a:pt x="4862" y="1849"/>
                  </a:cubicBezTo>
                  <a:cubicBezTo>
                    <a:pt x="4177" y="1256"/>
                    <a:pt x="3378" y="708"/>
                    <a:pt x="2557" y="320"/>
                  </a:cubicBezTo>
                  <a:cubicBezTo>
                    <a:pt x="2123" y="137"/>
                    <a:pt x="1689" y="1"/>
                    <a:pt x="12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7" name="Google Shape;3197;p42"/>
            <p:cNvSpPr/>
            <p:nvPr/>
          </p:nvSpPr>
          <p:spPr>
            <a:xfrm flipH="1">
              <a:off x="7060341" y="2289271"/>
              <a:ext cx="530751" cy="116512"/>
            </a:xfrm>
            <a:custGeom>
              <a:avLst/>
              <a:gdLst/>
              <a:ahLst/>
              <a:cxnLst/>
              <a:rect l="l" t="t" r="r" b="b"/>
              <a:pathLst>
                <a:path w="21975" h="4824" extrusionOk="0">
                  <a:moveTo>
                    <a:pt x="19263" y="1507"/>
                  </a:moveTo>
                  <a:lnTo>
                    <a:pt x="19263" y="1507"/>
                  </a:lnTo>
                  <a:cubicBezTo>
                    <a:pt x="19263" y="1507"/>
                    <a:pt x="19263" y="1507"/>
                    <a:pt x="19263" y="1507"/>
                  </a:cubicBezTo>
                  <a:lnTo>
                    <a:pt x="19263" y="1507"/>
                  </a:lnTo>
                  <a:cubicBezTo>
                    <a:pt x="19261" y="1507"/>
                    <a:pt x="19260" y="1507"/>
                    <a:pt x="19259" y="1507"/>
                  </a:cubicBezTo>
                  <a:close/>
                  <a:moveTo>
                    <a:pt x="19784" y="1549"/>
                  </a:moveTo>
                  <a:cubicBezTo>
                    <a:pt x="19785" y="1549"/>
                    <a:pt x="19791" y="1550"/>
                    <a:pt x="19801" y="1552"/>
                  </a:cubicBezTo>
                  <a:lnTo>
                    <a:pt x="19801" y="1552"/>
                  </a:lnTo>
                  <a:cubicBezTo>
                    <a:pt x="19798" y="1552"/>
                    <a:pt x="19796" y="1553"/>
                    <a:pt x="19793" y="1553"/>
                  </a:cubicBezTo>
                  <a:lnTo>
                    <a:pt x="19793" y="1553"/>
                  </a:lnTo>
                  <a:cubicBezTo>
                    <a:pt x="19785" y="1550"/>
                    <a:pt x="19782" y="1549"/>
                    <a:pt x="19784" y="1549"/>
                  </a:cubicBezTo>
                  <a:close/>
                  <a:moveTo>
                    <a:pt x="19819" y="1557"/>
                  </a:moveTo>
                  <a:cubicBezTo>
                    <a:pt x="19826" y="1560"/>
                    <a:pt x="19835" y="1562"/>
                    <a:pt x="19844" y="1565"/>
                  </a:cubicBezTo>
                  <a:lnTo>
                    <a:pt x="19844" y="1565"/>
                  </a:lnTo>
                  <a:cubicBezTo>
                    <a:pt x="19832" y="1562"/>
                    <a:pt x="19822" y="1560"/>
                    <a:pt x="19814" y="1558"/>
                  </a:cubicBezTo>
                  <a:lnTo>
                    <a:pt x="19814" y="1558"/>
                  </a:lnTo>
                  <a:cubicBezTo>
                    <a:pt x="19816" y="1558"/>
                    <a:pt x="19817" y="1558"/>
                    <a:pt x="19819" y="1557"/>
                  </a:cubicBezTo>
                  <a:close/>
                  <a:moveTo>
                    <a:pt x="19670" y="0"/>
                  </a:moveTo>
                  <a:cubicBezTo>
                    <a:pt x="18916" y="23"/>
                    <a:pt x="18391" y="388"/>
                    <a:pt x="18323" y="890"/>
                  </a:cubicBezTo>
                  <a:cubicBezTo>
                    <a:pt x="18280" y="1212"/>
                    <a:pt x="18720" y="1533"/>
                    <a:pt x="19209" y="1533"/>
                  </a:cubicBezTo>
                  <a:cubicBezTo>
                    <a:pt x="19241" y="1533"/>
                    <a:pt x="19272" y="1532"/>
                    <a:pt x="19304" y="1529"/>
                  </a:cubicBezTo>
                  <a:cubicBezTo>
                    <a:pt x="19314" y="1527"/>
                    <a:pt x="19323" y="1525"/>
                    <a:pt x="19331" y="1523"/>
                  </a:cubicBezTo>
                  <a:lnTo>
                    <a:pt x="19331" y="1523"/>
                  </a:lnTo>
                  <a:cubicBezTo>
                    <a:pt x="19368" y="1531"/>
                    <a:pt x="19413" y="1541"/>
                    <a:pt x="19464" y="1552"/>
                  </a:cubicBezTo>
                  <a:cubicBezTo>
                    <a:pt x="19555" y="1552"/>
                    <a:pt x="19646" y="1562"/>
                    <a:pt x="19730" y="1562"/>
                  </a:cubicBezTo>
                  <a:lnTo>
                    <a:pt x="19730" y="1562"/>
                  </a:lnTo>
                  <a:cubicBezTo>
                    <a:pt x="19759" y="1567"/>
                    <a:pt x="19829" y="1573"/>
                    <a:pt x="19873" y="1574"/>
                  </a:cubicBezTo>
                  <a:lnTo>
                    <a:pt x="19873" y="1574"/>
                  </a:lnTo>
                  <a:cubicBezTo>
                    <a:pt x="19874" y="1575"/>
                    <a:pt x="19874" y="1575"/>
                    <a:pt x="19875" y="1575"/>
                  </a:cubicBezTo>
                  <a:cubicBezTo>
                    <a:pt x="19966" y="1598"/>
                    <a:pt x="20058" y="1621"/>
                    <a:pt x="20149" y="1643"/>
                  </a:cubicBezTo>
                  <a:cubicBezTo>
                    <a:pt x="20354" y="1716"/>
                    <a:pt x="20559" y="1744"/>
                    <a:pt x="20760" y="1744"/>
                  </a:cubicBezTo>
                  <a:cubicBezTo>
                    <a:pt x="20940" y="1744"/>
                    <a:pt x="21118" y="1721"/>
                    <a:pt x="21290" y="1689"/>
                  </a:cubicBezTo>
                  <a:cubicBezTo>
                    <a:pt x="21884" y="1552"/>
                    <a:pt x="21975" y="1096"/>
                    <a:pt x="21792" y="730"/>
                  </a:cubicBezTo>
                  <a:cubicBezTo>
                    <a:pt x="21496" y="160"/>
                    <a:pt x="20423" y="0"/>
                    <a:pt x="19670" y="0"/>
                  </a:cubicBezTo>
                  <a:close/>
                  <a:moveTo>
                    <a:pt x="2758" y="4048"/>
                  </a:moveTo>
                  <a:cubicBezTo>
                    <a:pt x="2750" y="4052"/>
                    <a:pt x="2741" y="4058"/>
                    <a:pt x="2731" y="4065"/>
                  </a:cubicBezTo>
                  <a:lnTo>
                    <a:pt x="2731" y="4065"/>
                  </a:lnTo>
                  <a:cubicBezTo>
                    <a:pt x="2732" y="4064"/>
                    <a:pt x="2733" y="4064"/>
                    <a:pt x="2733" y="4063"/>
                  </a:cubicBezTo>
                  <a:lnTo>
                    <a:pt x="2733" y="4063"/>
                  </a:lnTo>
                  <a:cubicBezTo>
                    <a:pt x="2732" y="4063"/>
                    <a:pt x="2732" y="4063"/>
                    <a:pt x="2731" y="4064"/>
                  </a:cubicBezTo>
                  <a:lnTo>
                    <a:pt x="2731" y="4064"/>
                  </a:lnTo>
                  <a:cubicBezTo>
                    <a:pt x="2741" y="4058"/>
                    <a:pt x="2750" y="4052"/>
                    <a:pt x="2758" y="4048"/>
                  </a:cubicBezTo>
                  <a:close/>
                  <a:moveTo>
                    <a:pt x="2700" y="4085"/>
                  </a:moveTo>
                  <a:lnTo>
                    <a:pt x="2700" y="4085"/>
                  </a:lnTo>
                  <a:cubicBezTo>
                    <a:pt x="2688" y="4091"/>
                    <a:pt x="2676" y="4097"/>
                    <a:pt x="2665" y="4109"/>
                  </a:cubicBezTo>
                  <a:cubicBezTo>
                    <a:pt x="2677" y="4100"/>
                    <a:pt x="2689" y="4092"/>
                    <a:pt x="2700" y="4085"/>
                  </a:cubicBezTo>
                  <a:close/>
                  <a:moveTo>
                    <a:pt x="2468" y="2668"/>
                  </a:moveTo>
                  <a:cubicBezTo>
                    <a:pt x="2288" y="2668"/>
                    <a:pt x="2093" y="2698"/>
                    <a:pt x="1889" y="2762"/>
                  </a:cubicBezTo>
                  <a:cubicBezTo>
                    <a:pt x="1181" y="2967"/>
                    <a:pt x="200" y="3424"/>
                    <a:pt x="85" y="4040"/>
                  </a:cubicBezTo>
                  <a:cubicBezTo>
                    <a:pt x="1" y="4422"/>
                    <a:pt x="192" y="4823"/>
                    <a:pt x="695" y="4823"/>
                  </a:cubicBezTo>
                  <a:cubicBezTo>
                    <a:pt x="734" y="4823"/>
                    <a:pt x="774" y="4821"/>
                    <a:pt x="816" y="4816"/>
                  </a:cubicBezTo>
                  <a:cubicBezTo>
                    <a:pt x="1204" y="4793"/>
                    <a:pt x="1569" y="4702"/>
                    <a:pt x="1911" y="4474"/>
                  </a:cubicBezTo>
                  <a:cubicBezTo>
                    <a:pt x="2003" y="4405"/>
                    <a:pt x="2071" y="4360"/>
                    <a:pt x="2163" y="4314"/>
                  </a:cubicBezTo>
                  <a:cubicBezTo>
                    <a:pt x="2188" y="4299"/>
                    <a:pt x="2206" y="4287"/>
                    <a:pt x="2218" y="4279"/>
                  </a:cubicBezTo>
                  <a:lnTo>
                    <a:pt x="2218" y="4279"/>
                  </a:lnTo>
                  <a:cubicBezTo>
                    <a:pt x="2319" y="4254"/>
                    <a:pt x="2432" y="4215"/>
                    <a:pt x="2528" y="4177"/>
                  </a:cubicBezTo>
                  <a:cubicBezTo>
                    <a:pt x="2597" y="4140"/>
                    <a:pt x="2653" y="4108"/>
                    <a:pt x="2695" y="4084"/>
                  </a:cubicBezTo>
                  <a:lnTo>
                    <a:pt x="2695" y="4084"/>
                  </a:lnTo>
                  <a:cubicBezTo>
                    <a:pt x="2698" y="4084"/>
                    <a:pt x="2701" y="4083"/>
                    <a:pt x="2704" y="4083"/>
                  </a:cubicBezTo>
                  <a:lnTo>
                    <a:pt x="2704" y="4083"/>
                  </a:lnTo>
                  <a:cubicBezTo>
                    <a:pt x="2703" y="4084"/>
                    <a:pt x="2701" y="4084"/>
                    <a:pt x="2700" y="4085"/>
                  </a:cubicBezTo>
                  <a:lnTo>
                    <a:pt x="2700" y="4085"/>
                  </a:lnTo>
                  <a:cubicBezTo>
                    <a:pt x="2702" y="4084"/>
                    <a:pt x="2704" y="4083"/>
                    <a:pt x="2706" y="4082"/>
                  </a:cubicBezTo>
                  <a:lnTo>
                    <a:pt x="2706" y="4082"/>
                  </a:lnTo>
                  <a:cubicBezTo>
                    <a:pt x="3199" y="3983"/>
                    <a:pt x="3576" y="3511"/>
                    <a:pt x="3441" y="3196"/>
                  </a:cubicBezTo>
                  <a:cubicBezTo>
                    <a:pt x="3293" y="2867"/>
                    <a:pt x="2932" y="2668"/>
                    <a:pt x="2468" y="2668"/>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8" name="Google Shape;3198;p42"/>
            <p:cNvSpPr/>
            <p:nvPr/>
          </p:nvSpPr>
          <p:spPr>
            <a:xfrm flipH="1">
              <a:off x="7124829" y="2306346"/>
              <a:ext cx="3889" cy="580"/>
            </a:xfrm>
            <a:custGeom>
              <a:avLst/>
              <a:gdLst/>
              <a:ahLst/>
              <a:cxnLst/>
              <a:rect l="l" t="t" r="r" b="b"/>
              <a:pathLst>
                <a:path w="161" h="24" extrusionOk="0">
                  <a:moveTo>
                    <a:pt x="160" y="23"/>
                  </a:moveTo>
                  <a:lnTo>
                    <a:pt x="160" y="23"/>
                  </a:lnTo>
                  <a:cubicBezTo>
                    <a:pt x="1" y="1"/>
                    <a:pt x="1" y="1"/>
                    <a:pt x="160" y="23"/>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9" name="Google Shape;3199;p42"/>
            <p:cNvSpPr/>
            <p:nvPr/>
          </p:nvSpPr>
          <p:spPr>
            <a:xfrm flipH="1">
              <a:off x="7523731" y="2367742"/>
              <a:ext cx="3019" cy="1473"/>
            </a:xfrm>
            <a:custGeom>
              <a:avLst/>
              <a:gdLst/>
              <a:ahLst/>
              <a:cxnLst/>
              <a:rect l="l" t="t" r="r" b="b"/>
              <a:pathLst>
                <a:path w="125" h="61" extrusionOk="0">
                  <a:moveTo>
                    <a:pt x="123" y="0"/>
                  </a:moveTo>
                  <a:lnTo>
                    <a:pt x="123" y="0"/>
                  </a:lnTo>
                  <a:cubicBezTo>
                    <a:pt x="122" y="0"/>
                    <a:pt x="108" y="8"/>
                    <a:pt x="81" y="24"/>
                  </a:cubicBezTo>
                  <a:lnTo>
                    <a:pt x="81" y="24"/>
                  </a:lnTo>
                  <a:cubicBezTo>
                    <a:pt x="111" y="9"/>
                    <a:pt x="125" y="0"/>
                    <a:pt x="123" y="0"/>
                  </a:cubicBezTo>
                  <a:close/>
                  <a:moveTo>
                    <a:pt x="81" y="24"/>
                  </a:moveTo>
                  <a:cubicBezTo>
                    <a:pt x="61" y="34"/>
                    <a:pt x="34" y="46"/>
                    <a:pt x="1" y="61"/>
                  </a:cubicBezTo>
                  <a:lnTo>
                    <a:pt x="24" y="61"/>
                  </a:lnTo>
                  <a:cubicBezTo>
                    <a:pt x="46" y="45"/>
                    <a:pt x="66" y="33"/>
                    <a:pt x="81" y="24"/>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0" name="Google Shape;3200;p42"/>
            <p:cNvSpPr/>
            <p:nvPr/>
          </p:nvSpPr>
          <p:spPr>
            <a:xfrm flipH="1">
              <a:off x="7537740" y="2373611"/>
              <a:ext cx="1135" cy="580"/>
            </a:xfrm>
            <a:custGeom>
              <a:avLst/>
              <a:gdLst/>
              <a:ahLst/>
              <a:cxnLst/>
              <a:rect l="l" t="t" r="r" b="b"/>
              <a:pathLst>
                <a:path w="47" h="24" extrusionOk="0">
                  <a:moveTo>
                    <a:pt x="23" y="0"/>
                  </a:moveTo>
                  <a:cubicBezTo>
                    <a:pt x="23" y="5"/>
                    <a:pt x="23" y="9"/>
                    <a:pt x="23" y="12"/>
                  </a:cubicBezTo>
                  <a:lnTo>
                    <a:pt x="23" y="12"/>
                  </a:lnTo>
                  <a:cubicBezTo>
                    <a:pt x="29" y="6"/>
                    <a:pt x="35" y="0"/>
                    <a:pt x="46" y="0"/>
                  </a:cubicBezTo>
                  <a:close/>
                  <a:moveTo>
                    <a:pt x="23" y="12"/>
                  </a:moveTo>
                  <a:cubicBezTo>
                    <a:pt x="18" y="18"/>
                    <a:pt x="12" y="23"/>
                    <a:pt x="1" y="23"/>
                  </a:cubicBezTo>
                  <a:cubicBezTo>
                    <a:pt x="19" y="23"/>
                    <a:pt x="22" y="23"/>
                    <a:pt x="23" y="12"/>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1" name="Google Shape;3201;p42"/>
            <p:cNvSpPr/>
            <p:nvPr/>
          </p:nvSpPr>
          <p:spPr>
            <a:xfrm flipH="1">
              <a:off x="7175549" y="2592312"/>
              <a:ext cx="142814" cy="79655"/>
            </a:xfrm>
            <a:custGeom>
              <a:avLst/>
              <a:gdLst/>
              <a:ahLst/>
              <a:cxnLst/>
              <a:rect l="l" t="t" r="r" b="b"/>
              <a:pathLst>
                <a:path w="5913" h="3298" extrusionOk="0">
                  <a:moveTo>
                    <a:pt x="787" y="1238"/>
                  </a:moveTo>
                  <a:cubicBezTo>
                    <a:pt x="713" y="1238"/>
                    <a:pt x="561" y="1411"/>
                    <a:pt x="389" y="1605"/>
                  </a:cubicBezTo>
                  <a:cubicBezTo>
                    <a:pt x="297" y="1696"/>
                    <a:pt x="206" y="1810"/>
                    <a:pt x="138" y="1901"/>
                  </a:cubicBezTo>
                  <a:cubicBezTo>
                    <a:pt x="69" y="1993"/>
                    <a:pt x="46" y="2084"/>
                    <a:pt x="46" y="2084"/>
                  </a:cubicBezTo>
                  <a:cubicBezTo>
                    <a:pt x="46" y="2084"/>
                    <a:pt x="46" y="2084"/>
                    <a:pt x="23" y="2130"/>
                  </a:cubicBezTo>
                  <a:cubicBezTo>
                    <a:pt x="23" y="2153"/>
                    <a:pt x="23" y="2221"/>
                    <a:pt x="1" y="2267"/>
                  </a:cubicBezTo>
                  <a:cubicBezTo>
                    <a:pt x="1" y="2404"/>
                    <a:pt x="23" y="2586"/>
                    <a:pt x="92" y="2723"/>
                  </a:cubicBezTo>
                  <a:cubicBezTo>
                    <a:pt x="212" y="2982"/>
                    <a:pt x="419" y="3120"/>
                    <a:pt x="499" y="3120"/>
                  </a:cubicBezTo>
                  <a:cubicBezTo>
                    <a:pt x="511" y="3120"/>
                    <a:pt x="520" y="3117"/>
                    <a:pt x="526" y="3111"/>
                  </a:cubicBezTo>
                  <a:cubicBezTo>
                    <a:pt x="571" y="3066"/>
                    <a:pt x="412" y="2837"/>
                    <a:pt x="389" y="2632"/>
                  </a:cubicBezTo>
                  <a:cubicBezTo>
                    <a:pt x="389" y="2518"/>
                    <a:pt x="412" y="2426"/>
                    <a:pt x="434" y="2358"/>
                  </a:cubicBezTo>
                  <a:cubicBezTo>
                    <a:pt x="457" y="2289"/>
                    <a:pt x="480" y="2244"/>
                    <a:pt x="480" y="2244"/>
                  </a:cubicBezTo>
                  <a:cubicBezTo>
                    <a:pt x="480" y="2244"/>
                    <a:pt x="480" y="2175"/>
                    <a:pt x="526" y="2107"/>
                  </a:cubicBezTo>
                  <a:cubicBezTo>
                    <a:pt x="548" y="2016"/>
                    <a:pt x="594" y="1901"/>
                    <a:pt x="663" y="1787"/>
                  </a:cubicBezTo>
                  <a:cubicBezTo>
                    <a:pt x="777" y="1536"/>
                    <a:pt x="845" y="1262"/>
                    <a:pt x="800" y="1239"/>
                  </a:cubicBezTo>
                  <a:cubicBezTo>
                    <a:pt x="796" y="1238"/>
                    <a:pt x="791" y="1238"/>
                    <a:pt x="787" y="1238"/>
                  </a:cubicBezTo>
                  <a:close/>
                  <a:moveTo>
                    <a:pt x="1941" y="2449"/>
                  </a:moveTo>
                  <a:cubicBezTo>
                    <a:pt x="1758" y="2449"/>
                    <a:pt x="1576" y="2518"/>
                    <a:pt x="1576" y="2563"/>
                  </a:cubicBezTo>
                  <a:cubicBezTo>
                    <a:pt x="1576" y="2632"/>
                    <a:pt x="1735" y="2700"/>
                    <a:pt x="1872" y="2769"/>
                  </a:cubicBezTo>
                  <a:cubicBezTo>
                    <a:pt x="2009" y="2837"/>
                    <a:pt x="2123" y="2929"/>
                    <a:pt x="2123" y="2929"/>
                  </a:cubicBezTo>
                  <a:cubicBezTo>
                    <a:pt x="2123" y="2929"/>
                    <a:pt x="2260" y="2951"/>
                    <a:pt x="2374" y="3043"/>
                  </a:cubicBezTo>
                  <a:cubicBezTo>
                    <a:pt x="2499" y="3105"/>
                    <a:pt x="2586" y="3205"/>
                    <a:pt x="2652" y="3205"/>
                  </a:cubicBezTo>
                  <a:cubicBezTo>
                    <a:pt x="2659" y="3205"/>
                    <a:pt x="2665" y="3204"/>
                    <a:pt x="2671" y="3202"/>
                  </a:cubicBezTo>
                  <a:cubicBezTo>
                    <a:pt x="2740" y="3202"/>
                    <a:pt x="2717" y="2997"/>
                    <a:pt x="2626" y="2814"/>
                  </a:cubicBezTo>
                  <a:cubicBezTo>
                    <a:pt x="2511" y="2632"/>
                    <a:pt x="2329" y="2518"/>
                    <a:pt x="2329" y="2518"/>
                  </a:cubicBezTo>
                  <a:cubicBezTo>
                    <a:pt x="2329" y="2518"/>
                    <a:pt x="2146" y="2449"/>
                    <a:pt x="1941" y="2449"/>
                  </a:cubicBezTo>
                  <a:close/>
                  <a:moveTo>
                    <a:pt x="4156" y="1"/>
                  </a:moveTo>
                  <a:cubicBezTo>
                    <a:pt x="4145" y="1"/>
                    <a:pt x="4136" y="3"/>
                    <a:pt x="4132" y="7"/>
                  </a:cubicBezTo>
                  <a:cubicBezTo>
                    <a:pt x="4109" y="53"/>
                    <a:pt x="4543" y="395"/>
                    <a:pt x="4931" y="737"/>
                  </a:cubicBezTo>
                  <a:cubicBezTo>
                    <a:pt x="5114" y="920"/>
                    <a:pt x="5273" y="1125"/>
                    <a:pt x="5342" y="1262"/>
                  </a:cubicBezTo>
                  <a:cubicBezTo>
                    <a:pt x="5387" y="1331"/>
                    <a:pt x="5410" y="1399"/>
                    <a:pt x="5410" y="1445"/>
                  </a:cubicBezTo>
                  <a:cubicBezTo>
                    <a:pt x="5433" y="1491"/>
                    <a:pt x="5433" y="1513"/>
                    <a:pt x="5433" y="1513"/>
                  </a:cubicBezTo>
                  <a:cubicBezTo>
                    <a:pt x="5433" y="1513"/>
                    <a:pt x="5479" y="1605"/>
                    <a:pt x="5456" y="1764"/>
                  </a:cubicBezTo>
                  <a:cubicBezTo>
                    <a:pt x="5433" y="1924"/>
                    <a:pt x="5365" y="2153"/>
                    <a:pt x="5250" y="2381"/>
                  </a:cubicBezTo>
                  <a:cubicBezTo>
                    <a:pt x="4999" y="2837"/>
                    <a:pt x="4634" y="3248"/>
                    <a:pt x="4703" y="3294"/>
                  </a:cubicBezTo>
                  <a:cubicBezTo>
                    <a:pt x="4704" y="3297"/>
                    <a:pt x="4707" y="3298"/>
                    <a:pt x="4711" y="3298"/>
                  </a:cubicBezTo>
                  <a:cubicBezTo>
                    <a:pt x="4777" y="3298"/>
                    <a:pt x="5180" y="2971"/>
                    <a:pt x="5502" y="2563"/>
                  </a:cubicBezTo>
                  <a:cubicBezTo>
                    <a:pt x="5684" y="2335"/>
                    <a:pt x="5821" y="2061"/>
                    <a:pt x="5867" y="1833"/>
                  </a:cubicBezTo>
                  <a:cubicBezTo>
                    <a:pt x="5890" y="1719"/>
                    <a:pt x="5912" y="1605"/>
                    <a:pt x="5890" y="1536"/>
                  </a:cubicBezTo>
                  <a:cubicBezTo>
                    <a:pt x="5890" y="1468"/>
                    <a:pt x="5890" y="1422"/>
                    <a:pt x="5890" y="1422"/>
                  </a:cubicBezTo>
                  <a:cubicBezTo>
                    <a:pt x="5890" y="1422"/>
                    <a:pt x="5867" y="1376"/>
                    <a:pt x="5844" y="1308"/>
                  </a:cubicBezTo>
                  <a:cubicBezTo>
                    <a:pt x="5821" y="1239"/>
                    <a:pt x="5775" y="1148"/>
                    <a:pt x="5707" y="1057"/>
                  </a:cubicBezTo>
                  <a:cubicBezTo>
                    <a:pt x="5570" y="851"/>
                    <a:pt x="5365" y="646"/>
                    <a:pt x="5136" y="486"/>
                  </a:cubicBezTo>
                  <a:cubicBezTo>
                    <a:pt x="4722" y="197"/>
                    <a:pt x="4271" y="1"/>
                    <a:pt x="41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2" name="Google Shape;3202;p42"/>
            <p:cNvSpPr/>
            <p:nvPr/>
          </p:nvSpPr>
          <p:spPr>
            <a:xfrm flipH="1">
              <a:off x="7044353" y="2389359"/>
              <a:ext cx="135640" cy="27341"/>
            </a:xfrm>
            <a:custGeom>
              <a:avLst/>
              <a:gdLst/>
              <a:ahLst/>
              <a:cxnLst/>
              <a:rect l="l" t="t" r="r" b="b"/>
              <a:pathLst>
                <a:path w="5616" h="1132" extrusionOk="0">
                  <a:moveTo>
                    <a:pt x="2618" y="0"/>
                  </a:moveTo>
                  <a:cubicBezTo>
                    <a:pt x="2547" y="0"/>
                    <a:pt x="2466" y="10"/>
                    <a:pt x="2375" y="10"/>
                  </a:cubicBezTo>
                  <a:cubicBezTo>
                    <a:pt x="2306" y="33"/>
                    <a:pt x="2215" y="33"/>
                    <a:pt x="2146" y="33"/>
                  </a:cubicBezTo>
                  <a:cubicBezTo>
                    <a:pt x="2055" y="56"/>
                    <a:pt x="1964" y="79"/>
                    <a:pt x="1895" y="79"/>
                  </a:cubicBezTo>
                  <a:cubicBezTo>
                    <a:pt x="1713" y="124"/>
                    <a:pt x="1530" y="170"/>
                    <a:pt x="1348" y="238"/>
                  </a:cubicBezTo>
                  <a:cubicBezTo>
                    <a:pt x="1165" y="284"/>
                    <a:pt x="1005" y="375"/>
                    <a:pt x="845" y="444"/>
                  </a:cubicBezTo>
                  <a:cubicBezTo>
                    <a:pt x="686" y="535"/>
                    <a:pt x="526" y="604"/>
                    <a:pt x="412" y="672"/>
                  </a:cubicBezTo>
                  <a:cubicBezTo>
                    <a:pt x="161" y="809"/>
                    <a:pt x="1" y="923"/>
                    <a:pt x="1" y="946"/>
                  </a:cubicBezTo>
                  <a:cubicBezTo>
                    <a:pt x="1" y="947"/>
                    <a:pt x="3" y="947"/>
                    <a:pt x="4" y="947"/>
                  </a:cubicBezTo>
                  <a:cubicBezTo>
                    <a:pt x="61" y="947"/>
                    <a:pt x="706" y="576"/>
                    <a:pt x="1393" y="398"/>
                  </a:cubicBezTo>
                  <a:cubicBezTo>
                    <a:pt x="1576" y="353"/>
                    <a:pt x="1736" y="284"/>
                    <a:pt x="1918" y="284"/>
                  </a:cubicBezTo>
                  <a:cubicBezTo>
                    <a:pt x="2009" y="261"/>
                    <a:pt x="2078" y="238"/>
                    <a:pt x="2169" y="238"/>
                  </a:cubicBezTo>
                  <a:cubicBezTo>
                    <a:pt x="2238" y="238"/>
                    <a:pt x="2306" y="238"/>
                    <a:pt x="2375" y="216"/>
                  </a:cubicBezTo>
                  <a:lnTo>
                    <a:pt x="2694" y="216"/>
                  </a:lnTo>
                  <a:cubicBezTo>
                    <a:pt x="2786" y="238"/>
                    <a:pt x="2831" y="238"/>
                    <a:pt x="2831" y="238"/>
                  </a:cubicBezTo>
                  <a:lnTo>
                    <a:pt x="2945" y="238"/>
                  </a:lnTo>
                  <a:cubicBezTo>
                    <a:pt x="3037" y="238"/>
                    <a:pt x="3151" y="261"/>
                    <a:pt x="3288" y="284"/>
                  </a:cubicBezTo>
                  <a:cubicBezTo>
                    <a:pt x="3402" y="307"/>
                    <a:pt x="3562" y="330"/>
                    <a:pt x="3744" y="375"/>
                  </a:cubicBezTo>
                  <a:cubicBezTo>
                    <a:pt x="3904" y="421"/>
                    <a:pt x="4087" y="444"/>
                    <a:pt x="4269" y="512"/>
                  </a:cubicBezTo>
                  <a:cubicBezTo>
                    <a:pt x="4612" y="627"/>
                    <a:pt x="4954" y="763"/>
                    <a:pt x="5205" y="900"/>
                  </a:cubicBezTo>
                  <a:cubicBezTo>
                    <a:pt x="5414" y="1026"/>
                    <a:pt x="5565" y="1132"/>
                    <a:pt x="5607" y="1132"/>
                  </a:cubicBezTo>
                  <a:cubicBezTo>
                    <a:pt x="5611" y="1132"/>
                    <a:pt x="5614" y="1131"/>
                    <a:pt x="5616" y="1129"/>
                  </a:cubicBezTo>
                  <a:cubicBezTo>
                    <a:pt x="5616" y="1106"/>
                    <a:pt x="5479" y="992"/>
                    <a:pt x="5251" y="809"/>
                  </a:cubicBezTo>
                  <a:cubicBezTo>
                    <a:pt x="5000" y="672"/>
                    <a:pt x="4657" y="490"/>
                    <a:pt x="4315" y="353"/>
                  </a:cubicBezTo>
                  <a:cubicBezTo>
                    <a:pt x="4132" y="284"/>
                    <a:pt x="3950" y="238"/>
                    <a:pt x="3790" y="193"/>
                  </a:cubicBezTo>
                  <a:cubicBezTo>
                    <a:pt x="3607" y="124"/>
                    <a:pt x="3447" y="102"/>
                    <a:pt x="3310" y="79"/>
                  </a:cubicBezTo>
                  <a:cubicBezTo>
                    <a:pt x="3174" y="33"/>
                    <a:pt x="3059" y="10"/>
                    <a:pt x="2968" y="10"/>
                  </a:cubicBezTo>
                  <a:lnTo>
                    <a:pt x="2717" y="10"/>
                  </a:lnTo>
                  <a:cubicBezTo>
                    <a:pt x="2687" y="3"/>
                    <a:pt x="2654" y="0"/>
                    <a:pt x="26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3" name="Google Shape;3203;p42"/>
            <p:cNvSpPr/>
            <p:nvPr/>
          </p:nvSpPr>
          <p:spPr>
            <a:xfrm flipH="1">
              <a:off x="7031672" y="2432640"/>
              <a:ext cx="125158" cy="127453"/>
            </a:xfrm>
            <a:custGeom>
              <a:avLst/>
              <a:gdLst/>
              <a:ahLst/>
              <a:cxnLst/>
              <a:rect l="l" t="t" r="r" b="b"/>
              <a:pathLst>
                <a:path w="5182" h="5277" extrusionOk="0">
                  <a:moveTo>
                    <a:pt x="2533" y="1"/>
                  </a:moveTo>
                  <a:cubicBezTo>
                    <a:pt x="2360" y="1"/>
                    <a:pt x="2185" y="22"/>
                    <a:pt x="2009" y="67"/>
                  </a:cubicBezTo>
                  <a:cubicBezTo>
                    <a:pt x="754" y="409"/>
                    <a:pt x="0" y="1825"/>
                    <a:pt x="343" y="3240"/>
                  </a:cubicBezTo>
                  <a:cubicBezTo>
                    <a:pt x="616" y="4450"/>
                    <a:pt x="1590" y="5276"/>
                    <a:pt x="2638" y="5276"/>
                  </a:cubicBezTo>
                  <a:cubicBezTo>
                    <a:pt x="2815" y="5276"/>
                    <a:pt x="2995" y="5252"/>
                    <a:pt x="3173" y="5203"/>
                  </a:cubicBezTo>
                  <a:cubicBezTo>
                    <a:pt x="4429" y="4860"/>
                    <a:pt x="5182" y="3445"/>
                    <a:pt x="4839" y="2030"/>
                  </a:cubicBezTo>
                  <a:cubicBezTo>
                    <a:pt x="4565" y="813"/>
                    <a:pt x="3597" y="1"/>
                    <a:pt x="253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4" name="Google Shape;3204;p42"/>
            <p:cNvSpPr/>
            <p:nvPr/>
          </p:nvSpPr>
          <p:spPr>
            <a:xfrm flipH="1">
              <a:off x="6997497" y="2398078"/>
              <a:ext cx="212252" cy="209668"/>
            </a:xfrm>
            <a:custGeom>
              <a:avLst/>
              <a:gdLst/>
              <a:ahLst/>
              <a:cxnLst/>
              <a:rect l="l" t="t" r="r" b="b"/>
              <a:pathLst>
                <a:path w="8788" h="8681" extrusionOk="0">
                  <a:moveTo>
                    <a:pt x="4853" y="0"/>
                  </a:moveTo>
                  <a:cubicBezTo>
                    <a:pt x="4329" y="0"/>
                    <a:pt x="3813" y="96"/>
                    <a:pt x="3333" y="311"/>
                  </a:cubicBezTo>
                  <a:cubicBezTo>
                    <a:pt x="548" y="1521"/>
                    <a:pt x="0" y="4602"/>
                    <a:pt x="617" y="6474"/>
                  </a:cubicBezTo>
                  <a:cubicBezTo>
                    <a:pt x="1132" y="8005"/>
                    <a:pt x="2352" y="8680"/>
                    <a:pt x="3749" y="8680"/>
                  </a:cubicBezTo>
                  <a:cubicBezTo>
                    <a:pt x="4455" y="8680"/>
                    <a:pt x="5207" y="8508"/>
                    <a:pt x="5935" y="8186"/>
                  </a:cubicBezTo>
                  <a:cubicBezTo>
                    <a:pt x="7510" y="7478"/>
                    <a:pt x="8605" y="5903"/>
                    <a:pt x="8742" y="4191"/>
                  </a:cubicBezTo>
                  <a:cubicBezTo>
                    <a:pt x="8788" y="3666"/>
                    <a:pt x="8697" y="3050"/>
                    <a:pt x="8491" y="2457"/>
                  </a:cubicBezTo>
                  <a:cubicBezTo>
                    <a:pt x="8103" y="1361"/>
                    <a:pt x="7145" y="425"/>
                    <a:pt x="6117" y="174"/>
                  </a:cubicBezTo>
                  <a:cubicBezTo>
                    <a:pt x="5700" y="62"/>
                    <a:pt x="5274" y="0"/>
                    <a:pt x="48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5" name="Google Shape;3205;p42"/>
            <p:cNvSpPr/>
            <p:nvPr/>
          </p:nvSpPr>
          <p:spPr>
            <a:xfrm flipH="1">
              <a:off x="6996941" y="2420274"/>
              <a:ext cx="206745" cy="191674"/>
            </a:xfrm>
            <a:custGeom>
              <a:avLst/>
              <a:gdLst/>
              <a:ahLst/>
              <a:cxnLst/>
              <a:rect l="l" t="t" r="r" b="b"/>
              <a:pathLst>
                <a:path w="8560" h="7936" extrusionOk="0">
                  <a:moveTo>
                    <a:pt x="4326" y="0"/>
                  </a:moveTo>
                  <a:cubicBezTo>
                    <a:pt x="4021" y="0"/>
                    <a:pt x="3711" y="40"/>
                    <a:pt x="3401" y="123"/>
                  </a:cubicBezTo>
                  <a:cubicBezTo>
                    <a:pt x="1758" y="556"/>
                    <a:pt x="571" y="2519"/>
                    <a:pt x="251" y="4300"/>
                  </a:cubicBezTo>
                  <a:cubicBezTo>
                    <a:pt x="0" y="5623"/>
                    <a:pt x="754" y="6719"/>
                    <a:pt x="1712" y="7381"/>
                  </a:cubicBezTo>
                  <a:cubicBezTo>
                    <a:pt x="2339" y="7782"/>
                    <a:pt x="2959" y="7935"/>
                    <a:pt x="3594" y="7935"/>
                  </a:cubicBezTo>
                  <a:cubicBezTo>
                    <a:pt x="4116" y="7935"/>
                    <a:pt x="4649" y="7832"/>
                    <a:pt x="5204" y="7678"/>
                  </a:cubicBezTo>
                  <a:cubicBezTo>
                    <a:pt x="7259" y="7130"/>
                    <a:pt x="8560" y="5372"/>
                    <a:pt x="8058" y="3136"/>
                  </a:cubicBezTo>
                  <a:cubicBezTo>
                    <a:pt x="7612" y="1255"/>
                    <a:pt x="6047" y="0"/>
                    <a:pt x="432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6" name="Google Shape;3206;p42"/>
            <p:cNvSpPr/>
            <p:nvPr/>
          </p:nvSpPr>
          <p:spPr>
            <a:xfrm flipH="1">
              <a:off x="7039377" y="2430418"/>
              <a:ext cx="154938" cy="159286"/>
            </a:xfrm>
            <a:custGeom>
              <a:avLst/>
              <a:gdLst/>
              <a:ahLst/>
              <a:cxnLst/>
              <a:rect l="l" t="t" r="r" b="b"/>
              <a:pathLst>
                <a:path w="6415" h="6595" extrusionOk="0">
                  <a:moveTo>
                    <a:pt x="3272" y="1"/>
                  </a:moveTo>
                  <a:cubicBezTo>
                    <a:pt x="3157" y="1"/>
                    <a:pt x="3040" y="8"/>
                    <a:pt x="2922" y="22"/>
                  </a:cubicBezTo>
                  <a:cubicBezTo>
                    <a:pt x="1233" y="228"/>
                    <a:pt x="0" y="1848"/>
                    <a:pt x="160" y="3674"/>
                  </a:cubicBezTo>
                  <a:cubicBezTo>
                    <a:pt x="309" y="5351"/>
                    <a:pt x="1603" y="6594"/>
                    <a:pt x="3142" y="6594"/>
                  </a:cubicBezTo>
                  <a:cubicBezTo>
                    <a:pt x="3258" y="6594"/>
                    <a:pt x="3375" y="6587"/>
                    <a:pt x="3493" y="6573"/>
                  </a:cubicBezTo>
                  <a:cubicBezTo>
                    <a:pt x="5182" y="6368"/>
                    <a:pt x="6414" y="4724"/>
                    <a:pt x="6254" y="2921"/>
                  </a:cubicBezTo>
                  <a:cubicBezTo>
                    <a:pt x="6106" y="1244"/>
                    <a:pt x="4812" y="1"/>
                    <a:pt x="327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7" name="Google Shape;3207;p42"/>
            <p:cNvSpPr/>
            <p:nvPr/>
          </p:nvSpPr>
          <p:spPr>
            <a:xfrm flipH="1">
              <a:off x="7080171" y="2459763"/>
              <a:ext cx="86587" cy="89461"/>
            </a:xfrm>
            <a:custGeom>
              <a:avLst/>
              <a:gdLst/>
              <a:ahLst/>
              <a:cxnLst/>
              <a:rect l="l" t="t" r="r" b="b"/>
              <a:pathLst>
                <a:path w="3585" h="3704" extrusionOk="0">
                  <a:moveTo>
                    <a:pt x="1852" y="0"/>
                  </a:moveTo>
                  <a:cubicBezTo>
                    <a:pt x="1776" y="0"/>
                    <a:pt x="1699" y="6"/>
                    <a:pt x="1621" y="17"/>
                  </a:cubicBezTo>
                  <a:cubicBezTo>
                    <a:pt x="685" y="131"/>
                    <a:pt x="1" y="1044"/>
                    <a:pt x="69" y="2048"/>
                  </a:cubicBezTo>
                  <a:cubicBezTo>
                    <a:pt x="154" y="3004"/>
                    <a:pt x="892" y="3703"/>
                    <a:pt x="1767" y="3703"/>
                  </a:cubicBezTo>
                  <a:cubicBezTo>
                    <a:pt x="1832" y="3703"/>
                    <a:pt x="1897" y="3700"/>
                    <a:pt x="1964" y="3692"/>
                  </a:cubicBezTo>
                  <a:cubicBezTo>
                    <a:pt x="2899" y="3578"/>
                    <a:pt x="3584" y="2665"/>
                    <a:pt x="3516" y="1637"/>
                  </a:cubicBezTo>
                  <a:cubicBezTo>
                    <a:pt x="3432" y="694"/>
                    <a:pt x="2712" y="0"/>
                    <a:pt x="185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8" name="Google Shape;3208;p42"/>
            <p:cNvSpPr/>
            <p:nvPr/>
          </p:nvSpPr>
          <p:spPr>
            <a:xfrm flipH="1">
              <a:off x="7039377" y="2450247"/>
              <a:ext cx="143925" cy="139457"/>
            </a:xfrm>
            <a:custGeom>
              <a:avLst/>
              <a:gdLst/>
              <a:ahLst/>
              <a:cxnLst/>
              <a:rect l="l" t="t" r="r" b="b"/>
              <a:pathLst>
                <a:path w="5959" h="5774" extrusionOk="0">
                  <a:moveTo>
                    <a:pt x="4794" y="0"/>
                  </a:moveTo>
                  <a:cubicBezTo>
                    <a:pt x="4954" y="342"/>
                    <a:pt x="5068" y="730"/>
                    <a:pt x="5091" y="1118"/>
                  </a:cubicBezTo>
                  <a:cubicBezTo>
                    <a:pt x="5251" y="2944"/>
                    <a:pt x="4018" y="4565"/>
                    <a:pt x="2329" y="4770"/>
                  </a:cubicBezTo>
                  <a:cubicBezTo>
                    <a:pt x="2212" y="4786"/>
                    <a:pt x="2095" y="4793"/>
                    <a:pt x="1978" y="4793"/>
                  </a:cubicBezTo>
                  <a:cubicBezTo>
                    <a:pt x="1237" y="4793"/>
                    <a:pt x="534" y="4488"/>
                    <a:pt x="1" y="3994"/>
                  </a:cubicBezTo>
                  <a:lnTo>
                    <a:pt x="1" y="3994"/>
                  </a:lnTo>
                  <a:cubicBezTo>
                    <a:pt x="500" y="5054"/>
                    <a:pt x="1528" y="5773"/>
                    <a:pt x="2690" y="5773"/>
                  </a:cubicBezTo>
                  <a:cubicBezTo>
                    <a:pt x="2804" y="5773"/>
                    <a:pt x="2920" y="5766"/>
                    <a:pt x="3037" y="5752"/>
                  </a:cubicBezTo>
                  <a:cubicBezTo>
                    <a:pt x="4726" y="5547"/>
                    <a:pt x="5958" y="3903"/>
                    <a:pt x="5798" y="2100"/>
                  </a:cubicBezTo>
                  <a:cubicBezTo>
                    <a:pt x="5730" y="1255"/>
                    <a:pt x="5342" y="502"/>
                    <a:pt x="479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9" name="Google Shape;3209;p42"/>
            <p:cNvSpPr/>
            <p:nvPr/>
          </p:nvSpPr>
          <p:spPr>
            <a:xfrm flipH="1">
              <a:off x="7036525" y="2468900"/>
              <a:ext cx="44874" cy="45947"/>
            </a:xfrm>
            <a:custGeom>
              <a:avLst/>
              <a:gdLst/>
              <a:ahLst/>
              <a:cxnLst/>
              <a:rect l="l" t="t" r="r" b="b"/>
              <a:pathLst>
                <a:path w="2718" h="2783" extrusionOk="0">
                  <a:moveTo>
                    <a:pt x="1410" y="0"/>
                  </a:moveTo>
                  <a:cubicBezTo>
                    <a:pt x="1359" y="0"/>
                    <a:pt x="1308" y="4"/>
                    <a:pt x="1256" y="10"/>
                  </a:cubicBezTo>
                  <a:cubicBezTo>
                    <a:pt x="526" y="79"/>
                    <a:pt x="1" y="786"/>
                    <a:pt x="69" y="1540"/>
                  </a:cubicBezTo>
                  <a:cubicBezTo>
                    <a:pt x="133" y="2259"/>
                    <a:pt x="686" y="2782"/>
                    <a:pt x="1331" y="2782"/>
                  </a:cubicBezTo>
                  <a:cubicBezTo>
                    <a:pt x="1381" y="2782"/>
                    <a:pt x="1433" y="2779"/>
                    <a:pt x="1485" y="2772"/>
                  </a:cubicBezTo>
                  <a:cubicBezTo>
                    <a:pt x="2192" y="2681"/>
                    <a:pt x="2717" y="1996"/>
                    <a:pt x="2649" y="1220"/>
                  </a:cubicBezTo>
                  <a:cubicBezTo>
                    <a:pt x="2585" y="522"/>
                    <a:pt x="2051" y="0"/>
                    <a:pt x="141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0" name="Google Shape;3210;p42"/>
            <p:cNvSpPr/>
            <p:nvPr/>
          </p:nvSpPr>
          <p:spPr>
            <a:xfrm flipH="1">
              <a:off x="7440164" y="2437495"/>
              <a:ext cx="178656" cy="104822"/>
            </a:xfrm>
            <a:custGeom>
              <a:avLst/>
              <a:gdLst/>
              <a:ahLst/>
              <a:cxnLst/>
              <a:rect l="l" t="t" r="r" b="b"/>
              <a:pathLst>
                <a:path w="7397" h="4340" extrusionOk="0">
                  <a:moveTo>
                    <a:pt x="5249" y="0"/>
                  </a:moveTo>
                  <a:cubicBezTo>
                    <a:pt x="5196" y="0"/>
                    <a:pt x="5144" y="1"/>
                    <a:pt x="5091" y="3"/>
                  </a:cubicBezTo>
                  <a:cubicBezTo>
                    <a:pt x="4497" y="26"/>
                    <a:pt x="3904" y="140"/>
                    <a:pt x="3470" y="300"/>
                  </a:cubicBezTo>
                  <a:cubicBezTo>
                    <a:pt x="3265" y="368"/>
                    <a:pt x="3082" y="437"/>
                    <a:pt x="2968" y="505"/>
                  </a:cubicBezTo>
                  <a:cubicBezTo>
                    <a:pt x="2854" y="551"/>
                    <a:pt x="2786" y="596"/>
                    <a:pt x="2786" y="596"/>
                  </a:cubicBezTo>
                  <a:cubicBezTo>
                    <a:pt x="2786" y="596"/>
                    <a:pt x="2717" y="619"/>
                    <a:pt x="2603" y="688"/>
                  </a:cubicBezTo>
                  <a:cubicBezTo>
                    <a:pt x="2489" y="756"/>
                    <a:pt x="2329" y="848"/>
                    <a:pt x="2124" y="985"/>
                  </a:cubicBezTo>
                  <a:cubicBezTo>
                    <a:pt x="1758" y="1258"/>
                    <a:pt x="1279" y="1624"/>
                    <a:pt x="914" y="2103"/>
                  </a:cubicBezTo>
                  <a:cubicBezTo>
                    <a:pt x="526" y="2605"/>
                    <a:pt x="229" y="3130"/>
                    <a:pt x="138" y="3587"/>
                  </a:cubicBezTo>
                  <a:cubicBezTo>
                    <a:pt x="47" y="3815"/>
                    <a:pt x="47" y="3997"/>
                    <a:pt x="24" y="4134"/>
                  </a:cubicBezTo>
                  <a:cubicBezTo>
                    <a:pt x="1" y="4271"/>
                    <a:pt x="1" y="4340"/>
                    <a:pt x="24" y="4340"/>
                  </a:cubicBezTo>
                  <a:cubicBezTo>
                    <a:pt x="24" y="4340"/>
                    <a:pt x="47" y="4271"/>
                    <a:pt x="69" y="4134"/>
                  </a:cubicBezTo>
                  <a:cubicBezTo>
                    <a:pt x="115" y="4020"/>
                    <a:pt x="115" y="3838"/>
                    <a:pt x="206" y="3609"/>
                  </a:cubicBezTo>
                  <a:cubicBezTo>
                    <a:pt x="343" y="3199"/>
                    <a:pt x="663" y="2674"/>
                    <a:pt x="1028" y="2217"/>
                  </a:cubicBezTo>
                  <a:cubicBezTo>
                    <a:pt x="1416" y="1761"/>
                    <a:pt x="1895" y="1418"/>
                    <a:pt x="2238" y="1167"/>
                  </a:cubicBezTo>
                  <a:cubicBezTo>
                    <a:pt x="2443" y="1053"/>
                    <a:pt x="2603" y="962"/>
                    <a:pt x="2694" y="893"/>
                  </a:cubicBezTo>
                  <a:cubicBezTo>
                    <a:pt x="2808" y="825"/>
                    <a:pt x="2877" y="802"/>
                    <a:pt x="2877" y="802"/>
                  </a:cubicBezTo>
                  <a:cubicBezTo>
                    <a:pt x="2877" y="802"/>
                    <a:pt x="2945" y="779"/>
                    <a:pt x="3059" y="711"/>
                  </a:cubicBezTo>
                  <a:cubicBezTo>
                    <a:pt x="3174" y="665"/>
                    <a:pt x="3333" y="574"/>
                    <a:pt x="3539" y="505"/>
                  </a:cubicBezTo>
                  <a:cubicBezTo>
                    <a:pt x="3950" y="345"/>
                    <a:pt x="4520" y="208"/>
                    <a:pt x="5114" y="163"/>
                  </a:cubicBezTo>
                  <a:cubicBezTo>
                    <a:pt x="5186" y="160"/>
                    <a:pt x="5259" y="158"/>
                    <a:pt x="5332" y="158"/>
                  </a:cubicBezTo>
                  <a:cubicBezTo>
                    <a:pt x="5832" y="158"/>
                    <a:pt x="6330" y="226"/>
                    <a:pt x="6689" y="345"/>
                  </a:cubicBezTo>
                  <a:cubicBezTo>
                    <a:pt x="7069" y="472"/>
                    <a:pt x="7332" y="599"/>
                    <a:pt x="7369" y="599"/>
                  </a:cubicBezTo>
                  <a:cubicBezTo>
                    <a:pt x="7372" y="599"/>
                    <a:pt x="7373" y="598"/>
                    <a:pt x="7373" y="596"/>
                  </a:cubicBezTo>
                  <a:cubicBezTo>
                    <a:pt x="7396" y="596"/>
                    <a:pt x="7328" y="551"/>
                    <a:pt x="7214" y="482"/>
                  </a:cubicBezTo>
                  <a:cubicBezTo>
                    <a:pt x="7100" y="437"/>
                    <a:pt x="6940" y="323"/>
                    <a:pt x="6712" y="254"/>
                  </a:cubicBezTo>
                  <a:cubicBezTo>
                    <a:pt x="6336" y="108"/>
                    <a:pt x="5808" y="0"/>
                    <a:pt x="52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1" name="Google Shape;3211;p42"/>
            <p:cNvSpPr/>
            <p:nvPr/>
          </p:nvSpPr>
          <p:spPr>
            <a:xfrm flipH="1">
              <a:off x="7382826" y="2453991"/>
              <a:ext cx="245897" cy="212083"/>
            </a:xfrm>
            <a:custGeom>
              <a:avLst/>
              <a:gdLst/>
              <a:ahLst/>
              <a:cxnLst/>
              <a:rect l="l" t="t" r="r" b="b"/>
              <a:pathLst>
                <a:path w="10181" h="8781" extrusionOk="0">
                  <a:moveTo>
                    <a:pt x="4659" y="0"/>
                  </a:moveTo>
                  <a:cubicBezTo>
                    <a:pt x="3753" y="0"/>
                    <a:pt x="2885" y="234"/>
                    <a:pt x="2146" y="667"/>
                  </a:cubicBezTo>
                  <a:cubicBezTo>
                    <a:pt x="1278" y="1192"/>
                    <a:pt x="593" y="1991"/>
                    <a:pt x="251" y="3063"/>
                  </a:cubicBezTo>
                  <a:cubicBezTo>
                    <a:pt x="0" y="3839"/>
                    <a:pt x="68" y="4707"/>
                    <a:pt x="320" y="5460"/>
                  </a:cubicBezTo>
                  <a:cubicBezTo>
                    <a:pt x="959" y="7240"/>
                    <a:pt x="2648" y="8450"/>
                    <a:pt x="4497" y="8701"/>
                  </a:cubicBezTo>
                  <a:cubicBezTo>
                    <a:pt x="4858" y="8754"/>
                    <a:pt x="5218" y="8781"/>
                    <a:pt x="5571" y="8781"/>
                  </a:cubicBezTo>
                  <a:cubicBezTo>
                    <a:pt x="7800" y="8781"/>
                    <a:pt x="9738" y="7719"/>
                    <a:pt x="9975" y="5551"/>
                  </a:cubicBezTo>
                  <a:cubicBezTo>
                    <a:pt x="10180" y="3497"/>
                    <a:pt x="8788" y="530"/>
                    <a:pt x="5387" y="50"/>
                  </a:cubicBezTo>
                  <a:cubicBezTo>
                    <a:pt x="5143" y="17"/>
                    <a:pt x="4899" y="0"/>
                    <a:pt x="465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2" name="Google Shape;3212;p42"/>
            <p:cNvSpPr/>
            <p:nvPr/>
          </p:nvSpPr>
          <p:spPr>
            <a:xfrm flipH="1">
              <a:off x="7377319" y="2475583"/>
              <a:ext cx="232661" cy="195732"/>
            </a:xfrm>
            <a:custGeom>
              <a:avLst/>
              <a:gdLst/>
              <a:ahLst/>
              <a:cxnLst/>
              <a:rect l="l" t="t" r="r" b="b"/>
              <a:pathLst>
                <a:path w="9633" h="8104" extrusionOk="0">
                  <a:moveTo>
                    <a:pt x="4428" y="1"/>
                  </a:moveTo>
                  <a:cubicBezTo>
                    <a:pt x="1986" y="1"/>
                    <a:pt x="0" y="1918"/>
                    <a:pt x="0" y="4292"/>
                  </a:cubicBezTo>
                  <a:cubicBezTo>
                    <a:pt x="0" y="6666"/>
                    <a:pt x="1917" y="8104"/>
                    <a:pt x="4360" y="8104"/>
                  </a:cubicBezTo>
                  <a:cubicBezTo>
                    <a:pt x="5798" y="8104"/>
                    <a:pt x="7099" y="7899"/>
                    <a:pt x="8149" y="6849"/>
                  </a:cubicBezTo>
                  <a:cubicBezTo>
                    <a:pt x="9085" y="5936"/>
                    <a:pt x="9632" y="4612"/>
                    <a:pt x="9016" y="3356"/>
                  </a:cubicBezTo>
                  <a:cubicBezTo>
                    <a:pt x="8194" y="1644"/>
                    <a:pt x="6391" y="1"/>
                    <a:pt x="442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3" name="Google Shape;3213;p42"/>
            <p:cNvSpPr/>
            <p:nvPr/>
          </p:nvSpPr>
          <p:spPr>
            <a:xfrm flipH="1">
              <a:off x="7436299" y="2480051"/>
              <a:ext cx="169840" cy="165324"/>
            </a:xfrm>
            <a:custGeom>
              <a:avLst/>
              <a:gdLst/>
              <a:ahLst/>
              <a:cxnLst/>
              <a:rect l="l" t="t" r="r" b="b"/>
              <a:pathLst>
                <a:path w="7032" h="6845" extrusionOk="0">
                  <a:moveTo>
                    <a:pt x="3569" y="1"/>
                  </a:moveTo>
                  <a:cubicBezTo>
                    <a:pt x="3446" y="1"/>
                    <a:pt x="3322" y="8"/>
                    <a:pt x="3196" y="21"/>
                  </a:cubicBezTo>
                  <a:cubicBezTo>
                    <a:pt x="1348" y="227"/>
                    <a:pt x="1" y="1939"/>
                    <a:pt x="161" y="3810"/>
                  </a:cubicBezTo>
                  <a:cubicBezTo>
                    <a:pt x="331" y="5555"/>
                    <a:pt x="1771" y="6844"/>
                    <a:pt x="3463" y="6844"/>
                  </a:cubicBezTo>
                  <a:cubicBezTo>
                    <a:pt x="3586" y="6844"/>
                    <a:pt x="3710" y="6837"/>
                    <a:pt x="3835" y="6823"/>
                  </a:cubicBezTo>
                  <a:cubicBezTo>
                    <a:pt x="5684" y="6595"/>
                    <a:pt x="7031" y="4906"/>
                    <a:pt x="6871" y="3034"/>
                  </a:cubicBezTo>
                  <a:cubicBezTo>
                    <a:pt x="6701" y="1289"/>
                    <a:pt x="5261" y="1"/>
                    <a:pt x="356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4" name="Google Shape;3214;p42"/>
            <p:cNvSpPr/>
            <p:nvPr/>
          </p:nvSpPr>
          <p:spPr>
            <a:xfrm flipH="1">
              <a:off x="7480402" y="2510049"/>
              <a:ext cx="95958" cy="93204"/>
            </a:xfrm>
            <a:custGeom>
              <a:avLst/>
              <a:gdLst/>
              <a:ahLst/>
              <a:cxnLst/>
              <a:rect l="l" t="t" r="r" b="b"/>
              <a:pathLst>
                <a:path w="3973" h="3859" extrusionOk="0">
                  <a:moveTo>
                    <a:pt x="2013" y="1"/>
                  </a:moveTo>
                  <a:cubicBezTo>
                    <a:pt x="1944" y="1"/>
                    <a:pt x="1874" y="4"/>
                    <a:pt x="1804" y="12"/>
                  </a:cubicBezTo>
                  <a:cubicBezTo>
                    <a:pt x="776" y="149"/>
                    <a:pt x="0" y="1085"/>
                    <a:pt x="92" y="2158"/>
                  </a:cubicBezTo>
                  <a:cubicBezTo>
                    <a:pt x="198" y="3137"/>
                    <a:pt x="1000" y="3858"/>
                    <a:pt x="1959" y="3858"/>
                  </a:cubicBezTo>
                  <a:cubicBezTo>
                    <a:pt x="2028" y="3858"/>
                    <a:pt x="2098" y="3854"/>
                    <a:pt x="2169" y="3847"/>
                  </a:cubicBezTo>
                  <a:cubicBezTo>
                    <a:pt x="3196" y="3732"/>
                    <a:pt x="3972" y="2774"/>
                    <a:pt x="3858" y="1724"/>
                  </a:cubicBezTo>
                  <a:cubicBezTo>
                    <a:pt x="3773" y="723"/>
                    <a:pt x="2973" y="1"/>
                    <a:pt x="20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5" name="Google Shape;3215;p42"/>
            <p:cNvSpPr/>
            <p:nvPr/>
          </p:nvSpPr>
          <p:spPr>
            <a:xfrm flipH="1">
              <a:off x="7436299" y="2500412"/>
              <a:ext cx="157692" cy="144963"/>
            </a:xfrm>
            <a:custGeom>
              <a:avLst/>
              <a:gdLst/>
              <a:ahLst/>
              <a:cxnLst/>
              <a:rect l="l" t="t" r="r" b="b"/>
              <a:pathLst>
                <a:path w="6529" h="6002" extrusionOk="0">
                  <a:moveTo>
                    <a:pt x="5250" y="0"/>
                  </a:moveTo>
                  <a:lnTo>
                    <a:pt x="5250" y="0"/>
                  </a:lnTo>
                  <a:cubicBezTo>
                    <a:pt x="5432" y="365"/>
                    <a:pt x="5547" y="753"/>
                    <a:pt x="5592" y="1187"/>
                  </a:cubicBezTo>
                  <a:cubicBezTo>
                    <a:pt x="5775" y="3059"/>
                    <a:pt x="4405" y="4748"/>
                    <a:pt x="2556" y="4953"/>
                  </a:cubicBezTo>
                  <a:cubicBezTo>
                    <a:pt x="2428" y="4969"/>
                    <a:pt x="2300" y="4976"/>
                    <a:pt x="2173" y="4976"/>
                  </a:cubicBezTo>
                  <a:cubicBezTo>
                    <a:pt x="1356" y="4976"/>
                    <a:pt x="593" y="4665"/>
                    <a:pt x="0" y="4131"/>
                  </a:cubicBezTo>
                  <a:lnTo>
                    <a:pt x="0" y="4131"/>
                  </a:lnTo>
                  <a:cubicBezTo>
                    <a:pt x="542" y="5256"/>
                    <a:pt x="1673" y="6001"/>
                    <a:pt x="2959" y="6001"/>
                  </a:cubicBezTo>
                  <a:cubicBezTo>
                    <a:pt x="3082" y="6001"/>
                    <a:pt x="3207" y="5994"/>
                    <a:pt x="3332" y="5980"/>
                  </a:cubicBezTo>
                  <a:cubicBezTo>
                    <a:pt x="5181" y="5752"/>
                    <a:pt x="6528" y="4063"/>
                    <a:pt x="6368" y="2191"/>
                  </a:cubicBezTo>
                  <a:cubicBezTo>
                    <a:pt x="6277" y="1301"/>
                    <a:pt x="5866" y="548"/>
                    <a:pt x="525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6" name="Google Shape;3216;p42"/>
            <p:cNvSpPr/>
            <p:nvPr/>
          </p:nvSpPr>
          <p:spPr>
            <a:xfrm flipH="1">
              <a:off x="7432978" y="2519775"/>
              <a:ext cx="48571" cy="47373"/>
            </a:xfrm>
            <a:custGeom>
              <a:avLst/>
              <a:gdLst/>
              <a:ahLst/>
              <a:cxnLst/>
              <a:rect l="l" t="t" r="r" b="b"/>
              <a:pathLst>
                <a:path w="2968" h="2893" extrusionOk="0">
                  <a:moveTo>
                    <a:pt x="1473" y="1"/>
                  </a:moveTo>
                  <a:cubicBezTo>
                    <a:pt x="1431" y="1"/>
                    <a:pt x="1389" y="3"/>
                    <a:pt x="1347" y="6"/>
                  </a:cubicBezTo>
                  <a:cubicBezTo>
                    <a:pt x="571" y="98"/>
                    <a:pt x="0" y="828"/>
                    <a:pt x="69" y="1604"/>
                  </a:cubicBezTo>
                  <a:cubicBezTo>
                    <a:pt x="132" y="2347"/>
                    <a:pt x="728" y="2892"/>
                    <a:pt x="1453" y="2892"/>
                  </a:cubicBezTo>
                  <a:cubicBezTo>
                    <a:pt x="1508" y="2892"/>
                    <a:pt x="1564" y="2889"/>
                    <a:pt x="1621" y="2882"/>
                  </a:cubicBezTo>
                  <a:cubicBezTo>
                    <a:pt x="2397" y="2791"/>
                    <a:pt x="2967" y="2084"/>
                    <a:pt x="2899" y="1285"/>
                  </a:cubicBezTo>
                  <a:cubicBezTo>
                    <a:pt x="2834" y="551"/>
                    <a:pt x="2198" y="1"/>
                    <a:pt x="147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7" name="Google Shape;3217;p42"/>
            <p:cNvSpPr/>
            <p:nvPr/>
          </p:nvSpPr>
          <p:spPr>
            <a:xfrm flipH="1">
              <a:off x="7149078" y="2674575"/>
              <a:ext cx="210078" cy="94340"/>
            </a:xfrm>
            <a:custGeom>
              <a:avLst/>
              <a:gdLst/>
              <a:ahLst/>
              <a:cxnLst/>
              <a:rect l="l" t="t" r="r" b="b"/>
              <a:pathLst>
                <a:path w="8698" h="3906" extrusionOk="0">
                  <a:moveTo>
                    <a:pt x="7273" y="0"/>
                  </a:moveTo>
                  <a:cubicBezTo>
                    <a:pt x="7269" y="0"/>
                    <a:pt x="7264" y="1"/>
                    <a:pt x="7259" y="2"/>
                  </a:cubicBezTo>
                  <a:cubicBezTo>
                    <a:pt x="7168" y="25"/>
                    <a:pt x="7145" y="276"/>
                    <a:pt x="7213" y="573"/>
                  </a:cubicBezTo>
                  <a:cubicBezTo>
                    <a:pt x="7259" y="709"/>
                    <a:pt x="7328" y="846"/>
                    <a:pt x="7419" y="938"/>
                  </a:cubicBezTo>
                  <a:cubicBezTo>
                    <a:pt x="7510" y="1029"/>
                    <a:pt x="7579" y="1098"/>
                    <a:pt x="7579" y="1098"/>
                  </a:cubicBezTo>
                  <a:lnTo>
                    <a:pt x="7624" y="1098"/>
                  </a:lnTo>
                  <a:cubicBezTo>
                    <a:pt x="7579" y="1189"/>
                    <a:pt x="7533" y="1303"/>
                    <a:pt x="7464" y="1417"/>
                  </a:cubicBezTo>
                  <a:cubicBezTo>
                    <a:pt x="7282" y="1805"/>
                    <a:pt x="6962" y="2262"/>
                    <a:pt x="6529" y="2604"/>
                  </a:cubicBezTo>
                  <a:cubicBezTo>
                    <a:pt x="6095" y="2946"/>
                    <a:pt x="5616" y="3152"/>
                    <a:pt x="5205" y="3220"/>
                  </a:cubicBezTo>
                  <a:cubicBezTo>
                    <a:pt x="4999" y="3266"/>
                    <a:pt x="4840" y="3266"/>
                    <a:pt x="4725" y="3266"/>
                  </a:cubicBezTo>
                  <a:lnTo>
                    <a:pt x="4383" y="3266"/>
                  </a:lnTo>
                  <a:cubicBezTo>
                    <a:pt x="4315" y="3266"/>
                    <a:pt x="4246" y="3243"/>
                    <a:pt x="4178" y="3243"/>
                  </a:cubicBezTo>
                  <a:cubicBezTo>
                    <a:pt x="4109" y="3220"/>
                    <a:pt x="4018" y="3220"/>
                    <a:pt x="3904" y="3197"/>
                  </a:cubicBezTo>
                  <a:cubicBezTo>
                    <a:pt x="3539" y="3106"/>
                    <a:pt x="3036" y="2855"/>
                    <a:pt x="2580" y="2536"/>
                  </a:cubicBezTo>
                  <a:cubicBezTo>
                    <a:pt x="1941" y="2056"/>
                    <a:pt x="1416" y="1417"/>
                    <a:pt x="1142" y="1120"/>
                  </a:cubicBezTo>
                  <a:cubicBezTo>
                    <a:pt x="1165" y="1075"/>
                    <a:pt x="1188" y="1052"/>
                    <a:pt x="1210" y="1006"/>
                  </a:cubicBezTo>
                  <a:cubicBezTo>
                    <a:pt x="1324" y="778"/>
                    <a:pt x="1256" y="550"/>
                    <a:pt x="1188" y="550"/>
                  </a:cubicBezTo>
                  <a:cubicBezTo>
                    <a:pt x="1181" y="548"/>
                    <a:pt x="1173" y="547"/>
                    <a:pt x="1166" y="547"/>
                  </a:cubicBezTo>
                  <a:cubicBezTo>
                    <a:pt x="1079" y="547"/>
                    <a:pt x="973" y="667"/>
                    <a:pt x="868" y="709"/>
                  </a:cubicBezTo>
                  <a:cubicBezTo>
                    <a:pt x="799" y="732"/>
                    <a:pt x="754" y="755"/>
                    <a:pt x="708" y="755"/>
                  </a:cubicBezTo>
                  <a:lnTo>
                    <a:pt x="640" y="755"/>
                  </a:lnTo>
                  <a:cubicBezTo>
                    <a:pt x="640" y="755"/>
                    <a:pt x="617" y="778"/>
                    <a:pt x="571" y="801"/>
                  </a:cubicBezTo>
                  <a:cubicBezTo>
                    <a:pt x="548" y="846"/>
                    <a:pt x="480" y="846"/>
                    <a:pt x="411" y="869"/>
                  </a:cubicBezTo>
                  <a:cubicBezTo>
                    <a:pt x="274" y="915"/>
                    <a:pt x="92" y="915"/>
                    <a:pt x="46" y="1006"/>
                  </a:cubicBezTo>
                  <a:cubicBezTo>
                    <a:pt x="1" y="1075"/>
                    <a:pt x="138" y="1257"/>
                    <a:pt x="366" y="1326"/>
                  </a:cubicBezTo>
                  <a:cubicBezTo>
                    <a:pt x="480" y="1371"/>
                    <a:pt x="600" y="1383"/>
                    <a:pt x="691" y="1383"/>
                  </a:cubicBezTo>
                  <a:cubicBezTo>
                    <a:pt x="782" y="1383"/>
                    <a:pt x="845" y="1371"/>
                    <a:pt x="845" y="1371"/>
                  </a:cubicBezTo>
                  <a:cubicBezTo>
                    <a:pt x="845" y="1371"/>
                    <a:pt x="936" y="1326"/>
                    <a:pt x="1051" y="1234"/>
                  </a:cubicBezTo>
                  <a:cubicBezTo>
                    <a:pt x="1233" y="1622"/>
                    <a:pt x="1667" y="2330"/>
                    <a:pt x="2283" y="2878"/>
                  </a:cubicBezTo>
                  <a:cubicBezTo>
                    <a:pt x="2740" y="3289"/>
                    <a:pt x="3287" y="3631"/>
                    <a:pt x="3744" y="3768"/>
                  </a:cubicBezTo>
                  <a:cubicBezTo>
                    <a:pt x="3858" y="3791"/>
                    <a:pt x="3972" y="3837"/>
                    <a:pt x="4063" y="3859"/>
                  </a:cubicBezTo>
                  <a:cubicBezTo>
                    <a:pt x="4155" y="3859"/>
                    <a:pt x="4246" y="3882"/>
                    <a:pt x="4315" y="3905"/>
                  </a:cubicBezTo>
                  <a:lnTo>
                    <a:pt x="4771" y="3905"/>
                  </a:lnTo>
                  <a:cubicBezTo>
                    <a:pt x="4908" y="3882"/>
                    <a:pt x="5113" y="3882"/>
                    <a:pt x="5342" y="3791"/>
                  </a:cubicBezTo>
                  <a:cubicBezTo>
                    <a:pt x="5798" y="3700"/>
                    <a:pt x="6392" y="3380"/>
                    <a:pt x="6825" y="2946"/>
                  </a:cubicBezTo>
                  <a:cubicBezTo>
                    <a:pt x="7282" y="2513"/>
                    <a:pt x="7579" y="1942"/>
                    <a:pt x="7693" y="1508"/>
                  </a:cubicBezTo>
                  <a:cubicBezTo>
                    <a:pt x="7738" y="1371"/>
                    <a:pt x="7761" y="1257"/>
                    <a:pt x="7784" y="1143"/>
                  </a:cubicBezTo>
                  <a:lnTo>
                    <a:pt x="7807" y="1143"/>
                  </a:lnTo>
                  <a:cubicBezTo>
                    <a:pt x="7841" y="1149"/>
                    <a:pt x="7878" y="1152"/>
                    <a:pt x="7917" y="1152"/>
                  </a:cubicBezTo>
                  <a:cubicBezTo>
                    <a:pt x="8032" y="1152"/>
                    <a:pt x="8161" y="1126"/>
                    <a:pt x="8263" y="1075"/>
                  </a:cubicBezTo>
                  <a:cubicBezTo>
                    <a:pt x="8537" y="961"/>
                    <a:pt x="8697" y="732"/>
                    <a:pt x="8651" y="664"/>
                  </a:cubicBezTo>
                  <a:cubicBezTo>
                    <a:pt x="8632" y="634"/>
                    <a:pt x="8575" y="626"/>
                    <a:pt x="8501" y="626"/>
                  </a:cubicBezTo>
                  <a:cubicBezTo>
                    <a:pt x="8403" y="626"/>
                    <a:pt x="8276" y="641"/>
                    <a:pt x="8172" y="641"/>
                  </a:cubicBezTo>
                  <a:cubicBezTo>
                    <a:pt x="7967" y="618"/>
                    <a:pt x="7898" y="527"/>
                    <a:pt x="7898" y="527"/>
                  </a:cubicBezTo>
                  <a:cubicBezTo>
                    <a:pt x="7898" y="527"/>
                    <a:pt x="7875" y="527"/>
                    <a:pt x="7830" y="504"/>
                  </a:cubicBezTo>
                  <a:cubicBezTo>
                    <a:pt x="7761" y="481"/>
                    <a:pt x="7693" y="413"/>
                    <a:pt x="7624" y="344"/>
                  </a:cubicBezTo>
                  <a:cubicBezTo>
                    <a:pt x="7473" y="193"/>
                    <a:pt x="7362" y="0"/>
                    <a:pt x="727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8" name="Google Shape;3218;p42"/>
            <p:cNvSpPr/>
            <p:nvPr/>
          </p:nvSpPr>
          <p:spPr>
            <a:xfrm flipH="1">
              <a:off x="7194291" y="2763336"/>
              <a:ext cx="56251" cy="30384"/>
            </a:xfrm>
            <a:custGeom>
              <a:avLst/>
              <a:gdLst/>
              <a:ahLst/>
              <a:cxnLst/>
              <a:rect l="l" t="t" r="r" b="b"/>
              <a:pathLst>
                <a:path w="2329" h="1258" extrusionOk="0">
                  <a:moveTo>
                    <a:pt x="2254" y="1"/>
                  </a:moveTo>
                  <a:cubicBezTo>
                    <a:pt x="2201" y="1"/>
                    <a:pt x="2022" y="282"/>
                    <a:pt x="1781" y="458"/>
                  </a:cubicBezTo>
                  <a:cubicBezTo>
                    <a:pt x="1644" y="550"/>
                    <a:pt x="1529" y="641"/>
                    <a:pt x="1415" y="664"/>
                  </a:cubicBezTo>
                  <a:cubicBezTo>
                    <a:pt x="1324" y="709"/>
                    <a:pt x="1256" y="755"/>
                    <a:pt x="1256" y="755"/>
                  </a:cubicBezTo>
                  <a:cubicBezTo>
                    <a:pt x="1256" y="755"/>
                    <a:pt x="1187" y="778"/>
                    <a:pt x="1073" y="823"/>
                  </a:cubicBezTo>
                  <a:cubicBezTo>
                    <a:pt x="982" y="892"/>
                    <a:pt x="822" y="915"/>
                    <a:pt x="685" y="960"/>
                  </a:cubicBezTo>
                  <a:cubicBezTo>
                    <a:pt x="365" y="1029"/>
                    <a:pt x="46" y="983"/>
                    <a:pt x="23" y="1052"/>
                  </a:cubicBezTo>
                  <a:cubicBezTo>
                    <a:pt x="0" y="1097"/>
                    <a:pt x="320" y="1257"/>
                    <a:pt x="708" y="1257"/>
                  </a:cubicBezTo>
                  <a:cubicBezTo>
                    <a:pt x="890" y="1257"/>
                    <a:pt x="1073" y="1257"/>
                    <a:pt x="1210" y="1212"/>
                  </a:cubicBezTo>
                  <a:cubicBezTo>
                    <a:pt x="1347" y="1166"/>
                    <a:pt x="1438" y="1143"/>
                    <a:pt x="1438" y="1143"/>
                  </a:cubicBezTo>
                  <a:cubicBezTo>
                    <a:pt x="1438" y="1143"/>
                    <a:pt x="1507" y="1097"/>
                    <a:pt x="1621" y="1006"/>
                  </a:cubicBezTo>
                  <a:cubicBezTo>
                    <a:pt x="1758" y="938"/>
                    <a:pt x="1872" y="801"/>
                    <a:pt x="2009" y="664"/>
                  </a:cubicBezTo>
                  <a:cubicBezTo>
                    <a:pt x="2237" y="390"/>
                    <a:pt x="2328" y="25"/>
                    <a:pt x="2260" y="2"/>
                  </a:cubicBezTo>
                  <a:cubicBezTo>
                    <a:pt x="2258" y="1"/>
                    <a:pt x="2256" y="1"/>
                    <a:pt x="2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9" name="Google Shape;3219;p42"/>
            <p:cNvSpPr/>
            <p:nvPr/>
          </p:nvSpPr>
          <p:spPr>
            <a:xfrm flipH="1">
              <a:off x="7064182" y="1962004"/>
              <a:ext cx="949362" cy="690061"/>
            </a:xfrm>
            <a:custGeom>
              <a:avLst/>
              <a:gdLst/>
              <a:ahLst/>
              <a:cxnLst/>
              <a:rect l="l" t="t" r="r" b="b"/>
              <a:pathLst>
                <a:path w="39307" h="28571" extrusionOk="0">
                  <a:moveTo>
                    <a:pt x="23105" y="0"/>
                  </a:moveTo>
                  <a:cubicBezTo>
                    <a:pt x="16101" y="0"/>
                    <a:pt x="11961" y="3073"/>
                    <a:pt x="11961" y="3073"/>
                  </a:cubicBezTo>
                  <a:cubicBezTo>
                    <a:pt x="1" y="11062"/>
                    <a:pt x="6894" y="23730"/>
                    <a:pt x="6894" y="23730"/>
                  </a:cubicBezTo>
                  <a:cubicBezTo>
                    <a:pt x="6894" y="23730"/>
                    <a:pt x="6095" y="23000"/>
                    <a:pt x="4886" y="22657"/>
                  </a:cubicBezTo>
                  <a:lnTo>
                    <a:pt x="4886" y="22657"/>
                  </a:lnTo>
                  <a:cubicBezTo>
                    <a:pt x="5091" y="22771"/>
                    <a:pt x="5274" y="22908"/>
                    <a:pt x="5456" y="23023"/>
                  </a:cubicBezTo>
                  <a:cubicBezTo>
                    <a:pt x="5707" y="23182"/>
                    <a:pt x="6575" y="23479"/>
                    <a:pt x="6712" y="23730"/>
                  </a:cubicBezTo>
                  <a:cubicBezTo>
                    <a:pt x="6712" y="23730"/>
                    <a:pt x="9366" y="28571"/>
                    <a:pt x="10993" y="28571"/>
                  </a:cubicBezTo>
                  <a:cubicBezTo>
                    <a:pt x="11011" y="28571"/>
                    <a:pt x="11030" y="28570"/>
                    <a:pt x="11048" y="28569"/>
                  </a:cubicBezTo>
                  <a:cubicBezTo>
                    <a:pt x="12669" y="28432"/>
                    <a:pt x="12783" y="27063"/>
                    <a:pt x="12783" y="27063"/>
                  </a:cubicBezTo>
                  <a:lnTo>
                    <a:pt x="10250" y="21448"/>
                  </a:lnTo>
                  <a:cubicBezTo>
                    <a:pt x="10250" y="21448"/>
                    <a:pt x="14837" y="20808"/>
                    <a:pt x="16321" y="10628"/>
                  </a:cubicBezTo>
                  <a:cubicBezTo>
                    <a:pt x="16321" y="10628"/>
                    <a:pt x="17412" y="11533"/>
                    <a:pt x="19187" y="11533"/>
                  </a:cubicBezTo>
                  <a:cubicBezTo>
                    <a:pt x="20525" y="11533"/>
                    <a:pt x="22253" y="11019"/>
                    <a:pt x="24196" y="9213"/>
                  </a:cubicBezTo>
                  <a:cubicBezTo>
                    <a:pt x="24196" y="9213"/>
                    <a:pt x="27255" y="10991"/>
                    <a:pt x="31603" y="10991"/>
                  </a:cubicBezTo>
                  <a:cubicBezTo>
                    <a:pt x="32445" y="10991"/>
                    <a:pt x="33336" y="10925"/>
                    <a:pt x="34262" y="10765"/>
                  </a:cubicBezTo>
                  <a:cubicBezTo>
                    <a:pt x="38119" y="10081"/>
                    <a:pt x="39078" y="8643"/>
                    <a:pt x="39306" y="7798"/>
                  </a:cubicBezTo>
                  <a:cubicBezTo>
                    <a:pt x="37891" y="5082"/>
                    <a:pt x="35540" y="2754"/>
                    <a:pt x="31431" y="1384"/>
                  </a:cubicBezTo>
                  <a:cubicBezTo>
                    <a:pt x="28343" y="374"/>
                    <a:pt x="25550" y="0"/>
                    <a:pt x="2310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0" name="Google Shape;3220;p42"/>
            <p:cNvSpPr/>
            <p:nvPr/>
          </p:nvSpPr>
          <p:spPr>
            <a:xfrm flipH="1">
              <a:off x="6868474" y="1734657"/>
              <a:ext cx="1190815" cy="899222"/>
            </a:xfrm>
            <a:custGeom>
              <a:avLst/>
              <a:gdLst/>
              <a:ahLst/>
              <a:cxnLst/>
              <a:rect l="l" t="t" r="r" b="b"/>
              <a:pathLst>
                <a:path w="49304" h="37231" extrusionOk="0">
                  <a:moveTo>
                    <a:pt x="32298" y="1"/>
                  </a:moveTo>
                  <a:lnTo>
                    <a:pt x="32298" y="2854"/>
                  </a:lnTo>
                  <a:lnTo>
                    <a:pt x="30198" y="754"/>
                  </a:lnTo>
                  <a:cubicBezTo>
                    <a:pt x="30198" y="754"/>
                    <a:pt x="30198" y="754"/>
                    <a:pt x="30198" y="754"/>
                  </a:cubicBezTo>
                  <a:cubicBezTo>
                    <a:pt x="30145" y="754"/>
                    <a:pt x="26705" y="3289"/>
                    <a:pt x="26409" y="3493"/>
                  </a:cubicBezTo>
                  <a:cubicBezTo>
                    <a:pt x="25451" y="4155"/>
                    <a:pt x="24720" y="4657"/>
                    <a:pt x="23533" y="4977"/>
                  </a:cubicBezTo>
                  <a:cubicBezTo>
                    <a:pt x="22255" y="5319"/>
                    <a:pt x="20954" y="5502"/>
                    <a:pt x="19653" y="5707"/>
                  </a:cubicBezTo>
                  <a:cubicBezTo>
                    <a:pt x="18877" y="5844"/>
                    <a:pt x="18078" y="6004"/>
                    <a:pt x="17279" y="6141"/>
                  </a:cubicBezTo>
                  <a:cubicBezTo>
                    <a:pt x="14403" y="6666"/>
                    <a:pt x="11504" y="7944"/>
                    <a:pt x="9108" y="9633"/>
                  </a:cubicBezTo>
                  <a:cubicBezTo>
                    <a:pt x="7464" y="10820"/>
                    <a:pt x="6300" y="12281"/>
                    <a:pt x="5364" y="14038"/>
                  </a:cubicBezTo>
                  <a:cubicBezTo>
                    <a:pt x="5182" y="14381"/>
                    <a:pt x="3995" y="16846"/>
                    <a:pt x="4383" y="17051"/>
                  </a:cubicBezTo>
                  <a:cubicBezTo>
                    <a:pt x="3767" y="16732"/>
                    <a:pt x="3698" y="15887"/>
                    <a:pt x="3401" y="15362"/>
                  </a:cubicBezTo>
                  <a:cubicBezTo>
                    <a:pt x="2739" y="16389"/>
                    <a:pt x="2603" y="17485"/>
                    <a:pt x="3150" y="18603"/>
                  </a:cubicBezTo>
                  <a:cubicBezTo>
                    <a:pt x="2757" y="18522"/>
                    <a:pt x="2458" y="18346"/>
                    <a:pt x="2101" y="18346"/>
                  </a:cubicBezTo>
                  <a:cubicBezTo>
                    <a:pt x="1961" y="18346"/>
                    <a:pt x="1811" y="18373"/>
                    <a:pt x="1644" y="18444"/>
                  </a:cubicBezTo>
                  <a:cubicBezTo>
                    <a:pt x="1279" y="18603"/>
                    <a:pt x="685" y="19060"/>
                    <a:pt x="662" y="19494"/>
                  </a:cubicBezTo>
                  <a:cubicBezTo>
                    <a:pt x="1251" y="19153"/>
                    <a:pt x="1650" y="19054"/>
                    <a:pt x="2145" y="19054"/>
                  </a:cubicBezTo>
                  <a:cubicBezTo>
                    <a:pt x="2380" y="19054"/>
                    <a:pt x="2637" y="19076"/>
                    <a:pt x="2945" y="19106"/>
                  </a:cubicBezTo>
                  <a:cubicBezTo>
                    <a:pt x="2351" y="19631"/>
                    <a:pt x="1621" y="20064"/>
                    <a:pt x="1279" y="20795"/>
                  </a:cubicBezTo>
                  <a:cubicBezTo>
                    <a:pt x="0" y="23602"/>
                    <a:pt x="1918" y="27482"/>
                    <a:pt x="3858" y="29491"/>
                  </a:cubicBezTo>
                  <a:cubicBezTo>
                    <a:pt x="4680" y="30336"/>
                    <a:pt x="5615" y="31066"/>
                    <a:pt x="6620" y="31705"/>
                  </a:cubicBezTo>
                  <a:cubicBezTo>
                    <a:pt x="6848" y="31842"/>
                    <a:pt x="7715" y="32139"/>
                    <a:pt x="7852" y="32390"/>
                  </a:cubicBezTo>
                  <a:cubicBezTo>
                    <a:pt x="7852" y="32390"/>
                    <a:pt x="10529" y="37231"/>
                    <a:pt x="12134" y="37231"/>
                  </a:cubicBezTo>
                  <a:cubicBezTo>
                    <a:pt x="12153" y="37231"/>
                    <a:pt x="12171" y="37230"/>
                    <a:pt x="12189" y="37229"/>
                  </a:cubicBezTo>
                  <a:cubicBezTo>
                    <a:pt x="13810" y="37115"/>
                    <a:pt x="13947" y="35745"/>
                    <a:pt x="13947" y="35745"/>
                  </a:cubicBezTo>
                  <a:lnTo>
                    <a:pt x="11390" y="30130"/>
                  </a:lnTo>
                  <a:cubicBezTo>
                    <a:pt x="11390" y="30130"/>
                    <a:pt x="15978" y="29468"/>
                    <a:pt x="17462" y="19311"/>
                  </a:cubicBezTo>
                  <a:cubicBezTo>
                    <a:pt x="17462" y="19311"/>
                    <a:pt x="18540" y="20226"/>
                    <a:pt x="20306" y="20226"/>
                  </a:cubicBezTo>
                  <a:cubicBezTo>
                    <a:pt x="21634" y="20226"/>
                    <a:pt x="23351" y="19708"/>
                    <a:pt x="25291" y="17896"/>
                  </a:cubicBezTo>
                  <a:cubicBezTo>
                    <a:pt x="25291" y="17896"/>
                    <a:pt x="28346" y="19668"/>
                    <a:pt x="32662" y="19668"/>
                  </a:cubicBezTo>
                  <a:cubicBezTo>
                    <a:pt x="33530" y="19668"/>
                    <a:pt x="34448" y="19597"/>
                    <a:pt x="35402" y="19425"/>
                  </a:cubicBezTo>
                  <a:cubicBezTo>
                    <a:pt x="40241" y="18558"/>
                    <a:pt x="40675" y="16298"/>
                    <a:pt x="40675" y="16298"/>
                  </a:cubicBezTo>
                  <a:cubicBezTo>
                    <a:pt x="40675" y="16298"/>
                    <a:pt x="42592" y="21479"/>
                    <a:pt x="42958" y="23328"/>
                  </a:cubicBezTo>
                  <a:cubicBezTo>
                    <a:pt x="43346" y="25200"/>
                    <a:pt x="43460" y="28167"/>
                    <a:pt x="43460" y="28167"/>
                  </a:cubicBezTo>
                  <a:lnTo>
                    <a:pt x="44852" y="32253"/>
                  </a:lnTo>
                  <a:lnTo>
                    <a:pt x="44943" y="27049"/>
                  </a:lnTo>
                  <a:cubicBezTo>
                    <a:pt x="44943" y="27049"/>
                    <a:pt x="49303" y="18238"/>
                    <a:pt x="42592" y="13399"/>
                  </a:cubicBezTo>
                  <a:cubicBezTo>
                    <a:pt x="42592" y="13399"/>
                    <a:pt x="45195" y="6346"/>
                    <a:pt x="38370" y="3858"/>
                  </a:cubicBezTo>
                  <a:cubicBezTo>
                    <a:pt x="38370" y="3858"/>
                    <a:pt x="37890" y="640"/>
                    <a:pt x="3229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1" name="Google Shape;3221;p42"/>
            <p:cNvSpPr/>
            <p:nvPr/>
          </p:nvSpPr>
          <p:spPr>
            <a:xfrm flipH="1">
              <a:off x="6941801" y="1734657"/>
              <a:ext cx="1101499" cy="899222"/>
            </a:xfrm>
            <a:custGeom>
              <a:avLst/>
              <a:gdLst/>
              <a:ahLst/>
              <a:cxnLst/>
              <a:rect l="l" t="t" r="r" b="b"/>
              <a:pathLst>
                <a:path w="45606" h="37231" extrusionOk="0">
                  <a:moveTo>
                    <a:pt x="31636" y="1"/>
                  </a:moveTo>
                  <a:lnTo>
                    <a:pt x="31636" y="2854"/>
                  </a:lnTo>
                  <a:lnTo>
                    <a:pt x="29536" y="754"/>
                  </a:lnTo>
                  <a:cubicBezTo>
                    <a:pt x="29514" y="754"/>
                    <a:pt x="29331" y="891"/>
                    <a:pt x="29034" y="1096"/>
                  </a:cubicBezTo>
                  <a:cubicBezTo>
                    <a:pt x="29308" y="2786"/>
                    <a:pt x="29399" y="4885"/>
                    <a:pt x="28783" y="6826"/>
                  </a:cubicBezTo>
                  <a:cubicBezTo>
                    <a:pt x="27630" y="10468"/>
                    <a:pt x="20860" y="15654"/>
                    <a:pt x="17097" y="15654"/>
                  </a:cubicBezTo>
                  <a:cubicBezTo>
                    <a:pt x="16616" y="15654"/>
                    <a:pt x="16183" y="15569"/>
                    <a:pt x="15818" y="15385"/>
                  </a:cubicBezTo>
                  <a:cubicBezTo>
                    <a:pt x="12600" y="13787"/>
                    <a:pt x="14175" y="10296"/>
                    <a:pt x="14175" y="10295"/>
                  </a:cubicBezTo>
                  <a:lnTo>
                    <a:pt x="14175" y="10295"/>
                  </a:lnTo>
                  <a:cubicBezTo>
                    <a:pt x="14174" y="10296"/>
                    <a:pt x="11634" y="14770"/>
                    <a:pt x="10503" y="14770"/>
                  </a:cubicBezTo>
                  <a:cubicBezTo>
                    <a:pt x="10494" y="14770"/>
                    <a:pt x="10486" y="14769"/>
                    <a:pt x="10477" y="14769"/>
                  </a:cubicBezTo>
                  <a:cubicBezTo>
                    <a:pt x="9359" y="14700"/>
                    <a:pt x="9929" y="11482"/>
                    <a:pt x="9929" y="11482"/>
                  </a:cubicBezTo>
                  <a:lnTo>
                    <a:pt x="9929" y="11482"/>
                  </a:lnTo>
                  <a:cubicBezTo>
                    <a:pt x="9929" y="11482"/>
                    <a:pt x="7302" y="14971"/>
                    <a:pt x="5658" y="14971"/>
                  </a:cubicBezTo>
                  <a:cubicBezTo>
                    <a:pt x="5589" y="14971"/>
                    <a:pt x="5521" y="14964"/>
                    <a:pt x="5456" y="14951"/>
                  </a:cubicBezTo>
                  <a:cubicBezTo>
                    <a:pt x="5045" y="14883"/>
                    <a:pt x="4862" y="14426"/>
                    <a:pt x="4817" y="13810"/>
                  </a:cubicBezTo>
                  <a:cubicBezTo>
                    <a:pt x="4794" y="13901"/>
                    <a:pt x="4748" y="13970"/>
                    <a:pt x="4702" y="14038"/>
                  </a:cubicBezTo>
                  <a:cubicBezTo>
                    <a:pt x="4520" y="14380"/>
                    <a:pt x="3336" y="16840"/>
                    <a:pt x="3719" y="17051"/>
                  </a:cubicBezTo>
                  <a:lnTo>
                    <a:pt x="3719" y="17051"/>
                  </a:lnTo>
                  <a:cubicBezTo>
                    <a:pt x="3127" y="16730"/>
                    <a:pt x="3036" y="15887"/>
                    <a:pt x="2739" y="15362"/>
                  </a:cubicBezTo>
                  <a:cubicBezTo>
                    <a:pt x="2077" y="16389"/>
                    <a:pt x="1941" y="17485"/>
                    <a:pt x="2488" y="18603"/>
                  </a:cubicBezTo>
                  <a:cubicBezTo>
                    <a:pt x="2095" y="18522"/>
                    <a:pt x="1796" y="18346"/>
                    <a:pt x="1439" y="18346"/>
                  </a:cubicBezTo>
                  <a:cubicBezTo>
                    <a:pt x="1299" y="18346"/>
                    <a:pt x="1149" y="18373"/>
                    <a:pt x="982" y="18444"/>
                  </a:cubicBezTo>
                  <a:cubicBezTo>
                    <a:pt x="617" y="18603"/>
                    <a:pt x="23" y="19060"/>
                    <a:pt x="0" y="19494"/>
                  </a:cubicBezTo>
                  <a:cubicBezTo>
                    <a:pt x="589" y="19153"/>
                    <a:pt x="988" y="19054"/>
                    <a:pt x="1483" y="19054"/>
                  </a:cubicBezTo>
                  <a:cubicBezTo>
                    <a:pt x="1718" y="19054"/>
                    <a:pt x="1975" y="19076"/>
                    <a:pt x="2283" y="19106"/>
                  </a:cubicBezTo>
                  <a:cubicBezTo>
                    <a:pt x="1963" y="19379"/>
                    <a:pt x="1644" y="19608"/>
                    <a:pt x="1347" y="19882"/>
                  </a:cubicBezTo>
                  <a:cubicBezTo>
                    <a:pt x="2210" y="19483"/>
                    <a:pt x="3844" y="18807"/>
                    <a:pt x="4983" y="18807"/>
                  </a:cubicBezTo>
                  <a:cubicBezTo>
                    <a:pt x="5019" y="18807"/>
                    <a:pt x="5055" y="18807"/>
                    <a:pt x="5090" y="18809"/>
                  </a:cubicBezTo>
                  <a:cubicBezTo>
                    <a:pt x="6711" y="18877"/>
                    <a:pt x="6506" y="21091"/>
                    <a:pt x="6506" y="21091"/>
                  </a:cubicBezTo>
                  <a:cubicBezTo>
                    <a:pt x="6506" y="21091"/>
                    <a:pt x="10632" y="19480"/>
                    <a:pt x="12938" y="19480"/>
                  </a:cubicBezTo>
                  <a:cubicBezTo>
                    <a:pt x="13377" y="19480"/>
                    <a:pt x="13749" y="19538"/>
                    <a:pt x="14015" y="19676"/>
                  </a:cubicBezTo>
                  <a:cubicBezTo>
                    <a:pt x="15704" y="20544"/>
                    <a:pt x="14403" y="26752"/>
                    <a:pt x="9747" y="28350"/>
                  </a:cubicBezTo>
                  <a:cubicBezTo>
                    <a:pt x="9310" y="28502"/>
                    <a:pt x="8919" y="28571"/>
                    <a:pt x="8568" y="28571"/>
                  </a:cubicBezTo>
                  <a:cubicBezTo>
                    <a:pt x="5176" y="28571"/>
                    <a:pt x="5570" y="22142"/>
                    <a:pt x="5570" y="22141"/>
                  </a:cubicBezTo>
                  <a:lnTo>
                    <a:pt x="5570" y="22141"/>
                  </a:lnTo>
                  <a:cubicBezTo>
                    <a:pt x="5570" y="22142"/>
                    <a:pt x="4761" y="25225"/>
                    <a:pt x="2680" y="25225"/>
                  </a:cubicBezTo>
                  <a:cubicBezTo>
                    <a:pt x="2339" y="25225"/>
                    <a:pt x="1964" y="25142"/>
                    <a:pt x="1553" y="24949"/>
                  </a:cubicBezTo>
                  <a:cubicBezTo>
                    <a:pt x="1005" y="24675"/>
                    <a:pt x="594" y="24333"/>
                    <a:pt x="320" y="23967"/>
                  </a:cubicBezTo>
                  <a:lnTo>
                    <a:pt x="320" y="23967"/>
                  </a:lnTo>
                  <a:cubicBezTo>
                    <a:pt x="662" y="26044"/>
                    <a:pt x="1941" y="28167"/>
                    <a:pt x="3196" y="29491"/>
                  </a:cubicBezTo>
                  <a:cubicBezTo>
                    <a:pt x="4018" y="30336"/>
                    <a:pt x="4953" y="31066"/>
                    <a:pt x="5958" y="31705"/>
                  </a:cubicBezTo>
                  <a:cubicBezTo>
                    <a:pt x="6186" y="31842"/>
                    <a:pt x="7053" y="32139"/>
                    <a:pt x="7190" y="32390"/>
                  </a:cubicBezTo>
                  <a:cubicBezTo>
                    <a:pt x="7190" y="32390"/>
                    <a:pt x="9867" y="37231"/>
                    <a:pt x="11472" y="37231"/>
                  </a:cubicBezTo>
                  <a:cubicBezTo>
                    <a:pt x="11491" y="37231"/>
                    <a:pt x="11509" y="37230"/>
                    <a:pt x="11527" y="37229"/>
                  </a:cubicBezTo>
                  <a:cubicBezTo>
                    <a:pt x="13148" y="37115"/>
                    <a:pt x="13285" y="35745"/>
                    <a:pt x="13285" y="35745"/>
                  </a:cubicBezTo>
                  <a:lnTo>
                    <a:pt x="10728" y="30130"/>
                  </a:lnTo>
                  <a:cubicBezTo>
                    <a:pt x="10728" y="30130"/>
                    <a:pt x="15316" y="29468"/>
                    <a:pt x="16800" y="19311"/>
                  </a:cubicBezTo>
                  <a:cubicBezTo>
                    <a:pt x="16800" y="19311"/>
                    <a:pt x="17878" y="20226"/>
                    <a:pt x="19644" y="20226"/>
                  </a:cubicBezTo>
                  <a:cubicBezTo>
                    <a:pt x="20972" y="20226"/>
                    <a:pt x="22689" y="19708"/>
                    <a:pt x="24629" y="17896"/>
                  </a:cubicBezTo>
                  <a:cubicBezTo>
                    <a:pt x="24629" y="17896"/>
                    <a:pt x="27684" y="19668"/>
                    <a:pt x="32000" y="19668"/>
                  </a:cubicBezTo>
                  <a:cubicBezTo>
                    <a:pt x="32868" y="19668"/>
                    <a:pt x="33786" y="19597"/>
                    <a:pt x="34740" y="19425"/>
                  </a:cubicBezTo>
                  <a:cubicBezTo>
                    <a:pt x="39579" y="18558"/>
                    <a:pt x="40013" y="16298"/>
                    <a:pt x="40013" y="16298"/>
                  </a:cubicBezTo>
                  <a:cubicBezTo>
                    <a:pt x="40013" y="16298"/>
                    <a:pt x="41930" y="21479"/>
                    <a:pt x="42296" y="23328"/>
                  </a:cubicBezTo>
                  <a:cubicBezTo>
                    <a:pt x="42684" y="25200"/>
                    <a:pt x="42798" y="28167"/>
                    <a:pt x="42798" y="28167"/>
                  </a:cubicBezTo>
                  <a:lnTo>
                    <a:pt x="44190" y="32253"/>
                  </a:lnTo>
                  <a:lnTo>
                    <a:pt x="44281" y="27049"/>
                  </a:lnTo>
                  <a:cubicBezTo>
                    <a:pt x="44281" y="27049"/>
                    <a:pt x="45354" y="24903"/>
                    <a:pt x="45605" y="22141"/>
                  </a:cubicBezTo>
                  <a:lnTo>
                    <a:pt x="45605" y="22141"/>
                  </a:lnTo>
                  <a:cubicBezTo>
                    <a:pt x="45113" y="22951"/>
                    <a:pt x="44679" y="23300"/>
                    <a:pt x="44309" y="23300"/>
                  </a:cubicBezTo>
                  <a:cubicBezTo>
                    <a:pt x="43614" y="23300"/>
                    <a:pt x="43143" y="22073"/>
                    <a:pt x="42935" y="20361"/>
                  </a:cubicBezTo>
                  <a:cubicBezTo>
                    <a:pt x="42775" y="19106"/>
                    <a:pt x="43232" y="17257"/>
                    <a:pt x="43848" y="15248"/>
                  </a:cubicBezTo>
                  <a:cubicBezTo>
                    <a:pt x="43346" y="14586"/>
                    <a:pt x="42707" y="13970"/>
                    <a:pt x="41930" y="13399"/>
                  </a:cubicBezTo>
                  <a:cubicBezTo>
                    <a:pt x="41930" y="13399"/>
                    <a:pt x="42707" y="11322"/>
                    <a:pt x="42319" y="9017"/>
                  </a:cubicBezTo>
                  <a:lnTo>
                    <a:pt x="42319" y="9017"/>
                  </a:lnTo>
                  <a:cubicBezTo>
                    <a:pt x="42136" y="11277"/>
                    <a:pt x="41063" y="14038"/>
                    <a:pt x="39648" y="14906"/>
                  </a:cubicBezTo>
                  <a:cubicBezTo>
                    <a:pt x="39124" y="15220"/>
                    <a:pt x="38733" y="15389"/>
                    <a:pt x="38467" y="15389"/>
                  </a:cubicBezTo>
                  <a:cubicBezTo>
                    <a:pt x="37690" y="15389"/>
                    <a:pt x="37972" y="13951"/>
                    <a:pt x="39077" y="10500"/>
                  </a:cubicBezTo>
                  <a:cubicBezTo>
                    <a:pt x="39671" y="8652"/>
                    <a:pt x="39534" y="6483"/>
                    <a:pt x="39146" y="4520"/>
                  </a:cubicBezTo>
                  <a:cubicBezTo>
                    <a:pt x="38712" y="4269"/>
                    <a:pt x="38256" y="4041"/>
                    <a:pt x="37708" y="3858"/>
                  </a:cubicBezTo>
                  <a:cubicBezTo>
                    <a:pt x="37708" y="3858"/>
                    <a:pt x="37685" y="3584"/>
                    <a:pt x="37480" y="3196"/>
                  </a:cubicBezTo>
                  <a:lnTo>
                    <a:pt x="37480" y="3196"/>
                  </a:lnTo>
                  <a:cubicBezTo>
                    <a:pt x="37822" y="4429"/>
                    <a:pt x="37982" y="6232"/>
                    <a:pt x="37594" y="8697"/>
                  </a:cubicBezTo>
                  <a:cubicBezTo>
                    <a:pt x="36810" y="13569"/>
                    <a:pt x="32381" y="15978"/>
                    <a:pt x="30556" y="15978"/>
                  </a:cubicBezTo>
                  <a:cubicBezTo>
                    <a:pt x="30201" y="15978"/>
                    <a:pt x="29945" y="15887"/>
                    <a:pt x="29833" y="15705"/>
                  </a:cubicBezTo>
                  <a:cubicBezTo>
                    <a:pt x="29148" y="14586"/>
                    <a:pt x="34124" y="10249"/>
                    <a:pt x="33622" y="4840"/>
                  </a:cubicBezTo>
                  <a:cubicBezTo>
                    <a:pt x="33439" y="2831"/>
                    <a:pt x="32937" y="1279"/>
                    <a:pt x="32367" y="115"/>
                  </a:cubicBezTo>
                  <a:cubicBezTo>
                    <a:pt x="32116" y="69"/>
                    <a:pt x="31887" y="46"/>
                    <a:pt x="3163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2" name="Google Shape;3222;p42"/>
            <p:cNvSpPr/>
            <p:nvPr/>
          </p:nvSpPr>
          <p:spPr>
            <a:xfrm flipH="1">
              <a:off x="7772043" y="2455730"/>
              <a:ext cx="24829" cy="119144"/>
            </a:xfrm>
            <a:custGeom>
              <a:avLst/>
              <a:gdLst/>
              <a:ahLst/>
              <a:cxnLst/>
              <a:rect l="l" t="t" r="r" b="b"/>
              <a:pathLst>
                <a:path w="1028" h="4933" extrusionOk="0">
                  <a:moveTo>
                    <a:pt x="712" y="1"/>
                  </a:moveTo>
                  <a:cubicBezTo>
                    <a:pt x="710" y="1"/>
                    <a:pt x="709" y="1"/>
                    <a:pt x="708" y="1"/>
                  </a:cubicBezTo>
                  <a:cubicBezTo>
                    <a:pt x="639" y="1"/>
                    <a:pt x="662" y="640"/>
                    <a:pt x="617" y="1234"/>
                  </a:cubicBezTo>
                  <a:cubicBezTo>
                    <a:pt x="594" y="1553"/>
                    <a:pt x="571" y="1850"/>
                    <a:pt x="502" y="2078"/>
                  </a:cubicBezTo>
                  <a:cubicBezTo>
                    <a:pt x="480" y="2307"/>
                    <a:pt x="434" y="2444"/>
                    <a:pt x="434" y="2444"/>
                  </a:cubicBezTo>
                  <a:cubicBezTo>
                    <a:pt x="434" y="2444"/>
                    <a:pt x="365" y="3060"/>
                    <a:pt x="251" y="3676"/>
                  </a:cubicBezTo>
                  <a:cubicBezTo>
                    <a:pt x="137" y="4292"/>
                    <a:pt x="0" y="4909"/>
                    <a:pt x="69" y="4932"/>
                  </a:cubicBezTo>
                  <a:cubicBezTo>
                    <a:pt x="70" y="4932"/>
                    <a:pt x="71" y="4932"/>
                    <a:pt x="73" y="4932"/>
                  </a:cubicBezTo>
                  <a:cubicBezTo>
                    <a:pt x="147" y="4932"/>
                    <a:pt x="393" y="4350"/>
                    <a:pt x="617" y="3767"/>
                  </a:cubicBezTo>
                  <a:cubicBezTo>
                    <a:pt x="822" y="3174"/>
                    <a:pt x="959" y="2535"/>
                    <a:pt x="959" y="2535"/>
                  </a:cubicBezTo>
                  <a:cubicBezTo>
                    <a:pt x="959" y="2535"/>
                    <a:pt x="982" y="2375"/>
                    <a:pt x="982" y="2124"/>
                  </a:cubicBezTo>
                  <a:cubicBezTo>
                    <a:pt x="1027" y="1896"/>
                    <a:pt x="1005" y="1553"/>
                    <a:pt x="1005" y="1234"/>
                  </a:cubicBezTo>
                  <a:cubicBezTo>
                    <a:pt x="960" y="606"/>
                    <a:pt x="783" y="1"/>
                    <a:pt x="71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3" name="Google Shape;3223;p42"/>
            <p:cNvSpPr/>
            <p:nvPr/>
          </p:nvSpPr>
          <p:spPr>
            <a:xfrm flipH="1">
              <a:off x="7424175" y="2111750"/>
              <a:ext cx="222203" cy="111995"/>
            </a:xfrm>
            <a:custGeom>
              <a:avLst/>
              <a:gdLst/>
              <a:ahLst/>
              <a:cxnLst/>
              <a:rect l="l" t="t" r="r" b="b"/>
              <a:pathLst>
                <a:path w="9200" h="4637" extrusionOk="0">
                  <a:moveTo>
                    <a:pt x="9176" y="0"/>
                  </a:moveTo>
                  <a:cubicBezTo>
                    <a:pt x="9176" y="0"/>
                    <a:pt x="9131" y="92"/>
                    <a:pt x="9085" y="229"/>
                  </a:cubicBezTo>
                  <a:cubicBezTo>
                    <a:pt x="9062" y="297"/>
                    <a:pt x="9039" y="388"/>
                    <a:pt x="8994" y="502"/>
                  </a:cubicBezTo>
                  <a:cubicBezTo>
                    <a:pt x="8971" y="594"/>
                    <a:pt x="8902" y="708"/>
                    <a:pt x="8857" y="822"/>
                  </a:cubicBezTo>
                  <a:cubicBezTo>
                    <a:pt x="8651" y="1301"/>
                    <a:pt x="8263" y="1895"/>
                    <a:pt x="7738" y="2374"/>
                  </a:cubicBezTo>
                  <a:cubicBezTo>
                    <a:pt x="7236" y="2831"/>
                    <a:pt x="6666" y="3241"/>
                    <a:pt x="6186" y="3470"/>
                  </a:cubicBezTo>
                  <a:cubicBezTo>
                    <a:pt x="5958" y="3584"/>
                    <a:pt x="5753" y="3652"/>
                    <a:pt x="5616" y="3721"/>
                  </a:cubicBezTo>
                  <a:cubicBezTo>
                    <a:pt x="5479" y="3766"/>
                    <a:pt x="5387" y="3789"/>
                    <a:pt x="5387" y="3789"/>
                  </a:cubicBezTo>
                  <a:cubicBezTo>
                    <a:pt x="5387" y="3789"/>
                    <a:pt x="5365" y="3812"/>
                    <a:pt x="5342" y="3835"/>
                  </a:cubicBezTo>
                  <a:cubicBezTo>
                    <a:pt x="5296" y="3835"/>
                    <a:pt x="5250" y="3858"/>
                    <a:pt x="5159" y="3881"/>
                  </a:cubicBezTo>
                  <a:cubicBezTo>
                    <a:pt x="5022" y="3926"/>
                    <a:pt x="4817" y="3995"/>
                    <a:pt x="4566" y="4063"/>
                  </a:cubicBezTo>
                  <a:cubicBezTo>
                    <a:pt x="4199" y="4130"/>
                    <a:pt x="3736" y="4221"/>
                    <a:pt x="3246" y="4221"/>
                  </a:cubicBezTo>
                  <a:cubicBezTo>
                    <a:pt x="3064" y="4221"/>
                    <a:pt x="2879" y="4208"/>
                    <a:pt x="2694" y="4177"/>
                  </a:cubicBezTo>
                  <a:lnTo>
                    <a:pt x="2420" y="4177"/>
                  </a:lnTo>
                  <a:cubicBezTo>
                    <a:pt x="2352" y="4155"/>
                    <a:pt x="2260" y="4132"/>
                    <a:pt x="2169" y="4109"/>
                  </a:cubicBezTo>
                  <a:cubicBezTo>
                    <a:pt x="2009" y="4086"/>
                    <a:pt x="1849" y="4040"/>
                    <a:pt x="1690" y="4018"/>
                  </a:cubicBezTo>
                  <a:cubicBezTo>
                    <a:pt x="1370" y="3903"/>
                    <a:pt x="1096" y="3789"/>
                    <a:pt x="845" y="3721"/>
                  </a:cubicBezTo>
                  <a:cubicBezTo>
                    <a:pt x="421" y="3499"/>
                    <a:pt x="122" y="3348"/>
                    <a:pt x="43" y="3348"/>
                  </a:cubicBezTo>
                  <a:cubicBezTo>
                    <a:pt x="33" y="3348"/>
                    <a:pt x="26" y="3350"/>
                    <a:pt x="23" y="3356"/>
                  </a:cubicBezTo>
                  <a:cubicBezTo>
                    <a:pt x="1" y="3378"/>
                    <a:pt x="297" y="3584"/>
                    <a:pt x="754" y="3903"/>
                  </a:cubicBezTo>
                  <a:cubicBezTo>
                    <a:pt x="982" y="4018"/>
                    <a:pt x="1279" y="4155"/>
                    <a:pt x="1598" y="4291"/>
                  </a:cubicBezTo>
                  <a:cubicBezTo>
                    <a:pt x="1758" y="4337"/>
                    <a:pt x="1941" y="4383"/>
                    <a:pt x="2101" y="4451"/>
                  </a:cubicBezTo>
                  <a:cubicBezTo>
                    <a:pt x="2192" y="4474"/>
                    <a:pt x="2283" y="4497"/>
                    <a:pt x="2374" y="4520"/>
                  </a:cubicBezTo>
                  <a:lnTo>
                    <a:pt x="2648" y="4565"/>
                  </a:lnTo>
                  <a:cubicBezTo>
                    <a:pt x="2925" y="4617"/>
                    <a:pt x="3205" y="4636"/>
                    <a:pt x="3476" y="4636"/>
                  </a:cubicBezTo>
                  <a:cubicBezTo>
                    <a:pt x="3920" y="4636"/>
                    <a:pt x="4340" y="4585"/>
                    <a:pt x="4680" y="4543"/>
                  </a:cubicBezTo>
                  <a:cubicBezTo>
                    <a:pt x="4954" y="4474"/>
                    <a:pt x="5182" y="4406"/>
                    <a:pt x="5319" y="4383"/>
                  </a:cubicBezTo>
                  <a:cubicBezTo>
                    <a:pt x="5410" y="4360"/>
                    <a:pt x="5479" y="4337"/>
                    <a:pt x="5501" y="4314"/>
                  </a:cubicBezTo>
                  <a:cubicBezTo>
                    <a:pt x="5547" y="4291"/>
                    <a:pt x="5570" y="4291"/>
                    <a:pt x="5570" y="4291"/>
                  </a:cubicBezTo>
                  <a:cubicBezTo>
                    <a:pt x="5570" y="4291"/>
                    <a:pt x="5661" y="4246"/>
                    <a:pt x="5798" y="4200"/>
                  </a:cubicBezTo>
                  <a:cubicBezTo>
                    <a:pt x="5958" y="4132"/>
                    <a:pt x="6163" y="4040"/>
                    <a:pt x="6415" y="3881"/>
                  </a:cubicBezTo>
                  <a:cubicBezTo>
                    <a:pt x="6917" y="3630"/>
                    <a:pt x="7487" y="3173"/>
                    <a:pt x="8012" y="2625"/>
                  </a:cubicBezTo>
                  <a:cubicBezTo>
                    <a:pt x="8514" y="2077"/>
                    <a:pt x="8880" y="1415"/>
                    <a:pt x="9039" y="890"/>
                  </a:cubicBezTo>
                  <a:cubicBezTo>
                    <a:pt x="9085" y="776"/>
                    <a:pt x="9131" y="639"/>
                    <a:pt x="9154" y="548"/>
                  </a:cubicBezTo>
                  <a:cubicBezTo>
                    <a:pt x="9176" y="434"/>
                    <a:pt x="9176" y="320"/>
                    <a:pt x="9199" y="251"/>
                  </a:cubicBezTo>
                  <a:cubicBezTo>
                    <a:pt x="9199" y="92"/>
                    <a:pt x="9199" y="0"/>
                    <a:pt x="917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4" name="Google Shape;3224;p42"/>
            <p:cNvSpPr/>
            <p:nvPr/>
          </p:nvSpPr>
          <p:spPr>
            <a:xfrm flipH="1">
              <a:off x="7126495" y="1960145"/>
              <a:ext cx="323064" cy="235463"/>
            </a:xfrm>
            <a:custGeom>
              <a:avLst/>
              <a:gdLst/>
              <a:ahLst/>
              <a:cxnLst/>
              <a:rect l="l" t="t" r="r" b="b"/>
              <a:pathLst>
                <a:path w="13376" h="9749" extrusionOk="0">
                  <a:moveTo>
                    <a:pt x="13330" y="0"/>
                  </a:moveTo>
                  <a:cubicBezTo>
                    <a:pt x="13307" y="0"/>
                    <a:pt x="13285" y="137"/>
                    <a:pt x="13262" y="388"/>
                  </a:cubicBezTo>
                  <a:cubicBezTo>
                    <a:pt x="13239" y="525"/>
                    <a:pt x="13239" y="685"/>
                    <a:pt x="13216" y="868"/>
                  </a:cubicBezTo>
                  <a:cubicBezTo>
                    <a:pt x="13193" y="1027"/>
                    <a:pt x="13148" y="1233"/>
                    <a:pt x="13125" y="1461"/>
                  </a:cubicBezTo>
                  <a:cubicBezTo>
                    <a:pt x="12965" y="2306"/>
                    <a:pt x="12577" y="3424"/>
                    <a:pt x="11961" y="4406"/>
                  </a:cubicBezTo>
                  <a:cubicBezTo>
                    <a:pt x="11367" y="5410"/>
                    <a:pt x="10568" y="6254"/>
                    <a:pt x="9906" y="6825"/>
                  </a:cubicBezTo>
                  <a:cubicBezTo>
                    <a:pt x="9747" y="6962"/>
                    <a:pt x="9587" y="7076"/>
                    <a:pt x="9427" y="7190"/>
                  </a:cubicBezTo>
                  <a:cubicBezTo>
                    <a:pt x="9290" y="7282"/>
                    <a:pt x="9176" y="7396"/>
                    <a:pt x="9062" y="7464"/>
                  </a:cubicBezTo>
                  <a:cubicBezTo>
                    <a:pt x="8856" y="7601"/>
                    <a:pt x="8742" y="7670"/>
                    <a:pt x="8742" y="7670"/>
                  </a:cubicBezTo>
                  <a:cubicBezTo>
                    <a:pt x="8742" y="7670"/>
                    <a:pt x="8263" y="8012"/>
                    <a:pt x="7487" y="8400"/>
                  </a:cubicBezTo>
                  <a:cubicBezTo>
                    <a:pt x="7304" y="8491"/>
                    <a:pt x="7099" y="8583"/>
                    <a:pt x="6871" y="8674"/>
                  </a:cubicBezTo>
                  <a:cubicBezTo>
                    <a:pt x="6642" y="8788"/>
                    <a:pt x="6391" y="8857"/>
                    <a:pt x="6140" y="8948"/>
                  </a:cubicBezTo>
                  <a:cubicBezTo>
                    <a:pt x="5615" y="9085"/>
                    <a:pt x="5045" y="9222"/>
                    <a:pt x="4474" y="9313"/>
                  </a:cubicBezTo>
                  <a:cubicBezTo>
                    <a:pt x="4024" y="9394"/>
                    <a:pt x="3567" y="9433"/>
                    <a:pt x="3127" y="9433"/>
                  </a:cubicBezTo>
                  <a:cubicBezTo>
                    <a:pt x="2453" y="9433"/>
                    <a:pt x="1822" y="9342"/>
                    <a:pt x="1324" y="9176"/>
                  </a:cubicBezTo>
                  <a:cubicBezTo>
                    <a:pt x="523" y="8938"/>
                    <a:pt x="92" y="8556"/>
                    <a:pt x="30" y="8556"/>
                  </a:cubicBezTo>
                  <a:cubicBezTo>
                    <a:pt x="27" y="8556"/>
                    <a:pt x="24" y="8557"/>
                    <a:pt x="23" y="8560"/>
                  </a:cubicBezTo>
                  <a:cubicBezTo>
                    <a:pt x="0" y="8560"/>
                    <a:pt x="114" y="8674"/>
                    <a:pt x="297" y="8834"/>
                  </a:cubicBezTo>
                  <a:cubicBezTo>
                    <a:pt x="411" y="8925"/>
                    <a:pt x="548" y="9016"/>
                    <a:pt x="708" y="9108"/>
                  </a:cubicBezTo>
                  <a:cubicBezTo>
                    <a:pt x="868" y="9176"/>
                    <a:pt x="1050" y="9290"/>
                    <a:pt x="1256" y="9359"/>
                  </a:cubicBezTo>
                  <a:cubicBezTo>
                    <a:pt x="1851" y="9616"/>
                    <a:pt x="2639" y="9749"/>
                    <a:pt x="3467" y="9749"/>
                  </a:cubicBezTo>
                  <a:cubicBezTo>
                    <a:pt x="3815" y="9749"/>
                    <a:pt x="4169" y="9725"/>
                    <a:pt x="4520" y="9678"/>
                  </a:cubicBezTo>
                  <a:cubicBezTo>
                    <a:pt x="5113" y="9633"/>
                    <a:pt x="5707" y="9496"/>
                    <a:pt x="6254" y="9359"/>
                  </a:cubicBezTo>
                  <a:cubicBezTo>
                    <a:pt x="6528" y="9290"/>
                    <a:pt x="6779" y="9199"/>
                    <a:pt x="7030" y="9108"/>
                  </a:cubicBezTo>
                  <a:cubicBezTo>
                    <a:pt x="7282" y="9016"/>
                    <a:pt x="7510" y="8925"/>
                    <a:pt x="7692" y="8834"/>
                  </a:cubicBezTo>
                  <a:cubicBezTo>
                    <a:pt x="8537" y="8469"/>
                    <a:pt x="9016" y="8103"/>
                    <a:pt x="9016" y="8103"/>
                  </a:cubicBezTo>
                  <a:cubicBezTo>
                    <a:pt x="9016" y="8103"/>
                    <a:pt x="9153" y="8035"/>
                    <a:pt x="9381" y="7875"/>
                  </a:cubicBezTo>
                  <a:cubicBezTo>
                    <a:pt x="9473" y="7807"/>
                    <a:pt x="9610" y="7692"/>
                    <a:pt x="9747" y="7578"/>
                  </a:cubicBezTo>
                  <a:cubicBezTo>
                    <a:pt x="9884" y="7464"/>
                    <a:pt x="10043" y="7327"/>
                    <a:pt x="10226" y="7190"/>
                  </a:cubicBezTo>
                  <a:cubicBezTo>
                    <a:pt x="10888" y="6574"/>
                    <a:pt x="11710" y="5661"/>
                    <a:pt x="12280" y="4611"/>
                  </a:cubicBezTo>
                  <a:cubicBezTo>
                    <a:pt x="12897" y="3561"/>
                    <a:pt x="13216" y="2374"/>
                    <a:pt x="13330" y="1484"/>
                  </a:cubicBezTo>
                  <a:cubicBezTo>
                    <a:pt x="13330" y="1256"/>
                    <a:pt x="13353" y="1050"/>
                    <a:pt x="13376" y="868"/>
                  </a:cubicBezTo>
                  <a:cubicBezTo>
                    <a:pt x="13376" y="685"/>
                    <a:pt x="13353" y="525"/>
                    <a:pt x="13353" y="411"/>
                  </a:cubicBezTo>
                  <a:cubicBezTo>
                    <a:pt x="13353" y="137"/>
                    <a:pt x="13330" y="0"/>
                    <a:pt x="1333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5" name="Google Shape;3225;p42"/>
            <p:cNvSpPr/>
            <p:nvPr/>
          </p:nvSpPr>
          <p:spPr>
            <a:xfrm flipH="1">
              <a:off x="7012930" y="1860902"/>
              <a:ext cx="357795" cy="351202"/>
            </a:xfrm>
            <a:custGeom>
              <a:avLst/>
              <a:gdLst/>
              <a:ahLst/>
              <a:cxnLst/>
              <a:rect l="l" t="t" r="r" b="b"/>
              <a:pathLst>
                <a:path w="14814" h="14541" extrusionOk="0">
                  <a:moveTo>
                    <a:pt x="12326" y="1"/>
                  </a:moveTo>
                  <a:cubicBezTo>
                    <a:pt x="12326" y="1"/>
                    <a:pt x="12326" y="46"/>
                    <a:pt x="12372" y="138"/>
                  </a:cubicBezTo>
                  <a:cubicBezTo>
                    <a:pt x="12394" y="183"/>
                    <a:pt x="12440" y="229"/>
                    <a:pt x="12463" y="275"/>
                  </a:cubicBezTo>
                  <a:cubicBezTo>
                    <a:pt x="12509" y="343"/>
                    <a:pt x="12554" y="389"/>
                    <a:pt x="12623" y="457"/>
                  </a:cubicBezTo>
                  <a:cubicBezTo>
                    <a:pt x="12737" y="594"/>
                    <a:pt x="12897" y="754"/>
                    <a:pt x="13056" y="937"/>
                  </a:cubicBezTo>
                  <a:cubicBezTo>
                    <a:pt x="13193" y="1119"/>
                    <a:pt x="13376" y="1325"/>
                    <a:pt x="13513" y="1576"/>
                  </a:cubicBezTo>
                  <a:cubicBezTo>
                    <a:pt x="13832" y="2078"/>
                    <a:pt x="14061" y="2740"/>
                    <a:pt x="14243" y="3447"/>
                  </a:cubicBezTo>
                  <a:cubicBezTo>
                    <a:pt x="14403" y="4178"/>
                    <a:pt x="14472" y="4954"/>
                    <a:pt x="14426" y="5753"/>
                  </a:cubicBezTo>
                  <a:cubicBezTo>
                    <a:pt x="14403" y="7328"/>
                    <a:pt x="13718" y="8789"/>
                    <a:pt x="13056" y="9747"/>
                  </a:cubicBezTo>
                  <a:cubicBezTo>
                    <a:pt x="12897" y="9998"/>
                    <a:pt x="12714" y="10204"/>
                    <a:pt x="12577" y="10386"/>
                  </a:cubicBezTo>
                  <a:cubicBezTo>
                    <a:pt x="12440" y="10569"/>
                    <a:pt x="12280" y="10706"/>
                    <a:pt x="12166" y="10843"/>
                  </a:cubicBezTo>
                  <a:cubicBezTo>
                    <a:pt x="12075" y="10980"/>
                    <a:pt x="11961" y="11048"/>
                    <a:pt x="11892" y="11117"/>
                  </a:cubicBezTo>
                  <a:cubicBezTo>
                    <a:pt x="11824" y="11185"/>
                    <a:pt x="11778" y="11208"/>
                    <a:pt x="11778" y="11208"/>
                  </a:cubicBezTo>
                  <a:cubicBezTo>
                    <a:pt x="11778" y="11208"/>
                    <a:pt x="11641" y="11345"/>
                    <a:pt x="11413" y="11596"/>
                  </a:cubicBezTo>
                  <a:cubicBezTo>
                    <a:pt x="11276" y="11710"/>
                    <a:pt x="11116" y="11824"/>
                    <a:pt x="10934" y="11984"/>
                  </a:cubicBezTo>
                  <a:cubicBezTo>
                    <a:pt x="10751" y="12144"/>
                    <a:pt x="10523" y="12304"/>
                    <a:pt x="10294" y="12463"/>
                  </a:cubicBezTo>
                  <a:cubicBezTo>
                    <a:pt x="9359" y="13171"/>
                    <a:pt x="7852" y="13719"/>
                    <a:pt x="6323" y="13993"/>
                  </a:cubicBezTo>
                  <a:cubicBezTo>
                    <a:pt x="5524" y="14152"/>
                    <a:pt x="4748" y="14221"/>
                    <a:pt x="3995" y="14244"/>
                  </a:cubicBezTo>
                  <a:cubicBezTo>
                    <a:pt x="3736" y="14260"/>
                    <a:pt x="3483" y="14268"/>
                    <a:pt x="3238" y="14268"/>
                  </a:cubicBezTo>
                  <a:cubicBezTo>
                    <a:pt x="2791" y="14268"/>
                    <a:pt x="2369" y="14242"/>
                    <a:pt x="1986" y="14198"/>
                  </a:cubicBezTo>
                  <a:cubicBezTo>
                    <a:pt x="884" y="14115"/>
                    <a:pt x="161" y="13918"/>
                    <a:pt x="24" y="13918"/>
                  </a:cubicBezTo>
                  <a:cubicBezTo>
                    <a:pt x="10" y="13918"/>
                    <a:pt x="2" y="13920"/>
                    <a:pt x="0" y="13924"/>
                  </a:cubicBezTo>
                  <a:cubicBezTo>
                    <a:pt x="0" y="13947"/>
                    <a:pt x="183" y="14016"/>
                    <a:pt x="525" y="14130"/>
                  </a:cubicBezTo>
                  <a:cubicBezTo>
                    <a:pt x="868" y="14221"/>
                    <a:pt x="1347" y="14335"/>
                    <a:pt x="1963" y="14404"/>
                  </a:cubicBezTo>
                  <a:cubicBezTo>
                    <a:pt x="2557" y="14495"/>
                    <a:pt x="3264" y="14541"/>
                    <a:pt x="4018" y="14541"/>
                  </a:cubicBezTo>
                  <a:cubicBezTo>
                    <a:pt x="4771" y="14541"/>
                    <a:pt x="5570" y="14495"/>
                    <a:pt x="6369" y="14381"/>
                  </a:cubicBezTo>
                  <a:cubicBezTo>
                    <a:pt x="7966" y="14130"/>
                    <a:pt x="9541" y="13582"/>
                    <a:pt x="10568" y="12874"/>
                  </a:cubicBezTo>
                  <a:cubicBezTo>
                    <a:pt x="10819" y="12692"/>
                    <a:pt x="11048" y="12532"/>
                    <a:pt x="11230" y="12372"/>
                  </a:cubicBezTo>
                  <a:cubicBezTo>
                    <a:pt x="11436" y="12212"/>
                    <a:pt x="11618" y="12098"/>
                    <a:pt x="11755" y="11984"/>
                  </a:cubicBezTo>
                  <a:cubicBezTo>
                    <a:pt x="12006" y="11733"/>
                    <a:pt x="12166" y="11596"/>
                    <a:pt x="12166" y="11596"/>
                  </a:cubicBezTo>
                  <a:cubicBezTo>
                    <a:pt x="12166" y="11596"/>
                    <a:pt x="12189" y="11550"/>
                    <a:pt x="12257" y="11482"/>
                  </a:cubicBezTo>
                  <a:cubicBezTo>
                    <a:pt x="12326" y="11413"/>
                    <a:pt x="12440" y="11322"/>
                    <a:pt x="12554" y="11185"/>
                  </a:cubicBezTo>
                  <a:cubicBezTo>
                    <a:pt x="12668" y="11048"/>
                    <a:pt x="12805" y="10888"/>
                    <a:pt x="12965" y="10706"/>
                  </a:cubicBezTo>
                  <a:cubicBezTo>
                    <a:pt x="13125" y="10500"/>
                    <a:pt x="13307" y="10272"/>
                    <a:pt x="13467" y="10021"/>
                  </a:cubicBezTo>
                  <a:cubicBezTo>
                    <a:pt x="13810" y="9496"/>
                    <a:pt x="14129" y="8857"/>
                    <a:pt x="14380" y="8127"/>
                  </a:cubicBezTo>
                  <a:cubicBezTo>
                    <a:pt x="14654" y="7396"/>
                    <a:pt x="14791" y="6574"/>
                    <a:pt x="14791" y="5753"/>
                  </a:cubicBezTo>
                  <a:cubicBezTo>
                    <a:pt x="14814" y="4931"/>
                    <a:pt x="14700" y="4132"/>
                    <a:pt x="14517" y="3379"/>
                  </a:cubicBezTo>
                  <a:cubicBezTo>
                    <a:pt x="14312" y="2649"/>
                    <a:pt x="14038" y="1987"/>
                    <a:pt x="13695" y="1462"/>
                  </a:cubicBezTo>
                  <a:cubicBezTo>
                    <a:pt x="13513" y="1211"/>
                    <a:pt x="13330" y="1005"/>
                    <a:pt x="13170" y="823"/>
                  </a:cubicBezTo>
                  <a:cubicBezTo>
                    <a:pt x="12988" y="663"/>
                    <a:pt x="12828" y="503"/>
                    <a:pt x="12691" y="389"/>
                  </a:cubicBezTo>
                  <a:cubicBezTo>
                    <a:pt x="12645" y="343"/>
                    <a:pt x="12577" y="275"/>
                    <a:pt x="12531" y="229"/>
                  </a:cubicBezTo>
                  <a:cubicBezTo>
                    <a:pt x="12486" y="183"/>
                    <a:pt x="12463" y="138"/>
                    <a:pt x="12417" y="92"/>
                  </a:cubicBezTo>
                  <a:cubicBezTo>
                    <a:pt x="12372" y="24"/>
                    <a:pt x="12326" y="1"/>
                    <a:pt x="1232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6" name="Google Shape;3226;p42"/>
            <p:cNvSpPr/>
            <p:nvPr/>
          </p:nvSpPr>
          <p:spPr>
            <a:xfrm flipH="1">
              <a:off x="7264865" y="1744028"/>
              <a:ext cx="114145" cy="284516"/>
            </a:xfrm>
            <a:custGeom>
              <a:avLst/>
              <a:gdLst/>
              <a:ahLst/>
              <a:cxnLst/>
              <a:rect l="l" t="t" r="r" b="b"/>
              <a:pathLst>
                <a:path w="4726" h="11780" extrusionOk="0">
                  <a:moveTo>
                    <a:pt x="4018" y="1"/>
                  </a:moveTo>
                  <a:cubicBezTo>
                    <a:pt x="3995" y="24"/>
                    <a:pt x="4064" y="412"/>
                    <a:pt x="4155" y="1028"/>
                  </a:cubicBezTo>
                  <a:cubicBezTo>
                    <a:pt x="4246" y="1621"/>
                    <a:pt x="4361" y="2443"/>
                    <a:pt x="4338" y="3219"/>
                  </a:cubicBezTo>
                  <a:cubicBezTo>
                    <a:pt x="4315" y="4018"/>
                    <a:pt x="4087" y="4794"/>
                    <a:pt x="3881" y="5342"/>
                  </a:cubicBezTo>
                  <a:cubicBezTo>
                    <a:pt x="3676" y="5913"/>
                    <a:pt x="3493" y="6255"/>
                    <a:pt x="3493" y="6255"/>
                  </a:cubicBezTo>
                  <a:cubicBezTo>
                    <a:pt x="3493" y="6255"/>
                    <a:pt x="3447" y="6346"/>
                    <a:pt x="3379" y="6506"/>
                  </a:cubicBezTo>
                  <a:cubicBezTo>
                    <a:pt x="3311" y="6666"/>
                    <a:pt x="3196" y="6894"/>
                    <a:pt x="3059" y="7168"/>
                  </a:cubicBezTo>
                  <a:cubicBezTo>
                    <a:pt x="2786" y="7716"/>
                    <a:pt x="2375" y="8401"/>
                    <a:pt x="1918" y="9085"/>
                  </a:cubicBezTo>
                  <a:cubicBezTo>
                    <a:pt x="1028" y="10455"/>
                    <a:pt x="1" y="11733"/>
                    <a:pt x="69" y="11779"/>
                  </a:cubicBezTo>
                  <a:cubicBezTo>
                    <a:pt x="70" y="11780"/>
                    <a:pt x="71" y="11780"/>
                    <a:pt x="73" y="11780"/>
                  </a:cubicBezTo>
                  <a:cubicBezTo>
                    <a:pt x="156" y="11780"/>
                    <a:pt x="1252" y="10590"/>
                    <a:pt x="2238" y="9291"/>
                  </a:cubicBezTo>
                  <a:cubicBezTo>
                    <a:pt x="2717" y="8629"/>
                    <a:pt x="3174" y="7944"/>
                    <a:pt x="3493" y="7396"/>
                  </a:cubicBezTo>
                  <a:cubicBezTo>
                    <a:pt x="3653" y="7122"/>
                    <a:pt x="3767" y="6894"/>
                    <a:pt x="3836" y="6734"/>
                  </a:cubicBezTo>
                  <a:cubicBezTo>
                    <a:pt x="3927" y="6575"/>
                    <a:pt x="3972" y="6483"/>
                    <a:pt x="3972" y="6483"/>
                  </a:cubicBezTo>
                  <a:cubicBezTo>
                    <a:pt x="3972" y="6483"/>
                    <a:pt x="4155" y="6095"/>
                    <a:pt x="4338" y="5502"/>
                  </a:cubicBezTo>
                  <a:cubicBezTo>
                    <a:pt x="4543" y="4908"/>
                    <a:pt x="4726" y="4087"/>
                    <a:pt x="4726" y="3219"/>
                  </a:cubicBezTo>
                  <a:cubicBezTo>
                    <a:pt x="4680" y="2398"/>
                    <a:pt x="4520" y="1576"/>
                    <a:pt x="4338" y="982"/>
                  </a:cubicBezTo>
                  <a:cubicBezTo>
                    <a:pt x="4201" y="389"/>
                    <a:pt x="4064" y="1"/>
                    <a:pt x="40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7" name="Google Shape;3227;p42"/>
            <p:cNvSpPr/>
            <p:nvPr/>
          </p:nvSpPr>
          <p:spPr>
            <a:xfrm flipH="1">
              <a:off x="7771488" y="1968912"/>
              <a:ext cx="68931" cy="166556"/>
            </a:xfrm>
            <a:custGeom>
              <a:avLst/>
              <a:gdLst/>
              <a:ahLst/>
              <a:cxnLst/>
              <a:rect l="l" t="t" r="r" b="b"/>
              <a:pathLst>
                <a:path w="2854" h="6896" extrusionOk="0">
                  <a:moveTo>
                    <a:pt x="2800" y="1"/>
                  </a:moveTo>
                  <a:cubicBezTo>
                    <a:pt x="2702" y="1"/>
                    <a:pt x="2107" y="710"/>
                    <a:pt x="1575" y="1463"/>
                  </a:cubicBezTo>
                  <a:cubicBezTo>
                    <a:pt x="1301" y="1874"/>
                    <a:pt x="1050" y="2285"/>
                    <a:pt x="867" y="2582"/>
                  </a:cubicBezTo>
                  <a:cubicBezTo>
                    <a:pt x="708" y="2901"/>
                    <a:pt x="594" y="3130"/>
                    <a:pt x="594" y="3130"/>
                  </a:cubicBezTo>
                  <a:cubicBezTo>
                    <a:pt x="594" y="3130"/>
                    <a:pt x="502" y="3358"/>
                    <a:pt x="388" y="3700"/>
                  </a:cubicBezTo>
                  <a:cubicBezTo>
                    <a:pt x="274" y="4043"/>
                    <a:pt x="137" y="4499"/>
                    <a:pt x="69" y="4978"/>
                  </a:cubicBezTo>
                  <a:cubicBezTo>
                    <a:pt x="23" y="5481"/>
                    <a:pt x="0" y="5960"/>
                    <a:pt x="114" y="6325"/>
                  </a:cubicBezTo>
                  <a:cubicBezTo>
                    <a:pt x="183" y="6690"/>
                    <a:pt x="297" y="6896"/>
                    <a:pt x="320" y="6896"/>
                  </a:cubicBezTo>
                  <a:cubicBezTo>
                    <a:pt x="365" y="6873"/>
                    <a:pt x="320" y="6645"/>
                    <a:pt x="297" y="6302"/>
                  </a:cubicBezTo>
                  <a:cubicBezTo>
                    <a:pt x="274" y="5960"/>
                    <a:pt x="342" y="5503"/>
                    <a:pt x="434" y="5047"/>
                  </a:cubicBezTo>
                  <a:cubicBezTo>
                    <a:pt x="525" y="4613"/>
                    <a:pt x="708" y="4180"/>
                    <a:pt x="822" y="3860"/>
                  </a:cubicBezTo>
                  <a:cubicBezTo>
                    <a:pt x="982" y="3540"/>
                    <a:pt x="1073" y="3335"/>
                    <a:pt x="1073" y="3335"/>
                  </a:cubicBezTo>
                  <a:cubicBezTo>
                    <a:pt x="1073" y="3335"/>
                    <a:pt x="1438" y="2491"/>
                    <a:pt x="1895" y="1669"/>
                  </a:cubicBezTo>
                  <a:cubicBezTo>
                    <a:pt x="2351" y="847"/>
                    <a:pt x="2853" y="48"/>
                    <a:pt x="2808" y="3"/>
                  </a:cubicBezTo>
                  <a:cubicBezTo>
                    <a:pt x="2806" y="1"/>
                    <a:pt x="2803" y="1"/>
                    <a:pt x="280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8" name="Google Shape;3228;p42"/>
            <p:cNvSpPr/>
            <p:nvPr/>
          </p:nvSpPr>
          <p:spPr>
            <a:xfrm flipH="1">
              <a:off x="7408741" y="1854212"/>
              <a:ext cx="348448" cy="285676"/>
            </a:xfrm>
            <a:custGeom>
              <a:avLst/>
              <a:gdLst/>
              <a:ahLst/>
              <a:cxnLst/>
              <a:rect l="l" t="t" r="r" b="b"/>
              <a:pathLst>
                <a:path w="14427" h="11828" extrusionOk="0">
                  <a:moveTo>
                    <a:pt x="14416" y="0"/>
                  </a:moveTo>
                  <a:cubicBezTo>
                    <a:pt x="14374" y="0"/>
                    <a:pt x="14243" y="87"/>
                    <a:pt x="14038" y="209"/>
                  </a:cubicBezTo>
                  <a:cubicBezTo>
                    <a:pt x="13810" y="369"/>
                    <a:pt x="13445" y="529"/>
                    <a:pt x="13011" y="711"/>
                  </a:cubicBezTo>
                  <a:cubicBezTo>
                    <a:pt x="12144" y="1054"/>
                    <a:pt x="10888" y="1236"/>
                    <a:pt x="9610" y="1465"/>
                  </a:cubicBezTo>
                  <a:cubicBezTo>
                    <a:pt x="8355" y="1693"/>
                    <a:pt x="7122" y="2035"/>
                    <a:pt x="6209" y="2423"/>
                  </a:cubicBezTo>
                  <a:cubicBezTo>
                    <a:pt x="5981" y="2515"/>
                    <a:pt x="5776" y="2583"/>
                    <a:pt x="5593" y="2652"/>
                  </a:cubicBezTo>
                  <a:cubicBezTo>
                    <a:pt x="5410" y="2743"/>
                    <a:pt x="5251" y="2834"/>
                    <a:pt x="5136" y="2903"/>
                  </a:cubicBezTo>
                  <a:cubicBezTo>
                    <a:pt x="4885" y="3040"/>
                    <a:pt x="4726" y="3108"/>
                    <a:pt x="4726" y="3108"/>
                  </a:cubicBezTo>
                  <a:cubicBezTo>
                    <a:pt x="4726" y="3108"/>
                    <a:pt x="4589" y="3177"/>
                    <a:pt x="4360" y="3359"/>
                  </a:cubicBezTo>
                  <a:cubicBezTo>
                    <a:pt x="4109" y="3519"/>
                    <a:pt x="3790" y="3770"/>
                    <a:pt x="3447" y="4112"/>
                  </a:cubicBezTo>
                  <a:cubicBezTo>
                    <a:pt x="3082" y="4432"/>
                    <a:pt x="2694" y="4866"/>
                    <a:pt x="2329" y="5345"/>
                  </a:cubicBezTo>
                  <a:cubicBezTo>
                    <a:pt x="1964" y="5824"/>
                    <a:pt x="1576" y="6349"/>
                    <a:pt x="1256" y="6920"/>
                  </a:cubicBezTo>
                  <a:cubicBezTo>
                    <a:pt x="617" y="8016"/>
                    <a:pt x="160" y="9248"/>
                    <a:pt x="46" y="10230"/>
                  </a:cubicBezTo>
                  <a:cubicBezTo>
                    <a:pt x="1" y="10709"/>
                    <a:pt x="1" y="11120"/>
                    <a:pt x="46" y="11394"/>
                  </a:cubicBezTo>
                  <a:cubicBezTo>
                    <a:pt x="92" y="11668"/>
                    <a:pt x="115" y="11827"/>
                    <a:pt x="138" y="11827"/>
                  </a:cubicBezTo>
                  <a:cubicBezTo>
                    <a:pt x="183" y="11827"/>
                    <a:pt x="69" y="11188"/>
                    <a:pt x="252" y="10252"/>
                  </a:cubicBezTo>
                  <a:cubicBezTo>
                    <a:pt x="412" y="9339"/>
                    <a:pt x="914" y="8153"/>
                    <a:pt x="1576" y="7103"/>
                  </a:cubicBezTo>
                  <a:cubicBezTo>
                    <a:pt x="1918" y="6578"/>
                    <a:pt x="2283" y="6075"/>
                    <a:pt x="2648" y="5619"/>
                  </a:cubicBezTo>
                  <a:cubicBezTo>
                    <a:pt x="3036" y="5162"/>
                    <a:pt x="3425" y="4774"/>
                    <a:pt x="3767" y="4478"/>
                  </a:cubicBezTo>
                  <a:cubicBezTo>
                    <a:pt x="4109" y="4158"/>
                    <a:pt x="4429" y="3930"/>
                    <a:pt x="4634" y="3770"/>
                  </a:cubicBezTo>
                  <a:cubicBezTo>
                    <a:pt x="4863" y="3610"/>
                    <a:pt x="4999" y="3565"/>
                    <a:pt x="4999" y="3565"/>
                  </a:cubicBezTo>
                  <a:cubicBezTo>
                    <a:pt x="4999" y="3565"/>
                    <a:pt x="5136" y="3473"/>
                    <a:pt x="5365" y="3359"/>
                  </a:cubicBezTo>
                  <a:cubicBezTo>
                    <a:pt x="5502" y="3291"/>
                    <a:pt x="5639" y="3199"/>
                    <a:pt x="5798" y="3108"/>
                  </a:cubicBezTo>
                  <a:cubicBezTo>
                    <a:pt x="5981" y="3040"/>
                    <a:pt x="6164" y="2948"/>
                    <a:pt x="6392" y="2857"/>
                  </a:cubicBezTo>
                  <a:cubicBezTo>
                    <a:pt x="7236" y="2492"/>
                    <a:pt x="8469" y="2104"/>
                    <a:pt x="9701" y="1830"/>
                  </a:cubicBezTo>
                  <a:cubicBezTo>
                    <a:pt x="10934" y="1556"/>
                    <a:pt x="12212" y="1328"/>
                    <a:pt x="13080" y="894"/>
                  </a:cubicBezTo>
                  <a:cubicBezTo>
                    <a:pt x="13536" y="689"/>
                    <a:pt x="13879" y="483"/>
                    <a:pt x="14084" y="301"/>
                  </a:cubicBezTo>
                  <a:cubicBezTo>
                    <a:pt x="14312" y="118"/>
                    <a:pt x="14426" y="27"/>
                    <a:pt x="14426" y="4"/>
                  </a:cubicBezTo>
                  <a:cubicBezTo>
                    <a:pt x="14424" y="2"/>
                    <a:pt x="14420" y="0"/>
                    <a:pt x="1441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9" name="Google Shape;3229;p42"/>
            <p:cNvSpPr/>
            <p:nvPr/>
          </p:nvSpPr>
          <p:spPr>
            <a:xfrm flipH="1">
              <a:off x="7313363" y="1765475"/>
              <a:ext cx="43040" cy="150639"/>
            </a:xfrm>
            <a:custGeom>
              <a:avLst/>
              <a:gdLst/>
              <a:ahLst/>
              <a:cxnLst/>
              <a:rect l="l" t="t" r="r" b="b"/>
              <a:pathLst>
                <a:path w="1782" h="6237" extrusionOk="0">
                  <a:moveTo>
                    <a:pt x="901" y="1"/>
                  </a:moveTo>
                  <a:cubicBezTo>
                    <a:pt x="897" y="1"/>
                    <a:pt x="894" y="2"/>
                    <a:pt x="891" y="3"/>
                  </a:cubicBezTo>
                  <a:cubicBezTo>
                    <a:pt x="868" y="26"/>
                    <a:pt x="937" y="231"/>
                    <a:pt x="1051" y="505"/>
                  </a:cubicBezTo>
                  <a:cubicBezTo>
                    <a:pt x="1142" y="802"/>
                    <a:pt x="1256" y="1190"/>
                    <a:pt x="1302" y="1601"/>
                  </a:cubicBezTo>
                  <a:cubicBezTo>
                    <a:pt x="1325" y="1989"/>
                    <a:pt x="1325" y="2400"/>
                    <a:pt x="1279" y="2696"/>
                  </a:cubicBezTo>
                  <a:cubicBezTo>
                    <a:pt x="1279" y="2833"/>
                    <a:pt x="1233" y="2948"/>
                    <a:pt x="1233" y="3039"/>
                  </a:cubicBezTo>
                  <a:cubicBezTo>
                    <a:pt x="1210" y="3130"/>
                    <a:pt x="1210" y="3176"/>
                    <a:pt x="1210" y="3176"/>
                  </a:cubicBezTo>
                  <a:cubicBezTo>
                    <a:pt x="1210" y="3176"/>
                    <a:pt x="1188" y="3221"/>
                    <a:pt x="1188" y="3313"/>
                  </a:cubicBezTo>
                  <a:cubicBezTo>
                    <a:pt x="1165" y="3404"/>
                    <a:pt x="1142" y="3518"/>
                    <a:pt x="1096" y="3678"/>
                  </a:cubicBezTo>
                  <a:cubicBezTo>
                    <a:pt x="1051" y="3952"/>
                    <a:pt x="914" y="4340"/>
                    <a:pt x="777" y="4728"/>
                  </a:cubicBezTo>
                  <a:cubicBezTo>
                    <a:pt x="457" y="5481"/>
                    <a:pt x="1" y="6189"/>
                    <a:pt x="69" y="6234"/>
                  </a:cubicBezTo>
                  <a:cubicBezTo>
                    <a:pt x="71" y="6236"/>
                    <a:pt x="73" y="6237"/>
                    <a:pt x="76" y="6237"/>
                  </a:cubicBezTo>
                  <a:cubicBezTo>
                    <a:pt x="153" y="6237"/>
                    <a:pt x="699" y="5615"/>
                    <a:pt x="1096" y="4888"/>
                  </a:cubicBezTo>
                  <a:cubicBezTo>
                    <a:pt x="1302" y="4500"/>
                    <a:pt x="1484" y="4112"/>
                    <a:pt x="1576" y="3792"/>
                  </a:cubicBezTo>
                  <a:cubicBezTo>
                    <a:pt x="1621" y="3655"/>
                    <a:pt x="1644" y="3518"/>
                    <a:pt x="1690" y="3427"/>
                  </a:cubicBezTo>
                  <a:cubicBezTo>
                    <a:pt x="1713" y="3336"/>
                    <a:pt x="1713" y="3267"/>
                    <a:pt x="1713" y="3267"/>
                  </a:cubicBezTo>
                  <a:cubicBezTo>
                    <a:pt x="1713" y="3267"/>
                    <a:pt x="1735" y="3221"/>
                    <a:pt x="1735" y="3130"/>
                  </a:cubicBezTo>
                  <a:cubicBezTo>
                    <a:pt x="1735" y="3016"/>
                    <a:pt x="1758" y="2902"/>
                    <a:pt x="1758" y="2719"/>
                  </a:cubicBezTo>
                  <a:cubicBezTo>
                    <a:pt x="1781" y="2400"/>
                    <a:pt x="1758" y="1966"/>
                    <a:pt x="1667" y="1532"/>
                  </a:cubicBezTo>
                  <a:cubicBezTo>
                    <a:pt x="1576" y="1099"/>
                    <a:pt x="1393" y="711"/>
                    <a:pt x="1233" y="414"/>
                  </a:cubicBezTo>
                  <a:cubicBezTo>
                    <a:pt x="1084" y="157"/>
                    <a:pt x="954" y="1"/>
                    <a:pt x="90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0" name="Google Shape;3230;p42"/>
            <p:cNvSpPr/>
            <p:nvPr/>
          </p:nvSpPr>
          <p:spPr>
            <a:xfrm flipH="1">
              <a:off x="7853630" y="2171841"/>
              <a:ext cx="82722" cy="82722"/>
            </a:xfrm>
            <a:custGeom>
              <a:avLst/>
              <a:gdLst/>
              <a:ahLst/>
              <a:cxnLst/>
              <a:rect l="l" t="t" r="r" b="b"/>
              <a:pathLst>
                <a:path w="3425" h="3425" extrusionOk="0">
                  <a:moveTo>
                    <a:pt x="3304" y="0"/>
                  </a:moveTo>
                  <a:cubicBezTo>
                    <a:pt x="3230" y="0"/>
                    <a:pt x="3128" y="12"/>
                    <a:pt x="3013" y="46"/>
                  </a:cubicBezTo>
                  <a:cubicBezTo>
                    <a:pt x="2785" y="92"/>
                    <a:pt x="2488" y="229"/>
                    <a:pt x="2215" y="388"/>
                  </a:cubicBezTo>
                  <a:cubicBezTo>
                    <a:pt x="1918" y="548"/>
                    <a:pt x="1690" y="753"/>
                    <a:pt x="1507" y="913"/>
                  </a:cubicBezTo>
                  <a:cubicBezTo>
                    <a:pt x="1324" y="1073"/>
                    <a:pt x="1210" y="1187"/>
                    <a:pt x="1210" y="1187"/>
                  </a:cubicBezTo>
                  <a:cubicBezTo>
                    <a:pt x="1210" y="1187"/>
                    <a:pt x="799" y="1689"/>
                    <a:pt x="503" y="2237"/>
                  </a:cubicBezTo>
                  <a:cubicBezTo>
                    <a:pt x="183" y="2785"/>
                    <a:pt x="0" y="3401"/>
                    <a:pt x="69" y="3424"/>
                  </a:cubicBezTo>
                  <a:cubicBezTo>
                    <a:pt x="70" y="3425"/>
                    <a:pt x="72" y="3425"/>
                    <a:pt x="74" y="3425"/>
                  </a:cubicBezTo>
                  <a:cubicBezTo>
                    <a:pt x="150" y="3425"/>
                    <a:pt x="442" y="2912"/>
                    <a:pt x="822" y="2443"/>
                  </a:cubicBezTo>
                  <a:cubicBezTo>
                    <a:pt x="1187" y="1963"/>
                    <a:pt x="1598" y="1530"/>
                    <a:pt x="1598" y="1530"/>
                  </a:cubicBezTo>
                  <a:cubicBezTo>
                    <a:pt x="1598" y="1530"/>
                    <a:pt x="1690" y="1415"/>
                    <a:pt x="1849" y="1256"/>
                  </a:cubicBezTo>
                  <a:cubicBezTo>
                    <a:pt x="1986" y="1096"/>
                    <a:pt x="2192" y="868"/>
                    <a:pt x="2420" y="685"/>
                  </a:cubicBezTo>
                  <a:cubicBezTo>
                    <a:pt x="2648" y="502"/>
                    <a:pt x="2899" y="320"/>
                    <a:pt x="3082" y="229"/>
                  </a:cubicBezTo>
                  <a:cubicBezTo>
                    <a:pt x="3287" y="114"/>
                    <a:pt x="3424" y="69"/>
                    <a:pt x="3424" y="23"/>
                  </a:cubicBezTo>
                  <a:cubicBezTo>
                    <a:pt x="3424" y="12"/>
                    <a:pt x="3379" y="0"/>
                    <a:pt x="330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1" name="Google Shape;3231;p42"/>
            <p:cNvSpPr/>
            <p:nvPr/>
          </p:nvSpPr>
          <p:spPr>
            <a:xfrm flipH="1">
              <a:off x="7818899" y="2197056"/>
              <a:ext cx="103663" cy="230608"/>
            </a:xfrm>
            <a:custGeom>
              <a:avLst/>
              <a:gdLst/>
              <a:ahLst/>
              <a:cxnLst/>
              <a:rect l="l" t="t" r="r" b="b"/>
              <a:pathLst>
                <a:path w="4292" h="9548" extrusionOk="0">
                  <a:moveTo>
                    <a:pt x="4265" y="1"/>
                  </a:moveTo>
                  <a:cubicBezTo>
                    <a:pt x="4172" y="1"/>
                    <a:pt x="3843" y="54"/>
                    <a:pt x="3401" y="189"/>
                  </a:cubicBezTo>
                  <a:cubicBezTo>
                    <a:pt x="2876" y="394"/>
                    <a:pt x="2237" y="782"/>
                    <a:pt x="1712" y="1307"/>
                  </a:cubicBezTo>
                  <a:cubicBezTo>
                    <a:pt x="1187" y="1855"/>
                    <a:pt x="776" y="2494"/>
                    <a:pt x="571" y="2996"/>
                  </a:cubicBezTo>
                  <a:cubicBezTo>
                    <a:pt x="434" y="3247"/>
                    <a:pt x="388" y="3476"/>
                    <a:pt x="320" y="3635"/>
                  </a:cubicBezTo>
                  <a:cubicBezTo>
                    <a:pt x="274" y="3772"/>
                    <a:pt x="228" y="3864"/>
                    <a:pt x="228" y="3864"/>
                  </a:cubicBezTo>
                  <a:cubicBezTo>
                    <a:pt x="228" y="3864"/>
                    <a:pt x="228" y="3955"/>
                    <a:pt x="183" y="4115"/>
                  </a:cubicBezTo>
                  <a:cubicBezTo>
                    <a:pt x="160" y="4275"/>
                    <a:pt x="91" y="4503"/>
                    <a:pt x="69" y="4800"/>
                  </a:cubicBezTo>
                  <a:cubicBezTo>
                    <a:pt x="0" y="5347"/>
                    <a:pt x="0" y="6078"/>
                    <a:pt x="91" y="6831"/>
                  </a:cubicBezTo>
                  <a:cubicBezTo>
                    <a:pt x="206" y="7561"/>
                    <a:pt x="411" y="8269"/>
                    <a:pt x="662" y="8748"/>
                  </a:cubicBezTo>
                  <a:cubicBezTo>
                    <a:pt x="890" y="9250"/>
                    <a:pt x="1096" y="9547"/>
                    <a:pt x="1119" y="9547"/>
                  </a:cubicBezTo>
                  <a:cubicBezTo>
                    <a:pt x="1164" y="9524"/>
                    <a:pt x="1004" y="9182"/>
                    <a:pt x="845" y="8680"/>
                  </a:cubicBezTo>
                  <a:cubicBezTo>
                    <a:pt x="662" y="8178"/>
                    <a:pt x="525" y="7493"/>
                    <a:pt x="457" y="6785"/>
                  </a:cubicBezTo>
                  <a:cubicBezTo>
                    <a:pt x="411" y="6078"/>
                    <a:pt x="457" y="5370"/>
                    <a:pt x="548" y="4868"/>
                  </a:cubicBezTo>
                  <a:cubicBezTo>
                    <a:pt x="594" y="4594"/>
                    <a:pt x="662" y="4389"/>
                    <a:pt x="685" y="4252"/>
                  </a:cubicBezTo>
                  <a:cubicBezTo>
                    <a:pt x="731" y="4092"/>
                    <a:pt x="753" y="4001"/>
                    <a:pt x="753" y="4001"/>
                  </a:cubicBezTo>
                  <a:cubicBezTo>
                    <a:pt x="753" y="4001"/>
                    <a:pt x="776" y="3932"/>
                    <a:pt x="822" y="3772"/>
                  </a:cubicBezTo>
                  <a:cubicBezTo>
                    <a:pt x="867" y="3635"/>
                    <a:pt x="913" y="3430"/>
                    <a:pt x="1004" y="3179"/>
                  </a:cubicBezTo>
                  <a:cubicBezTo>
                    <a:pt x="1187" y="2700"/>
                    <a:pt x="1529" y="2083"/>
                    <a:pt x="1963" y="1558"/>
                  </a:cubicBezTo>
                  <a:cubicBezTo>
                    <a:pt x="2442" y="1033"/>
                    <a:pt x="3013" y="623"/>
                    <a:pt x="3492" y="394"/>
                  </a:cubicBezTo>
                  <a:cubicBezTo>
                    <a:pt x="3949" y="166"/>
                    <a:pt x="4291" y="52"/>
                    <a:pt x="4291" y="6"/>
                  </a:cubicBezTo>
                  <a:cubicBezTo>
                    <a:pt x="4291" y="3"/>
                    <a:pt x="4282" y="1"/>
                    <a:pt x="426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2" name="Google Shape;3232;p42"/>
            <p:cNvSpPr/>
            <p:nvPr/>
          </p:nvSpPr>
          <p:spPr>
            <a:xfrm flipH="1">
              <a:off x="7021190" y="2075907"/>
              <a:ext cx="19878" cy="161604"/>
            </a:xfrm>
            <a:custGeom>
              <a:avLst/>
              <a:gdLst/>
              <a:ahLst/>
              <a:cxnLst/>
              <a:rect l="l" t="t" r="r" b="b"/>
              <a:pathLst>
                <a:path w="823" h="6691" extrusionOk="0">
                  <a:moveTo>
                    <a:pt x="229" y="1"/>
                  </a:moveTo>
                  <a:cubicBezTo>
                    <a:pt x="138" y="1"/>
                    <a:pt x="138" y="845"/>
                    <a:pt x="183" y="1713"/>
                  </a:cubicBezTo>
                  <a:cubicBezTo>
                    <a:pt x="229" y="2123"/>
                    <a:pt x="252" y="2534"/>
                    <a:pt x="275" y="2854"/>
                  </a:cubicBezTo>
                  <a:cubicBezTo>
                    <a:pt x="275" y="3173"/>
                    <a:pt x="298" y="3379"/>
                    <a:pt x="298" y="3379"/>
                  </a:cubicBezTo>
                  <a:cubicBezTo>
                    <a:pt x="298" y="3379"/>
                    <a:pt x="298" y="3584"/>
                    <a:pt x="320" y="3904"/>
                  </a:cubicBezTo>
                  <a:cubicBezTo>
                    <a:pt x="343" y="4223"/>
                    <a:pt x="343" y="4634"/>
                    <a:pt x="320" y="5045"/>
                  </a:cubicBezTo>
                  <a:cubicBezTo>
                    <a:pt x="298" y="5456"/>
                    <a:pt x="206" y="5867"/>
                    <a:pt x="138" y="6163"/>
                  </a:cubicBezTo>
                  <a:cubicBezTo>
                    <a:pt x="46" y="6460"/>
                    <a:pt x="1" y="6666"/>
                    <a:pt x="46" y="6688"/>
                  </a:cubicBezTo>
                  <a:cubicBezTo>
                    <a:pt x="48" y="6690"/>
                    <a:pt x="49" y="6690"/>
                    <a:pt x="51" y="6690"/>
                  </a:cubicBezTo>
                  <a:cubicBezTo>
                    <a:pt x="82" y="6690"/>
                    <a:pt x="191" y="6512"/>
                    <a:pt x="320" y="6232"/>
                  </a:cubicBezTo>
                  <a:cubicBezTo>
                    <a:pt x="457" y="5935"/>
                    <a:pt x="594" y="5524"/>
                    <a:pt x="686" y="5091"/>
                  </a:cubicBezTo>
                  <a:cubicBezTo>
                    <a:pt x="754" y="4657"/>
                    <a:pt x="800" y="4223"/>
                    <a:pt x="800" y="3904"/>
                  </a:cubicBezTo>
                  <a:cubicBezTo>
                    <a:pt x="823" y="3561"/>
                    <a:pt x="800" y="3356"/>
                    <a:pt x="800" y="3356"/>
                  </a:cubicBezTo>
                  <a:cubicBezTo>
                    <a:pt x="800" y="3356"/>
                    <a:pt x="777" y="3128"/>
                    <a:pt x="754" y="2808"/>
                  </a:cubicBezTo>
                  <a:cubicBezTo>
                    <a:pt x="708" y="2489"/>
                    <a:pt x="640" y="2078"/>
                    <a:pt x="571" y="1667"/>
                  </a:cubicBezTo>
                  <a:cubicBezTo>
                    <a:pt x="412" y="822"/>
                    <a:pt x="298" y="1"/>
                    <a:pt x="22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3" name="Google Shape;3233;p42"/>
            <p:cNvSpPr/>
            <p:nvPr/>
          </p:nvSpPr>
          <p:spPr>
            <a:xfrm flipH="1">
              <a:off x="7533900" y="1924737"/>
              <a:ext cx="92625" cy="56565"/>
            </a:xfrm>
            <a:custGeom>
              <a:avLst/>
              <a:gdLst/>
              <a:ahLst/>
              <a:cxnLst/>
              <a:rect l="l" t="t" r="r" b="b"/>
              <a:pathLst>
                <a:path w="3835" h="2342" extrusionOk="0">
                  <a:moveTo>
                    <a:pt x="3452" y="1"/>
                  </a:moveTo>
                  <a:cubicBezTo>
                    <a:pt x="3330" y="1"/>
                    <a:pt x="3185" y="32"/>
                    <a:pt x="3036" y="97"/>
                  </a:cubicBezTo>
                  <a:cubicBezTo>
                    <a:pt x="2671" y="279"/>
                    <a:pt x="2420" y="576"/>
                    <a:pt x="2488" y="782"/>
                  </a:cubicBezTo>
                  <a:cubicBezTo>
                    <a:pt x="2514" y="899"/>
                    <a:pt x="2638" y="964"/>
                    <a:pt x="2803" y="964"/>
                  </a:cubicBezTo>
                  <a:cubicBezTo>
                    <a:pt x="2926" y="964"/>
                    <a:pt x="3072" y="928"/>
                    <a:pt x="3219" y="850"/>
                  </a:cubicBezTo>
                  <a:cubicBezTo>
                    <a:pt x="3584" y="690"/>
                    <a:pt x="3835" y="394"/>
                    <a:pt x="3789" y="188"/>
                  </a:cubicBezTo>
                  <a:cubicBezTo>
                    <a:pt x="3762" y="66"/>
                    <a:pt x="3631" y="1"/>
                    <a:pt x="3452" y="1"/>
                  </a:cubicBezTo>
                  <a:close/>
                  <a:moveTo>
                    <a:pt x="1452" y="980"/>
                  </a:moveTo>
                  <a:cubicBezTo>
                    <a:pt x="1278" y="980"/>
                    <a:pt x="1068" y="1027"/>
                    <a:pt x="845" y="1124"/>
                  </a:cubicBezTo>
                  <a:cubicBezTo>
                    <a:pt x="343" y="1375"/>
                    <a:pt x="0" y="1809"/>
                    <a:pt x="69" y="2083"/>
                  </a:cubicBezTo>
                  <a:cubicBezTo>
                    <a:pt x="108" y="2254"/>
                    <a:pt x="284" y="2341"/>
                    <a:pt x="522" y="2341"/>
                  </a:cubicBezTo>
                  <a:cubicBezTo>
                    <a:pt x="697" y="2341"/>
                    <a:pt x="906" y="2294"/>
                    <a:pt x="1119" y="2197"/>
                  </a:cubicBezTo>
                  <a:cubicBezTo>
                    <a:pt x="1621" y="1946"/>
                    <a:pt x="1963" y="1512"/>
                    <a:pt x="1895" y="1238"/>
                  </a:cubicBezTo>
                  <a:cubicBezTo>
                    <a:pt x="1855" y="1067"/>
                    <a:pt x="1687" y="980"/>
                    <a:pt x="1452" y="9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4" name="Google Shape;3234;p42"/>
            <p:cNvSpPr/>
            <p:nvPr/>
          </p:nvSpPr>
          <p:spPr>
            <a:xfrm flipH="1">
              <a:off x="7709198" y="2280141"/>
              <a:ext cx="68376" cy="85307"/>
            </a:xfrm>
            <a:custGeom>
              <a:avLst/>
              <a:gdLst/>
              <a:ahLst/>
              <a:cxnLst/>
              <a:rect l="l" t="t" r="r" b="b"/>
              <a:pathLst>
                <a:path w="2831" h="3532" extrusionOk="0">
                  <a:moveTo>
                    <a:pt x="2402" y="0"/>
                  </a:moveTo>
                  <a:cubicBezTo>
                    <a:pt x="2182" y="0"/>
                    <a:pt x="1896" y="169"/>
                    <a:pt x="1644" y="469"/>
                  </a:cubicBezTo>
                  <a:cubicBezTo>
                    <a:pt x="1301" y="903"/>
                    <a:pt x="1164" y="1451"/>
                    <a:pt x="1370" y="1679"/>
                  </a:cubicBezTo>
                  <a:cubicBezTo>
                    <a:pt x="1426" y="1749"/>
                    <a:pt x="1508" y="1783"/>
                    <a:pt x="1605" y="1783"/>
                  </a:cubicBezTo>
                  <a:cubicBezTo>
                    <a:pt x="1823" y="1783"/>
                    <a:pt x="2114" y="1614"/>
                    <a:pt x="2351" y="1314"/>
                  </a:cubicBezTo>
                  <a:cubicBezTo>
                    <a:pt x="2694" y="880"/>
                    <a:pt x="2831" y="332"/>
                    <a:pt x="2648" y="104"/>
                  </a:cubicBezTo>
                  <a:cubicBezTo>
                    <a:pt x="2585" y="34"/>
                    <a:pt x="2500" y="0"/>
                    <a:pt x="2402" y="0"/>
                  </a:cubicBezTo>
                  <a:close/>
                  <a:moveTo>
                    <a:pt x="872" y="2246"/>
                  </a:moveTo>
                  <a:cubicBezTo>
                    <a:pt x="715" y="2246"/>
                    <a:pt x="518" y="2369"/>
                    <a:pt x="343" y="2592"/>
                  </a:cubicBezTo>
                  <a:cubicBezTo>
                    <a:pt x="91" y="2889"/>
                    <a:pt x="0" y="3277"/>
                    <a:pt x="114" y="3459"/>
                  </a:cubicBezTo>
                  <a:cubicBezTo>
                    <a:pt x="163" y="3508"/>
                    <a:pt x="224" y="3531"/>
                    <a:pt x="293" y="3531"/>
                  </a:cubicBezTo>
                  <a:cubicBezTo>
                    <a:pt x="452" y="3531"/>
                    <a:pt x="654" y="3408"/>
                    <a:pt x="845" y="3186"/>
                  </a:cubicBezTo>
                  <a:cubicBezTo>
                    <a:pt x="1073" y="2866"/>
                    <a:pt x="1187" y="2501"/>
                    <a:pt x="1050" y="2318"/>
                  </a:cubicBezTo>
                  <a:cubicBezTo>
                    <a:pt x="1002" y="2270"/>
                    <a:pt x="941" y="2246"/>
                    <a:pt x="872" y="224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5" name="Google Shape;3235;p42"/>
            <p:cNvSpPr/>
            <p:nvPr/>
          </p:nvSpPr>
          <p:spPr>
            <a:xfrm flipH="1">
              <a:off x="7292423" y="3580922"/>
              <a:ext cx="272150" cy="203533"/>
            </a:xfrm>
            <a:custGeom>
              <a:avLst/>
              <a:gdLst/>
              <a:ahLst/>
              <a:cxnLst/>
              <a:rect l="l" t="t" r="r" b="b"/>
              <a:pathLst>
                <a:path w="11268" h="8427" extrusionOk="0">
                  <a:moveTo>
                    <a:pt x="6996" y="1"/>
                  </a:moveTo>
                  <a:cubicBezTo>
                    <a:pt x="5236" y="1"/>
                    <a:pt x="1932" y="2215"/>
                    <a:pt x="1932" y="2215"/>
                  </a:cubicBezTo>
                  <a:cubicBezTo>
                    <a:pt x="0" y="4326"/>
                    <a:pt x="1561" y="8426"/>
                    <a:pt x="5526" y="8426"/>
                  </a:cubicBezTo>
                  <a:cubicBezTo>
                    <a:pt x="5590" y="8426"/>
                    <a:pt x="5655" y="8425"/>
                    <a:pt x="5721" y="8423"/>
                  </a:cubicBezTo>
                  <a:cubicBezTo>
                    <a:pt x="6063" y="8400"/>
                    <a:pt x="6406" y="8355"/>
                    <a:pt x="6748" y="8286"/>
                  </a:cubicBezTo>
                  <a:cubicBezTo>
                    <a:pt x="9008" y="7830"/>
                    <a:pt x="10788" y="5844"/>
                    <a:pt x="11062" y="3584"/>
                  </a:cubicBezTo>
                  <a:cubicBezTo>
                    <a:pt x="11108" y="3265"/>
                    <a:pt x="11130" y="2945"/>
                    <a:pt x="11153" y="2626"/>
                  </a:cubicBezTo>
                  <a:cubicBezTo>
                    <a:pt x="11199" y="2101"/>
                    <a:pt x="11267" y="1210"/>
                    <a:pt x="10811" y="845"/>
                  </a:cubicBezTo>
                  <a:cubicBezTo>
                    <a:pt x="10263" y="1393"/>
                    <a:pt x="10012" y="2146"/>
                    <a:pt x="9168" y="2534"/>
                  </a:cubicBezTo>
                  <a:cubicBezTo>
                    <a:pt x="8791" y="2697"/>
                    <a:pt x="8214" y="2861"/>
                    <a:pt x="7677" y="2861"/>
                  </a:cubicBezTo>
                  <a:cubicBezTo>
                    <a:pt x="7236" y="2861"/>
                    <a:pt x="6822" y="2751"/>
                    <a:pt x="6565" y="2443"/>
                  </a:cubicBezTo>
                  <a:cubicBezTo>
                    <a:pt x="6771" y="2192"/>
                    <a:pt x="7068" y="2192"/>
                    <a:pt x="7296" y="2055"/>
                  </a:cubicBezTo>
                  <a:cubicBezTo>
                    <a:pt x="7524" y="1941"/>
                    <a:pt x="7730" y="1690"/>
                    <a:pt x="7866" y="1507"/>
                  </a:cubicBezTo>
                  <a:cubicBezTo>
                    <a:pt x="8186" y="1051"/>
                    <a:pt x="8186" y="594"/>
                    <a:pt x="7752" y="229"/>
                  </a:cubicBezTo>
                  <a:cubicBezTo>
                    <a:pt x="7565" y="69"/>
                    <a:pt x="7304" y="1"/>
                    <a:pt x="6996" y="1"/>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6" name="Google Shape;3236;p42"/>
            <p:cNvSpPr/>
            <p:nvPr/>
          </p:nvSpPr>
          <p:spPr>
            <a:xfrm flipH="1">
              <a:off x="7297930" y="3614011"/>
              <a:ext cx="266644" cy="170444"/>
            </a:xfrm>
            <a:custGeom>
              <a:avLst/>
              <a:gdLst/>
              <a:ahLst/>
              <a:cxnLst/>
              <a:rect l="l" t="t" r="r" b="b"/>
              <a:pathLst>
                <a:path w="11040" h="7057" extrusionOk="0">
                  <a:moveTo>
                    <a:pt x="3324" y="0"/>
                  </a:moveTo>
                  <a:lnTo>
                    <a:pt x="3324" y="0"/>
                  </a:lnTo>
                  <a:cubicBezTo>
                    <a:pt x="2525" y="457"/>
                    <a:pt x="1932" y="845"/>
                    <a:pt x="1932" y="845"/>
                  </a:cubicBezTo>
                  <a:cubicBezTo>
                    <a:pt x="0" y="2956"/>
                    <a:pt x="1561" y="7056"/>
                    <a:pt x="5526" y="7056"/>
                  </a:cubicBezTo>
                  <a:cubicBezTo>
                    <a:pt x="5590" y="7056"/>
                    <a:pt x="5655" y="7055"/>
                    <a:pt x="5721" y="7053"/>
                  </a:cubicBezTo>
                  <a:cubicBezTo>
                    <a:pt x="6063" y="7030"/>
                    <a:pt x="6406" y="6985"/>
                    <a:pt x="6748" y="6916"/>
                  </a:cubicBezTo>
                  <a:cubicBezTo>
                    <a:pt x="8962" y="6483"/>
                    <a:pt x="10720" y="4542"/>
                    <a:pt x="11039" y="2351"/>
                  </a:cubicBezTo>
                  <a:lnTo>
                    <a:pt x="11039" y="2351"/>
                  </a:lnTo>
                  <a:cubicBezTo>
                    <a:pt x="10354" y="3463"/>
                    <a:pt x="9139" y="4179"/>
                    <a:pt x="7525" y="4179"/>
                  </a:cubicBezTo>
                  <a:cubicBezTo>
                    <a:pt x="6721" y="4179"/>
                    <a:pt x="5817" y="4001"/>
                    <a:pt x="4831" y="3607"/>
                  </a:cubicBezTo>
                  <a:cubicBezTo>
                    <a:pt x="2754" y="2762"/>
                    <a:pt x="2822" y="1233"/>
                    <a:pt x="332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7" name="Google Shape;3237;p42"/>
            <p:cNvSpPr/>
            <p:nvPr/>
          </p:nvSpPr>
          <p:spPr>
            <a:xfrm flipH="1">
              <a:off x="7290225" y="3601331"/>
              <a:ext cx="59005" cy="86804"/>
            </a:xfrm>
            <a:custGeom>
              <a:avLst/>
              <a:gdLst/>
              <a:ahLst/>
              <a:cxnLst/>
              <a:rect l="l" t="t" r="r" b="b"/>
              <a:pathLst>
                <a:path w="2443" h="3594" extrusionOk="0">
                  <a:moveTo>
                    <a:pt x="1918" y="0"/>
                  </a:moveTo>
                  <a:cubicBezTo>
                    <a:pt x="1872" y="23"/>
                    <a:pt x="2078" y="594"/>
                    <a:pt x="2123" y="1164"/>
                  </a:cubicBezTo>
                  <a:cubicBezTo>
                    <a:pt x="2123" y="1438"/>
                    <a:pt x="2055" y="1712"/>
                    <a:pt x="1963" y="1872"/>
                  </a:cubicBezTo>
                  <a:cubicBezTo>
                    <a:pt x="1918" y="1963"/>
                    <a:pt x="1872" y="2054"/>
                    <a:pt x="1826" y="2100"/>
                  </a:cubicBezTo>
                  <a:cubicBezTo>
                    <a:pt x="1804" y="2146"/>
                    <a:pt x="1781" y="2169"/>
                    <a:pt x="1781" y="2169"/>
                  </a:cubicBezTo>
                  <a:cubicBezTo>
                    <a:pt x="1781" y="2169"/>
                    <a:pt x="1712" y="2306"/>
                    <a:pt x="1575" y="2465"/>
                  </a:cubicBezTo>
                  <a:cubicBezTo>
                    <a:pt x="1530" y="2557"/>
                    <a:pt x="1438" y="2648"/>
                    <a:pt x="1347" y="2739"/>
                  </a:cubicBezTo>
                  <a:cubicBezTo>
                    <a:pt x="1256" y="2853"/>
                    <a:pt x="1142" y="2945"/>
                    <a:pt x="1028" y="3036"/>
                  </a:cubicBezTo>
                  <a:cubicBezTo>
                    <a:pt x="822" y="3219"/>
                    <a:pt x="548" y="3355"/>
                    <a:pt x="366" y="3447"/>
                  </a:cubicBezTo>
                  <a:cubicBezTo>
                    <a:pt x="160" y="3492"/>
                    <a:pt x="0" y="3538"/>
                    <a:pt x="0" y="3561"/>
                  </a:cubicBezTo>
                  <a:cubicBezTo>
                    <a:pt x="0" y="3577"/>
                    <a:pt x="80" y="3593"/>
                    <a:pt x="208" y="3593"/>
                  </a:cubicBezTo>
                  <a:cubicBezTo>
                    <a:pt x="261" y="3593"/>
                    <a:pt x="322" y="3590"/>
                    <a:pt x="388" y="3584"/>
                  </a:cubicBezTo>
                  <a:cubicBezTo>
                    <a:pt x="640" y="3538"/>
                    <a:pt x="936" y="3424"/>
                    <a:pt x="1187" y="3241"/>
                  </a:cubicBezTo>
                  <a:cubicBezTo>
                    <a:pt x="1324" y="3173"/>
                    <a:pt x="1461" y="3082"/>
                    <a:pt x="1575" y="2967"/>
                  </a:cubicBezTo>
                  <a:cubicBezTo>
                    <a:pt x="1690" y="2876"/>
                    <a:pt x="1781" y="2785"/>
                    <a:pt x="1849" y="2694"/>
                  </a:cubicBezTo>
                  <a:cubicBezTo>
                    <a:pt x="2032" y="2511"/>
                    <a:pt x="2100" y="2374"/>
                    <a:pt x="2100" y="2374"/>
                  </a:cubicBezTo>
                  <a:cubicBezTo>
                    <a:pt x="2100" y="2374"/>
                    <a:pt x="2123" y="2351"/>
                    <a:pt x="2169" y="2283"/>
                  </a:cubicBezTo>
                  <a:cubicBezTo>
                    <a:pt x="2192" y="2237"/>
                    <a:pt x="2237" y="2123"/>
                    <a:pt x="2283" y="2009"/>
                  </a:cubicBezTo>
                  <a:cubicBezTo>
                    <a:pt x="2397" y="1803"/>
                    <a:pt x="2443" y="1461"/>
                    <a:pt x="2374" y="1141"/>
                  </a:cubicBezTo>
                  <a:cubicBezTo>
                    <a:pt x="2329" y="822"/>
                    <a:pt x="2214" y="525"/>
                    <a:pt x="2123" y="320"/>
                  </a:cubicBezTo>
                  <a:cubicBezTo>
                    <a:pt x="2032" y="114"/>
                    <a:pt x="1963" y="0"/>
                    <a:pt x="19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8" name="Google Shape;3238;p42"/>
            <p:cNvSpPr/>
            <p:nvPr/>
          </p:nvSpPr>
          <p:spPr>
            <a:xfrm flipH="1">
              <a:off x="7295273" y="3652027"/>
              <a:ext cx="83181" cy="89219"/>
            </a:xfrm>
            <a:custGeom>
              <a:avLst/>
              <a:gdLst/>
              <a:ahLst/>
              <a:cxnLst/>
              <a:rect l="l" t="t" r="r" b="b"/>
              <a:pathLst>
                <a:path w="3444" h="3694" extrusionOk="0">
                  <a:moveTo>
                    <a:pt x="3244" y="1"/>
                  </a:moveTo>
                  <a:cubicBezTo>
                    <a:pt x="3243" y="1"/>
                    <a:pt x="3243" y="1"/>
                    <a:pt x="3242" y="1"/>
                  </a:cubicBezTo>
                  <a:cubicBezTo>
                    <a:pt x="3173" y="1"/>
                    <a:pt x="3242" y="686"/>
                    <a:pt x="2991" y="1279"/>
                  </a:cubicBezTo>
                  <a:cubicBezTo>
                    <a:pt x="2877" y="1576"/>
                    <a:pt x="2717" y="1850"/>
                    <a:pt x="2557" y="2033"/>
                  </a:cubicBezTo>
                  <a:cubicBezTo>
                    <a:pt x="2397" y="2215"/>
                    <a:pt x="2283" y="2329"/>
                    <a:pt x="2283" y="2329"/>
                  </a:cubicBezTo>
                  <a:cubicBezTo>
                    <a:pt x="2283" y="2329"/>
                    <a:pt x="2260" y="2352"/>
                    <a:pt x="2192" y="2398"/>
                  </a:cubicBezTo>
                  <a:cubicBezTo>
                    <a:pt x="2146" y="2443"/>
                    <a:pt x="2078" y="2512"/>
                    <a:pt x="1987" y="2603"/>
                  </a:cubicBezTo>
                  <a:cubicBezTo>
                    <a:pt x="1804" y="2763"/>
                    <a:pt x="1530" y="2923"/>
                    <a:pt x="1233" y="3105"/>
                  </a:cubicBezTo>
                  <a:cubicBezTo>
                    <a:pt x="663" y="3425"/>
                    <a:pt x="1" y="3630"/>
                    <a:pt x="24" y="3676"/>
                  </a:cubicBezTo>
                  <a:cubicBezTo>
                    <a:pt x="27" y="3688"/>
                    <a:pt x="50" y="3693"/>
                    <a:pt x="88" y="3693"/>
                  </a:cubicBezTo>
                  <a:cubicBezTo>
                    <a:pt x="273" y="3693"/>
                    <a:pt x="822" y="3560"/>
                    <a:pt x="1370" y="3334"/>
                  </a:cubicBezTo>
                  <a:cubicBezTo>
                    <a:pt x="1690" y="3197"/>
                    <a:pt x="1987" y="3037"/>
                    <a:pt x="2215" y="2877"/>
                  </a:cubicBezTo>
                  <a:cubicBezTo>
                    <a:pt x="2306" y="2786"/>
                    <a:pt x="2397" y="2717"/>
                    <a:pt x="2466" y="2672"/>
                  </a:cubicBezTo>
                  <a:cubicBezTo>
                    <a:pt x="2511" y="2626"/>
                    <a:pt x="2557" y="2580"/>
                    <a:pt x="2557" y="2580"/>
                  </a:cubicBezTo>
                  <a:cubicBezTo>
                    <a:pt x="2557" y="2580"/>
                    <a:pt x="2671" y="2466"/>
                    <a:pt x="2831" y="2238"/>
                  </a:cubicBezTo>
                  <a:cubicBezTo>
                    <a:pt x="2991" y="2033"/>
                    <a:pt x="3151" y="1690"/>
                    <a:pt x="3242" y="1371"/>
                  </a:cubicBezTo>
                  <a:cubicBezTo>
                    <a:pt x="3444" y="675"/>
                    <a:pt x="3293" y="1"/>
                    <a:pt x="324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9" name="Google Shape;3239;p42"/>
            <p:cNvSpPr/>
            <p:nvPr/>
          </p:nvSpPr>
          <p:spPr>
            <a:xfrm flipH="1">
              <a:off x="7305658" y="3690575"/>
              <a:ext cx="101465" cy="91200"/>
            </a:xfrm>
            <a:custGeom>
              <a:avLst/>
              <a:gdLst/>
              <a:ahLst/>
              <a:cxnLst/>
              <a:rect l="l" t="t" r="r" b="b"/>
              <a:pathLst>
                <a:path w="4201" h="3776" extrusionOk="0">
                  <a:moveTo>
                    <a:pt x="4174" y="1"/>
                  </a:moveTo>
                  <a:cubicBezTo>
                    <a:pt x="4150" y="1"/>
                    <a:pt x="4104" y="178"/>
                    <a:pt x="4018" y="437"/>
                  </a:cubicBezTo>
                  <a:cubicBezTo>
                    <a:pt x="3927" y="688"/>
                    <a:pt x="3767" y="1007"/>
                    <a:pt x="3584" y="1327"/>
                  </a:cubicBezTo>
                  <a:cubicBezTo>
                    <a:pt x="3379" y="1623"/>
                    <a:pt x="3128" y="1875"/>
                    <a:pt x="2922" y="2057"/>
                  </a:cubicBezTo>
                  <a:cubicBezTo>
                    <a:pt x="2831" y="2126"/>
                    <a:pt x="2740" y="2194"/>
                    <a:pt x="2671" y="2263"/>
                  </a:cubicBezTo>
                  <a:cubicBezTo>
                    <a:pt x="2626" y="2308"/>
                    <a:pt x="2580" y="2331"/>
                    <a:pt x="2580" y="2331"/>
                  </a:cubicBezTo>
                  <a:cubicBezTo>
                    <a:pt x="2580" y="2331"/>
                    <a:pt x="2534" y="2354"/>
                    <a:pt x="2489" y="2400"/>
                  </a:cubicBezTo>
                  <a:cubicBezTo>
                    <a:pt x="2420" y="2445"/>
                    <a:pt x="2329" y="2514"/>
                    <a:pt x="2215" y="2582"/>
                  </a:cubicBezTo>
                  <a:cubicBezTo>
                    <a:pt x="1987" y="2742"/>
                    <a:pt x="1690" y="2924"/>
                    <a:pt x="1347" y="3107"/>
                  </a:cubicBezTo>
                  <a:cubicBezTo>
                    <a:pt x="686" y="3449"/>
                    <a:pt x="1" y="3723"/>
                    <a:pt x="24" y="3769"/>
                  </a:cubicBezTo>
                  <a:cubicBezTo>
                    <a:pt x="24" y="3774"/>
                    <a:pt x="31" y="3776"/>
                    <a:pt x="46" y="3776"/>
                  </a:cubicBezTo>
                  <a:cubicBezTo>
                    <a:pt x="173" y="3776"/>
                    <a:pt x="827" y="3602"/>
                    <a:pt x="1462" y="3335"/>
                  </a:cubicBezTo>
                  <a:cubicBezTo>
                    <a:pt x="1827" y="3198"/>
                    <a:pt x="2169" y="3039"/>
                    <a:pt x="2420" y="2879"/>
                  </a:cubicBezTo>
                  <a:cubicBezTo>
                    <a:pt x="2534" y="2810"/>
                    <a:pt x="2649" y="2742"/>
                    <a:pt x="2717" y="2696"/>
                  </a:cubicBezTo>
                  <a:cubicBezTo>
                    <a:pt x="2785" y="2651"/>
                    <a:pt x="2808" y="2628"/>
                    <a:pt x="2808" y="2628"/>
                  </a:cubicBezTo>
                  <a:cubicBezTo>
                    <a:pt x="2808" y="2628"/>
                    <a:pt x="2854" y="2582"/>
                    <a:pt x="2922" y="2536"/>
                  </a:cubicBezTo>
                  <a:cubicBezTo>
                    <a:pt x="2991" y="2491"/>
                    <a:pt x="3082" y="2400"/>
                    <a:pt x="3174" y="2308"/>
                  </a:cubicBezTo>
                  <a:cubicBezTo>
                    <a:pt x="3379" y="2103"/>
                    <a:pt x="3630" y="1783"/>
                    <a:pt x="3813" y="1464"/>
                  </a:cubicBezTo>
                  <a:cubicBezTo>
                    <a:pt x="3995" y="1121"/>
                    <a:pt x="4109" y="756"/>
                    <a:pt x="4155" y="459"/>
                  </a:cubicBezTo>
                  <a:cubicBezTo>
                    <a:pt x="4201" y="185"/>
                    <a:pt x="4201" y="3"/>
                    <a:pt x="4178" y="3"/>
                  </a:cubicBezTo>
                  <a:cubicBezTo>
                    <a:pt x="4177" y="2"/>
                    <a:pt x="4175" y="1"/>
                    <a:pt x="417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0" name="Google Shape;3240;p42"/>
            <p:cNvSpPr/>
            <p:nvPr/>
          </p:nvSpPr>
          <p:spPr>
            <a:xfrm flipH="1">
              <a:off x="7364083" y="3576526"/>
              <a:ext cx="160469" cy="68376"/>
            </a:xfrm>
            <a:custGeom>
              <a:avLst/>
              <a:gdLst/>
              <a:ahLst/>
              <a:cxnLst/>
              <a:rect l="l" t="t" r="r" b="b"/>
              <a:pathLst>
                <a:path w="6644" h="2831" extrusionOk="0">
                  <a:moveTo>
                    <a:pt x="5228" y="0"/>
                  </a:moveTo>
                  <a:cubicBezTo>
                    <a:pt x="4977" y="0"/>
                    <a:pt x="4749" y="23"/>
                    <a:pt x="4612" y="68"/>
                  </a:cubicBezTo>
                  <a:cubicBezTo>
                    <a:pt x="4452" y="91"/>
                    <a:pt x="4383" y="114"/>
                    <a:pt x="4383" y="114"/>
                  </a:cubicBezTo>
                  <a:cubicBezTo>
                    <a:pt x="4383" y="114"/>
                    <a:pt x="4041" y="205"/>
                    <a:pt x="3585" y="411"/>
                  </a:cubicBezTo>
                  <a:cubicBezTo>
                    <a:pt x="3128" y="593"/>
                    <a:pt x="2557" y="959"/>
                    <a:pt x="2010" y="1255"/>
                  </a:cubicBezTo>
                  <a:cubicBezTo>
                    <a:pt x="1439" y="1552"/>
                    <a:pt x="846" y="1826"/>
                    <a:pt x="457" y="2146"/>
                  </a:cubicBezTo>
                  <a:cubicBezTo>
                    <a:pt x="275" y="2305"/>
                    <a:pt x="138" y="2488"/>
                    <a:pt x="69" y="2625"/>
                  </a:cubicBezTo>
                  <a:cubicBezTo>
                    <a:pt x="1" y="2739"/>
                    <a:pt x="1" y="2830"/>
                    <a:pt x="24" y="2830"/>
                  </a:cubicBezTo>
                  <a:cubicBezTo>
                    <a:pt x="24" y="2830"/>
                    <a:pt x="47" y="2762"/>
                    <a:pt x="138" y="2648"/>
                  </a:cubicBezTo>
                  <a:cubicBezTo>
                    <a:pt x="206" y="2534"/>
                    <a:pt x="343" y="2397"/>
                    <a:pt x="549" y="2283"/>
                  </a:cubicBezTo>
                  <a:cubicBezTo>
                    <a:pt x="937" y="2009"/>
                    <a:pt x="1530" y="1758"/>
                    <a:pt x="2147" y="1506"/>
                  </a:cubicBezTo>
                  <a:cubicBezTo>
                    <a:pt x="2740" y="1210"/>
                    <a:pt x="3288" y="890"/>
                    <a:pt x="3722" y="730"/>
                  </a:cubicBezTo>
                  <a:cubicBezTo>
                    <a:pt x="4178" y="548"/>
                    <a:pt x="4475" y="479"/>
                    <a:pt x="4475" y="479"/>
                  </a:cubicBezTo>
                  <a:cubicBezTo>
                    <a:pt x="4475" y="479"/>
                    <a:pt x="4543" y="457"/>
                    <a:pt x="4680" y="434"/>
                  </a:cubicBezTo>
                  <a:cubicBezTo>
                    <a:pt x="4817" y="388"/>
                    <a:pt x="5000" y="365"/>
                    <a:pt x="5228" y="342"/>
                  </a:cubicBezTo>
                  <a:cubicBezTo>
                    <a:pt x="5456" y="342"/>
                    <a:pt x="5730" y="342"/>
                    <a:pt x="5981" y="457"/>
                  </a:cubicBezTo>
                  <a:cubicBezTo>
                    <a:pt x="6209" y="548"/>
                    <a:pt x="6369" y="753"/>
                    <a:pt x="6369" y="1050"/>
                  </a:cubicBezTo>
                  <a:cubicBezTo>
                    <a:pt x="6369" y="1347"/>
                    <a:pt x="6232" y="1598"/>
                    <a:pt x="6004" y="1780"/>
                  </a:cubicBezTo>
                  <a:cubicBezTo>
                    <a:pt x="5799" y="1986"/>
                    <a:pt x="5548" y="2100"/>
                    <a:pt x="5342" y="2214"/>
                  </a:cubicBezTo>
                  <a:cubicBezTo>
                    <a:pt x="4908" y="2465"/>
                    <a:pt x="4635" y="2625"/>
                    <a:pt x="4635" y="2648"/>
                  </a:cubicBezTo>
                  <a:cubicBezTo>
                    <a:pt x="4636" y="2650"/>
                    <a:pt x="4640" y="2651"/>
                    <a:pt x="4646" y="2651"/>
                  </a:cubicBezTo>
                  <a:cubicBezTo>
                    <a:pt x="4709" y="2651"/>
                    <a:pt x="4993" y="2539"/>
                    <a:pt x="5411" y="2351"/>
                  </a:cubicBezTo>
                  <a:cubicBezTo>
                    <a:pt x="5616" y="2260"/>
                    <a:pt x="5890" y="2146"/>
                    <a:pt x="6141" y="1940"/>
                  </a:cubicBezTo>
                  <a:cubicBezTo>
                    <a:pt x="6415" y="1758"/>
                    <a:pt x="6620" y="1438"/>
                    <a:pt x="6643" y="1050"/>
                  </a:cubicBezTo>
                  <a:cubicBezTo>
                    <a:pt x="6643" y="959"/>
                    <a:pt x="6643" y="890"/>
                    <a:pt x="6620" y="799"/>
                  </a:cubicBezTo>
                  <a:cubicBezTo>
                    <a:pt x="6598" y="708"/>
                    <a:pt x="6575" y="593"/>
                    <a:pt x="6529" y="525"/>
                  </a:cubicBezTo>
                  <a:cubicBezTo>
                    <a:pt x="6461" y="434"/>
                    <a:pt x="6415" y="365"/>
                    <a:pt x="6346" y="320"/>
                  </a:cubicBezTo>
                  <a:lnTo>
                    <a:pt x="6232" y="228"/>
                  </a:lnTo>
                  <a:lnTo>
                    <a:pt x="6118" y="160"/>
                  </a:lnTo>
                  <a:cubicBezTo>
                    <a:pt x="5799" y="23"/>
                    <a:pt x="5479" y="0"/>
                    <a:pt x="522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1" name="Google Shape;3241;p42"/>
            <p:cNvSpPr/>
            <p:nvPr/>
          </p:nvSpPr>
          <p:spPr>
            <a:xfrm flipH="1">
              <a:off x="7314474" y="3616209"/>
              <a:ext cx="108638" cy="35866"/>
            </a:xfrm>
            <a:custGeom>
              <a:avLst/>
              <a:gdLst/>
              <a:ahLst/>
              <a:cxnLst/>
              <a:rect l="l" t="t" r="r" b="b"/>
              <a:pathLst>
                <a:path w="4498" h="1485" extrusionOk="0">
                  <a:moveTo>
                    <a:pt x="4475" y="0"/>
                  </a:moveTo>
                  <a:cubicBezTo>
                    <a:pt x="4452" y="0"/>
                    <a:pt x="4383" y="137"/>
                    <a:pt x="4246" y="320"/>
                  </a:cubicBezTo>
                  <a:cubicBezTo>
                    <a:pt x="4087" y="480"/>
                    <a:pt x="3836" y="640"/>
                    <a:pt x="3539" y="777"/>
                  </a:cubicBezTo>
                  <a:cubicBezTo>
                    <a:pt x="2968" y="1028"/>
                    <a:pt x="2352" y="1073"/>
                    <a:pt x="2352" y="1073"/>
                  </a:cubicBezTo>
                  <a:cubicBezTo>
                    <a:pt x="2352" y="1073"/>
                    <a:pt x="2192" y="1119"/>
                    <a:pt x="1964" y="1142"/>
                  </a:cubicBezTo>
                  <a:cubicBezTo>
                    <a:pt x="1888" y="1142"/>
                    <a:pt x="1802" y="1152"/>
                    <a:pt x="1712" y="1152"/>
                  </a:cubicBezTo>
                  <a:cubicBezTo>
                    <a:pt x="1667" y="1152"/>
                    <a:pt x="1621" y="1149"/>
                    <a:pt x="1576" y="1142"/>
                  </a:cubicBezTo>
                  <a:cubicBezTo>
                    <a:pt x="1439" y="1119"/>
                    <a:pt x="1279" y="1142"/>
                    <a:pt x="1142" y="1073"/>
                  </a:cubicBezTo>
                  <a:cubicBezTo>
                    <a:pt x="845" y="1005"/>
                    <a:pt x="571" y="868"/>
                    <a:pt x="366" y="731"/>
                  </a:cubicBezTo>
                  <a:cubicBezTo>
                    <a:pt x="202" y="608"/>
                    <a:pt x="75" y="522"/>
                    <a:pt x="34" y="522"/>
                  </a:cubicBezTo>
                  <a:cubicBezTo>
                    <a:pt x="30" y="522"/>
                    <a:pt x="26" y="523"/>
                    <a:pt x="24" y="525"/>
                  </a:cubicBezTo>
                  <a:cubicBezTo>
                    <a:pt x="1" y="548"/>
                    <a:pt x="115" y="662"/>
                    <a:pt x="275" y="845"/>
                  </a:cubicBezTo>
                  <a:cubicBezTo>
                    <a:pt x="457" y="1028"/>
                    <a:pt x="731" y="1233"/>
                    <a:pt x="1051" y="1324"/>
                  </a:cubicBezTo>
                  <a:cubicBezTo>
                    <a:pt x="1211" y="1416"/>
                    <a:pt x="1393" y="1416"/>
                    <a:pt x="1553" y="1461"/>
                  </a:cubicBezTo>
                  <a:cubicBezTo>
                    <a:pt x="1713" y="1484"/>
                    <a:pt x="1850" y="1484"/>
                    <a:pt x="1987" y="1484"/>
                  </a:cubicBezTo>
                  <a:cubicBezTo>
                    <a:pt x="2238" y="1484"/>
                    <a:pt x="2398" y="1461"/>
                    <a:pt x="2398" y="1461"/>
                  </a:cubicBezTo>
                  <a:cubicBezTo>
                    <a:pt x="2398" y="1461"/>
                    <a:pt x="3082" y="1347"/>
                    <a:pt x="3676" y="1005"/>
                  </a:cubicBezTo>
                  <a:cubicBezTo>
                    <a:pt x="3950" y="845"/>
                    <a:pt x="4224" y="617"/>
                    <a:pt x="4360" y="388"/>
                  </a:cubicBezTo>
                  <a:cubicBezTo>
                    <a:pt x="4497" y="183"/>
                    <a:pt x="4497" y="0"/>
                    <a:pt x="447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206832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18"/>
                                        </p:tgtEl>
                                        <p:attrNameLst>
                                          <p:attrName>style.visibility</p:attrName>
                                        </p:attrNameLst>
                                      </p:cBhvr>
                                      <p:to>
                                        <p:strVal val="visible"/>
                                      </p:to>
                                    </p:set>
                                    <p:anim calcmode="lin" valueType="num">
                                      <p:cBhvr additive="base">
                                        <p:cTn id="7" dur="500" fill="hold"/>
                                        <p:tgtEl>
                                          <p:spTgt spid="3018"/>
                                        </p:tgtEl>
                                        <p:attrNameLst>
                                          <p:attrName>ppt_x</p:attrName>
                                        </p:attrNameLst>
                                      </p:cBhvr>
                                      <p:tavLst>
                                        <p:tav tm="0">
                                          <p:val>
                                            <p:strVal val="#ppt_x"/>
                                          </p:val>
                                        </p:tav>
                                        <p:tav tm="100000">
                                          <p:val>
                                            <p:strVal val="#ppt_x"/>
                                          </p:val>
                                        </p:tav>
                                      </p:tavLst>
                                    </p:anim>
                                    <p:anim calcmode="lin" valueType="num">
                                      <p:cBhvr additive="base">
                                        <p:cTn id="8" dur="500" fill="hold"/>
                                        <p:tgtEl>
                                          <p:spTgt spid="30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34"/>
                                        </p:tgtEl>
                                        <p:attrNameLst>
                                          <p:attrName>style.visibility</p:attrName>
                                        </p:attrNameLst>
                                      </p:cBhvr>
                                      <p:to>
                                        <p:strVal val="visible"/>
                                      </p:to>
                                    </p:set>
                                    <p:anim calcmode="lin" valueType="num">
                                      <p:cBhvr additive="base">
                                        <p:cTn id="11" dur="500" fill="hold"/>
                                        <p:tgtEl>
                                          <p:spTgt spid="3034"/>
                                        </p:tgtEl>
                                        <p:attrNameLst>
                                          <p:attrName>ppt_x</p:attrName>
                                        </p:attrNameLst>
                                      </p:cBhvr>
                                      <p:tavLst>
                                        <p:tav tm="0">
                                          <p:val>
                                            <p:strVal val="#ppt_x"/>
                                          </p:val>
                                        </p:tav>
                                        <p:tav tm="100000">
                                          <p:val>
                                            <p:strVal val="#ppt_x"/>
                                          </p:val>
                                        </p:tav>
                                      </p:tavLst>
                                    </p:anim>
                                    <p:anim calcmode="lin" valueType="num">
                                      <p:cBhvr additive="base">
                                        <p:cTn id="12" dur="500" fill="hold"/>
                                        <p:tgtEl>
                                          <p:spTgt spid="30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42"/>
                                        </p:tgtEl>
                                        <p:attrNameLst>
                                          <p:attrName>style.visibility</p:attrName>
                                        </p:attrNameLst>
                                      </p:cBhvr>
                                      <p:to>
                                        <p:strVal val="visible"/>
                                      </p:to>
                                    </p:set>
                                    <p:anim calcmode="lin" valueType="num">
                                      <p:cBhvr additive="base">
                                        <p:cTn id="15" dur="500" fill="hold"/>
                                        <p:tgtEl>
                                          <p:spTgt spid="3042"/>
                                        </p:tgtEl>
                                        <p:attrNameLst>
                                          <p:attrName>ppt_x</p:attrName>
                                        </p:attrNameLst>
                                      </p:cBhvr>
                                      <p:tavLst>
                                        <p:tav tm="0">
                                          <p:val>
                                            <p:strVal val="#ppt_x"/>
                                          </p:val>
                                        </p:tav>
                                        <p:tav tm="100000">
                                          <p:val>
                                            <p:strVal val="#ppt_x"/>
                                          </p:val>
                                        </p:tav>
                                      </p:tavLst>
                                    </p:anim>
                                    <p:anim calcmode="lin" valueType="num">
                                      <p:cBhvr additive="base">
                                        <p:cTn id="16" dur="500" fill="hold"/>
                                        <p:tgtEl>
                                          <p:spTgt spid="304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65"/>
                                        </p:tgtEl>
                                        <p:attrNameLst>
                                          <p:attrName>style.visibility</p:attrName>
                                        </p:attrNameLst>
                                      </p:cBhvr>
                                      <p:to>
                                        <p:strVal val="visible"/>
                                      </p:to>
                                    </p:set>
                                    <p:anim calcmode="lin" valueType="num">
                                      <p:cBhvr additive="base">
                                        <p:cTn id="19" dur="500" fill="hold"/>
                                        <p:tgtEl>
                                          <p:spTgt spid="3065"/>
                                        </p:tgtEl>
                                        <p:attrNameLst>
                                          <p:attrName>ppt_x</p:attrName>
                                        </p:attrNameLst>
                                      </p:cBhvr>
                                      <p:tavLst>
                                        <p:tav tm="0">
                                          <p:val>
                                            <p:strVal val="#ppt_x"/>
                                          </p:val>
                                        </p:tav>
                                        <p:tav tm="100000">
                                          <p:val>
                                            <p:strVal val="#ppt_x"/>
                                          </p:val>
                                        </p:tav>
                                      </p:tavLst>
                                    </p:anim>
                                    <p:anim calcmode="lin" valueType="num">
                                      <p:cBhvr additive="base">
                                        <p:cTn id="20" dur="500" fill="hold"/>
                                        <p:tgtEl>
                                          <p:spTgt spid="306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84"/>
                                        </p:tgtEl>
                                        <p:attrNameLst>
                                          <p:attrName>style.visibility</p:attrName>
                                        </p:attrNameLst>
                                      </p:cBhvr>
                                      <p:to>
                                        <p:strVal val="visible"/>
                                      </p:to>
                                    </p:set>
                                    <p:anim calcmode="lin" valueType="num">
                                      <p:cBhvr additive="base">
                                        <p:cTn id="23" dur="500" fill="hold"/>
                                        <p:tgtEl>
                                          <p:spTgt spid="3084"/>
                                        </p:tgtEl>
                                        <p:attrNameLst>
                                          <p:attrName>ppt_x</p:attrName>
                                        </p:attrNameLst>
                                      </p:cBhvr>
                                      <p:tavLst>
                                        <p:tav tm="0">
                                          <p:val>
                                            <p:strVal val="#ppt_x"/>
                                          </p:val>
                                        </p:tav>
                                        <p:tav tm="100000">
                                          <p:val>
                                            <p:strVal val="#ppt_x"/>
                                          </p:val>
                                        </p:tav>
                                      </p:tavLst>
                                    </p:anim>
                                    <p:anim calcmode="lin" valueType="num">
                                      <p:cBhvr additive="base">
                                        <p:cTn id="24" dur="500" fill="hold"/>
                                        <p:tgtEl>
                                          <p:spTgt spid="308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06"/>
                                        </p:tgtEl>
                                        <p:attrNameLst>
                                          <p:attrName>style.visibility</p:attrName>
                                        </p:attrNameLst>
                                      </p:cBhvr>
                                      <p:to>
                                        <p:strVal val="visible"/>
                                      </p:to>
                                    </p:set>
                                    <p:anim calcmode="lin" valueType="num">
                                      <p:cBhvr additive="base">
                                        <p:cTn id="27" dur="500" fill="hold"/>
                                        <p:tgtEl>
                                          <p:spTgt spid="3106"/>
                                        </p:tgtEl>
                                        <p:attrNameLst>
                                          <p:attrName>ppt_x</p:attrName>
                                        </p:attrNameLst>
                                      </p:cBhvr>
                                      <p:tavLst>
                                        <p:tav tm="0">
                                          <p:val>
                                            <p:strVal val="#ppt_x"/>
                                          </p:val>
                                        </p:tav>
                                        <p:tav tm="100000">
                                          <p:val>
                                            <p:strVal val="#ppt_x"/>
                                          </p:val>
                                        </p:tav>
                                      </p:tavLst>
                                    </p:anim>
                                    <p:anim calcmode="lin" valueType="num">
                                      <p:cBhvr additive="base">
                                        <p:cTn id="28" dur="500" fill="hold"/>
                                        <p:tgtEl>
                                          <p:spTgt spid="310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66"/>
                                        </p:tgtEl>
                                        <p:attrNameLst>
                                          <p:attrName>style.visibility</p:attrName>
                                        </p:attrNameLst>
                                      </p:cBhvr>
                                      <p:to>
                                        <p:strVal val="visible"/>
                                      </p:to>
                                    </p:set>
                                    <p:anim calcmode="lin" valueType="num">
                                      <p:cBhvr additive="base">
                                        <p:cTn id="31" dur="500" fill="hold"/>
                                        <p:tgtEl>
                                          <p:spTgt spid="3166"/>
                                        </p:tgtEl>
                                        <p:attrNameLst>
                                          <p:attrName>ppt_x</p:attrName>
                                        </p:attrNameLst>
                                      </p:cBhvr>
                                      <p:tavLst>
                                        <p:tav tm="0">
                                          <p:val>
                                            <p:strVal val="#ppt_x"/>
                                          </p:val>
                                        </p:tav>
                                        <p:tav tm="100000">
                                          <p:val>
                                            <p:strVal val="#ppt_x"/>
                                          </p:val>
                                        </p:tav>
                                      </p:tavLst>
                                    </p:anim>
                                    <p:anim calcmode="lin" valueType="num">
                                      <p:cBhvr additive="base">
                                        <p:cTn id="32" dur="500" fill="hold"/>
                                        <p:tgtEl>
                                          <p:spTgt spid="3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84"/>
                                        </p:tgtEl>
                                        <p:attrNameLst>
                                          <p:attrName>style.visibility</p:attrName>
                                        </p:attrNameLst>
                                      </p:cBhvr>
                                      <p:to>
                                        <p:strVal val="visible"/>
                                      </p:to>
                                    </p:set>
                                    <p:anim calcmode="lin" valueType="num">
                                      <p:cBhvr additive="base">
                                        <p:cTn id="35" dur="500" fill="hold"/>
                                        <p:tgtEl>
                                          <p:spTgt spid="3184"/>
                                        </p:tgtEl>
                                        <p:attrNameLst>
                                          <p:attrName>ppt_x</p:attrName>
                                        </p:attrNameLst>
                                      </p:cBhvr>
                                      <p:tavLst>
                                        <p:tav tm="0">
                                          <p:val>
                                            <p:strVal val="#ppt_x"/>
                                          </p:val>
                                        </p:tav>
                                        <p:tav tm="100000">
                                          <p:val>
                                            <p:strVal val="#ppt_x"/>
                                          </p:val>
                                        </p:tav>
                                      </p:tavLst>
                                    </p:anim>
                                    <p:anim calcmode="lin" valueType="num">
                                      <p:cBhvr additive="base">
                                        <p:cTn id="36" dur="500" fill="hold"/>
                                        <p:tgtEl>
                                          <p:spTgt spid="318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85"/>
                                        </p:tgtEl>
                                        <p:attrNameLst>
                                          <p:attrName>style.visibility</p:attrName>
                                        </p:attrNameLst>
                                      </p:cBhvr>
                                      <p:to>
                                        <p:strVal val="visible"/>
                                      </p:to>
                                    </p:set>
                                    <p:anim calcmode="lin" valueType="num">
                                      <p:cBhvr additive="base">
                                        <p:cTn id="39" dur="500" fill="hold"/>
                                        <p:tgtEl>
                                          <p:spTgt spid="3185"/>
                                        </p:tgtEl>
                                        <p:attrNameLst>
                                          <p:attrName>ppt_x</p:attrName>
                                        </p:attrNameLst>
                                      </p:cBhvr>
                                      <p:tavLst>
                                        <p:tav tm="0">
                                          <p:val>
                                            <p:strVal val="#ppt_x"/>
                                          </p:val>
                                        </p:tav>
                                        <p:tav tm="100000">
                                          <p:val>
                                            <p:strVal val="#ppt_x"/>
                                          </p:val>
                                        </p:tav>
                                      </p:tavLst>
                                    </p:anim>
                                    <p:anim calcmode="lin" valueType="num">
                                      <p:cBhvr additive="base">
                                        <p:cTn id="40" dur="500" fill="hold"/>
                                        <p:tgtEl>
                                          <p:spTgt spid="318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86"/>
                                        </p:tgtEl>
                                        <p:attrNameLst>
                                          <p:attrName>style.visibility</p:attrName>
                                        </p:attrNameLst>
                                      </p:cBhvr>
                                      <p:to>
                                        <p:strVal val="visible"/>
                                      </p:to>
                                    </p:set>
                                    <p:anim calcmode="lin" valueType="num">
                                      <p:cBhvr additive="base">
                                        <p:cTn id="43" dur="500" fill="hold"/>
                                        <p:tgtEl>
                                          <p:spTgt spid="3186"/>
                                        </p:tgtEl>
                                        <p:attrNameLst>
                                          <p:attrName>ppt_x</p:attrName>
                                        </p:attrNameLst>
                                      </p:cBhvr>
                                      <p:tavLst>
                                        <p:tav tm="0">
                                          <p:val>
                                            <p:strVal val="#ppt_x"/>
                                          </p:val>
                                        </p:tav>
                                        <p:tav tm="100000">
                                          <p:val>
                                            <p:strVal val="#ppt_x"/>
                                          </p:val>
                                        </p:tav>
                                      </p:tavLst>
                                    </p:anim>
                                    <p:anim calcmode="lin" valueType="num">
                                      <p:cBhvr additive="base">
                                        <p:cTn id="44" dur="500" fill="hold"/>
                                        <p:tgtEl>
                                          <p:spTgt spid="318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188"/>
                                        </p:tgtEl>
                                        <p:attrNameLst>
                                          <p:attrName>style.visibility</p:attrName>
                                        </p:attrNameLst>
                                      </p:cBhvr>
                                      <p:to>
                                        <p:strVal val="visible"/>
                                      </p:to>
                                    </p:set>
                                    <p:anim calcmode="lin" valueType="num">
                                      <p:cBhvr additive="base">
                                        <p:cTn id="47" dur="500" fill="hold"/>
                                        <p:tgtEl>
                                          <p:spTgt spid="3188"/>
                                        </p:tgtEl>
                                        <p:attrNameLst>
                                          <p:attrName>ppt_x</p:attrName>
                                        </p:attrNameLst>
                                      </p:cBhvr>
                                      <p:tavLst>
                                        <p:tav tm="0">
                                          <p:val>
                                            <p:strVal val="#ppt_x"/>
                                          </p:val>
                                        </p:tav>
                                        <p:tav tm="100000">
                                          <p:val>
                                            <p:strVal val="#ppt_x"/>
                                          </p:val>
                                        </p:tav>
                                      </p:tavLst>
                                    </p:anim>
                                    <p:anim calcmode="lin" valueType="num">
                                      <p:cBhvr additive="base">
                                        <p:cTn id="48" dur="500" fill="hold"/>
                                        <p:tgtEl>
                                          <p:spTgt spid="3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 grpId="0" animBg="1"/>
      <p:bldP spid="3185" grpId="0"/>
      <p:bldP spid="3186" grpId="0"/>
    </p:bldLst>
  </p:timing>
</p:sld>
</file>

<file path=ppt/theme/theme1.xml><?xml version="1.0" encoding="utf-8"?>
<a:theme xmlns:a="http://schemas.openxmlformats.org/drawingml/2006/main" name="Classroom Behaviour Management for Elementary by Slidesgo">
  <a:themeElements>
    <a:clrScheme name="Simple Light">
      <a:dk1>
        <a:srgbClr val="FFFFFF"/>
      </a:dk1>
      <a:lt1>
        <a:srgbClr val="F5A60B"/>
      </a:lt1>
      <a:dk2>
        <a:srgbClr val="D64D6B"/>
      </a:dk2>
      <a:lt2>
        <a:srgbClr val="453F7D"/>
      </a:lt2>
      <a:accent1>
        <a:srgbClr val="CFCDE8"/>
      </a:accent1>
      <a:accent2>
        <a:srgbClr val="97C98B"/>
      </a:accent2>
      <a:accent3>
        <a:srgbClr val="5E8381"/>
      </a:accent3>
      <a:accent4>
        <a:srgbClr val="ED8FBF"/>
      </a:accent4>
      <a:accent5>
        <a:srgbClr val="A1544A"/>
      </a:accent5>
      <a:accent6>
        <a:srgbClr val="802751"/>
      </a:accent6>
      <a:hlink>
        <a:srgbClr val="453F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539</Words>
  <Application>Microsoft Office PowerPoint</Application>
  <PresentationFormat>Widescreen</PresentationFormat>
  <Paragraphs>65</Paragraphs>
  <Slides>15</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SimSun</vt:lpstr>
      <vt:lpstr>.VnTime</vt:lpstr>
      <vt:lpstr>Arial</vt:lpstr>
      <vt:lpstr>Atma</vt:lpstr>
      <vt:lpstr>Baloo Tammudu 2</vt:lpstr>
      <vt:lpstr>Bebas Neue</vt:lpstr>
      <vt:lpstr>Calibri</vt:lpstr>
      <vt:lpstr>Fira Sans Extra Condensed</vt:lpstr>
      <vt:lpstr>Spartan</vt:lpstr>
      <vt:lpstr>华文新魏</vt:lpstr>
      <vt:lpstr>Times New Roman</vt:lpstr>
      <vt:lpstr>Classroom Behaviour Management for Elementary by Slidesgo</vt:lpstr>
      <vt:lpstr>ĐOẠN VĂN diễn dịch, quy nạp, song song, tổng hợp</vt:lpstr>
      <vt:lpstr>Hoạt động luyện tập</vt:lpstr>
      <vt:lpstr>PowerPoint Presentation</vt:lpstr>
      <vt:lpstr>Câu 1</vt:lpstr>
      <vt:lpstr>PowerPoint Presentation</vt:lpstr>
      <vt:lpstr>PowerPoint Presentation</vt:lpstr>
      <vt:lpstr>Câu 2</vt:lpstr>
      <vt:lpstr>PowerPoint Presentation</vt:lpstr>
      <vt:lpstr>Câu 3</vt:lpstr>
      <vt:lpstr>PowerPoint Presentation</vt:lpstr>
      <vt:lpstr>Từ việc thực hiện bài tập, em hãy rút ra những điều cần lưu ý khi viết câu chủ đề (ở cả nội dung và hình thức)</vt:lpstr>
      <vt:lpstr>PowerPoint Presentation</vt:lpstr>
      <vt:lpstr>Hoạt động vận dụng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Chà</dc:creator>
  <cp:lastModifiedBy>Admin</cp:lastModifiedBy>
  <cp:revision>13</cp:revision>
  <dcterms:created xsi:type="dcterms:W3CDTF">2023-07-17T08:25:39Z</dcterms:created>
  <dcterms:modified xsi:type="dcterms:W3CDTF">2025-02-14T02:41:05Z</dcterms:modified>
</cp:coreProperties>
</file>