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8" r:id="rId2"/>
  </p:sldMasterIdLst>
  <p:notesMasterIdLst>
    <p:notesMasterId r:id="rId14"/>
  </p:notesMasterIdLst>
  <p:sldIdLst>
    <p:sldId id="276" r:id="rId3"/>
    <p:sldId id="275" r:id="rId4"/>
    <p:sldId id="4167" r:id="rId5"/>
    <p:sldId id="4183" r:id="rId6"/>
    <p:sldId id="4177" r:id="rId7"/>
    <p:sldId id="4175" r:id="rId8"/>
    <p:sldId id="442" r:id="rId9"/>
    <p:sldId id="4184" r:id="rId10"/>
    <p:sldId id="274" r:id="rId11"/>
    <p:sldId id="4185" r:id="rId12"/>
    <p:sldId id="4186" r:id="rId13"/>
  </p:sldIdLst>
  <p:sldSz cx="12192000" cy="6858000"/>
  <p:notesSz cx="6858000" cy="9144000"/>
  <p:embeddedFontLst>
    <p:embeddedFont>
      <p:font typeface="Lato Black" panose="020B0604020202020204" charset="0"/>
      <p:bold r:id="rId15"/>
    </p:embeddedFont>
    <p:embeddedFont>
      <p:font typeface="#9Slide07 Baloo Tamma" panose="020B0604020202020204" charset="0"/>
      <p:regular r:id="rId16"/>
    </p:embeddedFont>
    <p:embeddedFont>
      <p:font typeface="DengXian" panose="020B0604020202020204" charset="-122"/>
      <p:regular r:id="rId17"/>
      <p:bold r:id="rId18"/>
    </p:embeddedFont>
    <p:embeddedFont>
      <p:font typeface="Calibri" panose="020F0502020204030204" pitchFamily="34" charset="0"/>
      <p:regular r:id="rId19"/>
      <p:bold r:id="rId20"/>
      <p:italic r:id="rId21"/>
      <p:boldItalic r:id="rId22"/>
    </p:embeddedFont>
    <p:embeddedFont>
      <p:font typeface="Lato Regular" panose="020B0604020202020204" charset="0"/>
      <p:regular r:id="rId23"/>
    </p:embeddedFont>
    <p:embeddedFont>
      <p:font typeface="#9Slide03 Prompt Black" panose="020B0604020202020204" charset="-34"/>
      <p:bold r:id="rId24"/>
    </p:embeddedFont>
    <p:embeddedFont>
      <p:font typeface="Tahoma" panose="020B0604030504040204" pitchFamily="34" charset="0"/>
      <p:regular r:id="rId25"/>
      <p:bold r:id="rId26"/>
    </p:embeddedFont>
  </p:embeddedFontLst>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91A"/>
    <a:srgbClr val="FFEEDA"/>
    <a:srgbClr val="FF9954"/>
    <a:srgbClr val="F0894F"/>
    <a:srgbClr val="30333C"/>
    <a:srgbClr val="D15A3A"/>
    <a:srgbClr val="FFA34C"/>
    <a:srgbClr val="BE6770"/>
    <a:srgbClr val="E6E6E6"/>
    <a:srgbClr val="1C2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4" autoAdjust="0"/>
    <p:restoredTop sz="96196" autoAdjust="0"/>
  </p:normalViewPr>
  <p:slideViewPr>
    <p:cSldViewPr snapToGrid="0">
      <p:cViewPr varScale="1">
        <p:scale>
          <a:sx n="78" d="100"/>
          <a:sy n="78" d="100"/>
        </p:scale>
        <p:origin x="126" y="5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4315E-AA88-4C4F-BC7F-691CB14FAFBC}" type="datetimeFigureOut">
              <a:rPr lang="zh-CN" altLang="en-US" smtClean="0"/>
              <a:t>2025/2/9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1EEC-C44F-4BFC-84C2-8741EE48D1A9}" type="slidenum">
              <a:rPr lang="zh-CN" altLang="en-US" smtClean="0"/>
              <a:t>‹#›</a:t>
            </a:fld>
            <a:endParaRPr lang="zh-CN" altLang="en-US"/>
          </a:p>
        </p:txBody>
      </p:sp>
    </p:spTree>
    <p:extLst>
      <p:ext uri="{BB962C8B-B14F-4D97-AF65-F5344CB8AC3E}">
        <p14:creationId xmlns:p14="http://schemas.microsoft.com/office/powerpoint/2010/main" val="151182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1</a:t>
            </a:fld>
            <a:endParaRPr lang="zh-CN" altLang="en-US"/>
          </a:p>
        </p:txBody>
      </p:sp>
    </p:spTree>
    <p:extLst>
      <p:ext uri="{BB962C8B-B14F-4D97-AF65-F5344CB8AC3E}">
        <p14:creationId xmlns:p14="http://schemas.microsoft.com/office/powerpoint/2010/main" val="2446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b="0" i="0" u="none" strike="noStrike" kern="1200" dirty="0">
                <a:solidFill>
                  <a:srgbClr val="E6E6E6"/>
                </a:solidFill>
                <a:effectLst/>
                <a:latin typeface="+mn-lt"/>
                <a:ea typeface="+mn-ea"/>
                <a:cs typeface="+mn-cs"/>
              </a:rPr>
              <a:t>更多素材资源</a:t>
            </a:r>
            <a:r>
              <a:rPr lang="en-US" altLang="zh-CN" sz="800" b="0" i="0" u="none" strike="noStrike" kern="1200" dirty="0">
                <a:solidFill>
                  <a:srgbClr val="E6E6E6"/>
                </a:solidFill>
                <a:effectLst/>
                <a:latin typeface="+mn-lt"/>
                <a:ea typeface="+mn-ea"/>
                <a:cs typeface="+mn-cs"/>
              </a:rPr>
              <a:t>-</a:t>
            </a:r>
            <a:r>
              <a:rPr lang="zh-CN" altLang="en-US" sz="800" b="0" i="0" u="none" strike="noStrike" kern="1200" dirty="0">
                <a:solidFill>
                  <a:srgbClr val="E6E6E6"/>
                </a:solidFill>
                <a:effectLst/>
                <a:latin typeface="+mn-lt"/>
                <a:ea typeface="+mn-ea"/>
                <a:cs typeface="+mn-cs"/>
              </a:rPr>
              <a:t> </a:t>
            </a:r>
            <a:r>
              <a:rPr lang="en-US" altLang="zh-CN" sz="800" b="0" i="0" u="none" strike="noStrike" kern="1200" dirty="0">
                <a:solidFill>
                  <a:srgbClr val="E6E6E6"/>
                </a:solidFill>
                <a:effectLst/>
                <a:latin typeface="+mn-lt"/>
                <a:ea typeface="+mn-ea"/>
                <a:cs typeface="+mn-cs"/>
              </a:rPr>
              <a:t>B-</a:t>
            </a:r>
            <a:r>
              <a:rPr lang="en-US" altLang="zh-CN" sz="800" b="0" i="0" u="none" strike="noStrike" kern="1200" dirty="0" err="1">
                <a:solidFill>
                  <a:srgbClr val="E6E6E6"/>
                </a:solidFill>
                <a:effectLst/>
                <a:latin typeface="+mn-lt"/>
                <a:ea typeface="+mn-ea"/>
                <a:cs typeface="+mn-cs"/>
              </a:rPr>
              <a:t>lue</a:t>
            </a:r>
            <a:r>
              <a:rPr lang="en-US" altLang="zh-CN" sz="800" b="0" i="0" u="none" strike="noStrike" kern="1200" dirty="0">
                <a:solidFill>
                  <a:srgbClr val="E6E6E6"/>
                </a:solidFill>
                <a:effectLst/>
                <a:latin typeface="+mn-lt"/>
                <a:ea typeface="+mn-ea"/>
                <a:cs typeface="+mn-cs"/>
              </a:rPr>
              <a:t>-D-</a:t>
            </a:r>
            <a:r>
              <a:rPr lang="en-US" altLang="zh-CN" sz="800" b="0" i="0" u="none" strike="noStrike" kern="1200" dirty="0" err="1">
                <a:solidFill>
                  <a:srgbClr val="E6E6E6"/>
                </a:solidFill>
                <a:effectLst/>
                <a:latin typeface="+mn-lt"/>
                <a:ea typeface="+mn-ea"/>
                <a:cs typeface="+mn-cs"/>
              </a:rPr>
              <a:t>ragonfly</a:t>
            </a:r>
            <a:r>
              <a:rPr lang="en-US" altLang="zh-CN" sz="800" b="0" i="0" u="none" strike="noStrike" kern="1200" dirty="0">
                <a:solidFill>
                  <a:srgbClr val="E6E6E6"/>
                </a:solidFill>
                <a:effectLst/>
                <a:latin typeface="+mn-lt"/>
                <a:ea typeface="+mn-ea"/>
                <a:cs typeface="+mn-cs"/>
              </a:rPr>
              <a:t>- </a:t>
            </a:r>
            <a:r>
              <a:rPr lang="en-US" altLang="zh-CN" sz="800" dirty="0">
                <a:solidFill>
                  <a:srgbClr val="E6E6E6"/>
                </a:solidFill>
              </a:rPr>
              <a:t>DESIGN</a:t>
            </a:r>
            <a:endParaRPr lang="zh-CN" altLang="en-US" sz="800" dirty="0">
              <a:solidFill>
                <a:srgbClr val="E6E6E6"/>
              </a:solidFill>
            </a:endParaRPr>
          </a:p>
        </p:txBody>
      </p:sp>
      <p:sp>
        <p:nvSpPr>
          <p:cNvPr id="4" name="灯片编号占位符 3"/>
          <p:cNvSpPr>
            <a:spLocks noGrp="1"/>
          </p:cNvSpPr>
          <p:nvPr>
            <p:ph type="sldNum" sz="quarter" idx="5"/>
          </p:nvPr>
        </p:nvSpPr>
        <p:spPr/>
        <p:txBody>
          <a:bodyPr/>
          <a:lstStyle/>
          <a:p>
            <a:fld id="{248D1EEC-C44F-4BFC-84C2-8741EE48D1A9}" type="slidenum">
              <a:rPr lang="zh-CN" altLang="en-US" smtClean="0"/>
              <a:t>2</a:t>
            </a:fld>
            <a:endParaRPr lang="zh-CN" altLang="en-US"/>
          </a:p>
        </p:txBody>
      </p:sp>
    </p:spTree>
    <p:extLst>
      <p:ext uri="{BB962C8B-B14F-4D97-AF65-F5344CB8AC3E}">
        <p14:creationId xmlns:p14="http://schemas.microsoft.com/office/powerpoint/2010/main" val="36773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b="0" i="0" u="none" strike="noStrike" kern="1200" dirty="0">
                <a:solidFill>
                  <a:srgbClr val="E6E6E6"/>
                </a:solidFill>
                <a:effectLst/>
                <a:latin typeface="+mn-lt"/>
                <a:ea typeface="+mn-ea"/>
                <a:cs typeface="+mn-cs"/>
              </a:rPr>
              <a:t>更多素材资源</a:t>
            </a:r>
            <a:r>
              <a:rPr lang="en-US" altLang="zh-CN" sz="800" b="0" i="0" u="none" strike="noStrike" kern="1200" dirty="0">
                <a:solidFill>
                  <a:srgbClr val="E6E6E6"/>
                </a:solidFill>
                <a:effectLst/>
                <a:latin typeface="+mn-lt"/>
                <a:ea typeface="+mn-ea"/>
                <a:cs typeface="+mn-cs"/>
              </a:rPr>
              <a:t>-</a:t>
            </a:r>
            <a:r>
              <a:rPr lang="zh-CN" altLang="en-US" sz="800" b="0" i="0" u="none" strike="noStrike" kern="1200" dirty="0">
                <a:solidFill>
                  <a:srgbClr val="E6E6E6"/>
                </a:solidFill>
                <a:effectLst/>
                <a:latin typeface="+mn-lt"/>
                <a:ea typeface="+mn-ea"/>
                <a:cs typeface="+mn-cs"/>
              </a:rPr>
              <a:t> </a:t>
            </a:r>
            <a:r>
              <a:rPr lang="en-US" altLang="zh-CN" sz="800" b="0" i="0" u="none" strike="noStrike" kern="1200" dirty="0">
                <a:solidFill>
                  <a:srgbClr val="E6E6E6"/>
                </a:solidFill>
                <a:effectLst/>
                <a:latin typeface="+mn-lt"/>
                <a:ea typeface="+mn-ea"/>
                <a:cs typeface="+mn-cs"/>
              </a:rPr>
              <a:t>B-</a:t>
            </a:r>
            <a:r>
              <a:rPr lang="en-US" altLang="zh-CN" sz="800" b="0" i="0" u="none" strike="noStrike" kern="1200" dirty="0" err="1">
                <a:solidFill>
                  <a:srgbClr val="E6E6E6"/>
                </a:solidFill>
                <a:effectLst/>
                <a:latin typeface="+mn-lt"/>
                <a:ea typeface="+mn-ea"/>
                <a:cs typeface="+mn-cs"/>
              </a:rPr>
              <a:t>lue</a:t>
            </a:r>
            <a:r>
              <a:rPr lang="en-US" altLang="zh-CN" sz="800" b="0" i="0" u="none" strike="noStrike" kern="1200" dirty="0">
                <a:solidFill>
                  <a:srgbClr val="E6E6E6"/>
                </a:solidFill>
                <a:effectLst/>
                <a:latin typeface="+mn-lt"/>
                <a:ea typeface="+mn-ea"/>
                <a:cs typeface="+mn-cs"/>
              </a:rPr>
              <a:t>-D-</a:t>
            </a:r>
            <a:r>
              <a:rPr lang="en-US" altLang="zh-CN" sz="800" b="0" i="0" u="none" strike="noStrike" kern="1200" dirty="0" err="1">
                <a:solidFill>
                  <a:srgbClr val="E6E6E6"/>
                </a:solidFill>
                <a:effectLst/>
                <a:latin typeface="+mn-lt"/>
                <a:ea typeface="+mn-ea"/>
                <a:cs typeface="+mn-cs"/>
              </a:rPr>
              <a:t>ragonfly</a:t>
            </a:r>
            <a:r>
              <a:rPr lang="en-US" altLang="zh-CN" sz="800" b="0" i="0" u="none" strike="noStrike" kern="1200" dirty="0">
                <a:solidFill>
                  <a:srgbClr val="E6E6E6"/>
                </a:solidFill>
                <a:effectLst/>
                <a:latin typeface="+mn-lt"/>
                <a:ea typeface="+mn-ea"/>
                <a:cs typeface="+mn-cs"/>
              </a:rPr>
              <a:t>- </a:t>
            </a:r>
            <a:r>
              <a:rPr lang="en-US" altLang="zh-CN" sz="800" dirty="0">
                <a:solidFill>
                  <a:srgbClr val="E6E6E6"/>
                </a:solidFill>
              </a:rPr>
              <a:t>DESIGN</a:t>
            </a:r>
            <a:endParaRPr lang="zh-CN" altLang="en-US" sz="800" dirty="0">
              <a:solidFill>
                <a:srgbClr val="E6E6E6"/>
              </a:solidFill>
            </a:endParaRPr>
          </a:p>
        </p:txBody>
      </p:sp>
      <p:sp>
        <p:nvSpPr>
          <p:cNvPr id="4" name="灯片编号占位符 3"/>
          <p:cNvSpPr>
            <a:spLocks noGrp="1"/>
          </p:cNvSpPr>
          <p:nvPr>
            <p:ph type="sldNum" sz="quarter" idx="5"/>
          </p:nvPr>
        </p:nvSpPr>
        <p:spPr/>
        <p:txBody>
          <a:bodyPr/>
          <a:lstStyle/>
          <a:p>
            <a:fld id="{248D1EEC-C44F-4BFC-84C2-8741EE48D1A9}" type="slidenum">
              <a:rPr lang="zh-CN" altLang="en-US" smtClean="0"/>
              <a:t>4</a:t>
            </a:fld>
            <a:endParaRPr lang="zh-CN" altLang="en-US"/>
          </a:p>
        </p:txBody>
      </p:sp>
    </p:spTree>
    <p:extLst>
      <p:ext uri="{BB962C8B-B14F-4D97-AF65-F5344CB8AC3E}">
        <p14:creationId xmlns:p14="http://schemas.microsoft.com/office/powerpoint/2010/main" val="108882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b="0" i="0" u="none" strike="noStrike" kern="1200" dirty="0">
                <a:solidFill>
                  <a:srgbClr val="E6E6E6"/>
                </a:solidFill>
                <a:effectLst/>
                <a:latin typeface="+mn-lt"/>
                <a:ea typeface="+mn-ea"/>
                <a:cs typeface="+mn-cs"/>
              </a:rPr>
              <a:t>更多素材资源</a:t>
            </a:r>
            <a:r>
              <a:rPr lang="en-US" altLang="zh-CN" sz="800" b="0" i="0" u="none" strike="noStrike" kern="1200" dirty="0">
                <a:solidFill>
                  <a:srgbClr val="E6E6E6"/>
                </a:solidFill>
                <a:effectLst/>
                <a:latin typeface="+mn-lt"/>
                <a:ea typeface="+mn-ea"/>
                <a:cs typeface="+mn-cs"/>
              </a:rPr>
              <a:t>-</a:t>
            </a:r>
            <a:r>
              <a:rPr lang="zh-CN" altLang="en-US" sz="800" b="0" i="0" u="none" strike="noStrike" kern="1200" dirty="0">
                <a:solidFill>
                  <a:srgbClr val="E6E6E6"/>
                </a:solidFill>
                <a:effectLst/>
                <a:latin typeface="+mn-lt"/>
                <a:ea typeface="+mn-ea"/>
                <a:cs typeface="+mn-cs"/>
              </a:rPr>
              <a:t> </a:t>
            </a:r>
            <a:r>
              <a:rPr lang="en-US" altLang="zh-CN" sz="800" b="0" i="0" u="none" strike="noStrike" kern="1200" dirty="0">
                <a:solidFill>
                  <a:srgbClr val="E6E6E6"/>
                </a:solidFill>
                <a:effectLst/>
                <a:latin typeface="+mn-lt"/>
                <a:ea typeface="+mn-ea"/>
                <a:cs typeface="+mn-cs"/>
              </a:rPr>
              <a:t>B-</a:t>
            </a:r>
            <a:r>
              <a:rPr lang="en-US" altLang="zh-CN" sz="800" b="0" i="0" u="none" strike="noStrike" kern="1200" dirty="0" err="1">
                <a:solidFill>
                  <a:srgbClr val="E6E6E6"/>
                </a:solidFill>
                <a:effectLst/>
                <a:latin typeface="+mn-lt"/>
                <a:ea typeface="+mn-ea"/>
                <a:cs typeface="+mn-cs"/>
              </a:rPr>
              <a:t>lue</a:t>
            </a:r>
            <a:r>
              <a:rPr lang="en-US" altLang="zh-CN" sz="800" b="0" i="0" u="none" strike="noStrike" kern="1200" dirty="0">
                <a:solidFill>
                  <a:srgbClr val="E6E6E6"/>
                </a:solidFill>
                <a:effectLst/>
                <a:latin typeface="+mn-lt"/>
                <a:ea typeface="+mn-ea"/>
                <a:cs typeface="+mn-cs"/>
              </a:rPr>
              <a:t>-D-</a:t>
            </a:r>
            <a:r>
              <a:rPr lang="en-US" altLang="zh-CN" sz="800" b="0" i="0" u="none" strike="noStrike" kern="1200" dirty="0" err="1">
                <a:solidFill>
                  <a:srgbClr val="E6E6E6"/>
                </a:solidFill>
                <a:effectLst/>
                <a:latin typeface="+mn-lt"/>
                <a:ea typeface="+mn-ea"/>
                <a:cs typeface="+mn-cs"/>
              </a:rPr>
              <a:t>ragonfly</a:t>
            </a:r>
            <a:r>
              <a:rPr lang="en-US" altLang="zh-CN" sz="800" b="0" i="0" u="none" strike="noStrike" kern="1200" dirty="0">
                <a:solidFill>
                  <a:srgbClr val="E6E6E6"/>
                </a:solidFill>
                <a:effectLst/>
                <a:latin typeface="+mn-lt"/>
                <a:ea typeface="+mn-ea"/>
                <a:cs typeface="+mn-cs"/>
              </a:rPr>
              <a:t>- </a:t>
            </a:r>
            <a:r>
              <a:rPr lang="en-US" altLang="zh-CN" sz="800" dirty="0">
                <a:solidFill>
                  <a:srgbClr val="E6E6E6"/>
                </a:solidFill>
              </a:rPr>
              <a:t>DESIGN</a:t>
            </a:r>
            <a:endParaRPr lang="zh-CN" altLang="en-US" sz="800" dirty="0">
              <a:solidFill>
                <a:srgbClr val="E6E6E6"/>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D1EEC-C44F-4BFC-84C2-8741EE48D1A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8642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9</a:t>
            </a:fld>
            <a:endParaRPr lang="zh-CN" altLang="en-US"/>
          </a:p>
        </p:txBody>
      </p:sp>
    </p:spTree>
    <p:extLst>
      <p:ext uri="{BB962C8B-B14F-4D97-AF65-F5344CB8AC3E}">
        <p14:creationId xmlns:p14="http://schemas.microsoft.com/office/powerpoint/2010/main" val="233002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10</a:t>
            </a:fld>
            <a:endParaRPr lang="zh-CN" altLang="en-US"/>
          </a:p>
        </p:txBody>
      </p:sp>
    </p:spTree>
    <p:extLst>
      <p:ext uri="{BB962C8B-B14F-4D97-AF65-F5344CB8AC3E}">
        <p14:creationId xmlns:p14="http://schemas.microsoft.com/office/powerpoint/2010/main" val="245336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11</a:t>
            </a:fld>
            <a:endParaRPr lang="zh-CN" altLang="en-US"/>
          </a:p>
        </p:txBody>
      </p:sp>
    </p:spTree>
    <p:extLst>
      <p:ext uri="{BB962C8B-B14F-4D97-AF65-F5344CB8AC3E}">
        <p14:creationId xmlns:p14="http://schemas.microsoft.com/office/powerpoint/2010/main" val="78411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9962468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9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H="1">
            <a:off x="-526599" y="-301669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661733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0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H="1" flipV="1">
            <a:off x="-907599" y="-208324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4859448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2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 name="组合 1">
            <a:extLst>
              <a:ext uri="{FF2B5EF4-FFF2-40B4-BE49-F238E27FC236}">
                <a16:creationId xmlns:a16="http://schemas.microsoft.com/office/drawing/2014/main" id="{F1EE7ED1-13CF-4632-A509-F0522B07A6F9}"/>
              </a:ext>
            </a:extLst>
          </p:cNvPr>
          <p:cNvGrpSpPr/>
          <p:nvPr userDrawn="1"/>
        </p:nvGrpSpPr>
        <p:grpSpPr>
          <a:xfrm>
            <a:off x="-656892" y="-1386509"/>
            <a:ext cx="14229745" cy="7487953"/>
            <a:chOff x="-656892" y="-1386509"/>
            <a:chExt cx="14229745" cy="7487953"/>
          </a:xfrm>
        </p:grpSpPr>
        <p:sp>
          <p:nvSpPr>
            <p:cNvPr id="8" name="任意多边形: 形状 7">
              <a:extLst>
                <a:ext uri="{FF2B5EF4-FFF2-40B4-BE49-F238E27FC236}">
                  <a16:creationId xmlns:a16="http://schemas.microsoft.com/office/drawing/2014/main" id="{A00EE710-4159-4E95-801D-161FF94BF0E9}"/>
                </a:ext>
              </a:extLst>
            </p:cNvPr>
            <p:cNvSpPr/>
            <p:nvPr userDrawn="1"/>
          </p:nvSpPr>
          <p:spPr>
            <a:xfrm>
              <a:off x="-613119" y="-1386509"/>
              <a:ext cx="2670982" cy="4188974"/>
            </a:xfrm>
            <a:custGeom>
              <a:avLst/>
              <a:gdLst>
                <a:gd name="connsiteX0" fmla="*/ 465635 w 2670982"/>
                <a:gd name="connsiteY0" fmla="*/ 4159206 h 4284032"/>
                <a:gd name="connsiteX1" fmla="*/ 1498022 w 2670982"/>
                <a:gd name="connsiteY1" fmla="*/ 3333296 h 4284032"/>
                <a:gd name="connsiteX2" fmla="*/ 1498022 w 2670982"/>
                <a:gd name="connsiteY2" fmla="*/ 2507386 h 4284032"/>
                <a:gd name="connsiteX3" fmla="*/ 1999467 w 2670982"/>
                <a:gd name="connsiteY3" fmla="*/ 2241915 h 4284032"/>
                <a:gd name="connsiteX4" fmla="*/ 2589403 w 2670982"/>
                <a:gd name="connsiteY4" fmla="*/ 1769967 h 4284032"/>
                <a:gd name="connsiteX5" fmla="*/ 2618900 w 2670982"/>
                <a:gd name="connsiteY5" fmla="*/ 1121038 h 4284032"/>
                <a:gd name="connsiteX6" fmla="*/ 2146951 w 2670982"/>
                <a:gd name="connsiteY6" fmla="*/ 265632 h 4284032"/>
                <a:gd name="connsiteX7" fmla="*/ 406642 w 2670982"/>
                <a:gd name="connsiteY7" fmla="*/ 59154 h 4284032"/>
                <a:gd name="connsiteX8" fmla="*/ 82177 w 2670982"/>
                <a:gd name="connsiteY8" fmla="*/ 1209528 h 4284032"/>
                <a:gd name="connsiteX9" fmla="*/ 23184 w 2670982"/>
                <a:gd name="connsiteY9" fmla="*/ 3244806 h 4284032"/>
                <a:gd name="connsiteX10" fmla="*/ 406642 w 2670982"/>
                <a:gd name="connsiteY10" fmla="*/ 4188703 h 4284032"/>
                <a:gd name="connsiteX11" fmla="*/ 465635 w 2670982"/>
                <a:gd name="connsiteY11" fmla="*/ 4159206 h 4284032"/>
                <a:gd name="connsiteX0" fmla="*/ 406642 w 2670982"/>
                <a:gd name="connsiteY0" fmla="*/ 4188703 h 4188974"/>
                <a:gd name="connsiteX1" fmla="*/ 1498022 w 2670982"/>
                <a:gd name="connsiteY1" fmla="*/ 3333296 h 4188974"/>
                <a:gd name="connsiteX2" fmla="*/ 1498022 w 2670982"/>
                <a:gd name="connsiteY2" fmla="*/ 2507386 h 4188974"/>
                <a:gd name="connsiteX3" fmla="*/ 1999467 w 2670982"/>
                <a:gd name="connsiteY3" fmla="*/ 2241915 h 4188974"/>
                <a:gd name="connsiteX4" fmla="*/ 2589403 w 2670982"/>
                <a:gd name="connsiteY4" fmla="*/ 1769967 h 4188974"/>
                <a:gd name="connsiteX5" fmla="*/ 2618900 w 2670982"/>
                <a:gd name="connsiteY5" fmla="*/ 1121038 h 4188974"/>
                <a:gd name="connsiteX6" fmla="*/ 2146951 w 2670982"/>
                <a:gd name="connsiteY6" fmla="*/ 265632 h 4188974"/>
                <a:gd name="connsiteX7" fmla="*/ 406642 w 2670982"/>
                <a:gd name="connsiteY7" fmla="*/ 59154 h 4188974"/>
                <a:gd name="connsiteX8" fmla="*/ 82177 w 2670982"/>
                <a:gd name="connsiteY8" fmla="*/ 1209528 h 4188974"/>
                <a:gd name="connsiteX9" fmla="*/ 23184 w 2670982"/>
                <a:gd name="connsiteY9" fmla="*/ 3244806 h 4188974"/>
                <a:gd name="connsiteX10" fmla="*/ 406642 w 2670982"/>
                <a:gd name="connsiteY10" fmla="*/ 4188703 h 41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982" h="4188974">
                  <a:moveTo>
                    <a:pt x="406642" y="4188703"/>
                  </a:moveTo>
                  <a:cubicBezTo>
                    <a:pt x="652448" y="4203451"/>
                    <a:pt x="1316125" y="3613515"/>
                    <a:pt x="1498022" y="3333296"/>
                  </a:cubicBezTo>
                  <a:cubicBezTo>
                    <a:pt x="1679919" y="3053077"/>
                    <a:pt x="1414448" y="2689283"/>
                    <a:pt x="1498022" y="2507386"/>
                  </a:cubicBezTo>
                  <a:cubicBezTo>
                    <a:pt x="1581596" y="2325489"/>
                    <a:pt x="1817570" y="2364818"/>
                    <a:pt x="1999467" y="2241915"/>
                  </a:cubicBezTo>
                  <a:cubicBezTo>
                    <a:pt x="2181364" y="2119012"/>
                    <a:pt x="2486164" y="1956780"/>
                    <a:pt x="2589403" y="1769967"/>
                  </a:cubicBezTo>
                  <a:cubicBezTo>
                    <a:pt x="2692642" y="1583154"/>
                    <a:pt x="2692642" y="1371760"/>
                    <a:pt x="2618900" y="1121038"/>
                  </a:cubicBezTo>
                  <a:cubicBezTo>
                    <a:pt x="2545158" y="870316"/>
                    <a:pt x="2515661" y="442613"/>
                    <a:pt x="2146951" y="265632"/>
                  </a:cubicBezTo>
                  <a:cubicBezTo>
                    <a:pt x="1778241" y="88651"/>
                    <a:pt x="750771" y="-98162"/>
                    <a:pt x="406642" y="59154"/>
                  </a:cubicBezTo>
                  <a:cubicBezTo>
                    <a:pt x="62513" y="216470"/>
                    <a:pt x="146087" y="678586"/>
                    <a:pt x="82177" y="1209528"/>
                  </a:cubicBezTo>
                  <a:cubicBezTo>
                    <a:pt x="18267" y="1740470"/>
                    <a:pt x="-30893" y="2748277"/>
                    <a:pt x="23184" y="3244806"/>
                  </a:cubicBezTo>
                  <a:cubicBezTo>
                    <a:pt x="77261" y="3741335"/>
                    <a:pt x="160836" y="4173955"/>
                    <a:pt x="406642" y="418870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D1253EBF-85A6-41F5-BC3E-FE331B021C23}"/>
                </a:ext>
              </a:extLst>
            </p:cNvPr>
            <p:cNvSpPr/>
            <p:nvPr userDrawn="1"/>
          </p:nvSpPr>
          <p:spPr>
            <a:xfrm>
              <a:off x="9586452" y="-825910"/>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 name="组合 9">
              <a:extLst>
                <a:ext uri="{FF2B5EF4-FFF2-40B4-BE49-F238E27FC236}">
                  <a16:creationId xmlns:a16="http://schemas.microsoft.com/office/drawing/2014/main" id="{769E07E8-FE80-4B06-B842-0C6C724D9EC5}"/>
                </a:ext>
              </a:extLst>
            </p:cNvPr>
            <p:cNvGrpSpPr/>
            <p:nvPr userDrawn="1"/>
          </p:nvGrpSpPr>
          <p:grpSpPr>
            <a:xfrm>
              <a:off x="10857025" y="2366769"/>
              <a:ext cx="2715828" cy="2715828"/>
              <a:chOff x="10026779" y="-1014266"/>
              <a:chExt cx="2715828" cy="2715828"/>
            </a:xfrm>
          </p:grpSpPr>
          <p:grpSp>
            <p:nvGrpSpPr>
              <p:cNvPr id="11" name="组合 10">
                <a:extLst>
                  <a:ext uri="{FF2B5EF4-FFF2-40B4-BE49-F238E27FC236}">
                    <a16:creationId xmlns:a16="http://schemas.microsoft.com/office/drawing/2014/main" id="{D79AD6AC-1EC3-415E-9CD3-061717B0FBC2}"/>
                  </a:ext>
                </a:extLst>
              </p:cNvPr>
              <p:cNvGrpSpPr/>
              <p:nvPr/>
            </p:nvGrpSpPr>
            <p:grpSpPr>
              <a:xfrm>
                <a:off x="10321746" y="-719299"/>
                <a:ext cx="2125894" cy="2125894"/>
                <a:chOff x="10471355" y="-569690"/>
                <a:chExt cx="1826675" cy="1826675"/>
              </a:xfrm>
            </p:grpSpPr>
            <p:sp>
              <p:nvSpPr>
                <p:cNvPr id="15" name="椭圆 14">
                  <a:extLst>
                    <a:ext uri="{FF2B5EF4-FFF2-40B4-BE49-F238E27FC236}">
                      <a16:creationId xmlns:a16="http://schemas.microsoft.com/office/drawing/2014/main" id="{4483E339-FBBE-47CD-A3C0-9EE21640448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椭圆 15">
                  <a:extLst>
                    <a:ext uri="{FF2B5EF4-FFF2-40B4-BE49-F238E27FC236}">
                      <a16:creationId xmlns:a16="http://schemas.microsoft.com/office/drawing/2014/main" id="{4F696E41-EC56-4AED-B84F-B5BFA69EFEA5}"/>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2" name="组合 11">
                <a:extLst>
                  <a:ext uri="{FF2B5EF4-FFF2-40B4-BE49-F238E27FC236}">
                    <a16:creationId xmlns:a16="http://schemas.microsoft.com/office/drawing/2014/main" id="{AA572662-2F65-4CC1-A583-E13BD321987D}"/>
                  </a:ext>
                </a:extLst>
              </p:cNvPr>
              <p:cNvGrpSpPr/>
              <p:nvPr/>
            </p:nvGrpSpPr>
            <p:grpSpPr>
              <a:xfrm>
                <a:off x="10026779" y="-1014266"/>
                <a:ext cx="2715828" cy="2715828"/>
                <a:chOff x="10026779" y="-1014266"/>
                <a:chExt cx="2715828" cy="2715828"/>
              </a:xfrm>
            </p:grpSpPr>
            <p:sp>
              <p:nvSpPr>
                <p:cNvPr id="13" name="椭圆 12">
                  <a:extLst>
                    <a:ext uri="{FF2B5EF4-FFF2-40B4-BE49-F238E27FC236}">
                      <a16:creationId xmlns:a16="http://schemas.microsoft.com/office/drawing/2014/main" id="{74358F1A-AC98-43C5-9807-D0541B93210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椭圆 13">
                  <a:extLst>
                    <a:ext uri="{FF2B5EF4-FFF2-40B4-BE49-F238E27FC236}">
                      <a16:creationId xmlns:a16="http://schemas.microsoft.com/office/drawing/2014/main" id="{9852CBD1-5089-4F60-AB0A-968D3EE2EEEA}"/>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17" name="图片 16">
              <a:extLst>
                <a:ext uri="{FF2B5EF4-FFF2-40B4-BE49-F238E27FC236}">
                  <a16:creationId xmlns:a16="http://schemas.microsoft.com/office/drawing/2014/main" id="{2A0DE95C-49CD-49B5-BF97-943A7B715ECF}"/>
                </a:ext>
              </a:extLst>
            </p:cNvPr>
            <p:cNvPicPr>
              <a:picLocks noChangeAspect="1"/>
            </p:cNvPicPr>
            <p:nvPr userDrawn="1"/>
          </p:nvPicPr>
          <p:blipFill>
            <a:blip r:embed="rId2">
              <a:biLevel thresh="50000"/>
            </a:blip>
            <a:stretch>
              <a:fillRect/>
            </a:stretch>
          </p:blipFill>
          <p:spPr>
            <a:xfrm rot="17232933">
              <a:off x="-458755" y="3885854"/>
              <a:ext cx="1639966" cy="2036240"/>
            </a:xfrm>
            <a:prstGeom prst="rect">
              <a:avLst/>
            </a:prstGeom>
          </p:spPr>
        </p:pic>
        <p:sp>
          <p:nvSpPr>
            <p:cNvPr id="18" name="椭圆 17">
              <a:extLst>
                <a:ext uri="{FF2B5EF4-FFF2-40B4-BE49-F238E27FC236}">
                  <a16:creationId xmlns:a16="http://schemas.microsoft.com/office/drawing/2014/main" id="{A5BE97A0-A257-410F-B28F-9AE67E5A5036}"/>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9" name="组合 18">
              <a:extLst>
                <a:ext uri="{FF2B5EF4-FFF2-40B4-BE49-F238E27FC236}">
                  <a16:creationId xmlns:a16="http://schemas.microsoft.com/office/drawing/2014/main" id="{7C4332EB-C93B-44A7-83AF-B79268D0E7E0}"/>
                </a:ext>
              </a:extLst>
            </p:cNvPr>
            <p:cNvGrpSpPr/>
            <p:nvPr userDrawn="1"/>
          </p:nvGrpSpPr>
          <p:grpSpPr>
            <a:xfrm>
              <a:off x="1052018" y="5597804"/>
              <a:ext cx="9782088" cy="503640"/>
              <a:chOff x="1052018" y="5635904"/>
              <a:chExt cx="9782088" cy="503640"/>
            </a:xfrm>
          </p:grpSpPr>
          <p:sp>
            <p:nvSpPr>
              <p:cNvPr id="20" name="矩形: 圆角 19">
                <a:extLst>
                  <a:ext uri="{FF2B5EF4-FFF2-40B4-BE49-F238E27FC236}">
                    <a16:creationId xmlns:a16="http://schemas.microsoft.com/office/drawing/2014/main" id="{0BA175E7-2366-44B7-8050-A026D7FDAA4D}"/>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1" name="矩形: 圆角 20">
                <a:extLst>
                  <a:ext uri="{FF2B5EF4-FFF2-40B4-BE49-F238E27FC236}">
                    <a16:creationId xmlns:a16="http://schemas.microsoft.com/office/drawing/2014/main" id="{570F64C3-B93A-400F-AB19-2871B5C7A0B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2" name="矩形: 圆角 21">
                <a:extLst>
                  <a:ext uri="{FF2B5EF4-FFF2-40B4-BE49-F238E27FC236}">
                    <a16:creationId xmlns:a16="http://schemas.microsoft.com/office/drawing/2014/main" id="{10152E3C-E15A-4B6E-8208-CBCA7E0BA2D4}"/>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3" name="矩形: 圆角 22">
                <a:extLst>
                  <a:ext uri="{FF2B5EF4-FFF2-40B4-BE49-F238E27FC236}">
                    <a16:creationId xmlns:a16="http://schemas.microsoft.com/office/drawing/2014/main" id="{8364735E-E2D2-4EF8-9A6F-C81E293E0971}"/>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4" name="矩形: 圆角 23">
                <a:extLst>
                  <a:ext uri="{FF2B5EF4-FFF2-40B4-BE49-F238E27FC236}">
                    <a16:creationId xmlns:a16="http://schemas.microsoft.com/office/drawing/2014/main" id="{5E7B16E2-7C2E-4EC7-8F36-0F545FD48BC6}"/>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5" name="矩形 24">
                <a:extLst>
                  <a:ext uri="{FF2B5EF4-FFF2-40B4-BE49-F238E27FC236}">
                    <a16:creationId xmlns:a16="http://schemas.microsoft.com/office/drawing/2014/main" id="{D5AB7EA4-87B1-4BEF-8F8B-C592772AD59E}"/>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6" name="矩形 25">
                <a:extLst>
                  <a:ext uri="{FF2B5EF4-FFF2-40B4-BE49-F238E27FC236}">
                    <a16:creationId xmlns:a16="http://schemas.microsoft.com/office/drawing/2014/main" id="{1586776D-5A29-4CBB-8A9E-A6BC5904422D}"/>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7" name="矩形 26">
                <a:extLst>
                  <a:ext uri="{FF2B5EF4-FFF2-40B4-BE49-F238E27FC236}">
                    <a16:creationId xmlns:a16="http://schemas.microsoft.com/office/drawing/2014/main" id="{8AEC2FBE-7F0C-4CF4-8CD4-87C86ECD9FA4}"/>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8" name="矩形 27">
                <a:extLst>
                  <a:ext uri="{FF2B5EF4-FFF2-40B4-BE49-F238E27FC236}">
                    <a16:creationId xmlns:a16="http://schemas.microsoft.com/office/drawing/2014/main" id="{ECBC1B2F-505C-4AF1-9385-A7D72E2AA024}"/>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9" name="矩形 28">
                <a:extLst>
                  <a:ext uri="{FF2B5EF4-FFF2-40B4-BE49-F238E27FC236}">
                    <a16:creationId xmlns:a16="http://schemas.microsoft.com/office/drawing/2014/main" id="{606BC01F-5BD1-419B-8601-0F76C659A3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grpSp>
    </p:spTree>
    <p:extLst>
      <p:ext uri="{BB962C8B-B14F-4D97-AF65-F5344CB8AC3E}">
        <p14:creationId xmlns:p14="http://schemas.microsoft.com/office/powerpoint/2010/main" val="6931235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3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8606AF9-E7BF-4376-8C2A-356C477F7F5B}"/>
              </a:ext>
            </a:extLst>
          </p:cNvPr>
          <p:cNvGrpSpPr/>
          <p:nvPr userDrawn="1"/>
        </p:nvGrpSpPr>
        <p:grpSpPr>
          <a:xfrm>
            <a:off x="-847362" y="-915584"/>
            <a:ext cx="14909846" cy="8940972"/>
            <a:chOff x="-847362" y="-915584"/>
            <a:chExt cx="14909846" cy="8940972"/>
          </a:xfrm>
        </p:grpSpPr>
        <p:pic>
          <p:nvPicPr>
            <p:cNvPr id="31" name="图片 30">
              <a:extLst>
                <a:ext uri="{FF2B5EF4-FFF2-40B4-BE49-F238E27FC236}">
                  <a16:creationId xmlns:a16="http://schemas.microsoft.com/office/drawing/2014/main" id="{D00DEA45-27EB-4EDC-8DF1-EDDB8D0E8E90}"/>
                </a:ext>
              </a:extLst>
            </p:cNvPr>
            <p:cNvPicPr>
              <a:picLocks noChangeAspect="1"/>
            </p:cNvPicPr>
            <p:nvPr userDrawn="1"/>
          </p:nvPicPr>
          <p:blipFill>
            <a:blip r:embed="rId2">
              <a:biLevel thresh="75000"/>
            </a:blip>
            <a:stretch>
              <a:fillRect/>
            </a:stretch>
          </p:blipFill>
          <p:spPr>
            <a:xfrm>
              <a:off x="9033177" y="3765306"/>
              <a:ext cx="2200847" cy="2194750"/>
            </a:xfrm>
            <a:prstGeom prst="rect">
              <a:avLst/>
            </a:prstGeom>
          </p:spPr>
        </p:pic>
        <p:sp>
          <p:nvSpPr>
            <p:cNvPr id="32" name="任意多边形: 形状 31">
              <a:extLst>
                <a:ext uri="{FF2B5EF4-FFF2-40B4-BE49-F238E27FC236}">
                  <a16:creationId xmlns:a16="http://schemas.microsoft.com/office/drawing/2014/main" id="{CBAF3BBF-AB00-454C-9E08-C536ADF31F2D}"/>
                </a:ext>
              </a:extLst>
            </p:cNvPr>
            <p:cNvSpPr/>
            <p:nvPr userDrawn="1"/>
          </p:nvSpPr>
          <p:spPr>
            <a:xfrm>
              <a:off x="-594654" y="-821572"/>
              <a:ext cx="3632945" cy="2907419"/>
            </a:xfrm>
            <a:custGeom>
              <a:avLst/>
              <a:gdLst>
                <a:gd name="connsiteX0" fmla="*/ 63712 w 3632945"/>
                <a:gd name="connsiteY0" fmla="*/ 2797856 h 2907419"/>
                <a:gd name="connsiteX1" fmla="*/ 771635 w 3632945"/>
                <a:gd name="connsiteY1" fmla="*/ 2738862 h 2907419"/>
                <a:gd name="connsiteX2" fmla="*/ 1096099 w 3632945"/>
                <a:gd name="connsiteY2" fmla="*/ 1765469 h 2907419"/>
                <a:gd name="connsiteX3" fmla="*/ 1774525 w 3632945"/>
                <a:gd name="connsiteY3" fmla="*/ 1883456 h 2907419"/>
                <a:gd name="connsiteX4" fmla="*/ 2423454 w 3632945"/>
                <a:gd name="connsiteY4" fmla="*/ 1499998 h 2907419"/>
                <a:gd name="connsiteX5" fmla="*/ 2865906 w 3632945"/>
                <a:gd name="connsiteY5" fmla="*/ 1264024 h 2907419"/>
                <a:gd name="connsiteX6" fmla="*/ 3367351 w 3632945"/>
                <a:gd name="connsiteY6" fmla="*/ 1264024 h 2907419"/>
                <a:gd name="connsiteX7" fmla="*/ 3632822 w 3632945"/>
                <a:gd name="connsiteY7" fmla="*/ 821572 h 2907419"/>
                <a:gd name="connsiteX8" fmla="*/ 3337854 w 3632945"/>
                <a:gd name="connsiteY8" fmla="*/ 379120 h 2907419"/>
                <a:gd name="connsiteX9" fmla="*/ 2305467 w 3632945"/>
                <a:gd name="connsiteY9" fmla="*/ 172643 h 2907419"/>
                <a:gd name="connsiteX10" fmla="*/ 1273080 w 3632945"/>
                <a:gd name="connsiteY10" fmla="*/ 113649 h 2907419"/>
                <a:gd name="connsiteX11" fmla="*/ 299686 w 3632945"/>
                <a:gd name="connsiteY11" fmla="*/ 113649 h 2907419"/>
                <a:gd name="connsiteX12" fmla="*/ 63712 w 3632945"/>
                <a:gd name="connsiteY12" fmla="*/ 1617985 h 2907419"/>
                <a:gd name="connsiteX13" fmla="*/ 63712 w 3632945"/>
                <a:gd name="connsiteY13" fmla="*/ 2797856 h 2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2945" h="2907419">
                  <a:moveTo>
                    <a:pt x="63712" y="2797856"/>
                  </a:moveTo>
                  <a:cubicBezTo>
                    <a:pt x="181699" y="2984669"/>
                    <a:pt x="599571" y="2910926"/>
                    <a:pt x="771635" y="2738862"/>
                  </a:cubicBezTo>
                  <a:cubicBezTo>
                    <a:pt x="943699" y="2566798"/>
                    <a:pt x="928951" y="1908037"/>
                    <a:pt x="1096099" y="1765469"/>
                  </a:cubicBezTo>
                  <a:cubicBezTo>
                    <a:pt x="1263247" y="1622901"/>
                    <a:pt x="1553299" y="1927701"/>
                    <a:pt x="1774525" y="1883456"/>
                  </a:cubicBezTo>
                  <a:cubicBezTo>
                    <a:pt x="1995751" y="1839211"/>
                    <a:pt x="2241557" y="1603237"/>
                    <a:pt x="2423454" y="1499998"/>
                  </a:cubicBezTo>
                  <a:cubicBezTo>
                    <a:pt x="2605351" y="1396759"/>
                    <a:pt x="2708590" y="1303353"/>
                    <a:pt x="2865906" y="1264024"/>
                  </a:cubicBezTo>
                  <a:cubicBezTo>
                    <a:pt x="3023222" y="1224695"/>
                    <a:pt x="3239532" y="1337766"/>
                    <a:pt x="3367351" y="1264024"/>
                  </a:cubicBezTo>
                  <a:cubicBezTo>
                    <a:pt x="3495170" y="1190282"/>
                    <a:pt x="3637738" y="969056"/>
                    <a:pt x="3632822" y="821572"/>
                  </a:cubicBezTo>
                  <a:cubicBezTo>
                    <a:pt x="3627906" y="674088"/>
                    <a:pt x="3559080" y="487275"/>
                    <a:pt x="3337854" y="379120"/>
                  </a:cubicBezTo>
                  <a:cubicBezTo>
                    <a:pt x="3116628" y="270965"/>
                    <a:pt x="2649596" y="216888"/>
                    <a:pt x="2305467" y="172643"/>
                  </a:cubicBezTo>
                  <a:cubicBezTo>
                    <a:pt x="1961338" y="128398"/>
                    <a:pt x="1607377" y="123481"/>
                    <a:pt x="1273080" y="113649"/>
                  </a:cubicBezTo>
                  <a:cubicBezTo>
                    <a:pt x="938783" y="103817"/>
                    <a:pt x="501247" y="-137074"/>
                    <a:pt x="299686" y="113649"/>
                  </a:cubicBezTo>
                  <a:cubicBezTo>
                    <a:pt x="98125" y="364372"/>
                    <a:pt x="107957" y="1175533"/>
                    <a:pt x="63712" y="1617985"/>
                  </a:cubicBezTo>
                  <a:cubicBezTo>
                    <a:pt x="19467" y="2060437"/>
                    <a:pt x="-54275" y="2611043"/>
                    <a:pt x="63712" y="27978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D5CEE14A-7B5D-4A36-A21D-42278973F627}"/>
                </a:ext>
              </a:extLst>
            </p:cNvPr>
            <p:cNvSpPr/>
            <p:nvPr userDrawn="1"/>
          </p:nvSpPr>
          <p:spPr>
            <a:xfrm>
              <a:off x="7719549" y="5869110"/>
              <a:ext cx="5349640" cy="1490771"/>
            </a:xfrm>
            <a:custGeom>
              <a:avLst/>
              <a:gdLst>
                <a:gd name="connsiteX0" fmla="*/ 4787083 w 5349640"/>
                <a:gd name="connsiteY0" fmla="*/ 561187 h 1490771"/>
                <a:gd name="connsiteX1" fmla="*/ 4138154 w 5349640"/>
                <a:gd name="connsiteY1" fmla="*/ 748 h 1490771"/>
                <a:gd name="connsiteX2" fmla="*/ 3518722 w 5349640"/>
                <a:gd name="connsiteY2" fmla="*/ 443200 h 1490771"/>
                <a:gd name="connsiteX3" fmla="*/ 2486335 w 5349640"/>
                <a:gd name="connsiteY3" fmla="*/ 531690 h 1490771"/>
                <a:gd name="connsiteX4" fmla="*/ 1866903 w 5349640"/>
                <a:gd name="connsiteY4" fmla="*/ 443200 h 1490771"/>
                <a:gd name="connsiteX5" fmla="*/ 1660425 w 5349640"/>
                <a:gd name="connsiteY5" fmla="*/ 443200 h 1490771"/>
                <a:gd name="connsiteX6" fmla="*/ 981999 w 5349640"/>
                <a:gd name="connsiteY6" fmla="*/ 620180 h 1490771"/>
                <a:gd name="connsiteX7" fmla="*/ 8606 w 5349640"/>
                <a:gd name="connsiteY7" fmla="*/ 1121625 h 1490771"/>
                <a:gd name="connsiteX8" fmla="*/ 775522 w 5349640"/>
                <a:gd name="connsiteY8" fmla="*/ 1416593 h 1490771"/>
                <a:gd name="connsiteX9" fmla="*/ 4610103 w 5349640"/>
                <a:gd name="connsiteY9" fmla="*/ 1446090 h 1490771"/>
                <a:gd name="connsiteX10" fmla="*/ 5347522 w 5349640"/>
                <a:gd name="connsiteY10" fmla="*/ 1416593 h 1490771"/>
                <a:gd name="connsiteX11" fmla="*/ 4787083 w 5349640"/>
                <a:gd name="connsiteY11" fmla="*/ 561187 h 149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9640" h="1490771">
                  <a:moveTo>
                    <a:pt x="4787083" y="561187"/>
                  </a:moveTo>
                  <a:cubicBezTo>
                    <a:pt x="4585522" y="325213"/>
                    <a:pt x="4349548" y="20413"/>
                    <a:pt x="4138154" y="748"/>
                  </a:cubicBezTo>
                  <a:cubicBezTo>
                    <a:pt x="3926760" y="-18917"/>
                    <a:pt x="3794025" y="354710"/>
                    <a:pt x="3518722" y="443200"/>
                  </a:cubicBezTo>
                  <a:cubicBezTo>
                    <a:pt x="3243419" y="531690"/>
                    <a:pt x="2761638" y="531690"/>
                    <a:pt x="2486335" y="531690"/>
                  </a:cubicBezTo>
                  <a:cubicBezTo>
                    <a:pt x="2211032" y="531690"/>
                    <a:pt x="2004555" y="457948"/>
                    <a:pt x="1866903" y="443200"/>
                  </a:cubicBezTo>
                  <a:cubicBezTo>
                    <a:pt x="1729251" y="428452"/>
                    <a:pt x="1807909" y="413703"/>
                    <a:pt x="1660425" y="443200"/>
                  </a:cubicBezTo>
                  <a:cubicBezTo>
                    <a:pt x="1512941" y="472697"/>
                    <a:pt x="1257302" y="507109"/>
                    <a:pt x="981999" y="620180"/>
                  </a:cubicBezTo>
                  <a:cubicBezTo>
                    <a:pt x="706696" y="733251"/>
                    <a:pt x="43019" y="988890"/>
                    <a:pt x="8606" y="1121625"/>
                  </a:cubicBezTo>
                  <a:cubicBezTo>
                    <a:pt x="-25807" y="1254360"/>
                    <a:pt x="8606" y="1362516"/>
                    <a:pt x="775522" y="1416593"/>
                  </a:cubicBezTo>
                  <a:cubicBezTo>
                    <a:pt x="1542438" y="1470670"/>
                    <a:pt x="3848103" y="1446090"/>
                    <a:pt x="4610103" y="1446090"/>
                  </a:cubicBezTo>
                  <a:cubicBezTo>
                    <a:pt x="5372103" y="1446090"/>
                    <a:pt x="5313109" y="1564077"/>
                    <a:pt x="5347522" y="1416593"/>
                  </a:cubicBezTo>
                  <a:cubicBezTo>
                    <a:pt x="5381935" y="1269109"/>
                    <a:pt x="4988644" y="797161"/>
                    <a:pt x="4787083" y="5611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4" name="组合 33">
              <a:extLst>
                <a:ext uri="{FF2B5EF4-FFF2-40B4-BE49-F238E27FC236}">
                  <a16:creationId xmlns:a16="http://schemas.microsoft.com/office/drawing/2014/main" id="{F494FC2D-B140-4A72-8CDB-8A4B482E1EC4}"/>
                </a:ext>
              </a:extLst>
            </p:cNvPr>
            <p:cNvGrpSpPr/>
            <p:nvPr userDrawn="1"/>
          </p:nvGrpSpPr>
          <p:grpSpPr>
            <a:xfrm>
              <a:off x="10305524" y="230911"/>
              <a:ext cx="3756960" cy="3756960"/>
              <a:chOff x="10026779" y="-1014266"/>
              <a:chExt cx="2715828" cy="2715828"/>
            </a:xfrm>
          </p:grpSpPr>
          <p:grpSp>
            <p:nvGrpSpPr>
              <p:cNvPr id="35" name="组合 34">
                <a:extLst>
                  <a:ext uri="{FF2B5EF4-FFF2-40B4-BE49-F238E27FC236}">
                    <a16:creationId xmlns:a16="http://schemas.microsoft.com/office/drawing/2014/main" id="{B2842A1B-9387-472B-8196-114ECCC59B6B}"/>
                  </a:ext>
                </a:extLst>
              </p:cNvPr>
              <p:cNvGrpSpPr/>
              <p:nvPr/>
            </p:nvGrpSpPr>
            <p:grpSpPr>
              <a:xfrm>
                <a:off x="10321746" y="-719299"/>
                <a:ext cx="2125894" cy="2125894"/>
                <a:chOff x="10471355" y="-569690"/>
                <a:chExt cx="1826675" cy="1826675"/>
              </a:xfrm>
            </p:grpSpPr>
            <p:sp>
              <p:nvSpPr>
                <p:cNvPr id="39" name="椭圆 38">
                  <a:extLst>
                    <a:ext uri="{FF2B5EF4-FFF2-40B4-BE49-F238E27FC236}">
                      <a16:creationId xmlns:a16="http://schemas.microsoft.com/office/drawing/2014/main" id="{48D3F8E6-FA17-4102-A6E9-DEB4A421DA82}"/>
                    </a:ext>
                  </a:extLst>
                </p:cNvPr>
                <p:cNvSpPr/>
                <p:nvPr/>
              </p:nvSpPr>
              <p:spPr>
                <a:xfrm>
                  <a:off x="10471355" y="-569690"/>
                  <a:ext cx="1826675" cy="182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椭圆 39">
                  <a:extLst>
                    <a:ext uri="{FF2B5EF4-FFF2-40B4-BE49-F238E27FC236}">
                      <a16:creationId xmlns:a16="http://schemas.microsoft.com/office/drawing/2014/main" id="{A6EF57A1-19B3-4F9E-B655-D767D4709EA3}"/>
                    </a:ext>
                  </a:extLst>
                </p:cNvPr>
                <p:cNvSpPr/>
                <p:nvPr/>
              </p:nvSpPr>
              <p:spPr>
                <a:xfrm>
                  <a:off x="10624584" y="-416459"/>
                  <a:ext cx="1520219" cy="1520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6" name="组合 35">
                <a:extLst>
                  <a:ext uri="{FF2B5EF4-FFF2-40B4-BE49-F238E27FC236}">
                    <a16:creationId xmlns:a16="http://schemas.microsoft.com/office/drawing/2014/main" id="{493AFC74-9A84-475C-BF48-3F46C4525859}"/>
                  </a:ext>
                </a:extLst>
              </p:cNvPr>
              <p:cNvGrpSpPr/>
              <p:nvPr/>
            </p:nvGrpSpPr>
            <p:grpSpPr>
              <a:xfrm>
                <a:off x="10026779" y="-1014266"/>
                <a:ext cx="2715828" cy="2715828"/>
                <a:chOff x="10026779" y="-1014266"/>
                <a:chExt cx="2715828" cy="2715828"/>
              </a:xfrm>
            </p:grpSpPr>
            <p:sp>
              <p:nvSpPr>
                <p:cNvPr id="37" name="椭圆 36">
                  <a:extLst>
                    <a:ext uri="{FF2B5EF4-FFF2-40B4-BE49-F238E27FC236}">
                      <a16:creationId xmlns:a16="http://schemas.microsoft.com/office/drawing/2014/main" id="{44D65D58-1DD8-4604-A6B7-4D69114394F4}"/>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椭圆 37">
                  <a:extLst>
                    <a:ext uri="{FF2B5EF4-FFF2-40B4-BE49-F238E27FC236}">
                      <a16:creationId xmlns:a16="http://schemas.microsoft.com/office/drawing/2014/main" id="{6A2D38E5-1A84-4FE1-A9CA-A2934D8E3C65}"/>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1" name="椭圆 40">
              <a:extLst>
                <a:ext uri="{FF2B5EF4-FFF2-40B4-BE49-F238E27FC236}">
                  <a16:creationId xmlns:a16="http://schemas.microsoft.com/office/drawing/2014/main" id="{A909BB71-9DE8-4DC2-B47E-25BE9830FE2F}"/>
                </a:ext>
              </a:extLst>
            </p:cNvPr>
            <p:cNvSpPr/>
            <p:nvPr userDrawn="1"/>
          </p:nvSpPr>
          <p:spPr>
            <a:xfrm>
              <a:off x="6872748" y="-915584"/>
              <a:ext cx="1740310" cy="1740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2" name="组合 41">
              <a:extLst>
                <a:ext uri="{FF2B5EF4-FFF2-40B4-BE49-F238E27FC236}">
                  <a16:creationId xmlns:a16="http://schemas.microsoft.com/office/drawing/2014/main" id="{0844CD76-3F73-4D6B-9066-DFB1CB83DC7C}"/>
                </a:ext>
              </a:extLst>
            </p:cNvPr>
            <p:cNvGrpSpPr/>
            <p:nvPr userDrawn="1"/>
          </p:nvGrpSpPr>
          <p:grpSpPr>
            <a:xfrm>
              <a:off x="-847362" y="3712831"/>
              <a:ext cx="1694724" cy="4312557"/>
              <a:chOff x="1186546" y="8248650"/>
              <a:chExt cx="2391949" cy="6086782"/>
            </a:xfrm>
          </p:grpSpPr>
          <p:sp>
            <p:nvSpPr>
              <p:cNvPr id="43" name="矩形: 圆角 42">
                <a:extLst>
                  <a:ext uri="{FF2B5EF4-FFF2-40B4-BE49-F238E27FC236}">
                    <a16:creationId xmlns:a16="http://schemas.microsoft.com/office/drawing/2014/main" id="{ED0F72B1-343F-4663-997D-30E7EEA20688}"/>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矩形: 圆角 43">
                <a:extLst>
                  <a:ext uri="{FF2B5EF4-FFF2-40B4-BE49-F238E27FC236}">
                    <a16:creationId xmlns:a16="http://schemas.microsoft.com/office/drawing/2014/main" id="{58427FD2-620E-4BEC-8330-35FB64C409C2}"/>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5" name="矩形: 圆角 44">
                <a:extLst>
                  <a:ext uri="{FF2B5EF4-FFF2-40B4-BE49-F238E27FC236}">
                    <a16:creationId xmlns:a16="http://schemas.microsoft.com/office/drawing/2014/main" id="{EBC631DE-7D8F-462C-A316-BC66220C8ED7}"/>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6" name="矩形: 圆角 45">
                <a:extLst>
                  <a:ext uri="{FF2B5EF4-FFF2-40B4-BE49-F238E27FC236}">
                    <a16:creationId xmlns:a16="http://schemas.microsoft.com/office/drawing/2014/main" id="{B1C67F94-097C-4852-960C-BC3C07CEB6B1}"/>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43BA52D6-FCBA-4A79-A02C-AEBC111E956E}"/>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星形: 四角 47">
              <a:extLst>
                <a:ext uri="{FF2B5EF4-FFF2-40B4-BE49-F238E27FC236}">
                  <a16:creationId xmlns:a16="http://schemas.microsoft.com/office/drawing/2014/main" id="{9DA587DD-C978-4794-B6FC-81DE959AA879}"/>
                </a:ext>
              </a:extLst>
            </p:cNvPr>
            <p:cNvSpPr/>
            <p:nvPr userDrawn="1"/>
          </p:nvSpPr>
          <p:spPr>
            <a:xfrm>
              <a:off x="847362" y="235974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星形: 四角 48">
              <a:extLst>
                <a:ext uri="{FF2B5EF4-FFF2-40B4-BE49-F238E27FC236}">
                  <a16:creationId xmlns:a16="http://schemas.microsoft.com/office/drawing/2014/main" id="{9BFE9636-8579-4ED2-9AA2-3B0CA6790890}"/>
                </a:ext>
              </a:extLst>
            </p:cNvPr>
            <p:cNvSpPr/>
            <p:nvPr userDrawn="1"/>
          </p:nvSpPr>
          <p:spPr>
            <a:xfrm>
              <a:off x="3434028" y="58875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 name="星形: 四角 49">
              <a:extLst>
                <a:ext uri="{FF2B5EF4-FFF2-40B4-BE49-F238E27FC236}">
                  <a16:creationId xmlns:a16="http://schemas.microsoft.com/office/drawing/2014/main" id="{6063D771-1CA1-4D71-91CF-A4E4B7E3C0FD}"/>
                </a:ext>
              </a:extLst>
            </p:cNvPr>
            <p:cNvSpPr/>
            <p:nvPr userDrawn="1"/>
          </p:nvSpPr>
          <p:spPr>
            <a:xfrm>
              <a:off x="8636006" y="4772949"/>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 name="星形: 四角 50">
              <a:extLst>
                <a:ext uri="{FF2B5EF4-FFF2-40B4-BE49-F238E27FC236}">
                  <a16:creationId xmlns:a16="http://schemas.microsoft.com/office/drawing/2014/main" id="{07F9CECF-08C9-4CE7-8743-091E96F8EC40}"/>
                </a:ext>
              </a:extLst>
            </p:cNvPr>
            <p:cNvSpPr/>
            <p:nvPr userDrawn="1"/>
          </p:nvSpPr>
          <p:spPr>
            <a:xfrm>
              <a:off x="9519900" y="937184"/>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8074378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11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 name="组合 1">
            <a:extLst>
              <a:ext uri="{FF2B5EF4-FFF2-40B4-BE49-F238E27FC236}">
                <a16:creationId xmlns:a16="http://schemas.microsoft.com/office/drawing/2014/main" id="{07C19C7E-7F26-4B8E-9091-B62CC0A667D6}"/>
              </a:ext>
            </a:extLst>
          </p:cNvPr>
          <p:cNvGrpSpPr/>
          <p:nvPr userDrawn="1"/>
        </p:nvGrpSpPr>
        <p:grpSpPr>
          <a:xfrm>
            <a:off x="-1624447" y="-1897156"/>
            <a:ext cx="14764467" cy="8736655"/>
            <a:chOff x="-1624447" y="-1897156"/>
            <a:chExt cx="14764467" cy="8736655"/>
          </a:xfrm>
        </p:grpSpPr>
        <p:sp>
          <p:nvSpPr>
            <p:cNvPr id="25" name="任意多边形: 形状 24">
              <a:extLst>
                <a:ext uri="{FF2B5EF4-FFF2-40B4-BE49-F238E27FC236}">
                  <a16:creationId xmlns:a16="http://schemas.microsoft.com/office/drawing/2014/main" id="{F8B3FE6D-98F6-438D-B63A-4C0FD39D4F99}"/>
                </a:ext>
              </a:extLst>
            </p:cNvPr>
            <p:cNvSpPr/>
            <p:nvPr userDrawn="1"/>
          </p:nvSpPr>
          <p:spPr>
            <a:xfrm>
              <a:off x="7156274" y="-1897156"/>
              <a:ext cx="5983746" cy="3200759"/>
            </a:xfrm>
            <a:custGeom>
              <a:avLst/>
              <a:gdLst>
                <a:gd name="connsiteX0" fmla="*/ 11442 w 5983746"/>
                <a:gd name="connsiteY0" fmla="*/ 1366214 h 3200759"/>
                <a:gd name="connsiteX1" fmla="*/ 571881 w 5983746"/>
                <a:gd name="connsiteY1" fmla="*/ 2428098 h 3200759"/>
                <a:gd name="connsiteX2" fmla="*/ 1515778 w 5983746"/>
                <a:gd name="connsiteY2" fmla="*/ 2487091 h 3200759"/>
                <a:gd name="connsiteX3" fmla="*/ 2105713 w 5983746"/>
                <a:gd name="connsiteY3" fmla="*/ 2457595 h 3200759"/>
                <a:gd name="connsiteX4" fmla="*/ 2400681 w 5983746"/>
                <a:gd name="connsiteY4" fmla="*/ 2929543 h 3200759"/>
                <a:gd name="connsiteX5" fmla="*/ 3226591 w 5983746"/>
                <a:gd name="connsiteY5" fmla="*/ 2929543 h 3200759"/>
                <a:gd name="connsiteX6" fmla="*/ 4023003 w 5983746"/>
                <a:gd name="connsiteY6" fmla="*/ 2605079 h 3200759"/>
                <a:gd name="connsiteX7" fmla="*/ 4288474 w 5983746"/>
                <a:gd name="connsiteY7" fmla="*/ 2929543 h 3200759"/>
                <a:gd name="connsiteX8" fmla="*/ 4524449 w 5983746"/>
                <a:gd name="connsiteY8" fmla="*/ 3165517 h 3200759"/>
                <a:gd name="connsiteX9" fmla="*/ 4760423 w 5983746"/>
                <a:gd name="connsiteY9" fmla="*/ 3165517 h 3200759"/>
                <a:gd name="connsiteX10" fmla="*/ 5969791 w 5983746"/>
                <a:gd name="connsiteY10" fmla="*/ 2841053 h 3200759"/>
                <a:gd name="connsiteX11" fmla="*/ 5320861 w 5983746"/>
                <a:gd name="connsiteY11" fmla="*/ 1130240 h 3200759"/>
                <a:gd name="connsiteX12" fmla="*/ 3875520 w 5983746"/>
                <a:gd name="connsiteY12" fmla="*/ 97853 h 3200759"/>
                <a:gd name="connsiteX13" fmla="*/ 1073326 w 5983746"/>
                <a:gd name="connsiteY13" fmla="*/ 186343 h 3200759"/>
                <a:gd name="connsiteX14" fmla="*/ 11442 w 5983746"/>
                <a:gd name="connsiteY14" fmla="*/ 1366214 h 320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3746" h="3200759">
                  <a:moveTo>
                    <a:pt x="11442" y="1366214"/>
                  </a:moveTo>
                  <a:cubicBezTo>
                    <a:pt x="-72132" y="1739840"/>
                    <a:pt x="321158" y="2241285"/>
                    <a:pt x="571881" y="2428098"/>
                  </a:cubicBezTo>
                  <a:cubicBezTo>
                    <a:pt x="822604" y="2614911"/>
                    <a:pt x="1260139" y="2482175"/>
                    <a:pt x="1515778" y="2487091"/>
                  </a:cubicBezTo>
                  <a:cubicBezTo>
                    <a:pt x="1771417" y="2492007"/>
                    <a:pt x="1958229" y="2383853"/>
                    <a:pt x="2105713" y="2457595"/>
                  </a:cubicBezTo>
                  <a:cubicBezTo>
                    <a:pt x="2253197" y="2531337"/>
                    <a:pt x="2213868" y="2850885"/>
                    <a:pt x="2400681" y="2929543"/>
                  </a:cubicBezTo>
                  <a:cubicBezTo>
                    <a:pt x="2587494" y="3008201"/>
                    <a:pt x="2956204" y="2983620"/>
                    <a:pt x="3226591" y="2929543"/>
                  </a:cubicBezTo>
                  <a:cubicBezTo>
                    <a:pt x="3496978" y="2875466"/>
                    <a:pt x="3846023" y="2605079"/>
                    <a:pt x="4023003" y="2605079"/>
                  </a:cubicBezTo>
                  <a:cubicBezTo>
                    <a:pt x="4199983" y="2605079"/>
                    <a:pt x="4204900" y="2836137"/>
                    <a:pt x="4288474" y="2929543"/>
                  </a:cubicBezTo>
                  <a:cubicBezTo>
                    <a:pt x="4372048" y="3022949"/>
                    <a:pt x="4445791" y="3126188"/>
                    <a:pt x="4524449" y="3165517"/>
                  </a:cubicBezTo>
                  <a:cubicBezTo>
                    <a:pt x="4603107" y="3204846"/>
                    <a:pt x="4519533" y="3219594"/>
                    <a:pt x="4760423" y="3165517"/>
                  </a:cubicBezTo>
                  <a:cubicBezTo>
                    <a:pt x="5001313" y="3111440"/>
                    <a:pt x="5876385" y="3180266"/>
                    <a:pt x="5969791" y="2841053"/>
                  </a:cubicBezTo>
                  <a:cubicBezTo>
                    <a:pt x="6063197" y="2501840"/>
                    <a:pt x="5669906" y="1587440"/>
                    <a:pt x="5320861" y="1130240"/>
                  </a:cubicBezTo>
                  <a:cubicBezTo>
                    <a:pt x="4971816" y="673040"/>
                    <a:pt x="4583443" y="255169"/>
                    <a:pt x="3875520" y="97853"/>
                  </a:cubicBezTo>
                  <a:cubicBezTo>
                    <a:pt x="3167598" y="-59463"/>
                    <a:pt x="1722255" y="-25050"/>
                    <a:pt x="1073326" y="186343"/>
                  </a:cubicBezTo>
                  <a:cubicBezTo>
                    <a:pt x="424397" y="397736"/>
                    <a:pt x="95016" y="992588"/>
                    <a:pt x="11442" y="1366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6" name="图片 25">
              <a:extLst>
                <a:ext uri="{FF2B5EF4-FFF2-40B4-BE49-F238E27FC236}">
                  <a16:creationId xmlns:a16="http://schemas.microsoft.com/office/drawing/2014/main" id="{785A0473-8D7F-47A8-9104-E455AA0EA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370176">
              <a:off x="-289825" y="1716226"/>
              <a:ext cx="1405557" cy="1696058"/>
            </a:xfrm>
            <a:prstGeom prst="rect">
              <a:avLst/>
            </a:prstGeom>
          </p:spPr>
        </p:pic>
        <p:grpSp>
          <p:nvGrpSpPr>
            <p:cNvPr id="28" name="组合 27">
              <a:extLst>
                <a:ext uri="{FF2B5EF4-FFF2-40B4-BE49-F238E27FC236}">
                  <a16:creationId xmlns:a16="http://schemas.microsoft.com/office/drawing/2014/main" id="{79C237C7-57B9-49C0-8D85-5F1111729962}"/>
                </a:ext>
              </a:extLst>
            </p:cNvPr>
            <p:cNvGrpSpPr/>
            <p:nvPr userDrawn="1"/>
          </p:nvGrpSpPr>
          <p:grpSpPr>
            <a:xfrm>
              <a:off x="-1624447" y="3814020"/>
              <a:ext cx="2715828" cy="2715828"/>
              <a:chOff x="10026779" y="-1014266"/>
              <a:chExt cx="2715828" cy="2715828"/>
            </a:xfrm>
          </p:grpSpPr>
          <p:sp>
            <p:nvSpPr>
              <p:cNvPr id="29" name="椭圆 28">
                <a:extLst>
                  <a:ext uri="{FF2B5EF4-FFF2-40B4-BE49-F238E27FC236}">
                    <a16:creationId xmlns:a16="http://schemas.microsoft.com/office/drawing/2014/main" id="{77F6C7C0-4B39-4353-9964-625E1736255E}"/>
                  </a:ext>
                </a:extLst>
              </p:cNvPr>
              <p:cNvSpPr/>
              <p:nvPr/>
            </p:nvSpPr>
            <p:spPr>
              <a:xfrm>
                <a:off x="10321746" y="-719299"/>
                <a:ext cx="2125894" cy="21258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0" name="组合 29">
                <a:extLst>
                  <a:ext uri="{FF2B5EF4-FFF2-40B4-BE49-F238E27FC236}">
                    <a16:creationId xmlns:a16="http://schemas.microsoft.com/office/drawing/2014/main" id="{2C250F4A-C1E9-4A1E-9D92-FD1732AABD06}"/>
                  </a:ext>
                </a:extLst>
              </p:cNvPr>
              <p:cNvGrpSpPr/>
              <p:nvPr/>
            </p:nvGrpSpPr>
            <p:grpSpPr>
              <a:xfrm>
                <a:off x="10026779" y="-1014266"/>
                <a:ext cx="2715828" cy="2715828"/>
                <a:chOff x="10026779" y="-1014266"/>
                <a:chExt cx="2715828" cy="2715828"/>
              </a:xfrm>
            </p:grpSpPr>
            <p:sp>
              <p:nvSpPr>
                <p:cNvPr id="31" name="椭圆 30">
                  <a:extLst>
                    <a:ext uri="{FF2B5EF4-FFF2-40B4-BE49-F238E27FC236}">
                      <a16:creationId xmlns:a16="http://schemas.microsoft.com/office/drawing/2014/main" id="{94754C0F-06ED-4C8F-8E06-3C9FCF9E9C4E}"/>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31">
                  <a:extLst>
                    <a:ext uri="{FF2B5EF4-FFF2-40B4-BE49-F238E27FC236}">
                      <a16:creationId xmlns:a16="http://schemas.microsoft.com/office/drawing/2014/main" id="{69D0039A-A426-44FC-B392-608771CEACC1}"/>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3" name="组合 32">
              <a:extLst>
                <a:ext uri="{FF2B5EF4-FFF2-40B4-BE49-F238E27FC236}">
                  <a16:creationId xmlns:a16="http://schemas.microsoft.com/office/drawing/2014/main" id="{3A6E2789-9E4C-40E1-92F1-0BA78A545BB7}"/>
                </a:ext>
              </a:extLst>
            </p:cNvPr>
            <p:cNvGrpSpPr/>
            <p:nvPr userDrawn="1"/>
          </p:nvGrpSpPr>
          <p:grpSpPr>
            <a:xfrm>
              <a:off x="11242202" y="2526942"/>
              <a:ext cx="1694724" cy="4312557"/>
              <a:chOff x="1186546" y="8248650"/>
              <a:chExt cx="2391949" cy="6086782"/>
            </a:xfrm>
          </p:grpSpPr>
          <p:sp>
            <p:nvSpPr>
              <p:cNvPr id="34" name="矩形: 圆角 33">
                <a:extLst>
                  <a:ext uri="{FF2B5EF4-FFF2-40B4-BE49-F238E27FC236}">
                    <a16:creationId xmlns:a16="http://schemas.microsoft.com/office/drawing/2014/main" id="{6F795684-D271-466D-B23C-8D15271DC2EA}"/>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矩形: 圆角 34">
                <a:extLst>
                  <a:ext uri="{FF2B5EF4-FFF2-40B4-BE49-F238E27FC236}">
                    <a16:creationId xmlns:a16="http://schemas.microsoft.com/office/drawing/2014/main" id="{6A549BEF-5A7F-4B8E-99E6-39C0B8B1CB2F}"/>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6" name="矩形: 圆角 35">
                <a:extLst>
                  <a:ext uri="{FF2B5EF4-FFF2-40B4-BE49-F238E27FC236}">
                    <a16:creationId xmlns:a16="http://schemas.microsoft.com/office/drawing/2014/main" id="{7FCE7B0B-EC8E-4323-8F00-82BB0D55A173}"/>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7" name="矩形: 圆角 36">
                <a:extLst>
                  <a:ext uri="{FF2B5EF4-FFF2-40B4-BE49-F238E27FC236}">
                    <a16:creationId xmlns:a16="http://schemas.microsoft.com/office/drawing/2014/main" id="{47148E67-EFCD-4BC7-8844-838C1FE074D4}"/>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8" name="矩形: 圆角 37">
                <a:extLst>
                  <a:ext uri="{FF2B5EF4-FFF2-40B4-BE49-F238E27FC236}">
                    <a16:creationId xmlns:a16="http://schemas.microsoft.com/office/drawing/2014/main" id="{62C7167B-5736-40BF-9A99-8FFF4E2CCF79}"/>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0" name="星形: 四角 39">
              <a:extLst>
                <a:ext uri="{FF2B5EF4-FFF2-40B4-BE49-F238E27FC236}">
                  <a16:creationId xmlns:a16="http://schemas.microsoft.com/office/drawing/2014/main" id="{F33C83A0-6092-4AFE-8737-BCE99A4DD576}"/>
                </a:ext>
              </a:extLst>
            </p:cNvPr>
            <p:cNvSpPr/>
            <p:nvPr userDrawn="1"/>
          </p:nvSpPr>
          <p:spPr>
            <a:xfrm>
              <a:off x="1091381" y="3814020"/>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星形: 四角 40">
              <a:extLst>
                <a:ext uri="{FF2B5EF4-FFF2-40B4-BE49-F238E27FC236}">
                  <a16:creationId xmlns:a16="http://schemas.microsoft.com/office/drawing/2014/main" id="{12EF94F8-5306-4DAD-A2E8-8F195390BD94}"/>
                </a:ext>
              </a:extLst>
            </p:cNvPr>
            <p:cNvSpPr/>
            <p:nvPr userDrawn="1"/>
          </p:nvSpPr>
          <p:spPr>
            <a:xfrm>
              <a:off x="10718135" y="1392277"/>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37449508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4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6FE0C5D-1F32-4316-AFBE-C3652C8E1B75}"/>
              </a:ext>
            </a:extLst>
          </p:cNvPr>
          <p:cNvGrpSpPr/>
          <p:nvPr userDrawn="1"/>
        </p:nvGrpSpPr>
        <p:grpSpPr>
          <a:xfrm>
            <a:off x="-1271759" y="-933235"/>
            <a:ext cx="14821673" cy="7791235"/>
            <a:chOff x="-1271759" y="-933235"/>
            <a:chExt cx="14821673" cy="7791235"/>
          </a:xfrm>
        </p:grpSpPr>
        <p:grpSp>
          <p:nvGrpSpPr>
            <p:cNvPr id="25" name="组合 24">
              <a:extLst>
                <a:ext uri="{FF2B5EF4-FFF2-40B4-BE49-F238E27FC236}">
                  <a16:creationId xmlns:a16="http://schemas.microsoft.com/office/drawing/2014/main" id="{0DBEFB35-4BDC-4101-AFE4-3EAD47581F96}"/>
                </a:ext>
              </a:extLst>
            </p:cNvPr>
            <p:cNvGrpSpPr/>
            <p:nvPr userDrawn="1"/>
          </p:nvGrpSpPr>
          <p:grpSpPr>
            <a:xfrm>
              <a:off x="10834086" y="4142172"/>
              <a:ext cx="2715828" cy="2715828"/>
              <a:chOff x="10026779" y="-1014266"/>
              <a:chExt cx="2715828" cy="2715828"/>
            </a:xfrm>
          </p:grpSpPr>
          <p:sp>
            <p:nvSpPr>
              <p:cNvPr id="26" name="椭圆 25">
                <a:extLst>
                  <a:ext uri="{FF2B5EF4-FFF2-40B4-BE49-F238E27FC236}">
                    <a16:creationId xmlns:a16="http://schemas.microsoft.com/office/drawing/2014/main" id="{D2D8D22C-4D28-41DA-9F30-4A98A2CD041F}"/>
                  </a:ext>
                </a:extLst>
              </p:cNvPr>
              <p:cNvSpPr/>
              <p:nvPr/>
            </p:nvSpPr>
            <p:spPr>
              <a:xfrm>
                <a:off x="10321746" y="-719299"/>
                <a:ext cx="2125894" cy="21258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C2BF822F-7FB4-4EF5-952D-B9044E0DD90D}"/>
                  </a:ext>
                </a:extLst>
              </p:cNvPr>
              <p:cNvGrpSpPr/>
              <p:nvPr/>
            </p:nvGrpSpPr>
            <p:grpSpPr>
              <a:xfrm>
                <a:off x="10026779" y="-1014266"/>
                <a:ext cx="2715828" cy="2715828"/>
                <a:chOff x="10026779" y="-1014266"/>
                <a:chExt cx="2715828" cy="2715828"/>
              </a:xfrm>
            </p:grpSpPr>
            <p:sp>
              <p:nvSpPr>
                <p:cNvPr id="28" name="椭圆 27">
                  <a:extLst>
                    <a:ext uri="{FF2B5EF4-FFF2-40B4-BE49-F238E27FC236}">
                      <a16:creationId xmlns:a16="http://schemas.microsoft.com/office/drawing/2014/main" id="{36F63FA7-0637-44CB-8FE0-DD21F290B1A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7A2BB361-185E-43AE-975D-9F4318BA125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30" name="椭圆 29">
              <a:extLst>
                <a:ext uri="{FF2B5EF4-FFF2-40B4-BE49-F238E27FC236}">
                  <a16:creationId xmlns:a16="http://schemas.microsoft.com/office/drawing/2014/main" id="{B7A765F8-6B44-497D-A1F5-3A947DDDFD5B}"/>
                </a:ext>
              </a:extLst>
            </p:cNvPr>
            <p:cNvSpPr/>
            <p:nvPr userDrawn="1"/>
          </p:nvSpPr>
          <p:spPr>
            <a:xfrm>
              <a:off x="-589935" y="4630994"/>
              <a:ext cx="1386348" cy="1386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1" name="图片 30">
              <a:extLst>
                <a:ext uri="{FF2B5EF4-FFF2-40B4-BE49-F238E27FC236}">
                  <a16:creationId xmlns:a16="http://schemas.microsoft.com/office/drawing/2014/main" id="{580E4086-624D-4087-B0B9-49D820E53634}"/>
                </a:ext>
              </a:extLst>
            </p:cNvPr>
            <p:cNvPicPr>
              <a:picLocks noChangeAspect="1"/>
            </p:cNvPicPr>
            <p:nvPr userDrawn="1"/>
          </p:nvPicPr>
          <p:blipFill>
            <a:blip r:embed="rId2">
              <a:biLevel thresh="75000"/>
            </a:blip>
            <a:stretch>
              <a:fillRect/>
            </a:stretch>
          </p:blipFill>
          <p:spPr>
            <a:xfrm>
              <a:off x="-653516" y="3085521"/>
              <a:ext cx="2715828" cy="2715828"/>
            </a:xfrm>
            <a:prstGeom prst="rect">
              <a:avLst/>
            </a:prstGeom>
          </p:spPr>
        </p:pic>
        <p:sp>
          <p:nvSpPr>
            <p:cNvPr id="32" name="任意多边形: 形状 31">
              <a:extLst>
                <a:ext uri="{FF2B5EF4-FFF2-40B4-BE49-F238E27FC236}">
                  <a16:creationId xmlns:a16="http://schemas.microsoft.com/office/drawing/2014/main" id="{978CD3E4-2436-4F19-A191-70C37DA67E5E}"/>
                </a:ext>
              </a:extLst>
            </p:cNvPr>
            <p:cNvSpPr/>
            <p:nvPr userDrawn="1"/>
          </p:nvSpPr>
          <p:spPr>
            <a:xfrm>
              <a:off x="-1271759" y="-933235"/>
              <a:ext cx="4162027" cy="2758675"/>
            </a:xfrm>
            <a:custGeom>
              <a:avLst/>
              <a:gdLst>
                <a:gd name="connsiteX0" fmla="*/ 1360249 w 4162027"/>
                <a:gd name="connsiteY0" fmla="*/ 2437570 h 2758675"/>
                <a:gd name="connsiteX1" fmla="*/ 1950185 w 4162027"/>
                <a:gd name="connsiteY1" fmla="*/ 2496564 h 2758675"/>
                <a:gd name="connsiteX2" fmla="*/ 2776094 w 4162027"/>
                <a:gd name="connsiteY2" fmla="*/ 1936125 h 2758675"/>
                <a:gd name="connsiteX3" fmla="*/ 3248043 w 4162027"/>
                <a:gd name="connsiteY3" fmla="*/ 1965622 h 2758675"/>
                <a:gd name="connsiteX4" fmla="*/ 3749488 w 4162027"/>
                <a:gd name="connsiteY4" fmla="*/ 1847635 h 2758675"/>
                <a:gd name="connsiteX5" fmla="*/ 3867475 w 4162027"/>
                <a:gd name="connsiteY5" fmla="*/ 1375687 h 2758675"/>
                <a:gd name="connsiteX6" fmla="*/ 4103449 w 4162027"/>
                <a:gd name="connsiteY6" fmla="*/ 874241 h 2758675"/>
                <a:gd name="connsiteX7" fmla="*/ 2658107 w 4162027"/>
                <a:gd name="connsiteY7" fmla="*/ 402293 h 2758675"/>
                <a:gd name="connsiteX8" fmla="*/ 1419243 w 4162027"/>
                <a:gd name="connsiteY8" fmla="*/ 166319 h 2758675"/>
                <a:gd name="connsiteX9" fmla="*/ 593333 w 4162027"/>
                <a:gd name="connsiteY9" fmla="*/ 107325 h 2758675"/>
                <a:gd name="connsiteX10" fmla="*/ 3398 w 4162027"/>
                <a:gd name="connsiteY10" fmla="*/ 1670654 h 2758675"/>
                <a:gd name="connsiteX11" fmla="*/ 858804 w 4162027"/>
                <a:gd name="connsiteY11" fmla="*/ 2673545 h 2758675"/>
                <a:gd name="connsiteX12" fmla="*/ 1065282 w 4162027"/>
                <a:gd name="connsiteY12" fmla="*/ 2673545 h 2758675"/>
                <a:gd name="connsiteX13" fmla="*/ 1360249 w 4162027"/>
                <a:gd name="connsiteY13" fmla="*/ 2437570 h 27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2027" h="2758675">
                  <a:moveTo>
                    <a:pt x="1360249" y="2437570"/>
                  </a:moveTo>
                  <a:cubicBezTo>
                    <a:pt x="1507733" y="2408073"/>
                    <a:pt x="1714211" y="2580138"/>
                    <a:pt x="1950185" y="2496564"/>
                  </a:cubicBezTo>
                  <a:cubicBezTo>
                    <a:pt x="2186159" y="2412990"/>
                    <a:pt x="2559784" y="2024615"/>
                    <a:pt x="2776094" y="1936125"/>
                  </a:cubicBezTo>
                  <a:cubicBezTo>
                    <a:pt x="2992404" y="1847635"/>
                    <a:pt x="3085811" y="1980370"/>
                    <a:pt x="3248043" y="1965622"/>
                  </a:cubicBezTo>
                  <a:cubicBezTo>
                    <a:pt x="3410275" y="1950874"/>
                    <a:pt x="3646249" y="1945957"/>
                    <a:pt x="3749488" y="1847635"/>
                  </a:cubicBezTo>
                  <a:cubicBezTo>
                    <a:pt x="3852727" y="1749313"/>
                    <a:pt x="3808482" y="1537919"/>
                    <a:pt x="3867475" y="1375687"/>
                  </a:cubicBezTo>
                  <a:cubicBezTo>
                    <a:pt x="3926469" y="1213455"/>
                    <a:pt x="4305010" y="1036473"/>
                    <a:pt x="4103449" y="874241"/>
                  </a:cubicBezTo>
                  <a:cubicBezTo>
                    <a:pt x="3901888" y="712009"/>
                    <a:pt x="3105475" y="520280"/>
                    <a:pt x="2658107" y="402293"/>
                  </a:cubicBezTo>
                  <a:cubicBezTo>
                    <a:pt x="2210739" y="284306"/>
                    <a:pt x="1763372" y="215480"/>
                    <a:pt x="1419243" y="166319"/>
                  </a:cubicBezTo>
                  <a:cubicBezTo>
                    <a:pt x="1075114" y="117158"/>
                    <a:pt x="829307" y="-143397"/>
                    <a:pt x="593333" y="107325"/>
                  </a:cubicBezTo>
                  <a:cubicBezTo>
                    <a:pt x="357359" y="358047"/>
                    <a:pt x="-40847" y="1242951"/>
                    <a:pt x="3398" y="1670654"/>
                  </a:cubicBezTo>
                  <a:cubicBezTo>
                    <a:pt x="47643" y="2098357"/>
                    <a:pt x="681823" y="2506397"/>
                    <a:pt x="858804" y="2673545"/>
                  </a:cubicBezTo>
                  <a:cubicBezTo>
                    <a:pt x="1035785" y="2840693"/>
                    <a:pt x="976792" y="2717790"/>
                    <a:pt x="1065282" y="2673545"/>
                  </a:cubicBezTo>
                  <a:cubicBezTo>
                    <a:pt x="1153772" y="2629300"/>
                    <a:pt x="1212765" y="2467067"/>
                    <a:pt x="1360249" y="24375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F93A894-AEAE-4011-9B72-CEE111B5DFAF}"/>
                </a:ext>
              </a:extLst>
            </p:cNvPr>
            <p:cNvGrpSpPr/>
            <p:nvPr userDrawn="1"/>
          </p:nvGrpSpPr>
          <p:grpSpPr>
            <a:xfrm>
              <a:off x="10733601" y="-466659"/>
              <a:ext cx="2715828" cy="2715828"/>
              <a:chOff x="10026779" y="-1014266"/>
              <a:chExt cx="2715828" cy="2715828"/>
            </a:xfrm>
          </p:grpSpPr>
          <p:grpSp>
            <p:nvGrpSpPr>
              <p:cNvPr id="34" name="组合 33">
                <a:extLst>
                  <a:ext uri="{FF2B5EF4-FFF2-40B4-BE49-F238E27FC236}">
                    <a16:creationId xmlns:a16="http://schemas.microsoft.com/office/drawing/2014/main" id="{20904F54-2D4B-44D3-B635-2A8ED2219508}"/>
                  </a:ext>
                </a:extLst>
              </p:cNvPr>
              <p:cNvGrpSpPr/>
              <p:nvPr/>
            </p:nvGrpSpPr>
            <p:grpSpPr>
              <a:xfrm>
                <a:off x="10321746" y="-719299"/>
                <a:ext cx="2125894" cy="2125894"/>
                <a:chOff x="10471355" y="-569690"/>
                <a:chExt cx="1826675" cy="1826675"/>
              </a:xfrm>
            </p:grpSpPr>
            <p:sp>
              <p:nvSpPr>
                <p:cNvPr id="38" name="椭圆 37">
                  <a:extLst>
                    <a:ext uri="{FF2B5EF4-FFF2-40B4-BE49-F238E27FC236}">
                      <a16:creationId xmlns:a16="http://schemas.microsoft.com/office/drawing/2014/main" id="{FF344327-A8AB-466D-B07A-2496CB0C2E6F}"/>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椭圆 38">
                  <a:extLst>
                    <a:ext uri="{FF2B5EF4-FFF2-40B4-BE49-F238E27FC236}">
                      <a16:creationId xmlns:a16="http://schemas.microsoft.com/office/drawing/2014/main" id="{8D6896EC-0CE2-4D5A-B4E9-FCFF7FAEF75D}"/>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5" name="组合 34">
                <a:extLst>
                  <a:ext uri="{FF2B5EF4-FFF2-40B4-BE49-F238E27FC236}">
                    <a16:creationId xmlns:a16="http://schemas.microsoft.com/office/drawing/2014/main" id="{DB13FD80-9244-4AFD-87C0-6C7B8BC7C23F}"/>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1F40FBA3-3B59-47A3-B22B-7E612F0BD06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0E9883A4-6EFE-4C33-A469-7312B7C83FF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40" name="组合 39">
              <a:extLst>
                <a:ext uri="{FF2B5EF4-FFF2-40B4-BE49-F238E27FC236}">
                  <a16:creationId xmlns:a16="http://schemas.microsoft.com/office/drawing/2014/main" id="{83092E50-D4AA-4749-9912-3BDAE2A9B273}"/>
                </a:ext>
              </a:extLst>
            </p:cNvPr>
            <p:cNvGrpSpPr/>
            <p:nvPr userDrawn="1"/>
          </p:nvGrpSpPr>
          <p:grpSpPr>
            <a:xfrm>
              <a:off x="4675342" y="-588864"/>
              <a:ext cx="1289469" cy="1781362"/>
              <a:chOff x="31559" y="-497740"/>
              <a:chExt cx="1289469" cy="1781362"/>
            </a:xfrm>
          </p:grpSpPr>
          <p:pic>
            <p:nvPicPr>
              <p:cNvPr id="41" name="图片 40">
                <a:extLst>
                  <a:ext uri="{FF2B5EF4-FFF2-40B4-BE49-F238E27FC236}">
                    <a16:creationId xmlns:a16="http://schemas.microsoft.com/office/drawing/2014/main" id="{C01520CD-FA6D-41F5-80CC-F0BE932F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42" name="任意多边形: 形状 41">
                <a:extLst>
                  <a:ext uri="{FF2B5EF4-FFF2-40B4-BE49-F238E27FC236}">
                    <a16:creationId xmlns:a16="http://schemas.microsoft.com/office/drawing/2014/main" id="{2FC52DC8-5373-41AE-8654-D307695AE28A}"/>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3" name="图片 42">
              <a:extLst>
                <a:ext uri="{FF2B5EF4-FFF2-40B4-BE49-F238E27FC236}">
                  <a16:creationId xmlns:a16="http://schemas.microsoft.com/office/drawing/2014/main" id="{E7B7DE85-F55A-430E-A5F8-CEA7E5899307}"/>
                </a:ext>
              </a:extLst>
            </p:cNvPr>
            <p:cNvPicPr>
              <a:picLocks noChangeAspect="1"/>
            </p:cNvPicPr>
            <p:nvPr userDrawn="1"/>
          </p:nvPicPr>
          <p:blipFill>
            <a:blip r:embed="rId4">
              <a:biLevel thresh="75000"/>
            </a:blip>
            <a:stretch>
              <a:fillRect/>
            </a:stretch>
          </p:blipFill>
          <p:spPr>
            <a:xfrm flipH="1">
              <a:off x="9564961" y="3813220"/>
              <a:ext cx="2200847" cy="219475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339118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5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2CE13E-D194-4EF4-BC0B-CF2F5133AE27}"/>
              </a:ext>
            </a:extLst>
          </p:cNvPr>
          <p:cNvGrpSpPr/>
          <p:nvPr userDrawn="1"/>
        </p:nvGrpSpPr>
        <p:grpSpPr>
          <a:xfrm>
            <a:off x="-1704744" y="-1943829"/>
            <a:ext cx="15000351" cy="7859025"/>
            <a:chOff x="-1704744" y="-1943829"/>
            <a:chExt cx="15000351" cy="7859025"/>
          </a:xfrm>
        </p:grpSpPr>
        <p:grpSp>
          <p:nvGrpSpPr>
            <p:cNvPr id="25" name="组合 24">
              <a:extLst>
                <a:ext uri="{FF2B5EF4-FFF2-40B4-BE49-F238E27FC236}">
                  <a16:creationId xmlns:a16="http://schemas.microsoft.com/office/drawing/2014/main" id="{1BF46AD6-F698-4B73-A839-4BA5EAD339B0}"/>
                </a:ext>
              </a:extLst>
            </p:cNvPr>
            <p:cNvGrpSpPr/>
            <p:nvPr userDrawn="1"/>
          </p:nvGrpSpPr>
          <p:grpSpPr>
            <a:xfrm>
              <a:off x="191752" y="-1943829"/>
              <a:ext cx="1694724" cy="4312557"/>
              <a:chOff x="1186546" y="8248650"/>
              <a:chExt cx="2391949" cy="6086782"/>
            </a:xfrm>
          </p:grpSpPr>
          <p:sp>
            <p:nvSpPr>
              <p:cNvPr id="26" name="矩形: 圆角 25">
                <a:extLst>
                  <a:ext uri="{FF2B5EF4-FFF2-40B4-BE49-F238E27FC236}">
                    <a16:creationId xmlns:a16="http://schemas.microsoft.com/office/drawing/2014/main" id="{68FD6110-F129-4F6E-B8EA-E8F14D8252FA}"/>
                  </a:ext>
                </a:extLst>
              </p:cNvPr>
              <p:cNvSpPr/>
              <p:nvPr/>
            </p:nvSpPr>
            <p:spPr>
              <a:xfrm>
                <a:off x="1186546" y="8248650"/>
                <a:ext cx="2391949" cy="60867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矩形: 圆角 26">
                <a:extLst>
                  <a:ext uri="{FF2B5EF4-FFF2-40B4-BE49-F238E27FC236}">
                    <a16:creationId xmlns:a16="http://schemas.microsoft.com/office/drawing/2014/main" id="{43DA2183-179D-486E-B9B1-9AF0A25EE538}"/>
                  </a:ext>
                </a:extLst>
              </p:cNvPr>
              <p:cNvSpPr/>
              <p:nvPr/>
            </p:nvSpPr>
            <p:spPr>
              <a:xfrm>
                <a:off x="1429200" y="8472489"/>
                <a:ext cx="1906641" cy="563910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8" name="矩形: 圆角 27">
                <a:extLst>
                  <a:ext uri="{FF2B5EF4-FFF2-40B4-BE49-F238E27FC236}">
                    <a16:creationId xmlns:a16="http://schemas.microsoft.com/office/drawing/2014/main" id="{EC97F0FD-3D8C-4664-BA3F-307B162D323E}"/>
                  </a:ext>
                </a:extLst>
              </p:cNvPr>
              <p:cNvSpPr/>
              <p:nvPr/>
            </p:nvSpPr>
            <p:spPr>
              <a:xfrm>
                <a:off x="1671854" y="8696325"/>
                <a:ext cx="1421333" cy="5191432"/>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9" name="矩形: 圆角 28">
                <a:extLst>
                  <a:ext uri="{FF2B5EF4-FFF2-40B4-BE49-F238E27FC236}">
                    <a16:creationId xmlns:a16="http://schemas.microsoft.com/office/drawing/2014/main" id="{8D2EDDB9-9A3B-4282-9EA8-146DCEFC1210}"/>
                  </a:ext>
                </a:extLst>
              </p:cNvPr>
              <p:cNvSpPr/>
              <p:nvPr/>
            </p:nvSpPr>
            <p:spPr>
              <a:xfrm>
                <a:off x="1914508" y="8920164"/>
                <a:ext cx="936026" cy="474375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0" name="矩形: 圆角 29">
                <a:extLst>
                  <a:ext uri="{FF2B5EF4-FFF2-40B4-BE49-F238E27FC236}">
                    <a16:creationId xmlns:a16="http://schemas.microsoft.com/office/drawing/2014/main" id="{F44CF459-CE4B-4E23-8755-F5BAE8C30462}"/>
                  </a:ext>
                </a:extLst>
              </p:cNvPr>
              <p:cNvSpPr/>
              <p:nvPr/>
            </p:nvSpPr>
            <p:spPr>
              <a:xfrm>
                <a:off x="2157162" y="9144000"/>
                <a:ext cx="450718" cy="42960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1" name="椭圆 30">
              <a:extLst>
                <a:ext uri="{FF2B5EF4-FFF2-40B4-BE49-F238E27FC236}">
                  <a16:creationId xmlns:a16="http://schemas.microsoft.com/office/drawing/2014/main" id="{87DA969C-5A8D-4FF1-A41B-27B07F110902}"/>
                </a:ext>
              </a:extLst>
            </p:cNvPr>
            <p:cNvSpPr/>
            <p:nvPr userDrawn="1"/>
          </p:nvSpPr>
          <p:spPr>
            <a:xfrm>
              <a:off x="1919715" y="-738793"/>
              <a:ext cx="1477585" cy="147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任意多边形: 形状 31">
              <a:extLst>
                <a:ext uri="{FF2B5EF4-FFF2-40B4-BE49-F238E27FC236}">
                  <a16:creationId xmlns:a16="http://schemas.microsoft.com/office/drawing/2014/main" id="{61004A2B-4F02-45B2-8042-B98ECB9653B5}"/>
                </a:ext>
              </a:extLst>
            </p:cNvPr>
            <p:cNvSpPr/>
            <p:nvPr userDrawn="1"/>
          </p:nvSpPr>
          <p:spPr>
            <a:xfrm>
              <a:off x="9583344" y="-1736913"/>
              <a:ext cx="3712263" cy="4579036"/>
            </a:xfrm>
            <a:custGeom>
              <a:avLst/>
              <a:gdLst>
                <a:gd name="connsiteX0" fmla="*/ 327572 w 3712263"/>
                <a:gd name="connsiteY0" fmla="*/ 1530436 h 4579036"/>
                <a:gd name="connsiteX1" fmla="*/ 593043 w 3712263"/>
                <a:gd name="connsiteY1" fmla="*/ 2415339 h 4579036"/>
                <a:gd name="connsiteX2" fmla="*/ 888011 w 3712263"/>
                <a:gd name="connsiteY2" fmla="*/ 2474332 h 4579036"/>
                <a:gd name="connsiteX3" fmla="*/ 976501 w 3712263"/>
                <a:gd name="connsiteY3" fmla="*/ 3152758 h 4579036"/>
                <a:gd name="connsiteX4" fmla="*/ 1566437 w 3712263"/>
                <a:gd name="connsiteY4" fmla="*/ 3270745 h 4579036"/>
                <a:gd name="connsiteX5" fmla="*/ 1802411 w 3712263"/>
                <a:gd name="connsiteY5" fmla="*/ 3270745 h 4579036"/>
                <a:gd name="connsiteX6" fmla="*/ 1890901 w 3712263"/>
                <a:gd name="connsiteY6" fmla="*/ 3595210 h 4579036"/>
                <a:gd name="connsiteX7" fmla="*/ 2392346 w 3712263"/>
                <a:gd name="connsiteY7" fmla="*/ 4037661 h 4579036"/>
                <a:gd name="connsiteX8" fmla="*/ 2598824 w 3712263"/>
                <a:gd name="connsiteY8" fmla="*/ 4391623 h 4579036"/>
                <a:gd name="connsiteX9" fmla="*/ 3011779 w 3712263"/>
                <a:gd name="connsiteY9" fmla="*/ 4480113 h 4579036"/>
                <a:gd name="connsiteX10" fmla="*/ 3660708 w 3712263"/>
                <a:gd name="connsiteY10" fmla="*/ 2975778 h 4579036"/>
                <a:gd name="connsiteX11" fmla="*/ 3424733 w 3712263"/>
                <a:gd name="connsiteY11" fmla="*/ 1028990 h 4579036"/>
                <a:gd name="connsiteX12" fmla="*/ 1477946 w 3712263"/>
                <a:gd name="connsiteY12" fmla="*/ 26100 h 4579036"/>
                <a:gd name="connsiteX13" fmla="*/ 504553 w 3712263"/>
                <a:gd name="connsiteY13" fmla="*/ 321068 h 4579036"/>
                <a:gd name="connsiteX14" fmla="*/ 3108 w 3712263"/>
                <a:gd name="connsiteY14" fmla="*/ 616036 h 4579036"/>
                <a:gd name="connsiteX15" fmla="*/ 327572 w 3712263"/>
                <a:gd name="connsiteY15" fmla="*/ 1530436 h 45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2263" h="4579036">
                  <a:moveTo>
                    <a:pt x="327572" y="1530436"/>
                  </a:moveTo>
                  <a:cubicBezTo>
                    <a:pt x="425894" y="1830320"/>
                    <a:pt x="499637" y="2258023"/>
                    <a:pt x="593043" y="2415339"/>
                  </a:cubicBezTo>
                  <a:cubicBezTo>
                    <a:pt x="686449" y="2572655"/>
                    <a:pt x="824101" y="2351429"/>
                    <a:pt x="888011" y="2474332"/>
                  </a:cubicBezTo>
                  <a:cubicBezTo>
                    <a:pt x="951921" y="2597235"/>
                    <a:pt x="863430" y="3020023"/>
                    <a:pt x="976501" y="3152758"/>
                  </a:cubicBezTo>
                  <a:cubicBezTo>
                    <a:pt x="1089572" y="3285493"/>
                    <a:pt x="1428785" y="3251081"/>
                    <a:pt x="1566437" y="3270745"/>
                  </a:cubicBezTo>
                  <a:cubicBezTo>
                    <a:pt x="1704089" y="3290409"/>
                    <a:pt x="1748334" y="3216668"/>
                    <a:pt x="1802411" y="3270745"/>
                  </a:cubicBezTo>
                  <a:cubicBezTo>
                    <a:pt x="1856488" y="3324822"/>
                    <a:pt x="1792579" y="3467391"/>
                    <a:pt x="1890901" y="3595210"/>
                  </a:cubicBezTo>
                  <a:cubicBezTo>
                    <a:pt x="1989224" y="3723029"/>
                    <a:pt x="2274359" y="3904926"/>
                    <a:pt x="2392346" y="4037661"/>
                  </a:cubicBezTo>
                  <a:cubicBezTo>
                    <a:pt x="2510333" y="4170396"/>
                    <a:pt x="2495585" y="4317881"/>
                    <a:pt x="2598824" y="4391623"/>
                  </a:cubicBezTo>
                  <a:cubicBezTo>
                    <a:pt x="2702063" y="4465365"/>
                    <a:pt x="2834798" y="4716087"/>
                    <a:pt x="3011779" y="4480113"/>
                  </a:cubicBezTo>
                  <a:cubicBezTo>
                    <a:pt x="3188760" y="4244139"/>
                    <a:pt x="3591882" y="3550965"/>
                    <a:pt x="3660708" y="2975778"/>
                  </a:cubicBezTo>
                  <a:cubicBezTo>
                    <a:pt x="3729534" y="2400591"/>
                    <a:pt x="3788527" y="1520603"/>
                    <a:pt x="3424733" y="1028990"/>
                  </a:cubicBezTo>
                  <a:cubicBezTo>
                    <a:pt x="3060939" y="537377"/>
                    <a:pt x="1964643" y="144087"/>
                    <a:pt x="1477946" y="26100"/>
                  </a:cubicBezTo>
                  <a:cubicBezTo>
                    <a:pt x="991249" y="-91887"/>
                    <a:pt x="750359" y="222745"/>
                    <a:pt x="504553" y="321068"/>
                  </a:cubicBezTo>
                  <a:cubicBezTo>
                    <a:pt x="258747" y="419391"/>
                    <a:pt x="37521" y="419391"/>
                    <a:pt x="3108" y="616036"/>
                  </a:cubicBezTo>
                  <a:cubicBezTo>
                    <a:pt x="-31305" y="812681"/>
                    <a:pt x="229250" y="1230552"/>
                    <a:pt x="327572" y="15304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DE0785E-EABD-4709-AB1F-DEC736328000}"/>
                </a:ext>
              </a:extLst>
            </p:cNvPr>
            <p:cNvGrpSpPr/>
            <p:nvPr userDrawn="1"/>
          </p:nvGrpSpPr>
          <p:grpSpPr>
            <a:xfrm>
              <a:off x="-1704744" y="3159844"/>
              <a:ext cx="2715828" cy="2715828"/>
              <a:chOff x="10026779" y="-1014266"/>
              <a:chExt cx="2715828" cy="2715828"/>
            </a:xfrm>
          </p:grpSpPr>
          <p:sp>
            <p:nvSpPr>
              <p:cNvPr id="34" name="椭圆 33">
                <a:extLst>
                  <a:ext uri="{FF2B5EF4-FFF2-40B4-BE49-F238E27FC236}">
                    <a16:creationId xmlns:a16="http://schemas.microsoft.com/office/drawing/2014/main" id="{12F5F4E7-C27C-4604-8610-647C5DE77040}"/>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5" name="组合 34">
                <a:extLst>
                  <a:ext uri="{FF2B5EF4-FFF2-40B4-BE49-F238E27FC236}">
                    <a16:creationId xmlns:a16="http://schemas.microsoft.com/office/drawing/2014/main" id="{9E4B354C-28EE-43A7-9569-3626EE66B773}"/>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85CB698F-E116-44FA-AAF6-9D021AAF6B1F}"/>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A47D7EC5-CC7C-4022-941C-3DCC22A10FC4}"/>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8" name="组合 37">
              <a:extLst>
                <a:ext uri="{FF2B5EF4-FFF2-40B4-BE49-F238E27FC236}">
                  <a16:creationId xmlns:a16="http://schemas.microsoft.com/office/drawing/2014/main" id="{95968DF1-0AC2-4B8D-867C-63F1F9D8CF9D}"/>
                </a:ext>
              </a:extLst>
            </p:cNvPr>
            <p:cNvGrpSpPr/>
            <p:nvPr userDrawn="1"/>
          </p:nvGrpSpPr>
          <p:grpSpPr>
            <a:xfrm>
              <a:off x="10243688" y="3634241"/>
              <a:ext cx="1424387" cy="1457925"/>
              <a:chOff x="21300624" y="6858000"/>
              <a:chExt cx="2485776" cy="2544305"/>
            </a:xfrm>
          </p:grpSpPr>
          <p:sp>
            <p:nvSpPr>
              <p:cNvPr id="39" name="任意多边形: 形状 38">
                <a:extLst>
                  <a:ext uri="{FF2B5EF4-FFF2-40B4-BE49-F238E27FC236}">
                    <a16:creationId xmlns:a16="http://schemas.microsoft.com/office/drawing/2014/main" id="{52CB71BE-C25F-46D6-8F0F-4AEF7394B58E}"/>
                  </a:ext>
                </a:extLst>
              </p:cNvPr>
              <p:cNvSpPr/>
              <p:nvPr/>
            </p:nvSpPr>
            <p:spPr>
              <a:xfrm>
                <a:off x="21300624" y="685800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8625135E-C63B-4B7F-80FE-5A592C133F88}"/>
                  </a:ext>
                </a:extLst>
              </p:cNvPr>
              <p:cNvSpPr/>
              <p:nvPr/>
            </p:nvSpPr>
            <p:spPr>
              <a:xfrm>
                <a:off x="21300624" y="828596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1" name="图片 40">
              <a:extLst>
                <a:ext uri="{FF2B5EF4-FFF2-40B4-BE49-F238E27FC236}">
                  <a16:creationId xmlns:a16="http://schemas.microsoft.com/office/drawing/2014/main" id="{9C5CD446-BA8D-40E9-A930-69D61621EA2A}"/>
                </a:ext>
              </a:extLst>
            </p:cNvPr>
            <p:cNvPicPr>
              <a:picLocks noChangeAspect="1"/>
            </p:cNvPicPr>
            <p:nvPr userDrawn="1"/>
          </p:nvPicPr>
          <p:blipFill>
            <a:blip r:embed="rId2">
              <a:biLevel thresh="75000"/>
            </a:blip>
            <a:stretch>
              <a:fillRect/>
            </a:stretch>
          </p:blipFill>
          <p:spPr>
            <a:xfrm>
              <a:off x="9712129" y="2586036"/>
              <a:ext cx="2200847" cy="2194750"/>
            </a:xfrm>
            <a:prstGeom prst="rect">
              <a:avLst/>
            </a:prstGeom>
          </p:spPr>
        </p:pic>
        <p:pic>
          <p:nvPicPr>
            <p:cNvPr id="42" name="图片 41">
              <a:extLst>
                <a:ext uri="{FF2B5EF4-FFF2-40B4-BE49-F238E27FC236}">
                  <a16:creationId xmlns:a16="http://schemas.microsoft.com/office/drawing/2014/main" id="{312BDDE6-669B-4B3A-9635-EB087D24BB1C}"/>
                </a:ext>
              </a:extLst>
            </p:cNvPr>
            <p:cNvPicPr>
              <a:picLocks noChangeAspect="1"/>
            </p:cNvPicPr>
            <p:nvPr userDrawn="1"/>
          </p:nvPicPr>
          <p:blipFill>
            <a:blip r:embed="rId3">
              <a:biLevel thresh="75000"/>
            </a:blip>
            <a:stretch>
              <a:fillRect/>
            </a:stretch>
          </p:blipFill>
          <p:spPr>
            <a:xfrm rot="14130791">
              <a:off x="-606505" y="4074045"/>
              <a:ext cx="1646063" cy="203624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39320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6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V="1">
            <a:off x="-1485454" y="-1881625"/>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9662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2615575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7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7" name="组合 6">
            <a:extLst>
              <a:ext uri="{FF2B5EF4-FFF2-40B4-BE49-F238E27FC236}">
                <a16:creationId xmlns:a16="http://schemas.microsoft.com/office/drawing/2014/main" id="{94549B29-67A3-4D61-B95F-086EF0B96F6D}"/>
              </a:ext>
            </a:extLst>
          </p:cNvPr>
          <p:cNvGrpSpPr/>
          <p:nvPr userDrawn="1"/>
        </p:nvGrpSpPr>
        <p:grpSpPr>
          <a:xfrm flipH="1">
            <a:off x="-1856510" y="-1261884"/>
            <a:ext cx="14229745" cy="7110466"/>
            <a:chOff x="-656892" y="-1386509"/>
            <a:chExt cx="14229745" cy="7110466"/>
          </a:xfrm>
        </p:grpSpPr>
        <p:sp>
          <p:nvSpPr>
            <p:cNvPr id="8" name="任意多边形: 形状 7">
              <a:extLst>
                <a:ext uri="{FF2B5EF4-FFF2-40B4-BE49-F238E27FC236}">
                  <a16:creationId xmlns:a16="http://schemas.microsoft.com/office/drawing/2014/main" id="{A00EE710-4159-4E95-801D-161FF94BF0E9}"/>
                </a:ext>
              </a:extLst>
            </p:cNvPr>
            <p:cNvSpPr/>
            <p:nvPr userDrawn="1"/>
          </p:nvSpPr>
          <p:spPr>
            <a:xfrm>
              <a:off x="-613119" y="-1386509"/>
              <a:ext cx="2670982" cy="4188974"/>
            </a:xfrm>
            <a:custGeom>
              <a:avLst/>
              <a:gdLst>
                <a:gd name="connsiteX0" fmla="*/ 465635 w 2670982"/>
                <a:gd name="connsiteY0" fmla="*/ 4159206 h 4284032"/>
                <a:gd name="connsiteX1" fmla="*/ 1498022 w 2670982"/>
                <a:gd name="connsiteY1" fmla="*/ 3333296 h 4284032"/>
                <a:gd name="connsiteX2" fmla="*/ 1498022 w 2670982"/>
                <a:gd name="connsiteY2" fmla="*/ 2507386 h 4284032"/>
                <a:gd name="connsiteX3" fmla="*/ 1999467 w 2670982"/>
                <a:gd name="connsiteY3" fmla="*/ 2241915 h 4284032"/>
                <a:gd name="connsiteX4" fmla="*/ 2589403 w 2670982"/>
                <a:gd name="connsiteY4" fmla="*/ 1769967 h 4284032"/>
                <a:gd name="connsiteX5" fmla="*/ 2618900 w 2670982"/>
                <a:gd name="connsiteY5" fmla="*/ 1121038 h 4284032"/>
                <a:gd name="connsiteX6" fmla="*/ 2146951 w 2670982"/>
                <a:gd name="connsiteY6" fmla="*/ 265632 h 4284032"/>
                <a:gd name="connsiteX7" fmla="*/ 406642 w 2670982"/>
                <a:gd name="connsiteY7" fmla="*/ 59154 h 4284032"/>
                <a:gd name="connsiteX8" fmla="*/ 82177 w 2670982"/>
                <a:gd name="connsiteY8" fmla="*/ 1209528 h 4284032"/>
                <a:gd name="connsiteX9" fmla="*/ 23184 w 2670982"/>
                <a:gd name="connsiteY9" fmla="*/ 3244806 h 4284032"/>
                <a:gd name="connsiteX10" fmla="*/ 406642 w 2670982"/>
                <a:gd name="connsiteY10" fmla="*/ 4188703 h 4284032"/>
                <a:gd name="connsiteX11" fmla="*/ 465635 w 2670982"/>
                <a:gd name="connsiteY11" fmla="*/ 4159206 h 4284032"/>
                <a:gd name="connsiteX0" fmla="*/ 406642 w 2670982"/>
                <a:gd name="connsiteY0" fmla="*/ 4188703 h 4188974"/>
                <a:gd name="connsiteX1" fmla="*/ 1498022 w 2670982"/>
                <a:gd name="connsiteY1" fmla="*/ 3333296 h 4188974"/>
                <a:gd name="connsiteX2" fmla="*/ 1498022 w 2670982"/>
                <a:gd name="connsiteY2" fmla="*/ 2507386 h 4188974"/>
                <a:gd name="connsiteX3" fmla="*/ 1999467 w 2670982"/>
                <a:gd name="connsiteY3" fmla="*/ 2241915 h 4188974"/>
                <a:gd name="connsiteX4" fmla="*/ 2589403 w 2670982"/>
                <a:gd name="connsiteY4" fmla="*/ 1769967 h 4188974"/>
                <a:gd name="connsiteX5" fmla="*/ 2618900 w 2670982"/>
                <a:gd name="connsiteY5" fmla="*/ 1121038 h 4188974"/>
                <a:gd name="connsiteX6" fmla="*/ 2146951 w 2670982"/>
                <a:gd name="connsiteY6" fmla="*/ 265632 h 4188974"/>
                <a:gd name="connsiteX7" fmla="*/ 406642 w 2670982"/>
                <a:gd name="connsiteY7" fmla="*/ 59154 h 4188974"/>
                <a:gd name="connsiteX8" fmla="*/ 82177 w 2670982"/>
                <a:gd name="connsiteY8" fmla="*/ 1209528 h 4188974"/>
                <a:gd name="connsiteX9" fmla="*/ 23184 w 2670982"/>
                <a:gd name="connsiteY9" fmla="*/ 3244806 h 4188974"/>
                <a:gd name="connsiteX10" fmla="*/ 406642 w 2670982"/>
                <a:gd name="connsiteY10" fmla="*/ 4188703 h 41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982" h="4188974">
                  <a:moveTo>
                    <a:pt x="406642" y="4188703"/>
                  </a:moveTo>
                  <a:cubicBezTo>
                    <a:pt x="652448" y="4203451"/>
                    <a:pt x="1316125" y="3613515"/>
                    <a:pt x="1498022" y="3333296"/>
                  </a:cubicBezTo>
                  <a:cubicBezTo>
                    <a:pt x="1679919" y="3053077"/>
                    <a:pt x="1414448" y="2689283"/>
                    <a:pt x="1498022" y="2507386"/>
                  </a:cubicBezTo>
                  <a:cubicBezTo>
                    <a:pt x="1581596" y="2325489"/>
                    <a:pt x="1817570" y="2364818"/>
                    <a:pt x="1999467" y="2241915"/>
                  </a:cubicBezTo>
                  <a:cubicBezTo>
                    <a:pt x="2181364" y="2119012"/>
                    <a:pt x="2486164" y="1956780"/>
                    <a:pt x="2589403" y="1769967"/>
                  </a:cubicBezTo>
                  <a:cubicBezTo>
                    <a:pt x="2692642" y="1583154"/>
                    <a:pt x="2692642" y="1371760"/>
                    <a:pt x="2618900" y="1121038"/>
                  </a:cubicBezTo>
                  <a:cubicBezTo>
                    <a:pt x="2545158" y="870316"/>
                    <a:pt x="2515661" y="442613"/>
                    <a:pt x="2146951" y="265632"/>
                  </a:cubicBezTo>
                  <a:cubicBezTo>
                    <a:pt x="1778241" y="88651"/>
                    <a:pt x="750771" y="-98162"/>
                    <a:pt x="406642" y="59154"/>
                  </a:cubicBezTo>
                  <a:cubicBezTo>
                    <a:pt x="62513" y="216470"/>
                    <a:pt x="146087" y="678586"/>
                    <a:pt x="82177" y="1209528"/>
                  </a:cubicBezTo>
                  <a:cubicBezTo>
                    <a:pt x="18267" y="1740470"/>
                    <a:pt x="-30893" y="2748277"/>
                    <a:pt x="23184" y="3244806"/>
                  </a:cubicBezTo>
                  <a:cubicBezTo>
                    <a:pt x="77261" y="3741335"/>
                    <a:pt x="160836" y="4173955"/>
                    <a:pt x="406642" y="418870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D1253EBF-85A6-41F5-BC3E-FE331B021C23}"/>
                </a:ext>
              </a:extLst>
            </p:cNvPr>
            <p:cNvSpPr/>
            <p:nvPr userDrawn="1"/>
          </p:nvSpPr>
          <p:spPr>
            <a:xfrm>
              <a:off x="9586452" y="-825910"/>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 name="组合 9">
              <a:extLst>
                <a:ext uri="{FF2B5EF4-FFF2-40B4-BE49-F238E27FC236}">
                  <a16:creationId xmlns:a16="http://schemas.microsoft.com/office/drawing/2014/main" id="{769E07E8-FE80-4B06-B842-0C6C724D9EC5}"/>
                </a:ext>
              </a:extLst>
            </p:cNvPr>
            <p:cNvGrpSpPr/>
            <p:nvPr userDrawn="1"/>
          </p:nvGrpSpPr>
          <p:grpSpPr>
            <a:xfrm>
              <a:off x="10857025" y="2366769"/>
              <a:ext cx="2715828" cy="2715828"/>
              <a:chOff x="10026779" y="-1014266"/>
              <a:chExt cx="2715828" cy="2715828"/>
            </a:xfrm>
          </p:grpSpPr>
          <p:grpSp>
            <p:nvGrpSpPr>
              <p:cNvPr id="11" name="组合 10">
                <a:extLst>
                  <a:ext uri="{FF2B5EF4-FFF2-40B4-BE49-F238E27FC236}">
                    <a16:creationId xmlns:a16="http://schemas.microsoft.com/office/drawing/2014/main" id="{D79AD6AC-1EC3-415E-9CD3-061717B0FBC2}"/>
                  </a:ext>
                </a:extLst>
              </p:cNvPr>
              <p:cNvGrpSpPr/>
              <p:nvPr/>
            </p:nvGrpSpPr>
            <p:grpSpPr>
              <a:xfrm>
                <a:off x="10321746" y="-719299"/>
                <a:ext cx="2125894" cy="2125894"/>
                <a:chOff x="10471355" y="-569690"/>
                <a:chExt cx="1826675" cy="1826675"/>
              </a:xfrm>
            </p:grpSpPr>
            <p:sp>
              <p:nvSpPr>
                <p:cNvPr id="15" name="椭圆 14">
                  <a:extLst>
                    <a:ext uri="{FF2B5EF4-FFF2-40B4-BE49-F238E27FC236}">
                      <a16:creationId xmlns:a16="http://schemas.microsoft.com/office/drawing/2014/main" id="{4483E339-FBBE-47CD-A3C0-9EE21640448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椭圆 15">
                  <a:extLst>
                    <a:ext uri="{FF2B5EF4-FFF2-40B4-BE49-F238E27FC236}">
                      <a16:creationId xmlns:a16="http://schemas.microsoft.com/office/drawing/2014/main" id="{4F696E41-EC56-4AED-B84F-B5BFA69EFEA5}"/>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2" name="组合 11">
                <a:extLst>
                  <a:ext uri="{FF2B5EF4-FFF2-40B4-BE49-F238E27FC236}">
                    <a16:creationId xmlns:a16="http://schemas.microsoft.com/office/drawing/2014/main" id="{AA572662-2F65-4CC1-A583-E13BD321987D}"/>
                  </a:ext>
                </a:extLst>
              </p:cNvPr>
              <p:cNvGrpSpPr/>
              <p:nvPr/>
            </p:nvGrpSpPr>
            <p:grpSpPr>
              <a:xfrm>
                <a:off x="10026779" y="-1014266"/>
                <a:ext cx="2715828" cy="2715828"/>
                <a:chOff x="10026779" y="-1014266"/>
                <a:chExt cx="2715828" cy="2715828"/>
              </a:xfrm>
            </p:grpSpPr>
            <p:sp>
              <p:nvSpPr>
                <p:cNvPr id="13" name="椭圆 12">
                  <a:extLst>
                    <a:ext uri="{FF2B5EF4-FFF2-40B4-BE49-F238E27FC236}">
                      <a16:creationId xmlns:a16="http://schemas.microsoft.com/office/drawing/2014/main" id="{74358F1A-AC98-43C5-9807-D0541B93210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椭圆 13">
                  <a:extLst>
                    <a:ext uri="{FF2B5EF4-FFF2-40B4-BE49-F238E27FC236}">
                      <a16:creationId xmlns:a16="http://schemas.microsoft.com/office/drawing/2014/main" id="{9852CBD1-5089-4F60-AB0A-968D3EE2EEEA}"/>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17" name="图片 16">
              <a:extLst>
                <a:ext uri="{FF2B5EF4-FFF2-40B4-BE49-F238E27FC236}">
                  <a16:creationId xmlns:a16="http://schemas.microsoft.com/office/drawing/2014/main" id="{2A0DE95C-49CD-49B5-BF97-943A7B715ECF}"/>
                </a:ext>
              </a:extLst>
            </p:cNvPr>
            <p:cNvPicPr>
              <a:picLocks noChangeAspect="1"/>
            </p:cNvPicPr>
            <p:nvPr userDrawn="1"/>
          </p:nvPicPr>
          <p:blipFill>
            <a:blip r:embed="rId2">
              <a:biLevel thresh="50000"/>
            </a:blip>
            <a:stretch>
              <a:fillRect/>
            </a:stretch>
          </p:blipFill>
          <p:spPr>
            <a:xfrm rot="17232933">
              <a:off x="-458755" y="3885854"/>
              <a:ext cx="1639966" cy="2036240"/>
            </a:xfrm>
            <a:prstGeom prst="rect">
              <a:avLst/>
            </a:prstGeom>
          </p:spPr>
        </p:pic>
      </p:grpSp>
      <p:sp>
        <p:nvSpPr>
          <p:cNvPr id="18" name="椭圆 17">
            <a:extLst>
              <a:ext uri="{FF2B5EF4-FFF2-40B4-BE49-F238E27FC236}">
                <a16:creationId xmlns:a16="http://schemas.microsoft.com/office/drawing/2014/main" id="{A5BE97A0-A257-410F-B28F-9AE67E5A5036}"/>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9" name="组合 18">
            <a:extLst>
              <a:ext uri="{FF2B5EF4-FFF2-40B4-BE49-F238E27FC236}">
                <a16:creationId xmlns:a16="http://schemas.microsoft.com/office/drawing/2014/main" id="{7C4332EB-C93B-44A7-83AF-B79268D0E7E0}"/>
              </a:ext>
            </a:extLst>
          </p:cNvPr>
          <p:cNvGrpSpPr/>
          <p:nvPr userDrawn="1"/>
        </p:nvGrpSpPr>
        <p:grpSpPr>
          <a:xfrm>
            <a:off x="1052018" y="5597804"/>
            <a:ext cx="9782088" cy="503640"/>
            <a:chOff x="1052018" y="5635904"/>
            <a:chExt cx="9782088" cy="503640"/>
          </a:xfrm>
        </p:grpSpPr>
        <p:sp>
          <p:nvSpPr>
            <p:cNvPr id="20" name="矩形: 圆角 19">
              <a:extLst>
                <a:ext uri="{FF2B5EF4-FFF2-40B4-BE49-F238E27FC236}">
                  <a16:creationId xmlns:a16="http://schemas.microsoft.com/office/drawing/2014/main" id="{0BA175E7-2366-44B7-8050-A026D7FDAA4D}"/>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1" name="矩形: 圆角 20">
              <a:extLst>
                <a:ext uri="{FF2B5EF4-FFF2-40B4-BE49-F238E27FC236}">
                  <a16:creationId xmlns:a16="http://schemas.microsoft.com/office/drawing/2014/main" id="{570F64C3-B93A-400F-AB19-2871B5C7A0B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2" name="矩形: 圆角 21">
              <a:extLst>
                <a:ext uri="{FF2B5EF4-FFF2-40B4-BE49-F238E27FC236}">
                  <a16:creationId xmlns:a16="http://schemas.microsoft.com/office/drawing/2014/main" id="{10152E3C-E15A-4B6E-8208-CBCA7E0BA2D4}"/>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3" name="矩形: 圆角 22">
              <a:extLst>
                <a:ext uri="{FF2B5EF4-FFF2-40B4-BE49-F238E27FC236}">
                  <a16:creationId xmlns:a16="http://schemas.microsoft.com/office/drawing/2014/main" id="{8364735E-E2D2-4EF8-9A6F-C81E293E0971}"/>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4" name="矩形: 圆角 23">
              <a:extLst>
                <a:ext uri="{FF2B5EF4-FFF2-40B4-BE49-F238E27FC236}">
                  <a16:creationId xmlns:a16="http://schemas.microsoft.com/office/drawing/2014/main" id="{5E7B16E2-7C2E-4EC7-8F36-0F545FD48BC6}"/>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5" name="矩形 24">
              <a:extLst>
                <a:ext uri="{FF2B5EF4-FFF2-40B4-BE49-F238E27FC236}">
                  <a16:creationId xmlns:a16="http://schemas.microsoft.com/office/drawing/2014/main" id="{D5AB7EA4-87B1-4BEF-8F8B-C592772AD59E}"/>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6" name="矩形 25">
              <a:extLst>
                <a:ext uri="{FF2B5EF4-FFF2-40B4-BE49-F238E27FC236}">
                  <a16:creationId xmlns:a16="http://schemas.microsoft.com/office/drawing/2014/main" id="{1586776D-5A29-4CBB-8A9E-A6BC5904422D}"/>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7" name="矩形 26">
              <a:extLst>
                <a:ext uri="{FF2B5EF4-FFF2-40B4-BE49-F238E27FC236}">
                  <a16:creationId xmlns:a16="http://schemas.microsoft.com/office/drawing/2014/main" id="{8AEC2FBE-7F0C-4CF4-8CD4-87C86ECD9FA4}"/>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8" name="矩形 27">
              <a:extLst>
                <a:ext uri="{FF2B5EF4-FFF2-40B4-BE49-F238E27FC236}">
                  <a16:creationId xmlns:a16="http://schemas.microsoft.com/office/drawing/2014/main" id="{ECBC1B2F-505C-4AF1-9385-A7D72E2AA024}"/>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9" name="矩形 28">
              <a:extLst>
                <a:ext uri="{FF2B5EF4-FFF2-40B4-BE49-F238E27FC236}">
                  <a16:creationId xmlns:a16="http://schemas.microsoft.com/office/drawing/2014/main" id="{606BC01F-5BD1-419B-8601-0F76C659A3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23527833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8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8606AF9-E7BF-4376-8C2A-356C477F7F5B}"/>
              </a:ext>
            </a:extLst>
          </p:cNvPr>
          <p:cNvGrpSpPr/>
          <p:nvPr userDrawn="1"/>
        </p:nvGrpSpPr>
        <p:grpSpPr>
          <a:xfrm flipH="1">
            <a:off x="-2028462" y="-1041486"/>
            <a:ext cx="14909846" cy="8940972"/>
            <a:chOff x="-847362" y="-915584"/>
            <a:chExt cx="14909846" cy="8940972"/>
          </a:xfrm>
        </p:grpSpPr>
        <p:sp>
          <p:nvSpPr>
            <p:cNvPr id="32" name="任意多边形: 形状 31">
              <a:extLst>
                <a:ext uri="{FF2B5EF4-FFF2-40B4-BE49-F238E27FC236}">
                  <a16:creationId xmlns:a16="http://schemas.microsoft.com/office/drawing/2014/main" id="{CBAF3BBF-AB00-454C-9E08-C536ADF31F2D}"/>
                </a:ext>
              </a:extLst>
            </p:cNvPr>
            <p:cNvSpPr/>
            <p:nvPr userDrawn="1"/>
          </p:nvSpPr>
          <p:spPr>
            <a:xfrm>
              <a:off x="-594654" y="-821572"/>
              <a:ext cx="3632945" cy="2907419"/>
            </a:xfrm>
            <a:custGeom>
              <a:avLst/>
              <a:gdLst>
                <a:gd name="connsiteX0" fmla="*/ 63712 w 3632945"/>
                <a:gd name="connsiteY0" fmla="*/ 2797856 h 2907419"/>
                <a:gd name="connsiteX1" fmla="*/ 771635 w 3632945"/>
                <a:gd name="connsiteY1" fmla="*/ 2738862 h 2907419"/>
                <a:gd name="connsiteX2" fmla="*/ 1096099 w 3632945"/>
                <a:gd name="connsiteY2" fmla="*/ 1765469 h 2907419"/>
                <a:gd name="connsiteX3" fmla="*/ 1774525 w 3632945"/>
                <a:gd name="connsiteY3" fmla="*/ 1883456 h 2907419"/>
                <a:gd name="connsiteX4" fmla="*/ 2423454 w 3632945"/>
                <a:gd name="connsiteY4" fmla="*/ 1499998 h 2907419"/>
                <a:gd name="connsiteX5" fmla="*/ 2865906 w 3632945"/>
                <a:gd name="connsiteY5" fmla="*/ 1264024 h 2907419"/>
                <a:gd name="connsiteX6" fmla="*/ 3367351 w 3632945"/>
                <a:gd name="connsiteY6" fmla="*/ 1264024 h 2907419"/>
                <a:gd name="connsiteX7" fmla="*/ 3632822 w 3632945"/>
                <a:gd name="connsiteY7" fmla="*/ 821572 h 2907419"/>
                <a:gd name="connsiteX8" fmla="*/ 3337854 w 3632945"/>
                <a:gd name="connsiteY8" fmla="*/ 379120 h 2907419"/>
                <a:gd name="connsiteX9" fmla="*/ 2305467 w 3632945"/>
                <a:gd name="connsiteY9" fmla="*/ 172643 h 2907419"/>
                <a:gd name="connsiteX10" fmla="*/ 1273080 w 3632945"/>
                <a:gd name="connsiteY10" fmla="*/ 113649 h 2907419"/>
                <a:gd name="connsiteX11" fmla="*/ 299686 w 3632945"/>
                <a:gd name="connsiteY11" fmla="*/ 113649 h 2907419"/>
                <a:gd name="connsiteX12" fmla="*/ 63712 w 3632945"/>
                <a:gd name="connsiteY12" fmla="*/ 1617985 h 2907419"/>
                <a:gd name="connsiteX13" fmla="*/ 63712 w 3632945"/>
                <a:gd name="connsiteY13" fmla="*/ 2797856 h 2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2945" h="2907419">
                  <a:moveTo>
                    <a:pt x="63712" y="2797856"/>
                  </a:moveTo>
                  <a:cubicBezTo>
                    <a:pt x="181699" y="2984669"/>
                    <a:pt x="599571" y="2910926"/>
                    <a:pt x="771635" y="2738862"/>
                  </a:cubicBezTo>
                  <a:cubicBezTo>
                    <a:pt x="943699" y="2566798"/>
                    <a:pt x="928951" y="1908037"/>
                    <a:pt x="1096099" y="1765469"/>
                  </a:cubicBezTo>
                  <a:cubicBezTo>
                    <a:pt x="1263247" y="1622901"/>
                    <a:pt x="1553299" y="1927701"/>
                    <a:pt x="1774525" y="1883456"/>
                  </a:cubicBezTo>
                  <a:cubicBezTo>
                    <a:pt x="1995751" y="1839211"/>
                    <a:pt x="2241557" y="1603237"/>
                    <a:pt x="2423454" y="1499998"/>
                  </a:cubicBezTo>
                  <a:cubicBezTo>
                    <a:pt x="2605351" y="1396759"/>
                    <a:pt x="2708590" y="1303353"/>
                    <a:pt x="2865906" y="1264024"/>
                  </a:cubicBezTo>
                  <a:cubicBezTo>
                    <a:pt x="3023222" y="1224695"/>
                    <a:pt x="3239532" y="1337766"/>
                    <a:pt x="3367351" y="1264024"/>
                  </a:cubicBezTo>
                  <a:cubicBezTo>
                    <a:pt x="3495170" y="1190282"/>
                    <a:pt x="3637738" y="969056"/>
                    <a:pt x="3632822" y="821572"/>
                  </a:cubicBezTo>
                  <a:cubicBezTo>
                    <a:pt x="3627906" y="674088"/>
                    <a:pt x="3559080" y="487275"/>
                    <a:pt x="3337854" y="379120"/>
                  </a:cubicBezTo>
                  <a:cubicBezTo>
                    <a:pt x="3116628" y="270965"/>
                    <a:pt x="2649596" y="216888"/>
                    <a:pt x="2305467" y="172643"/>
                  </a:cubicBezTo>
                  <a:cubicBezTo>
                    <a:pt x="1961338" y="128398"/>
                    <a:pt x="1607377" y="123481"/>
                    <a:pt x="1273080" y="113649"/>
                  </a:cubicBezTo>
                  <a:cubicBezTo>
                    <a:pt x="938783" y="103817"/>
                    <a:pt x="501247" y="-137074"/>
                    <a:pt x="299686" y="113649"/>
                  </a:cubicBezTo>
                  <a:cubicBezTo>
                    <a:pt x="98125" y="364372"/>
                    <a:pt x="107957" y="1175533"/>
                    <a:pt x="63712" y="1617985"/>
                  </a:cubicBezTo>
                  <a:cubicBezTo>
                    <a:pt x="19467" y="2060437"/>
                    <a:pt x="-54275" y="2611043"/>
                    <a:pt x="63712" y="27978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D5CEE14A-7B5D-4A36-A21D-42278973F627}"/>
                </a:ext>
              </a:extLst>
            </p:cNvPr>
            <p:cNvSpPr/>
            <p:nvPr userDrawn="1"/>
          </p:nvSpPr>
          <p:spPr>
            <a:xfrm>
              <a:off x="7719549" y="5869110"/>
              <a:ext cx="5349640" cy="1490771"/>
            </a:xfrm>
            <a:custGeom>
              <a:avLst/>
              <a:gdLst>
                <a:gd name="connsiteX0" fmla="*/ 4787083 w 5349640"/>
                <a:gd name="connsiteY0" fmla="*/ 561187 h 1490771"/>
                <a:gd name="connsiteX1" fmla="*/ 4138154 w 5349640"/>
                <a:gd name="connsiteY1" fmla="*/ 748 h 1490771"/>
                <a:gd name="connsiteX2" fmla="*/ 3518722 w 5349640"/>
                <a:gd name="connsiteY2" fmla="*/ 443200 h 1490771"/>
                <a:gd name="connsiteX3" fmla="*/ 2486335 w 5349640"/>
                <a:gd name="connsiteY3" fmla="*/ 531690 h 1490771"/>
                <a:gd name="connsiteX4" fmla="*/ 1866903 w 5349640"/>
                <a:gd name="connsiteY4" fmla="*/ 443200 h 1490771"/>
                <a:gd name="connsiteX5" fmla="*/ 1660425 w 5349640"/>
                <a:gd name="connsiteY5" fmla="*/ 443200 h 1490771"/>
                <a:gd name="connsiteX6" fmla="*/ 981999 w 5349640"/>
                <a:gd name="connsiteY6" fmla="*/ 620180 h 1490771"/>
                <a:gd name="connsiteX7" fmla="*/ 8606 w 5349640"/>
                <a:gd name="connsiteY7" fmla="*/ 1121625 h 1490771"/>
                <a:gd name="connsiteX8" fmla="*/ 775522 w 5349640"/>
                <a:gd name="connsiteY8" fmla="*/ 1416593 h 1490771"/>
                <a:gd name="connsiteX9" fmla="*/ 4610103 w 5349640"/>
                <a:gd name="connsiteY9" fmla="*/ 1446090 h 1490771"/>
                <a:gd name="connsiteX10" fmla="*/ 5347522 w 5349640"/>
                <a:gd name="connsiteY10" fmla="*/ 1416593 h 1490771"/>
                <a:gd name="connsiteX11" fmla="*/ 4787083 w 5349640"/>
                <a:gd name="connsiteY11" fmla="*/ 561187 h 149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9640" h="1490771">
                  <a:moveTo>
                    <a:pt x="4787083" y="561187"/>
                  </a:moveTo>
                  <a:cubicBezTo>
                    <a:pt x="4585522" y="325213"/>
                    <a:pt x="4349548" y="20413"/>
                    <a:pt x="4138154" y="748"/>
                  </a:cubicBezTo>
                  <a:cubicBezTo>
                    <a:pt x="3926760" y="-18917"/>
                    <a:pt x="3794025" y="354710"/>
                    <a:pt x="3518722" y="443200"/>
                  </a:cubicBezTo>
                  <a:cubicBezTo>
                    <a:pt x="3243419" y="531690"/>
                    <a:pt x="2761638" y="531690"/>
                    <a:pt x="2486335" y="531690"/>
                  </a:cubicBezTo>
                  <a:cubicBezTo>
                    <a:pt x="2211032" y="531690"/>
                    <a:pt x="2004555" y="457948"/>
                    <a:pt x="1866903" y="443200"/>
                  </a:cubicBezTo>
                  <a:cubicBezTo>
                    <a:pt x="1729251" y="428452"/>
                    <a:pt x="1807909" y="413703"/>
                    <a:pt x="1660425" y="443200"/>
                  </a:cubicBezTo>
                  <a:cubicBezTo>
                    <a:pt x="1512941" y="472697"/>
                    <a:pt x="1257302" y="507109"/>
                    <a:pt x="981999" y="620180"/>
                  </a:cubicBezTo>
                  <a:cubicBezTo>
                    <a:pt x="706696" y="733251"/>
                    <a:pt x="43019" y="988890"/>
                    <a:pt x="8606" y="1121625"/>
                  </a:cubicBezTo>
                  <a:cubicBezTo>
                    <a:pt x="-25807" y="1254360"/>
                    <a:pt x="8606" y="1362516"/>
                    <a:pt x="775522" y="1416593"/>
                  </a:cubicBezTo>
                  <a:cubicBezTo>
                    <a:pt x="1542438" y="1470670"/>
                    <a:pt x="3848103" y="1446090"/>
                    <a:pt x="4610103" y="1446090"/>
                  </a:cubicBezTo>
                  <a:cubicBezTo>
                    <a:pt x="5372103" y="1446090"/>
                    <a:pt x="5313109" y="1564077"/>
                    <a:pt x="5347522" y="1416593"/>
                  </a:cubicBezTo>
                  <a:cubicBezTo>
                    <a:pt x="5381935" y="1269109"/>
                    <a:pt x="4988644" y="797161"/>
                    <a:pt x="4787083" y="5611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4" name="组合 33">
              <a:extLst>
                <a:ext uri="{FF2B5EF4-FFF2-40B4-BE49-F238E27FC236}">
                  <a16:creationId xmlns:a16="http://schemas.microsoft.com/office/drawing/2014/main" id="{F494FC2D-B140-4A72-8CDB-8A4B482E1EC4}"/>
                </a:ext>
              </a:extLst>
            </p:cNvPr>
            <p:cNvGrpSpPr/>
            <p:nvPr userDrawn="1"/>
          </p:nvGrpSpPr>
          <p:grpSpPr>
            <a:xfrm>
              <a:off x="10305524" y="230911"/>
              <a:ext cx="3756960" cy="3756960"/>
              <a:chOff x="10026779" y="-1014266"/>
              <a:chExt cx="2715828" cy="2715828"/>
            </a:xfrm>
          </p:grpSpPr>
          <p:grpSp>
            <p:nvGrpSpPr>
              <p:cNvPr id="35" name="组合 34">
                <a:extLst>
                  <a:ext uri="{FF2B5EF4-FFF2-40B4-BE49-F238E27FC236}">
                    <a16:creationId xmlns:a16="http://schemas.microsoft.com/office/drawing/2014/main" id="{B2842A1B-9387-472B-8196-114ECCC59B6B}"/>
                  </a:ext>
                </a:extLst>
              </p:cNvPr>
              <p:cNvGrpSpPr/>
              <p:nvPr/>
            </p:nvGrpSpPr>
            <p:grpSpPr>
              <a:xfrm>
                <a:off x="10321746" y="-719299"/>
                <a:ext cx="2125894" cy="2125894"/>
                <a:chOff x="10471355" y="-569690"/>
                <a:chExt cx="1826675" cy="1826675"/>
              </a:xfrm>
            </p:grpSpPr>
            <p:sp>
              <p:nvSpPr>
                <p:cNvPr id="39" name="椭圆 38">
                  <a:extLst>
                    <a:ext uri="{FF2B5EF4-FFF2-40B4-BE49-F238E27FC236}">
                      <a16:creationId xmlns:a16="http://schemas.microsoft.com/office/drawing/2014/main" id="{48D3F8E6-FA17-4102-A6E9-DEB4A421DA82}"/>
                    </a:ext>
                  </a:extLst>
                </p:cNvPr>
                <p:cNvSpPr/>
                <p:nvPr/>
              </p:nvSpPr>
              <p:spPr>
                <a:xfrm>
                  <a:off x="10471355" y="-569690"/>
                  <a:ext cx="1826675" cy="182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椭圆 39">
                  <a:extLst>
                    <a:ext uri="{FF2B5EF4-FFF2-40B4-BE49-F238E27FC236}">
                      <a16:creationId xmlns:a16="http://schemas.microsoft.com/office/drawing/2014/main" id="{A6EF57A1-19B3-4F9E-B655-D767D4709EA3}"/>
                    </a:ext>
                  </a:extLst>
                </p:cNvPr>
                <p:cNvSpPr/>
                <p:nvPr/>
              </p:nvSpPr>
              <p:spPr>
                <a:xfrm>
                  <a:off x="10624584" y="-416459"/>
                  <a:ext cx="1520219" cy="1520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6" name="组合 35">
                <a:extLst>
                  <a:ext uri="{FF2B5EF4-FFF2-40B4-BE49-F238E27FC236}">
                    <a16:creationId xmlns:a16="http://schemas.microsoft.com/office/drawing/2014/main" id="{493AFC74-9A84-475C-BF48-3F46C4525859}"/>
                  </a:ext>
                </a:extLst>
              </p:cNvPr>
              <p:cNvGrpSpPr/>
              <p:nvPr/>
            </p:nvGrpSpPr>
            <p:grpSpPr>
              <a:xfrm>
                <a:off x="10026779" y="-1014266"/>
                <a:ext cx="2715828" cy="2715828"/>
                <a:chOff x="10026779" y="-1014266"/>
                <a:chExt cx="2715828" cy="2715828"/>
              </a:xfrm>
            </p:grpSpPr>
            <p:sp>
              <p:nvSpPr>
                <p:cNvPr id="37" name="椭圆 36">
                  <a:extLst>
                    <a:ext uri="{FF2B5EF4-FFF2-40B4-BE49-F238E27FC236}">
                      <a16:creationId xmlns:a16="http://schemas.microsoft.com/office/drawing/2014/main" id="{44D65D58-1DD8-4604-A6B7-4D69114394F4}"/>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椭圆 37">
                  <a:extLst>
                    <a:ext uri="{FF2B5EF4-FFF2-40B4-BE49-F238E27FC236}">
                      <a16:creationId xmlns:a16="http://schemas.microsoft.com/office/drawing/2014/main" id="{6A2D38E5-1A84-4FE1-A9CA-A2934D8E3C65}"/>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1" name="椭圆 40">
              <a:extLst>
                <a:ext uri="{FF2B5EF4-FFF2-40B4-BE49-F238E27FC236}">
                  <a16:creationId xmlns:a16="http://schemas.microsoft.com/office/drawing/2014/main" id="{A909BB71-9DE8-4DC2-B47E-25BE9830FE2F}"/>
                </a:ext>
              </a:extLst>
            </p:cNvPr>
            <p:cNvSpPr/>
            <p:nvPr userDrawn="1"/>
          </p:nvSpPr>
          <p:spPr>
            <a:xfrm>
              <a:off x="6872748" y="-915584"/>
              <a:ext cx="1740310" cy="1740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2" name="组合 41">
              <a:extLst>
                <a:ext uri="{FF2B5EF4-FFF2-40B4-BE49-F238E27FC236}">
                  <a16:creationId xmlns:a16="http://schemas.microsoft.com/office/drawing/2014/main" id="{0844CD76-3F73-4D6B-9066-DFB1CB83DC7C}"/>
                </a:ext>
              </a:extLst>
            </p:cNvPr>
            <p:cNvGrpSpPr/>
            <p:nvPr userDrawn="1"/>
          </p:nvGrpSpPr>
          <p:grpSpPr>
            <a:xfrm>
              <a:off x="-847362" y="3712831"/>
              <a:ext cx="1694724" cy="4312557"/>
              <a:chOff x="1186546" y="8248650"/>
              <a:chExt cx="2391949" cy="6086782"/>
            </a:xfrm>
          </p:grpSpPr>
          <p:sp>
            <p:nvSpPr>
              <p:cNvPr id="43" name="矩形: 圆角 42">
                <a:extLst>
                  <a:ext uri="{FF2B5EF4-FFF2-40B4-BE49-F238E27FC236}">
                    <a16:creationId xmlns:a16="http://schemas.microsoft.com/office/drawing/2014/main" id="{ED0F72B1-343F-4663-997D-30E7EEA20688}"/>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矩形: 圆角 43">
                <a:extLst>
                  <a:ext uri="{FF2B5EF4-FFF2-40B4-BE49-F238E27FC236}">
                    <a16:creationId xmlns:a16="http://schemas.microsoft.com/office/drawing/2014/main" id="{58427FD2-620E-4BEC-8330-35FB64C409C2}"/>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5" name="矩形: 圆角 44">
                <a:extLst>
                  <a:ext uri="{FF2B5EF4-FFF2-40B4-BE49-F238E27FC236}">
                    <a16:creationId xmlns:a16="http://schemas.microsoft.com/office/drawing/2014/main" id="{EBC631DE-7D8F-462C-A316-BC66220C8ED7}"/>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6" name="矩形: 圆角 45">
                <a:extLst>
                  <a:ext uri="{FF2B5EF4-FFF2-40B4-BE49-F238E27FC236}">
                    <a16:creationId xmlns:a16="http://schemas.microsoft.com/office/drawing/2014/main" id="{B1C67F94-097C-4852-960C-BC3C07CEB6B1}"/>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43BA52D6-FCBA-4A79-A02C-AEBC111E956E}"/>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星形: 四角 47">
              <a:extLst>
                <a:ext uri="{FF2B5EF4-FFF2-40B4-BE49-F238E27FC236}">
                  <a16:creationId xmlns:a16="http://schemas.microsoft.com/office/drawing/2014/main" id="{9DA587DD-C978-4794-B6FC-81DE959AA879}"/>
                </a:ext>
              </a:extLst>
            </p:cNvPr>
            <p:cNvSpPr/>
            <p:nvPr userDrawn="1"/>
          </p:nvSpPr>
          <p:spPr>
            <a:xfrm>
              <a:off x="847362" y="235974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星形: 四角 48">
              <a:extLst>
                <a:ext uri="{FF2B5EF4-FFF2-40B4-BE49-F238E27FC236}">
                  <a16:creationId xmlns:a16="http://schemas.microsoft.com/office/drawing/2014/main" id="{9BFE9636-8579-4ED2-9AA2-3B0CA6790890}"/>
                </a:ext>
              </a:extLst>
            </p:cNvPr>
            <p:cNvSpPr/>
            <p:nvPr userDrawn="1"/>
          </p:nvSpPr>
          <p:spPr>
            <a:xfrm>
              <a:off x="3434028" y="58875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 name="星形: 四角 49">
              <a:extLst>
                <a:ext uri="{FF2B5EF4-FFF2-40B4-BE49-F238E27FC236}">
                  <a16:creationId xmlns:a16="http://schemas.microsoft.com/office/drawing/2014/main" id="{6063D771-1CA1-4D71-91CF-A4E4B7E3C0FD}"/>
                </a:ext>
              </a:extLst>
            </p:cNvPr>
            <p:cNvSpPr/>
            <p:nvPr userDrawn="1"/>
          </p:nvSpPr>
          <p:spPr>
            <a:xfrm>
              <a:off x="8636006" y="4772949"/>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 name="星形: 四角 50">
              <a:extLst>
                <a:ext uri="{FF2B5EF4-FFF2-40B4-BE49-F238E27FC236}">
                  <a16:creationId xmlns:a16="http://schemas.microsoft.com/office/drawing/2014/main" id="{07F9CECF-08C9-4CE7-8743-091E96F8EC40}"/>
                </a:ext>
              </a:extLst>
            </p:cNvPr>
            <p:cNvSpPr/>
            <p:nvPr userDrawn="1"/>
          </p:nvSpPr>
          <p:spPr>
            <a:xfrm>
              <a:off x="9519900" y="937184"/>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840505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33273738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9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grpSp>
        <p:nvGrpSpPr>
          <p:cNvPr id="7" name="组合 6">
            <a:extLst>
              <a:ext uri="{FF2B5EF4-FFF2-40B4-BE49-F238E27FC236}">
                <a16:creationId xmlns:a16="http://schemas.microsoft.com/office/drawing/2014/main" id="{F1A873F8-8441-4B1A-B866-14A046C30414}"/>
              </a:ext>
            </a:extLst>
          </p:cNvPr>
          <p:cNvGrpSpPr/>
          <p:nvPr userDrawn="1"/>
        </p:nvGrpSpPr>
        <p:grpSpPr>
          <a:xfrm>
            <a:off x="-1624447" y="-1587505"/>
            <a:ext cx="15870289" cy="10057988"/>
            <a:chOff x="-1624447" y="-1587505"/>
            <a:chExt cx="15870289" cy="10057988"/>
          </a:xfrm>
        </p:grpSpPr>
        <p:sp>
          <p:nvSpPr>
            <p:cNvPr id="25" name="任意多边形: 形状 24">
              <a:extLst>
                <a:ext uri="{FF2B5EF4-FFF2-40B4-BE49-F238E27FC236}">
                  <a16:creationId xmlns:a16="http://schemas.microsoft.com/office/drawing/2014/main" id="{F8B3FE6D-98F6-438D-B63A-4C0FD39D4F99}"/>
                </a:ext>
              </a:extLst>
            </p:cNvPr>
            <p:cNvSpPr/>
            <p:nvPr userDrawn="1"/>
          </p:nvSpPr>
          <p:spPr>
            <a:xfrm flipV="1">
              <a:off x="8997275" y="6101444"/>
              <a:ext cx="4428864" cy="2369039"/>
            </a:xfrm>
            <a:custGeom>
              <a:avLst/>
              <a:gdLst>
                <a:gd name="connsiteX0" fmla="*/ 11442 w 5983746"/>
                <a:gd name="connsiteY0" fmla="*/ 1366214 h 3200759"/>
                <a:gd name="connsiteX1" fmla="*/ 571881 w 5983746"/>
                <a:gd name="connsiteY1" fmla="*/ 2428098 h 3200759"/>
                <a:gd name="connsiteX2" fmla="*/ 1515778 w 5983746"/>
                <a:gd name="connsiteY2" fmla="*/ 2487091 h 3200759"/>
                <a:gd name="connsiteX3" fmla="*/ 2105713 w 5983746"/>
                <a:gd name="connsiteY3" fmla="*/ 2457595 h 3200759"/>
                <a:gd name="connsiteX4" fmla="*/ 2400681 w 5983746"/>
                <a:gd name="connsiteY4" fmla="*/ 2929543 h 3200759"/>
                <a:gd name="connsiteX5" fmla="*/ 3226591 w 5983746"/>
                <a:gd name="connsiteY5" fmla="*/ 2929543 h 3200759"/>
                <a:gd name="connsiteX6" fmla="*/ 4023003 w 5983746"/>
                <a:gd name="connsiteY6" fmla="*/ 2605079 h 3200759"/>
                <a:gd name="connsiteX7" fmla="*/ 4288474 w 5983746"/>
                <a:gd name="connsiteY7" fmla="*/ 2929543 h 3200759"/>
                <a:gd name="connsiteX8" fmla="*/ 4524449 w 5983746"/>
                <a:gd name="connsiteY8" fmla="*/ 3165517 h 3200759"/>
                <a:gd name="connsiteX9" fmla="*/ 4760423 w 5983746"/>
                <a:gd name="connsiteY9" fmla="*/ 3165517 h 3200759"/>
                <a:gd name="connsiteX10" fmla="*/ 5969791 w 5983746"/>
                <a:gd name="connsiteY10" fmla="*/ 2841053 h 3200759"/>
                <a:gd name="connsiteX11" fmla="*/ 5320861 w 5983746"/>
                <a:gd name="connsiteY11" fmla="*/ 1130240 h 3200759"/>
                <a:gd name="connsiteX12" fmla="*/ 3875520 w 5983746"/>
                <a:gd name="connsiteY12" fmla="*/ 97853 h 3200759"/>
                <a:gd name="connsiteX13" fmla="*/ 1073326 w 5983746"/>
                <a:gd name="connsiteY13" fmla="*/ 186343 h 3200759"/>
                <a:gd name="connsiteX14" fmla="*/ 11442 w 5983746"/>
                <a:gd name="connsiteY14" fmla="*/ 1366214 h 320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3746" h="3200759">
                  <a:moveTo>
                    <a:pt x="11442" y="1366214"/>
                  </a:moveTo>
                  <a:cubicBezTo>
                    <a:pt x="-72132" y="1739840"/>
                    <a:pt x="321158" y="2241285"/>
                    <a:pt x="571881" y="2428098"/>
                  </a:cubicBezTo>
                  <a:cubicBezTo>
                    <a:pt x="822604" y="2614911"/>
                    <a:pt x="1260139" y="2482175"/>
                    <a:pt x="1515778" y="2487091"/>
                  </a:cubicBezTo>
                  <a:cubicBezTo>
                    <a:pt x="1771417" y="2492007"/>
                    <a:pt x="1958229" y="2383853"/>
                    <a:pt x="2105713" y="2457595"/>
                  </a:cubicBezTo>
                  <a:cubicBezTo>
                    <a:pt x="2253197" y="2531337"/>
                    <a:pt x="2213868" y="2850885"/>
                    <a:pt x="2400681" y="2929543"/>
                  </a:cubicBezTo>
                  <a:cubicBezTo>
                    <a:pt x="2587494" y="3008201"/>
                    <a:pt x="2956204" y="2983620"/>
                    <a:pt x="3226591" y="2929543"/>
                  </a:cubicBezTo>
                  <a:cubicBezTo>
                    <a:pt x="3496978" y="2875466"/>
                    <a:pt x="3846023" y="2605079"/>
                    <a:pt x="4023003" y="2605079"/>
                  </a:cubicBezTo>
                  <a:cubicBezTo>
                    <a:pt x="4199983" y="2605079"/>
                    <a:pt x="4204900" y="2836137"/>
                    <a:pt x="4288474" y="2929543"/>
                  </a:cubicBezTo>
                  <a:cubicBezTo>
                    <a:pt x="4372048" y="3022949"/>
                    <a:pt x="4445791" y="3126188"/>
                    <a:pt x="4524449" y="3165517"/>
                  </a:cubicBezTo>
                  <a:cubicBezTo>
                    <a:pt x="4603107" y="3204846"/>
                    <a:pt x="4519533" y="3219594"/>
                    <a:pt x="4760423" y="3165517"/>
                  </a:cubicBezTo>
                  <a:cubicBezTo>
                    <a:pt x="5001313" y="3111440"/>
                    <a:pt x="5876385" y="3180266"/>
                    <a:pt x="5969791" y="2841053"/>
                  </a:cubicBezTo>
                  <a:cubicBezTo>
                    <a:pt x="6063197" y="2501840"/>
                    <a:pt x="5669906" y="1587440"/>
                    <a:pt x="5320861" y="1130240"/>
                  </a:cubicBezTo>
                  <a:cubicBezTo>
                    <a:pt x="4971816" y="673040"/>
                    <a:pt x="4583443" y="255169"/>
                    <a:pt x="3875520" y="97853"/>
                  </a:cubicBezTo>
                  <a:cubicBezTo>
                    <a:pt x="3167598" y="-59463"/>
                    <a:pt x="1722255" y="-25050"/>
                    <a:pt x="1073326" y="186343"/>
                  </a:cubicBezTo>
                  <a:cubicBezTo>
                    <a:pt x="424397" y="397736"/>
                    <a:pt x="95016" y="992588"/>
                    <a:pt x="11442" y="1366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6" name="图片 25">
              <a:extLst>
                <a:ext uri="{FF2B5EF4-FFF2-40B4-BE49-F238E27FC236}">
                  <a16:creationId xmlns:a16="http://schemas.microsoft.com/office/drawing/2014/main" id="{785A0473-8D7F-47A8-9104-E455AA0EA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6229824" flipV="1">
              <a:off x="-289825" y="1530059"/>
              <a:ext cx="1405557" cy="1696058"/>
            </a:xfrm>
            <a:prstGeom prst="rect">
              <a:avLst/>
            </a:prstGeom>
          </p:spPr>
        </p:pic>
        <p:pic>
          <p:nvPicPr>
            <p:cNvPr id="27" name="图片 26">
              <a:extLst>
                <a:ext uri="{FF2B5EF4-FFF2-40B4-BE49-F238E27FC236}">
                  <a16:creationId xmlns:a16="http://schemas.microsoft.com/office/drawing/2014/main" id="{E37900CC-9E67-4E9A-9FC9-4CB69C1A54A7}"/>
                </a:ext>
              </a:extLst>
            </p:cNvPr>
            <p:cNvPicPr>
              <a:picLocks noChangeAspect="1"/>
            </p:cNvPicPr>
            <p:nvPr userDrawn="1"/>
          </p:nvPicPr>
          <p:blipFill>
            <a:blip r:embed="rId3">
              <a:biLevel thresh="75000"/>
            </a:blip>
            <a:stretch>
              <a:fillRect/>
            </a:stretch>
          </p:blipFill>
          <p:spPr>
            <a:xfrm flipV="1">
              <a:off x="925738" y="4051224"/>
              <a:ext cx="1316956" cy="1629123"/>
            </a:xfrm>
            <a:prstGeom prst="rect">
              <a:avLst/>
            </a:prstGeom>
          </p:spPr>
        </p:pic>
        <p:grpSp>
          <p:nvGrpSpPr>
            <p:cNvPr id="28" name="组合 27">
              <a:extLst>
                <a:ext uri="{FF2B5EF4-FFF2-40B4-BE49-F238E27FC236}">
                  <a16:creationId xmlns:a16="http://schemas.microsoft.com/office/drawing/2014/main" id="{79C237C7-57B9-49C0-8D85-5F1111729962}"/>
                </a:ext>
              </a:extLst>
            </p:cNvPr>
            <p:cNvGrpSpPr/>
            <p:nvPr userDrawn="1"/>
          </p:nvGrpSpPr>
          <p:grpSpPr>
            <a:xfrm flipV="1">
              <a:off x="-1624447" y="-1587505"/>
              <a:ext cx="2715828" cy="2715828"/>
              <a:chOff x="10026779" y="-1014266"/>
              <a:chExt cx="2715828" cy="2715828"/>
            </a:xfrm>
          </p:grpSpPr>
          <p:sp>
            <p:nvSpPr>
              <p:cNvPr id="29" name="椭圆 28">
                <a:extLst>
                  <a:ext uri="{FF2B5EF4-FFF2-40B4-BE49-F238E27FC236}">
                    <a16:creationId xmlns:a16="http://schemas.microsoft.com/office/drawing/2014/main" id="{77F6C7C0-4B39-4353-9964-625E1736255E}"/>
                  </a:ext>
                </a:extLst>
              </p:cNvPr>
              <p:cNvSpPr/>
              <p:nvPr/>
            </p:nvSpPr>
            <p:spPr>
              <a:xfrm>
                <a:off x="10321746" y="-719299"/>
                <a:ext cx="2125894" cy="21258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0" name="组合 29">
                <a:extLst>
                  <a:ext uri="{FF2B5EF4-FFF2-40B4-BE49-F238E27FC236}">
                    <a16:creationId xmlns:a16="http://schemas.microsoft.com/office/drawing/2014/main" id="{2C250F4A-C1E9-4A1E-9D92-FD1732AABD06}"/>
                  </a:ext>
                </a:extLst>
              </p:cNvPr>
              <p:cNvGrpSpPr/>
              <p:nvPr/>
            </p:nvGrpSpPr>
            <p:grpSpPr>
              <a:xfrm>
                <a:off x="10026779" y="-1014266"/>
                <a:ext cx="2715828" cy="2715828"/>
                <a:chOff x="10026779" y="-1014266"/>
                <a:chExt cx="2715828" cy="2715828"/>
              </a:xfrm>
            </p:grpSpPr>
            <p:sp>
              <p:nvSpPr>
                <p:cNvPr id="31" name="椭圆 30">
                  <a:extLst>
                    <a:ext uri="{FF2B5EF4-FFF2-40B4-BE49-F238E27FC236}">
                      <a16:creationId xmlns:a16="http://schemas.microsoft.com/office/drawing/2014/main" id="{94754C0F-06ED-4C8F-8E06-3C9FCF9E9C4E}"/>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31">
                  <a:extLst>
                    <a:ext uri="{FF2B5EF4-FFF2-40B4-BE49-F238E27FC236}">
                      <a16:creationId xmlns:a16="http://schemas.microsoft.com/office/drawing/2014/main" id="{69D0039A-A426-44FC-B392-608771CEACC1}"/>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3" name="组合 32">
              <a:extLst>
                <a:ext uri="{FF2B5EF4-FFF2-40B4-BE49-F238E27FC236}">
                  <a16:creationId xmlns:a16="http://schemas.microsoft.com/office/drawing/2014/main" id="{3A6E2789-9E4C-40E1-92F1-0BA78A545BB7}"/>
                </a:ext>
              </a:extLst>
            </p:cNvPr>
            <p:cNvGrpSpPr/>
            <p:nvPr userDrawn="1"/>
          </p:nvGrpSpPr>
          <p:grpSpPr>
            <a:xfrm rot="5400000" flipV="1">
              <a:off x="11242202" y="-1897156"/>
              <a:ext cx="1694724" cy="4312557"/>
              <a:chOff x="1186546" y="8248650"/>
              <a:chExt cx="2391949" cy="6086782"/>
            </a:xfrm>
          </p:grpSpPr>
          <p:sp>
            <p:nvSpPr>
              <p:cNvPr id="34" name="矩形: 圆角 33">
                <a:extLst>
                  <a:ext uri="{FF2B5EF4-FFF2-40B4-BE49-F238E27FC236}">
                    <a16:creationId xmlns:a16="http://schemas.microsoft.com/office/drawing/2014/main" id="{6F795684-D271-466D-B23C-8D15271DC2EA}"/>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矩形: 圆角 34">
                <a:extLst>
                  <a:ext uri="{FF2B5EF4-FFF2-40B4-BE49-F238E27FC236}">
                    <a16:creationId xmlns:a16="http://schemas.microsoft.com/office/drawing/2014/main" id="{6A549BEF-5A7F-4B8E-99E6-39C0B8B1CB2F}"/>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6" name="矩形: 圆角 35">
                <a:extLst>
                  <a:ext uri="{FF2B5EF4-FFF2-40B4-BE49-F238E27FC236}">
                    <a16:creationId xmlns:a16="http://schemas.microsoft.com/office/drawing/2014/main" id="{7FCE7B0B-EC8E-4323-8F00-82BB0D55A173}"/>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7" name="矩形: 圆角 36">
                <a:extLst>
                  <a:ext uri="{FF2B5EF4-FFF2-40B4-BE49-F238E27FC236}">
                    <a16:creationId xmlns:a16="http://schemas.microsoft.com/office/drawing/2014/main" id="{47148E67-EFCD-4BC7-8844-838C1FE074D4}"/>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8" name="矩形: 圆角 37">
                <a:extLst>
                  <a:ext uri="{FF2B5EF4-FFF2-40B4-BE49-F238E27FC236}">
                    <a16:creationId xmlns:a16="http://schemas.microsoft.com/office/drawing/2014/main" id="{62C7167B-5736-40BF-9A99-8FFF4E2CCF79}"/>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9" name="椭圆 38">
              <a:extLst>
                <a:ext uri="{FF2B5EF4-FFF2-40B4-BE49-F238E27FC236}">
                  <a16:creationId xmlns:a16="http://schemas.microsoft.com/office/drawing/2014/main" id="{2D0579AE-F7DB-4623-9A03-1950E4124C6B}"/>
                </a:ext>
              </a:extLst>
            </p:cNvPr>
            <p:cNvSpPr/>
            <p:nvPr userDrawn="1"/>
          </p:nvSpPr>
          <p:spPr>
            <a:xfrm flipV="1">
              <a:off x="11242202" y="2430120"/>
              <a:ext cx="515770" cy="5157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星形: 四角 39">
              <a:extLst>
                <a:ext uri="{FF2B5EF4-FFF2-40B4-BE49-F238E27FC236}">
                  <a16:creationId xmlns:a16="http://schemas.microsoft.com/office/drawing/2014/main" id="{F33C83A0-6092-4AFE-8737-BCE99A4DD576}"/>
                </a:ext>
              </a:extLst>
            </p:cNvPr>
            <p:cNvSpPr/>
            <p:nvPr userDrawn="1"/>
          </p:nvSpPr>
          <p:spPr>
            <a:xfrm flipV="1">
              <a:off x="1091381" y="833356"/>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星形: 四角 40">
              <a:extLst>
                <a:ext uri="{FF2B5EF4-FFF2-40B4-BE49-F238E27FC236}">
                  <a16:creationId xmlns:a16="http://schemas.microsoft.com/office/drawing/2014/main" id="{12EF94F8-5306-4DAD-A2E8-8F195390BD94}"/>
                </a:ext>
              </a:extLst>
            </p:cNvPr>
            <p:cNvSpPr/>
            <p:nvPr userDrawn="1"/>
          </p:nvSpPr>
          <p:spPr>
            <a:xfrm flipV="1">
              <a:off x="10718135" y="3255099"/>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4262652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0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6FE0C5D-1F32-4316-AFBE-C3652C8E1B75}"/>
              </a:ext>
            </a:extLst>
          </p:cNvPr>
          <p:cNvGrpSpPr/>
          <p:nvPr userDrawn="1"/>
        </p:nvGrpSpPr>
        <p:grpSpPr>
          <a:xfrm flipH="1">
            <a:off x="-1271759" y="-933235"/>
            <a:ext cx="14821673" cy="7791235"/>
            <a:chOff x="-1271759" y="-933235"/>
            <a:chExt cx="14821673" cy="7791235"/>
          </a:xfrm>
        </p:grpSpPr>
        <p:grpSp>
          <p:nvGrpSpPr>
            <p:cNvPr id="25" name="组合 24">
              <a:extLst>
                <a:ext uri="{FF2B5EF4-FFF2-40B4-BE49-F238E27FC236}">
                  <a16:creationId xmlns:a16="http://schemas.microsoft.com/office/drawing/2014/main" id="{0DBEFB35-4BDC-4101-AFE4-3EAD47581F96}"/>
                </a:ext>
              </a:extLst>
            </p:cNvPr>
            <p:cNvGrpSpPr/>
            <p:nvPr userDrawn="1"/>
          </p:nvGrpSpPr>
          <p:grpSpPr>
            <a:xfrm>
              <a:off x="10834086" y="4142172"/>
              <a:ext cx="2715828" cy="2715828"/>
              <a:chOff x="10026779" y="-1014266"/>
              <a:chExt cx="2715828" cy="2715828"/>
            </a:xfrm>
          </p:grpSpPr>
          <p:sp>
            <p:nvSpPr>
              <p:cNvPr id="26" name="椭圆 25">
                <a:extLst>
                  <a:ext uri="{FF2B5EF4-FFF2-40B4-BE49-F238E27FC236}">
                    <a16:creationId xmlns:a16="http://schemas.microsoft.com/office/drawing/2014/main" id="{D2D8D22C-4D28-41DA-9F30-4A98A2CD041F}"/>
                  </a:ext>
                </a:extLst>
              </p:cNvPr>
              <p:cNvSpPr/>
              <p:nvPr/>
            </p:nvSpPr>
            <p:spPr>
              <a:xfrm>
                <a:off x="10321746" y="-719299"/>
                <a:ext cx="2125894" cy="21258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C2BF822F-7FB4-4EF5-952D-B9044E0DD90D}"/>
                  </a:ext>
                </a:extLst>
              </p:cNvPr>
              <p:cNvGrpSpPr/>
              <p:nvPr/>
            </p:nvGrpSpPr>
            <p:grpSpPr>
              <a:xfrm>
                <a:off x="10026779" y="-1014266"/>
                <a:ext cx="2715828" cy="2715828"/>
                <a:chOff x="10026779" y="-1014266"/>
                <a:chExt cx="2715828" cy="2715828"/>
              </a:xfrm>
            </p:grpSpPr>
            <p:sp>
              <p:nvSpPr>
                <p:cNvPr id="28" name="椭圆 27">
                  <a:extLst>
                    <a:ext uri="{FF2B5EF4-FFF2-40B4-BE49-F238E27FC236}">
                      <a16:creationId xmlns:a16="http://schemas.microsoft.com/office/drawing/2014/main" id="{36F63FA7-0637-44CB-8FE0-DD21F290B1A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7A2BB361-185E-43AE-975D-9F4318BA125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30" name="椭圆 29">
              <a:extLst>
                <a:ext uri="{FF2B5EF4-FFF2-40B4-BE49-F238E27FC236}">
                  <a16:creationId xmlns:a16="http://schemas.microsoft.com/office/drawing/2014/main" id="{B7A765F8-6B44-497D-A1F5-3A947DDDFD5B}"/>
                </a:ext>
              </a:extLst>
            </p:cNvPr>
            <p:cNvSpPr/>
            <p:nvPr userDrawn="1"/>
          </p:nvSpPr>
          <p:spPr>
            <a:xfrm>
              <a:off x="-589935" y="4630994"/>
              <a:ext cx="1386348" cy="1386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1" name="图片 30">
              <a:extLst>
                <a:ext uri="{FF2B5EF4-FFF2-40B4-BE49-F238E27FC236}">
                  <a16:creationId xmlns:a16="http://schemas.microsoft.com/office/drawing/2014/main" id="{580E4086-624D-4087-B0B9-49D820E53634}"/>
                </a:ext>
              </a:extLst>
            </p:cNvPr>
            <p:cNvPicPr>
              <a:picLocks noChangeAspect="1"/>
            </p:cNvPicPr>
            <p:nvPr userDrawn="1"/>
          </p:nvPicPr>
          <p:blipFill>
            <a:blip r:embed="rId2">
              <a:biLevel thresh="75000"/>
            </a:blip>
            <a:stretch>
              <a:fillRect/>
            </a:stretch>
          </p:blipFill>
          <p:spPr>
            <a:xfrm>
              <a:off x="-653516" y="3085521"/>
              <a:ext cx="2715828" cy="2715828"/>
            </a:xfrm>
            <a:prstGeom prst="rect">
              <a:avLst/>
            </a:prstGeom>
          </p:spPr>
        </p:pic>
        <p:sp>
          <p:nvSpPr>
            <p:cNvPr id="32" name="任意多边形: 形状 31">
              <a:extLst>
                <a:ext uri="{FF2B5EF4-FFF2-40B4-BE49-F238E27FC236}">
                  <a16:creationId xmlns:a16="http://schemas.microsoft.com/office/drawing/2014/main" id="{978CD3E4-2436-4F19-A191-70C37DA67E5E}"/>
                </a:ext>
              </a:extLst>
            </p:cNvPr>
            <p:cNvSpPr/>
            <p:nvPr userDrawn="1"/>
          </p:nvSpPr>
          <p:spPr>
            <a:xfrm>
              <a:off x="-1271759" y="-933235"/>
              <a:ext cx="4162027" cy="2758675"/>
            </a:xfrm>
            <a:custGeom>
              <a:avLst/>
              <a:gdLst>
                <a:gd name="connsiteX0" fmla="*/ 1360249 w 4162027"/>
                <a:gd name="connsiteY0" fmla="*/ 2437570 h 2758675"/>
                <a:gd name="connsiteX1" fmla="*/ 1950185 w 4162027"/>
                <a:gd name="connsiteY1" fmla="*/ 2496564 h 2758675"/>
                <a:gd name="connsiteX2" fmla="*/ 2776094 w 4162027"/>
                <a:gd name="connsiteY2" fmla="*/ 1936125 h 2758675"/>
                <a:gd name="connsiteX3" fmla="*/ 3248043 w 4162027"/>
                <a:gd name="connsiteY3" fmla="*/ 1965622 h 2758675"/>
                <a:gd name="connsiteX4" fmla="*/ 3749488 w 4162027"/>
                <a:gd name="connsiteY4" fmla="*/ 1847635 h 2758675"/>
                <a:gd name="connsiteX5" fmla="*/ 3867475 w 4162027"/>
                <a:gd name="connsiteY5" fmla="*/ 1375687 h 2758675"/>
                <a:gd name="connsiteX6" fmla="*/ 4103449 w 4162027"/>
                <a:gd name="connsiteY6" fmla="*/ 874241 h 2758675"/>
                <a:gd name="connsiteX7" fmla="*/ 2658107 w 4162027"/>
                <a:gd name="connsiteY7" fmla="*/ 402293 h 2758675"/>
                <a:gd name="connsiteX8" fmla="*/ 1419243 w 4162027"/>
                <a:gd name="connsiteY8" fmla="*/ 166319 h 2758675"/>
                <a:gd name="connsiteX9" fmla="*/ 593333 w 4162027"/>
                <a:gd name="connsiteY9" fmla="*/ 107325 h 2758675"/>
                <a:gd name="connsiteX10" fmla="*/ 3398 w 4162027"/>
                <a:gd name="connsiteY10" fmla="*/ 1670654 h 2758675"/>
                <a:gd name="connsiteX11" fmla="*/ 858804 w 4162027"/>
                <a:gd name="connsiteY11" fmla="*/ 2673545 h 2758675"/>
                <a:gd name="connsiteX12" fmla="*/ 1065282 w 4162027"/>
                <a:gd name="connsiteY12" fmla="*/ 2673545 h 2758675"/>
                <a:gd name="connsiteX13" fmla="*/ 1360249 w 4162027"/>
                <a:gd name="connsiteY13" fmla="*/ 2437570 h 27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2027" h="2758675">
                  <a:moveTo>
                    <a:pt x="1360249" y="2437570"/>
                  </a:moveTo>
                  <a:cubicBezTo>
                    <a:pt x="1507733" y="2408073"/>
                    <a:pt x="1714211" y="2580138"/>
                    <a:pt x="1950185" y="2496564"/>
                  </a:cubicBezTo>
                  <a:cubicBezTo>
                    <a:pt x="2186159" y="2412990"/>
                    <a:pt x="2559784" y="2024615"/>
                    <a:pt x="2776094" y="1936125"/>
                  </a:cubicBezTo>
                  <a:cubicBezTo>
                    <a:pt x="2992404" y="1847635"/>
                    <a:pt x="3085811" y="1980370"/>
                    <a:pt x="3248043" y="1965622"/>
                  </a:cubicBezTo>
                  <a:cubicBezTo>
                    <a:pt x="3410275" y="1950874"/>
                    <a:pt x="3646249" y="1945957"/>
                    <a:pt x="3749488" y="1847635"/>
                  </a:cubicBezTo>
                  <a:cubicBezTo>
                    <a:pt x="3852727" y="1749313"/>
                    <a:pt x="3808482" y="1537919"/>
                    <a:pt x="3867475" y="1375687"/>
                  </a:cubicBezTo>
                  <a:cubicBezTo>
                    <a:pt x="3926469" y="1213455"/>
                    <a:pt x="4305010" y="1036473"/>
                    <a:pt x="4103449" y="874241"/>
                  </a:cubicBezTo>
                  <a:cubicBezTo>
                    <a:pt x="3901888" y="712009"/>
                    <a:pt x="3105475" y="520280"/>
                    <a:pt x="2658107" y="402293"/>
                  </a:cubicBezTo>
                  <a:cubicBezTo>
                    <a:pt x="2210739" y="284306"/>
                    <a:pt x="1763372" y="215480"/>
                    <a:pt x="1419243" y="166319"/>
                  </a:cubicBezTo>
                  <a:cubicBezTo>
                    <a:pt x="1075114" y="117158"/>
                    <a:pt x="829307" y="-143397"/>
                    <a:pt x="593333" y="107325"/>
                  </a:cubicBezTo>
                  <a:cubicBezTo>
                    <a:pt x="357359" y="358047"/>
                    <a:pt x="-40847" y="1242951"/>
                    <a:pt x="3398" y="1670654"/>
                  </a:cubicBezTo>
                  <a:cubicBezTo>
                    <a:pt x="47643" y="2098357"/>
                    <a:pt x="681823" y="2506397"/>
                    <a:pt x="858804" y="2673545"/>
                  </a:cubicBezTo>
                  <a:cubicBezTo>
                    <a:pt x="1035785" y="2840693"/>
                    <a:pt x="976792" y="2717790"/>
                    <a:pt x="1065282" y="2673545"/>
                  </a:cubicBezTo>
                  <a:cubicBezTo>
                    <a:pt x="1153772" y="2629300"/>
                    <a:pt x="1212765" y="2467067"/>
                    <a:pt x="1360249" y="24375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F93A894-AEAE-4011-9B72-CEE111B5DFAF}"/>
                </a:ext>
              </a:extLst>
            </p:cNvPr>
            <p:cNvGrpSpPr/>
            <p:nvPr userDrawn="1"/>
          </p:nvGrpSpPr>
          <p:grpSpPr>
            <a:xfrm>
              <a:off x="10733601" y="-466659"/>
              <a:ext cx="2715828" cy="2715828"/>
              <a:chOff x="10026779" y="-1014266"/>
              <a:chExt cx="2715828" cy="2715828"/>
            </a:xfrm>
          </p:grpSpPr>
          <p:grpSp>
            <p:nvGrpSpPr>
              <p:cNvPr id="34" name="组合 33">
                <a:extLst>
                  <a:ext uri="{FF2B5EF4-FFF2-40B4-BE49-F238E27FC236}">
                    <a16:creationId xmlns:a16="http://schemas.microsoft.com/office/drawing/2014/main" id="{20904F54-2D4B-44D3-B635-2A8ED2219508}"/>
                  </a:ext>
                </a:extLst>
              </p:cNvPr>
              <p:cNvGrpSpPr/>
              <p:nvPr/>
            </p:nvGrpSpPr>
            <p:grpSpPr>
              <a:xfrm>
                <a:off x="10321746" y="-719299"/>
                <a:ext cx="2125894" cy="2125894"/>
                <a:chOff x="10471355" y="-569690"/>
                <a:chExt cx="1826675" cy="1826675"/>
              </a:xfrm>
            </p:grpSpPr>
            <p:sp>
              <p:nvSpPr>
                <p:cNvPr id="38" name="椭圆 37">
                  <a:extLst>
                    <a:ext uri="{FF2B5EF4-FFF2-40B4-BE49-F238E27FC236}">
                      <a16:creationId xmlns:a16="http://schemas.microsoft.com/office/drawing/2014/main" id="{FF344327-A8AB-466D-B07A-2496CB0C2E6F}"/>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椭圆 38">
                  <a:extLst>
                    <a:ext uri="{FF2B5EF4-FFF2-40B4-BE49-F238E27FC236}">
                      <a16:creationId xmlns:a16="http://schemas.microsoft.com/office/drawing/2014/main" id="{8D6896EC-0CE2-4D5A-B4E9-FCFF7FAEF75D}"/>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5" name="组合 34">
                <a:extLst>
                  <a:ext uri="{FF2B5EF4-FFF2-40B4-BE49-F238E27FC236}">
                    <a16:creationId xmlns:a16="http://schemas.microsoft.com/office/drawing/2014/main" id="{DB13FD80-9244-4AFD-87C0-6C7B8BC7C23F}"/>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1F40FBA3-3B59-47A3-B22B-7E612F0BD06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0E9883A4-6EFE-4C33-A469-7312B7C83FF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40" name="组合 39">
              <a:extLst>
                <a:ext uri="{FF2B5EF4-FFF2-40B4-BE49-F238E27FC236}">
                  <a16:creationId xmlns:a16="http://schemas.microsoft.com/office/drawing/2014/main" id="{83092E50-D4AA-4749-9912-3BDAE2A9B273}"/>
                </a:ext>
              </a:extLst>
            </p:cNvPr>
            <p:cNvGrpSpPr/>
            <p:nvPr userDrawn="1"/>
          </p:nvGrpSpPr>
          <p:grpSpPr>
            <a:xfrm>
              <a:off x="4675342" y="-588864"/>
              <a:ext cx="1289469" cy="1781362"/>
              <a:chOff x="31559" y="-497740"/>
              <a:chExt cx="1289469" cy="1781362"/>
            </a:xfrm>
          </p:grpSpPr>
          <p:pic>
            <p:nvPicPr>
              <p:cNvPr id="41" name="图片 40">
                <a:extLst>
                  <a:ext uri="{FF2B5EF4-FFF2-40B4-BE49-F238E27FC236}">
                    <a16:creationId xmlns:a16="http://schemas.microsoft.com/office/drawing/2014/main" id="{C01520CD-FA6D-41F5-80CC-F0BE932F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42" name="任意多边形: 形状 41">
                <a:extLst>
                  <a:ext uri="{FF2B5EF4-FFF2-40B4-BE49-F238E27FC236}">
                    <a16:creationId xmlns:a16="http://schemas.microsoft.com/office/drawing/2014/main" id="{2FC52DC8-5373-41AE-8654-D307695AE28A}"/>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3" name="图片 42">
              <a:extLst>
                <a:ext uri="{FF2B5EF4-FFF2-40B4-BE49-F238E27FC236}">
                  <a16:creationId xmlns:a16="http://schemas.microsoft.com/office/drawing/2014/main" id="{E7B7DE85-F55A-430E-A5F8-CEA7E5899307}"/>
                </a:ext>
              </a:extLst>
            </p:cNvPr>
            <p:cNvPicPr>
              <a:picLocks noChangeAspect="1"/>
            </p:cNvPicPr>
            <p:nvPr userDrawn="1"/>
          </p:nvPicPr>
          <p:blipFill>
            <a:blip r:embed="rId4">
              <a:biLevel thresh="75000"/>
            </a:blip>
            <a:stretch>
              <a:fillRect/>
            </a:stretch>
          </p:blipFill>
          <p:spPr>
            <a:xfrm flipH="1">
              <a:off x="9564961" y="3813220"/>
              <a:ext cx="2200847" cy="219475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24687501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1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2CE13E-D194-4EF4-BC0B-CF2F5133AE27}"/>
              </a:ext>
            </a:extLst>
          </p:cNvPr>
          <p:cNvGrpSpPr/>
          <p:nvPr userDrawn="1"/>
        </p:nvGrpSpPr>
        <p:grpSpPr>
          <a:xfrm flipH="1">
            <a:off x="-1171344" y="-1943829"/>
            <a:ext cx="15000351" cy="7859025"/>
            <a:chOff x="-1704744" y="-1943829"/>
            <a:chExt cx="15000351" cy="7859025"/>
          </a:xfrm>
        </p:grpSpPr>
        <p:grpSp>
          <p:nvGrpSpPr>
            <p:cNvPr id="25" name="组合 24">
              <a:extLst>
                <a:ext uri="{FF2B5EF4-FFF2-40B4-BE49-F238E27FC236}">
                  <a16:creationId xmlns:a16="http://schemas.microsoft.com/office/drawing/2014/main" id="{1BF46AD6-F698-4B73-A839-4BA5EAD339B0}"/>
                </a:ext>
              </a:extLst>
            </p:cNvPr>
            <p:cNvGrpSpPr/>
            <p:nvPr userDrawn="1"/>
          </p:nvGrpSpPr>
          <p:grpSpPr>
            <a:xfrm>
              <a:off x="191752" y="-1943829"/>
              <a:ext cx="1694724" cy="4312557"/>
              <a:chOff x="1186546" y="8248650"/>
              <a:chExt cx="2391949" cy="6086782"/>
            </a:xfrm>
          </p:grpSpPr>
          <p:sp>
            <p:nvSpPr>
              <p:cNvPr id="26" name="矩形: 圆角 25">
                <a:extLst>
                  <a:ext uri="{FF2B5EF4-FFF2-40B4-BE49-F238E27FC236}">
                    <a16:creationId xmlns:a16="http://schemas.microsoft.com/office/drawing/2014/main" id="{68FD6110-F129-4F6E-B8EA-E8F14D8252FA}"/>
                  </a:ext>
                </a:extLst>
              </p:cNvPr>
              <p:cNvSpPr/>
              <p:nvPr/>
            </p:nvSpPr>
            <p:spPr>
              <a:xfrm>
                <a:off x="1186546" y="8248650"/>
                <a:ext cx="2391949" cy="60867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矩形: 圆角 26">
                <a:extLst>
                  <a:ext uri="{FF2B5EF4-FFF2-40B4-BE49-F238E27FC236}">
                    <a16:creationId xmlns:a16="http://schemas.microsoft.com/office/drawing/2014/main" id="{43DA2183-179D-486E-B9B1-9AF0A25EE538}"/>
                  </a:ext>
                </a:extLst>
              </p:cNvPr>
              <p:cNvSpPr/>
              <p:nvPr/>
            </p:nvSpPr>
            <p:spPr>
              <a:xfrm>
                <a:off x="1429200" y="8472489"/>
                <a:ext cx="1906641" cy="563910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8" name="矩形: 圆角 27">
                <a:extLst>
                  <a:ext uri="{FF2B5EF4-FFF2-40B4-BE49-F238E27FC236}">
                    <a16:creationId xmlns:a16="http://schemas.microsoft.com/office/drawing/2014/main" id="{EC97F0FD-3D8C-4664-BA3F-307B162D323E}"/>
                  </a:ext>
                </a:extLst>
              </p:cNvPr>
              <p:cNvSpPr/>
              <p:nvPr/>
            </p:nvSpPr>
            <p:spPr>
              <a:xfrm>
                <a:off x="1671854" y="8696325"/>
                <a:ext cx="1421333" cy="5191432"/>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9" name="矩形: 圆角 28">
                <a:extLst>
                  <a:ext uri="{FF2B5EF4-FFF2-40B4-BE49-F238E27FC236}">
                    <a16:creationId xmlns:a16="http://schemas.microsoft.com/office/drawing/2014/main" id="{8D2EDDB9-9A3B-4282-9EA8-146DCEFC1210}"/>
                  </a:ext>
                </a:extLst>
              </p:cNvPr>
              <p:cNvSpPr/>
              <p:nvPr/>
            </p:nvSpPr>
            <p:spPr>
              <a:xfrm>
                <a:off x="1914508" y="8920164"/>
                <a:ext cx="936026" cy="474375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0" name="矩形: 圆角 29">
                <a:extLst>
                  <a:ext uri="{FF2B5EF4-FFF2-40B4-BE49-F238E27FC236}">
                    <a16:creationId xmlns:a16="http://schemas.microsoft.com/office/drawing/2014/main" id="{F44CF459-CE4B-4E23-8755-F5BAE8C30462}"/>
                  </a:ext>
                </a:extLst>
              </p:cNvPr>
              <p:cNvSpPr/>
              <p:nvPr/>
            </p:nvSpPr>
            <p:spPr>
              <a:xfrm>
                <a:off x="2157162" y="9144000"/>
                <a:ext cx="450718" cy="42960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1" name="椭圆 30">
              <a:extLst>
                <a:ext uri="{FF2B5EF4-FFF2-40B4-BE49-F238E27FC236}">
                  <a16:creationId xmlns:a16="http://schemas.microsoft.com/office/drawing/2014/main" id="{87DA969C-5A8D-4FF1-A41B-27B07F110902}"/>
                </a:ext>
              </a:extLst>
            </p:cNvPr>
            <p:cNvSpPr/>
            <p:nvPr userDrawn="1"/>
          </p:nvSpPr>
          <p:spPr>
            <a:xfrm>
              <a:off x="1919715" y="-738793"/>
              <a:ext cx="1477585" cy="147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任意多边形: 形状 31">
              <a:extLst>
                <a:ext uri="{FF2B5EF4-FFF2-40B4-BE49-F238E27FC236}">
                  <a16:creationId xmlns:a16="http://schemas.microsoft.com/office/drawing/2014/main" id="{61004A2B-4F02-45B2-8042-B98ECB9653B5}"/>
                </a:ext>
              </a:extLst>
            </p:cNvPr>
            <p:cNvSpPr/>
            <p:nvPr userDrawn="1"/>
          </p:nvSpPr>
          <p:spPr>
            <a:xfrm>
              <a:off x="9583344" y="-1736913"/>
              <a:ext cx="3712263" cy="4579036"/>
            </a:xfrm>
            <a:custGeom>
              <a:avLst/>
              <a:gdLst>
                <a:gd name="connsiteX0" fmla="*/ 327572 w 3712263"/>
                <a:gd name="connsiteY0" fmla="*/ 1530436 h 4579036"/>
                <a:gd name="connsiteX1" fmla="*/ 593043 w 3712263"/>
                <a:gd name="connsiteY1" fmla="*/ 2415339 h 4579036"/>
                <a:gd name="connsiteX2" fmla="*/ 888011 w 3712263"/>
                <a:gd name="connsiteY2" fmla="*/ 2474332 h 4579036"/>
                <a:gd name="connsiteX3" fmla="*/ 976501 w 3712263"/>
                <a:gd name="connsiteY3" fmla="*/ 3152758 h 4579036"/>
                <a:gd name="connsiteX4" fmla="*/ 1566437 w 3712263"/>
                <a:gd name="connsiteY4" fmla="*/ 3270745 h 4579036"/>
                <a:gd name="connsiteX5" fmla="*/ 1802411 w 3712263"/>
                <a:gd name="connsiteY5" fmla="*/ 3270745 h 4579036"/>
                <a:gd name="connsiteX6" fmla="*/ 1890901 w 3712263"/>
                <a:gd name="connsiteY6" fmla="*/ 3595210 h 4579036"/>
                <a:gd name="connsiteX7" fmla="*/ 2392346 w 3712263"/>
                <a:gd name="connsiteY7" fmla="*/ 4037661 h 4579036"/>
                <a:gd name="connsiteX8" fmla="*/ 2598824 w 3712263"/>
                <a:gd name="connsiteY8" fmla="*/ 4391623 h 4579036"/>
                <a:gd name="connsiteX9" fmla="*/ 3011779 w 3712263"/>
                <a:gd name="connsiteY9" fmla="*/ 4480113 h 4579036"/>
                <a:gd name="connsiteX10" fmla="*/ 3660708 w 3712263"/>
                <a:gd name="connsiteY10" fmla="*/ 2975778 h 4579036"/>
                <a:gd name="connsiteX11" fmla="*/ 3424733 w 3712263"/>
                <a:gd name="connsiteY11" fmla="*/ 1028990 h 4579036"/>
                <a:gd name="connsiteX12" fmla="*/ 1477946 w 3712263"/>
                <a:gd name="connsiteY12" fmla="*/ 26100 h 4579036"/>
                <a:gd name="connsiteX13" fmla="*/ 504553 w 3712263"/>
                <a:gd name="connsiteY13" fmla="*/ 321068 h 4579036"/>
                <a:gd name="connsiteX14" fmla="*/ 3108 w 3712263"/>
                <a:gd name="connsiteY14" fmla="*/ 616036 h 4579036"/>
                <a:gd name="connsiteX15" fmla="*/ 327572 w 3712263"/>
                <a:gd name="connsiteY15" fmla="*/ 1530436 h 45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2263" h="4579036">
                  <a:moveTo>
                    <a:pt x="327572" y="1530436"/>
                  </a:moveTo>
                  <a:cubicBezTo>
                    <a:pt x="425894" y="1830320"/>
                    <a:pt x="499637" y="2258023"/>
                    <a:pt x="593043" y="2415339"/>
                  </a:cubicBezTo>
                  <a:cubicBezTo>
                    <a:pt x="686449" y="2572655"/>
                    <a:pt x="824101" y="2351429"/>
                    <a:pt x="888011" y="2474332"/>
                  </a:cubicBezTo>
                  <a:cubicBezTo>
                    <a:pt x="951921" y="2597235"/>
                    <a:pt x="863430" y="3020023"/>
                    <a:pt x="976501" y="3152758"/>
                  </a:cubicBezTo>
                  <a:cubicBezTo>
                    <a:pt x="1089572" y="3285493"/>
                    <a:pt x="1428785" y="3251081"/>
                    <a:pt x="1566437" y="3270745"/>
                  </a:cubicBezTo>
                  <a:cubicBezTo>
                    <a:pt x="1704089" y="3290409"/>
                    <a:pt x="1748334" y="3216668"/>
                    <a:pt x="1802411" y="3270745"/>
                  </a:cubicBezTo>
                  <a:cubicBezTo>
                    <a:pt x="1856488" y="3324822"/>
                    <a:pt x="1792579" y="3467391"/>
                    <a:pt x="1890901" y="3595210"/>
                  </a:cubicBezTo>
                  <a:cubicBezTo>
                    <a:pt x="1989224" y="3723029"/>
                    <a:pt x="2274359" y="3904926"/>
                    <a:pt x="2392346" y="4037661"/>
                  </a:cubicBezTo>
                  <a:cubicBezTo>
                    <a:pt x="2510333" y="4170396"/>
                    <a:pt x="2495585" y="4317881"/>
                    <a:pt x="2598824" y="4391623"/>
                  </a:cubicBezTo>
                  <a:cubicBezTo>
                    <a:pt x="2702063" y="4465365"/>
                    <a:pt x="2834798" y="4716087"/>
                    <a:pt x="3011779" y="4480113"/>
                  </a:cubicBezTo>
                  <a:cubicBezTo>
                    <a:pt x="3188760" y="4244139"/>
                    <a:pt x="3591882" y="3550965"/>
                    <a:pt x="3660708" y="2975778"/>
                  </a:cubicBezTo>
                  <a:cubicBezTo>
                    <a:pt x="3729534" y="2400591"/>
                    <a:pt x="3788527" y="1520603"/>
                    <a:pt x="3424733" y="1028990"/>
                  </a:cubicBezTo>
                  <a:cubicBezTo>
                    <a:pt x="3060939" y="537377"/>
                    <a:pt x="1964643" y="144087"/>
                    <a:pt x="1477946" y="26100"/>
                  </a:cubicBezTo>
                  <a:cubicBezTo>
                    <a:pt x="991249" y="-91887"/>
                    <a:pt x="750359" y="222745"/>
                    <a:pt x="504553" y="321068"/>
                  </a:cubicBezTo>
                  <a:cubicBezTo>
                    <a:pt x="258747" y="419391"/>
                    <a:pt x="37521" y="419391"/>
                    <a:pt x="3108" y="616036"/>
                  </a:cubicBezTo>
                  <a:cubicBezTo>
                    <a:pt x="-31305" y="812681"/>
                    <a:pt x="229250" y="1230552"/>
                    <a:pt x="327572" y="15304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DE0785E-EABD-4709-AB1F-DEC736328000}"/>
                </a:ext>
              </a:extLst>
            </p:cNvPr>
            <p:cNvGrpSpPr/>
            <p:nvPr userDrawn="1"/>
          </p:nvGrpSpPr>
          <p:grpSpPr>
            <a:xfrm>
              <a:off x="-1704744" y="3159844"/>
              <a:ext cx="2715828" cy="2715828"/>
              <a:chOff x="10026779" y="-1014266"/>
              <a:chExt cx="2715828" cy="2715828"/>
            </a:xfrm>
          </p:grpSpPr>
          <p:sp>
            <p:nvSpPr>
              <p:cNvPr id="34" name="椭圆 33">
                <a:extLst>
                  <a:ext uri="{FF2B5EF4-FFF2-40B4-BE49-F238E27FC236}">
                    <a16:creationId xmlns:a16="http://schemas.microsoft.com/office/drawing/2014/main" id="{12F5F4E7-C27C-4604-8610-647C5DE77040}"/>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5" name="组合 34">
                <a:extLst>
                  <a:ext uri="{FF2B5EF4-FFF2-40B4-BE49-F238E27FC236}">
                    <a16:creationId xmlns:a16="http://schemas.microsoft.com/office/drawing/2014/main" id="{9E4B354C-28EE-43A7-9569-3626EE66B773}"/>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85CB698F-E116-44FA-AAF6-9D021AAF6B1F}"/>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A47D7EC5-CC7C-4022-941C-3DCC22A10FC4}"/>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8" name="组合 37">
              <a:extLst>
                <a:ext uri="{FF2B5EF4-FFF2-40B4-BE49-F238E27FC236}">
                  <a16:creationId xmlns:a16="http://schemas.microsoft.com/office/drawing/2014/main" id="{95968DF1-0AC2-4B8D-867C-63F1F9D8CF9D}"/>
                </a:ext>
              </a:extLst>
            </p:cNvPr>
            <p:cNvGrpSpPr/>
            <p:nvPr userDrawn="1"/>
          </p:nvGrpSpPr>
          <p:grpSpPr>
            <a:xfrm>
              <a:off x="10243688" y="3634241"/>
              <a:ext cx="1424387" cy="1457925"/>
              <a:chOff x="21300624" y="6858000"/>
              <a:chExt cx="2485776" cy="2544305"/>
            </a:xfrm>
          </p:grpSpPr>
          <p:sp>
            <p:nvSpPr>
              <p:cNvPr id="39" name="任意多边形: 形状 38">
                <a:extLst>
                  <a:ext uri="{FF2B5EF4-FFF2-40B4-BE49-F238E27FC236}">
                    <a16:creationId xmlns:a16="http://schemas.microsoft.com/office/drawing/2014/main" id="{52CB71BE-C25F-46D6-8F0F-4AEF7394B58E}"/>
                  </a:ext>
                </a:extLst>
              </p:cNvPr>
              <p:cNvSpPr/>
              <p:nvPr/>
            </p:nvSpPr>
            <p:spPr>
              <a:xfrm>
                <a:off x="21300624" y="685800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8625135E-C63B-4B7F-80FE-5A592C133F88}"/>
                  </a:ext>
                </a:extLst>
              </p:cNvPr>
              <p:cNvSpPr/>
              <p:nvPr/>
            </p:nvSpPr>
            <p:spPr>
              <a:xfrm>
                <a:off x="21300624" y="828596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1" name="图片 40">
              <a:extLst>
                <a:ext uri="{FF2B5EF4-FFF2-40B4-BE49-F238E27FC236}">
                  <a16:creationId xmlns:a16="http://schemas.microsoft.com/office/drawing/2014/main" id="{9C5CD446-BA8D-40E9-A930-69D61621EA2A}"/>
                </a:ext>
              </a:extLst>
            </p:cNvPr>
            <p:cNvPicPr>
              <a:picLocks noChangeAspect="1"/>
            </p:cNvPicPr>
            <p:nvPr userDrawn="1"/>
          </p:nvPicPr>
          <p:blipFill>
            <a:blip r:embed="rId2">
              <a:biLevel thresh="75000"/>
            </a:blip>
            <a:stretch>
              <a:fillRect/>
            </a:stretch>
          </p:blipFill>
          <p:spPr>
            <a:xfrm>
              <a:off x="9712129" y="2586036"/>
              <a:ext cx="2200847" cy="2194750"/>
            </a:xfrm>
            <a:prstGeom prst="rect">
              <a:avLst/>
            </a:prstGeom>
          </p:spPr>
        </p:pic>
        <p:pic>
          <p:nvPicPr>
            <p:cNvPr id="42" name="图片 41">
              <a:extLst>
                <a:ext uri="{FF2B5EF4-FFF2-40B4-BE49-F238E27FC236}">
                  <a16:creationId xmlns:a16="http://schemas.microsoft.com/office/drawing/2014/main" id="{312BDDE6-669B-4B3A-9635-EB087D24BB1C}"/>
                </a:ext>
              </a:extLst>
            </p:cNvPr>
            <p:cNvPicPr>
              <a:picLocks noChangeAspect="1"/>
            </p:cNvPicPr>
            <p:nvPr userDrawn="1"/>
          </p:nvPicPr>
          <p:blipFill>
            <a:blip r:embed="rId3">
              <a:biLevel thresh="75000"/>
            </a:blip>
            <a:stretch>
              <a:fillRect/>
            </a:stretch>
          </p:blipFill>
          <p:spPr>
            <a:xfrm rot="14130791">
              <a:off x="-606505" y="4074045"/>
              <a:ext cx="1646063" cy="203624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18105132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2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723353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3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4469547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4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E1D87254-0D09-4621-B116-E97B09CCAADE}"/>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1792957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5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268025B8-7470-4212-929A-6AB5DB143FFC}"/>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9776847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6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9C0B99B5-7A88-40EE-B9E0-7AADE365C9C9}"/>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8695831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7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31A5DDEA-30C5-4871-BCEC-EDC5CB5DF406}"/>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124973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8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EF9631DE-0260-4B5E-A2C6-BDAB17CE2F5B}"/>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267613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795270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空白21-12">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684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空白21-12">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4EE4045C-403D-46CB-9174-B0F10B9F441A}"/>
              </a:ext>
            </a:extLst>
          </p:cNvPr>
          <p:cNvGrpSpPr/>
          <p:nvPr userDrawn="1"/>
        </p:nvGrpSpPr>
        <p:grpSpPr>
          <a:xfrm>
            <a:off x="-2521106" y="-1199942"/>
            <a:ext cx="15076812" cy="9617454"/>
            <a:chOff x="-2521106" y="-1199942"/>
            <a:chExt cx="15076812" cy="9617454"/>
          </a:xfrm>
        </p:grpSpPr>
        <p:sp>
          <p:nvSpPr>
            <p:cNvPr id="2" name="椭圆 1">
              <a:extLst>
                <a:ext uri="{FF2B5EF4-FFF2-40B4-BE49-F238E27FC236}">
                  <a16:creationId xmlns:a16="http://schemas.microsoft.com/office/drawing/2014/main" id="{FAE78F0C-4DAF-41D4-AE20-A7BA0B70CC9D}"/>
                </a:ext>
              </a:extLst>
            </p:cNvPr>
            <p:cNvSpPr/>
            <p:nvPr userDrawn="1"/>
          </p:nvSpPr>
          <p:spPr>
            <a:xfrm>
              <a:off x="3838435" y="5138046"/>
              <a:ext cx="919516" cy="9195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椭圆 2">
              <a:extLst>
                <a:ext uri="{FF2B5EF4-FFF2-40B4-BE49-F238E27FC236}">
                  <a16:creationId xmlns:a16="http://schemas.microsoft.com/office/drawing/2014/main" id="{B2FE4835-0398-4DAE-9D97-0C30B13AD3B9}"/>
                </a:ext>
              </a:extLst>
            </p:cNvPr>
            <p:cNvSpPr/>
            <p:nvPr userDrawn="1"/>
          </p:nvSpPr>
          <p:spPr>
            <a:xfrm>
              <a:off x="9636947" y="1450288"/>
              <a:ext cx="688120" cy="6881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 name="组合 3">
              <a:extLst>
                <a:ext uri="{FF2B5EF4-FFF2-40B4-BE49-F238E27FC236}">
                  <a16:creationId xmlns:a16="http://schemas.microsoft.com/office/drawing/2014/main" id="{1EDD4893-7EB8-43F5-88B7-D0656F6E92DA}"/>
                </a:ext>
              </a:extLst>
            </p:cNvPr>
            <p:cNvGrpSpPr/>
            <p:nvPr userDrawn="1"/>
          </p:nvGrpSpPr>
          <p:grpSpPr>
            <a:xfrm>
              <a:off x="8310614" y="1550164"/>
              <a:ext cx="1854833" cy="3757672"/>
              <a:chOff x="9278011" y="1550164"/>
              <a:chExt cx="1854833" cy="3757672"/>
            </a:xfrm>
          </p:grpSpPr>
          <p:grpSp>
            <p:nvGrpSpPr>
              <p:cNvPr id="5" name="组合 4">
                <a:extLst>
                  <a:ext uri="{FF2B5EF4-FFF2-40B4-BE49-F238E27FC236}">
                    <a16:creationId xmlns:a16="http://schemas.microsoft.com/office/drawing/2014/main" id="{499AEB37-0908-454E-BBF4-0E9B727FEE3B}"/>
                  </a:ext>
                </a:extLst>
              </p:cNvPr>
              <p:cNvGrpSpPr/>
              <p:nvPr/>
            </p:nvGrpSpPr>
            <p:grpSpPr>
              <a:xfrm>
                <a:off x="9278011" y="1550164"/>
                <a:ext cx="1854833" cy="3757672"/>
                <a:chOff x="9278011" y="1550164"/>
                <a:chExt cx="1854833" cy="3757672"/>
              </a:xfrm>
            </p:grpSpPr>
            <p:grpSp>
              <p:nvGrpSpPr>
                <p:cNvPr id="9" name="组合 8">
                  <a:extLst>
                    <a:ext uri="{FF2B5EF4-FFF2-40B4-BE49-F238E27FC236}">
                      <a16:creationId xmlns:a16="http://schemas.microsoft.com/office/drawing/2014/main" id="{CAD30B20-3633-442D-BD4A-B0321D2832B0}"/>
                    </a:ext>
                  </a:extLst>
                </p:cNvPr>
                <p:cNvGrpSpPr/>
                <p:nvPr/>
              </p:nvGrpSpPr>
              <p:grpSpPr>
                <a:xfrm>
                  <a:off x="9278011" y="1550164"/>
                  <a:ext cx="1854833" cy="3757672"/>
                  <a:chOff x="12949083" y="-1573232"/>
                  <a:chExt cx="3007380" cy="6092595"/>
                </a:xfrm>
              </p:grpSpPr>
              <p:sp>
                <p:nvSpPr>
                  <p:cNvPr id="13" name="任意多边形: 形状 12">
                    <a:extLst>
                      <a:ext uri="{FF2B5EF4-FFF2-40B4-BE49-F238E27FC236}">
                        <a16:creationId xmlns:a16="http://schemas.microsoft.com/office/drawing/2014/main" id="{FA131F42-3943-4E78-884C-032725F2665A}"/>
                      </a:ext>
                    </a:extLst>
                  </p:cNvPr>
                  <p:cNvSpPr/>
                  <p:nvPr/>
                </p:nvSpPr>
                <p:spPr>
                  <a:xfrm>
                    <a:off x="12949083" y="-1573232"/>
                    <a:ext cx="3007380" cy="3303910"/>
                  </a:xfrm>
                  <a:custGeom>
                    <a:avLst/>
                    <a:gdLst>
                      <a:gd name="connsiteX0" fmla="*/ 1503690 w 3007380"/>
                      <a:gd name="connsiteY0" fmla="*/ 0 h 3303910"/>
                      <a:gd name="connsiteX1" fmla="*/ 3007380 w 3007380"/>
                      <a:gd name="connsiteY1" fmla="*/ 1503690 h 3303910"/>
                      <a:gd name="connsiteX2" fmla="*/ 3007379 w 3007380"/>
                      <a:gd name="connsiteY2" fmla="*/ 3303910 h 3303910"/>
                      <a:gd name="connsiteX3" fmla="*/ 0 w 3007380"/>
                      <a:gd name="connsiteY3" fmla="*/ 3303910 h 3303910"/>
                      <a:gd name="connsiteX4" fmla="*/ 0 w 3007380"/>
                      <a:gd name="connsiteY4" fmla="*/ 1503690 h 3303910"/>
                      <a:gd name="connsiteX5" fmla="*/ 1503690 w 3007380"/>
                      <a:gd name="connsiteY5" fmla="*/ 0 h 33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380" h="3303910">
                        <a:moveTo>
                          <a:pt x="1503690" y="0"/>
                        </a:moveTo>
                        <a:cubicBezTo>
                          <a:pt x="2334155" y="0"/>
                          <a:pt x="3007380" y="673225"/>
                          <a:pt x="3007380" y="1503690"/>
                        </a:cubicBezTo>
                        <a:lnTo>
                          <a:pt x="3007379" y="3303910"/>
                        </a:lnTo>
                        <a:lnTo>
                          <a:pt x="0" y="3303910"/>
                        </a:lnTo>
                        <a:lnTo>
                          <a:pt x="0" y="1503690"/>
                        </a:lnTo>
                        <a:cubicBezTo>
                          <a:pt x="0" y="673225"/>
                          <a:pt x="673225" y="0"/>
                          <a:pt x="15036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F1B35D26-C267-42A8-8AEA-DD18442A0781}"/>
                      </a:ext>
                    </a:extLst>
                  </p:cNvPr>
                  <p:cNvSpPr/>
                  <p:nvPr/>
                </p:nvSpPr>
                <p:spPr>
                  <a:xfrm>
                    <a:off x="12949083" y="1730679"/>
                    <a:ext cx="3007378" cy="2788684"/>
                  </a:xfrm>
                  <a:custGeom>
                    <a:avLst/>
                    <a:gdLst>
                      <a:gd name="connsiteX0" fmla="*/ 0 w 3007379"/>
                      <a:gd name="connsiteY0" fmla="*/ 0 h 1336986"/>
                      <a:gd name="connsiteX1" fmla="*/ 3007379 w 3007379"/>
                      <a:gd name="connsiteY1" fmla="*/ 0 h 1336986"/>
                      <a:gd name="connsiteX2" fmla="*/ 3007379 w 3007379"/>
                      <a:gd name="connsiteY2" fmla="*/ 1336986 h 1336986"/>
                      <a:gd name="connsiteX3" fmla="*/ 0 w 3007379"/>
                      <a:gd name="connsiteY3" fmla="*/ 1336986 h 1336986"/>
                      <a:gd name="connsiteX4" fmla="*/ 0 w 3007379"/>
                      <a:gd name="connsiteY4" fmla="*/ 0 h 133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79" h="1336986">
                        <a:moveTo>
                          <a:pt x="0" y="0"/>
                        </a:moveTo>
                        <a:lnTo>
                          <a:pt x="3007379" y="0"/>
                        </a:lnTo>
                        <a:lnTo>
                          <a:pt x="3007379" y="1336986"/>
                        </a:lnTo>
                        <a:lnTo>
                          <a:pt x="0" y="133698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0" name="任意多边形: 形状 9">
                  <a:extLst>
                    <a:ext uri="{FF2B5EF4-FFF2-40B4-BE49-F238E27FC236}">
                      <a16:creationId xmlns:a16="http://schemas.microsoft.com/office/drawing/2014/main" id="{7BEADA2D-17A9-40D5-AB09-C8DCF4B32AB1}"/>
                    </a:ext>
                  </a:extLst>
                </p:cNvPr>
                <p:cNvSpPr>
                  <a:spLocks/>
                </p:cNvSpPr>
                <p:nvPr/>
              </p:nvSpPr>
              <p:spPr bwMode="auto">
                <a:xfrm>
                  <a:off x="9278011" y="2702147"/>
                  <a:ext cx="1521090" cy="2605688"/>
                </a:xfrm>
                <a:custGeom>
                  <a:avLst/>
                  <a:gdLst>
                    <a:gd name="connsiteX0" fmla="*/ 0 w 1521090"/>
                    <a:gd name="connsiteY0" fmla="*/ 885738 h 2605688"/>
                    <a:gd name="connsiteX1" fmla="*/ 1140135 w 1521090"/>
                    <a:gd name="connsiteY1" fmla="*/ 885738 h 2605688"/>
                    <a:gd name="connsiteX2" fmla="*/ 1146939 w 1521090"/>
                    <a:gd name="connsiteY2" fmla="*/ 894753 h 2605688"/>
                    <a:gd name="connsiteX3" fmla="*/ 1257399 w 1521090"/>
                    <a:gd name="connsiteY3" fmla="*/ 1094600 h 2605688"/>
                    <a:gd name="connsiteX4" fmla="*/ 1520938 w 1521090"/>
                    <a:gd name="connsiteY4" fmla="*/ 2445968 h 2605688"/>
                    <a:gd name="connsiteX5" fmla="*/ 1521090 w 1521090"/>
                    <a:gd name="connsiteY5" fmla="*/ 2605688 h 2605688"/>
                    <a:gd name="connsiteX6" fmla="*/ 0 w 1521090"/>
                    <a:gd name="connsiteY6" fmla="*/ 2605688 h 2605688"/>
                    <a:gd name="connsiteX7" fmla="*/ 148927 w 1521090"/>
                    <a:gd name="connsiteY7" fmla="*/ 605 h 2605688"/>
                    <a:gd name="connsiteX8" fmla="*/ 716464 w 1521090"/>
                    <a:gd name="connsiteY8" fmla="*/ 409192 h 2605688"/>
                    <a:gd name="connsiteX9" fmla="*/ 1016638 w 1521090"/>
                    <a:gd name="connsiteY9" fmla="*/ 722138 h 2605688"/>
                    <a:gd name="connsiteX10" fmla="*/ 1140134 w 1521090"/>
                    <a:gd name="connsiteY10" fmla="*/ 885737 h 2605688"/>
                    <a:gd name="connsiteX11" fmla="*/ 0 w 1521090"/>
                    <a:gd name="connsiteY11" fmla="*/ 885737 h 2605688"/>
                    <a:gd name="connsiteX12" fmla="*/ 0 w 1521090"/>
                    <a:gd name="connsiteY12" fmla="*/ 19335 h 2605688"/>
                    <a:gd name="connsiteX13" fmla="*/ 59411 w 1521090"/>
                    <a:gd name="connsiteY13" fmla="*/ 5147 h 2605688"/>
                    <a:gd name="connsiteX14" fmla="*/ 148927 w 1521090"/>
                    <a:gd name="connsiteY14" fmla="*/ 605 h 2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90" h="2605688">
                      <a:moveTo>
                        <a:pt x="0" y="885738"/>
                      </a:moveTo>
                      <a:lnTo>
                        <a:pt x="1140135" y="885738"/>
                      </a:lnTo>
                      <a:lnTo>
                        <a:pt x="1146939" y="894753"/>
                      </a:lnTo>
                      <a:cubicBezTo>
                        <a:pt x="1187343" y="956143"/>
                        <a:pt x="1224440" y="1022073"/>
                        <a:pt x="1257399" y="1094600"/>
                      </a:cubicBezTo>
                      <a:cubicBezTo>
                        <a:pt x="1415910" y="1450591"/>
                        <a:pt x="1507414" y="1984508"/>
                        <a:pt x="1520938" y="2445968"/>
                      </a:cubicBezTo>
                      <a:lnTo>
                        <a:pt x="1521090" y="2605688"/>
                      </a:lnTo>
                      <a:lnTo>
                        <a:pt x="0" y="2605688"/>
                      </a:lnTo>
                      <a:close/>
                      <a:moveTo>
                        <a:pt x="148927" y="605"/>
                      </a:moveTo>
                      <a:cubicBezTo>
                        <a:pt x="399589" y="13524"/>
                        <a:pt x="558027" y="264138"/>
                        <a:pt x="716464" y="409192"/>
                      </a:cubicBezTo>
                      <a:cubicBezTo>
                        <a:pt x="821991" y="514569"/>
                        <a:pt x="924266" y="613393"/>
                        <a:pt x="1016638" y="722138"/>
                      </a:cubicBezTo>
                      <a:lnTo>
                        <a:pt x="1140134" y="885737"/>
                      </a:lnTo>
                      <a:lnTo>
                        <a:pt x="0" y="885737"/>
                      </a:lnTo>
                      <a:lnTo>
                        <a:pt x="0" y="19335"/>
                      </a:lnTo>
                      <a:lnTo>
                        <a:pt x="59411" y="5147"/>
                      </a:lnTo>
                      <a:cubicBezTo>
                        <a:pt x="87910" y="784"/>
                        <a:pt x="117594" y="-1056"/>
                        <a:pt x="148927" y="605"/>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1" name="任意多边形: 形状 10">
                  <a:extLst>
                    <a:ext uri="{FF2B5EF4-FFF2-40B4-BE49-F238E27FC236}">
                      <a16:creationId xmlns:a16="http://schemas.microsoft.com/office/drawing/2014/main" id="{8249F41D-D4C5-4378-9B5B-0FC0DD7A1936}"/>
                    </a:ext>
                  </a:extLst>
                </p:cNvPr>
                <p:cNvSpPr>
                  <a:spLocks/>
                </p:cNvSpPr>
                <p:nvPr/>
              </p:nvSpPr>
              <p:spPr bwMode="auto">
                <a:xfrm>
                  <a:off x="9278012" y="2850401"/>
                  <a:ext cx="1854832" cy="2457435"/>
                </a:xfrm>
                <a:custGeom>
                  <a:avLst/>
                  <a:gdLst>
                    <a:gd name="connsiteX0" fmla="*/ 715802 w 1854832"/>
                    <a:gd name="connsiteY0" fmla="*/ 737485 h 2457435"/>
                    <a:gd name="connsiteX1" fmla="*/ 1854831 w 1854832"/>
                    <a:gd name="connsiteY1" fmla="*/ 737485 h 2457435"/>
                    <a:gd name="connsiteX2" fmla="*/ 1854831 w 1854832"/>
                    <a:gd name="connsiteY2" fmla="*/ 1843686 h 2457435"/>
                    <a:gd name="connsiteX3" fmla="*/ 1847704 w 1854832"/>
                    <a:gd name="connsiteY3" fmla="*/ 1846705 h 2457435"/>
                    <a:gd name="connsiteX4" fmla="*/ 839516 w 1854832"/>
                    <a:gd name="connsiteY4" fmla="*/ 2077678 h 2457435"/>
                    <a:gd name="connsiteX5" fmla="*/ 211542 w 1854832"/>
                    <a:gd name="connsiteY5" fmla="*/ 2360538 h 2457435"/>
                    <a:gd name="connsiteX6" fmla="*/ 114699 w 1854832"/>
                    <a:gd name="connsiteY6" fmla="*/ 2457435 h 2457435"/>
                    <a:gd name="connsiteX7" fmla="*/ 17745 w 1854832"/>
                    <a:gd name="connsiteY7" fmla="*/ 2457435 h 2457435"/>
                    <a:gd name="connsiteX8" fmla="*/ 0 w 1854832"/>
                    <a:gd name="connsiteY8" fmla="*/ 1155644 h 2457435"/>
                    <a:gd name="connsiteX9" fmla="*/ 41986 w 1854832"/>
                    <a:gd name="connsiteY9" fmla="*/ 1115719 h 2457435"/>
                    <a:gd name="connsiteX10" fmla="*/ 312036 w 1854832"/>
                    <a:gd name="connsiteY10" fmla="*/ 983915 h 2457435"/>
                    <a:gd name="connsiteX11" fmla="*/ 549402 w 1854832"/>
                    <a:gd name="connsiteY11" fmla="*/ 1023448 h 2457435"/>
                    <a:gd name="connsiteX12" fmla="*/ 694459 w 1854832"/>
                    <a:gd name="connsiteY12" fmla="*/ 786247 h 2457435"/>
                    <a:gd name="connsiteX13" fmla="*/ 1610158 w 1854832"/>
                    <a:gd name="connsiteY13" fmla="*/ 233 h 2457435"/>
                    <a:gd name="connsiteX14" fmla="*/ 1803533 w 1854832"/>
                    <a:gd name="connsiteY14" fmla="*/ 37399 h 2457435"/>
                    <a:gd name="connsiteX15" fmla="*/ 1854832 w 1854832"/>
                    <a:gd name="connsiteY15" fmla="*/ 35579 h 2457435"/>
                    <a:gd name="connsiteX16" fmla="*/ 1854831 w 1854832"/>
                    <a:gd name="connsiteY16" fmla="*/ 737484 h 2457435"/>
                    <a:gd name="connsiteX17" fmla="*/ 715803 w 1854832"/>
                    <a:gd name="connsiteY17" fmla="*/ 737484 h 2457435"/>
                    <a:gd name="connsiteX18" fmla="*/ 731625 w 1854832"/>
                    <a:gd name="connsiteY18" fmla="*/ 701337 h 2457435"/>
                    <a:gd name="connsiteX19" fmla="*/ 1169191 w 1854832"/>
                    <a:gd name="connsiteY19" fmla="*/ 483155 h 2457435"/>
                    <a:gd name="connsiteX20" fmla="*/ 1380184 w 1854832"/>
                    <a:gd name="connsiteY20" fmla="*/ 509511 h 2457435"/>
                    <a:gd name="connsiteX21" fmla="*/ 1485680 w 1854832"/>
                    <a:gd name="connsiteY21" fmla="*/ 100997 h 2457435"/>
                    <a:gd name="connsiteX22" fmla="*/ 1610158 w 1854832"/>
                    <a:gd name="connsiteY22" fmla="*/ 233 h 24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4832" h="2457435">
                      <a:moveTo>
                        <a:pt x="715802" y="737485"/>
                      </a:moveTo>
                      <a:lnTo>
                        <a:pt x="1854831" y="737485"/>
                      </a:lnTo>
                      <a:lnTo>
                        <a:pt x="1854831" y="1843686"/>
                      </a:lnTo>
                      <a:lnTo>
                        <a:pt x="1847704" y="1846705"/>
                      </a:lnTo>
                      <a:cubicBezTo>
                        <a:pt x="1521738" y="1972461"/>
                        <a:pt x="1112210" y="1992039"/>
                        <a:pt x="839516" y="2077678"/>
                      </a:cubicBezTo>
                      <a:cubicBezTo>
                        <a:pt x="566822" y="2163317"/>
                        <a:pt x="452616" y="2359920"/>
                        <a:pt x="211542" y="2360538"/>
                      </a:cubicBezTo>
                      <a:lnTo>
                        <a:pt x="114699" y="2457435"/>
                      </a:lnTo>
                      <a:lnTo>
                        <a:pt x="17745" y="2457435"/>
                      </a:lnTo>
                      <a:lnTo>
                        <a:pt x="0" y="1155644"/>
                      </a:lnTo>
                      <a:lnTo>
                        <a:pt x="41986" y="1115719"/>
                      </a:lnTo>
                      <a:cubicBezTo>
                        <a:pt x="118558" y="1048157"/>
                        <a:pt x="203243" y="993798"/>
                        <a:pt x="312036" y="983915"/>
                      </a:cubicBezTo>
                      <a:cubicBezTo>
                        <a:pt x="391158" y="983915"/>
                        <a:pt x="470280" y="1036626"/>
                        <a:pt x="549402" y="1023448"/>
                      </a:cubicBezTo>
                      <a:cubicBezTo>
                        <a:pt x="720833" y="983915"/>
                        <a:pt x="641711" y="944381"/>
                        <a:pt x="694459" y="786247"/>
                      </a:cubicBezTo>
                      <a:close/>
                      <a:moveTo>
                        <a:pt x="1610158" y="233"/>
                      </a:moveTo>
                      <a:cubicBezTo>
                        <a:pt x="1664864" y="-3165"/>
                        <a:pt x="1723278" y="31736"/>
                        <a:pt x="1803533" y="37399"/>
                      </a:cubicBezTo>
                      <a:lnTo>
                        <a:pt x="1854832" y="35579"/>
                      </a:lnTo>
                      <a:lnTo>
                        <a:pt x="1854831" y="737484"/>
                      </a:lnTo>
                      <a:lnTo>
                        <a:pt x="715803" y="737484"/>
                      </a:lnTo>
                      <a:lnTo>
                        <a:pt x="731625" y="701337"/>
                      </a:lnTo>
                      <a:cubicBezTo>
                        <a:pt x="824475" y="523513"/>
                        <a:pt x="961496" y="483155"/>
                        <a:pt x="1169191" y="483155"/>
                      </a:cubicBezTo>
                      <a:cubicBezTo>
                        <a:pt x="1221939" y="483155"/>
                        <a:pt x="1340623" y="535867"/>
                        <a:pt x="1380184" y="509511"/>
                      </a:cubicBezTo>
                      <a:cubicBezTo>
                        <a:pt x="1498867" y="430444"/>
                        <a:pt x="1419745" y="206420"/>
                        <a:pt x="1485680" y="100997"/>
                      </a:cubicBezTo>
                      <a:cubicBezTo>
                        <a:pt x="1530186" y="26872"/>
                        <a:pt x="1569129" y="2781"/>
                        <a:pt x="1610158" y="233"/>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2" name="任意多边形: 形状 11">
                  <a:extLst>
                    <a:ext uri="{FF2B5EF4-FFF2-40B4-BE49-F238E27FC236}">
                      <a16:creationId xmlns:a16="http://schemas.microsoft.com/office/drawing/2014/main" id="{17365BD2-4FF8-46B2-AA88-1FD523D47F6E}"/>
                    </a:ext>
                  </a:extLst>
                </p:cNvPr>
                <p:cNvSpPr>
                  <a:spLocks/>
                </p:cNvSpPr>
                <p:nvPr/>
              </p:nvSpPr>
              <p:spPr bwMode="auto">
                <a:xfrm>
                  <a:off x="9428507" y="3604163"/>
                  <a:ext cx="1704336" cy="1703673"/>
                </a:xfrm>
                <a:custGeom>
                  <a:avLst/>
                  <a:gdLst>
                    <a:gd name="connsiteX0" fmla="*/ 1704336 w 1704336"/>
                    <a:gd name="connsiteY0" fmla="*/ 0 h 1703673"/>
                    <a:gd name="connsiteX1" fmla="*/ 1704336 w 1704336"/>
                    <a:gd name="connsiteY1" fmla="*/ 1703673 h 1703673"/>
                    <a:gd name="connsiteX2" fmla="*/ 0 w 1704336"/>
                    <a:gd name="connsiteY2" fmla="*/ 1703673 h 1703673"/>
                    <a:gd name="connsiteX3" fmla="*/ 15432 w 1704336"/>
                    <a:gd name="connsiteY3" fmla="*/ 1613643 h 1703673"/>
                    <a:gd name="connsiteX4" fmla="*/ 72928 w 1704336"/>
                    <a:gd name="connsiteY4" fmla="*/ 1252228 h 1703673"/>
                    <a:gd name="connsiteX5" fmla="*/ 112495 w 1704336"/>
                    <a:gd name="connsiteY5" fmla="*/ 1199509 h 1703673"/>
                    <a:gd name="connsiteX6" fmla="*/ 666435 w 1704336"/>
                    <a:gd name="connsiteY6" fmla="*/ 817296 h 1703673"/>
                    <a:gd name="connsiteX7" fmla="*/ 930216 w 1704336"/>
                    <a:gd name="connsiteY7" fmla="*/ 685498 h 1703673"/>
                    <a:gd name="connsiteX8" fmla="*/ 1141241 w 1704336"/>
                    <a:gd name="connsiteY8" fmla="*/ 356003 h 1703673"/>
                    <a:gd name="connsiteX9" fmla="*/ 1444589 w 1704336"/>
                    <a:gd name="connsiteY9" fmla="*/ 369183 h 1703673"/>
                    <a:gd name="connsiteX10" fmla="*/ 1673414 w 1704336"/>
                    <a:gd name="connsiteY10" fmla="*/ 23394 h 170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336" h="1703673">
                      <a:moveTo>
                        <a:pt x="1704336" y="0"/>
                      </a:moveTo>
                      <a:lnTo>
                        <a:pt x="1704336" y="1703673"/>
                      </a:lnTo>
                      <a:lnTo>
                        <a:pt x="0" y="1703673"/>
                      </a:lnTo>
                      <a:lnTo>
                        <a:pt x="15432" y="1613643"/>
                      </a:lnTo>
                      <a:cubicBezTo>
                        <a:pt x="45726" y="1489464"/>
                        <a:pt x="92712" y="1370846"/>
                        <a:pt x="72928" y="1252228"/>
                      </a:cubicBezTo>
                      <a:lnTo>
                        <a:pt x="112495" y="1199509"/>
                      </a:lnTo>
                      <a:cubicBezTo>
                        <a:pt x="297142" y="935914"/>
                        <a:pt x="349898" y="830475"/>
                        <a:pt x="666435" y="817296"/>
                      </a:cubicBezTo>
                      <a:cubicBezTo>
                        <a:pt x="837893" y="804116"/>
                        <a:pt x="837893" y="843655"/>
                        <a:pt x="930216" y="685498"/>
                      </a:cubicBezTo>
                      <a:cubicBezTo>
                        <a:pt x="996161" y="553700"/>
                        <a:pt x="956594" y="421902"/>
                        <a:pt x="1141241" y="356003"/>
                      </a:cubicBezTo>
                      <a:cubicBezTo>
                        <a:pt x="1233564" y="329644"/>
                        <a:pt x="1365455" y="408722"/>
                        <a:pt x="1444589" y="369183"/>
                      </a:cubicBezTo>
                      <a:cubicBezTo>
                        <a:pt x="1559993" y="311522"/>
                        <a:pt x="1574418" y="122680"/>
                        <a:pt x="1673414" y="23394"/>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6" name="星形: 四角 5">
                <a:extLst>
                  <a:ext uri="{FF2B5EF4-FFF2-40B4-BE49-F238E27FC236}">
                    <a16:creationId xmlns:a16="http://schemas.microsoft.com/office/drawing/2014/main" id="{71BF7E5A-FB25-46CA-8608-0D746BC557CB}"/>
                  </a:ext>
                </a:extLst>
              </p:cNvPr>
              <p:cNvSpPr/>
              <p:nvPr/>
            </p:nvSpPr>
            <p:spPr>
              <a:xfrm>
                <a:off x="9582331" y="2362200"/>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星形: 四角 6">
                <a:extLst>
                  <a:ext uri="{FF2B5EF4-FFF2-40B4-BE49-F238E27FC236}">
                    <a16:creationId xmlns:a16="http://schemas.microsoft.com/office/drawing/2014/main" id="{35C30B19-B114-4B04-934B-22377F217521}"/>
                  </a:ext>
                </a:extLst>
              </p:cNvPr>
              <p:cNvSpPr/>
              <p:nvPr/>
            </p:nvSpPr>
            <p:spPr>
              <a:xfrm>
                <a:off x="9985671" y="1914615"/>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星形: 四角 7">
                <a:extLst>
                  <a:ext uri="{FF2B5EF4-FFF2-40B4-BE49-F238E27FC236}">
                    <a16:creationId xmlns:a16="http://schemas.microsoft.com/office/drawing/2014/main" id="{A3365E7E-4A69-4583-98CC-06D1B22F99D5}"/>
                  </a:ext>
                </a:extLst>
              </p:cNvPr>
              <p:cNvSpPr/>
              <p:nvPr/>
            </p:nvSpPr>
            <p:spPr>
              <a:xfrm>
                <a:off x="10280675" y="2370339"/>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5" name="任意多边形: 形状 14">
              <a:extLst>
                <a:ext uri="{FF2B5EF4-FFF2-40B4-BE49-F238E27FC236}">
                  <a16:creationId xmlns:a16="http://schemas.microsoft.com/office/drawing/2014/main" id="{68110068-4379-472A-8962-922E50A26C7E}"/>
                </a:ext>
              </a:extLst>
            </p:cNvPr>
            <p:cNvSpPr/>
            <p:nvPr userDrawn="1"/>
          </p:nvSpPr>
          <p:spPr>
            <a:xfrm flipH="1">
              <a:off x="-2521106" y="4817949"/>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DF9063C8-BE93-4544-9CD8-A721877D7654}"/>
                </a:ext>
              </a:extLst>
            </p:cNvPr>
            <p:cNvGrpSpPr/>
            <p:nvPr userDrawn="1"/>
          </p:nvGrpSpPr>
          <p:grpSpPr>
            <a:xfrm>
              <a:off x="5529492" y="-1199942"/>
              <a:ext cx="2399884" cy="2399884"/>
              <a:chOff x="11087516" y="776656"/>
              <a:chExt cx="2399884" cy="2399884"/>
            </a:xfrm>
          </p:grpSpPr>
          <p:sp>
            <p:nvSpPr>
              <p:cNvPr id="28" name="椭圆 27">
                <a:extLst>
                  <a:ext uri="{FF2B5EF4-FFF2-40B4-BE49-F238E27FC236}">
                    <a16:creationId xmlns:a16="http://schemas.microsoft.com/office/drawing/2014/main" id="{F8DE8809-FB58-45AB-87C7-1D555AE58440}"/>
                  </a:ext>
                </a:extLst>
              </p:cNvPr>
              <p:cNvSpPr/>
              <p:nvPr/>
            </p:nvSpPr>
            <p:spPr>
              <a:xfrm>
                <a:off x="11277600" y="966740"/>
                <a:ext cx="2019716" cy="20197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8BFD9318-ACA3-41A3-B76E-79A2CE9F0985}"/>
                  </a:ext>
                </a:extLst>
              </p:cNvPr>
              <p:cNvSpPr/>
              <p:nvPr/>
            </p:nvSpPr>
            <p:spPr>
              <a:xfrm>
                <a:off x="11087516" y="776656"/>
                <a:ext cx="2399884" cy="239988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0" name="图片 29">
              <a:extLst>
                <a:ext uri="{FF2B5EF4-FFF2-40B4-BE49-F238E27FC236}">
                  <a16:creationId xmlns:a16="http://schemas.microsoft.com/office/drawing/2014/main" id="{56693A21-3663-4758-AAF4-85DF74A81F0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1000"/>
                      </a14:imgEffect>
                    </a14:imgLayer>
                  </a14:imgProps>
                </a:ext>
              </a:extLst>
            </a:blip>
            <a:stretch>
              <a:fillRect/>
            </a:stretch>
          </p:blipFill>
          <p:spPr>
            <a:xfrm>
              <a:off x="10299990" y="-627723"/>
              <a:ext cx="2255716" cy="2487384"/>
            </a:xfrm>
            <a:prstGeom prst="rect">
              <a:avLst/>
            </a:prstGeom>
          </p:spPr>
        </p:pic>
        <p:sp>
          <p:nvSpPr>
            <p:cNvPr id="31" name="星形: 四角 30">
              <a:extLst>
                <a:ext uri="{FF2B5EF4-FFF2-40B4-BE49-F238E27FC236}">
                  <a16:creationId xmlns:a16="http://schemas.microsoft.com/office/drawing/2014/main" id="{FB219E75-5FA2-4B9C-9BEC-D68B210E54F6}"/>
                </a:ext>
              </a:extLst>
            </p:cNvPr>
            <p:cNvSpPr/>
            <p:nvPr userDrawn="1"/>
          </p:nvSpPr>
          <p:spPr>
            <a:xfrm>
              <a:off x="1003238" y="1360080"/>
              <a:ext cx="190084" cy="190084"/>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7839069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5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550787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6_空白">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598588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空白21-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10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空白">
    <p:bg>
      <p:bgPr>
        <a:solidFill>
          <a:schemeClr val="accent2"/>
        </a:solidFill>
        <a:effectLst/>
      </p:bgPr>
    </p:bg>
    <p:spTree>
      <p:nvGrpSpPr>
        <p:cNvPr id="1" name=""/>
        <p:cNvGrpSpPr/>
        <p:nvPr/>
      </p:nvGrpSpPr>
      <p:grpSpPr>
        <a:xfrm>
          <a:off x="0" y="0"/>
          <a:ext cx="0" cy="0"/>
          <a:chOff x="0" y="0"/>
          <a:chExt cx="0" cy="0"/>
        </a:xfrm>
      </p:grpSpPr>
      <p:sp>
        <p:nvSpPr>
          <p:cNvPr id="3" name="更多资源下载：https://www.58pic.com/u/61536760">
            <a:extLst>
              <a:ext uri="{FF2B5EF4-FFF2-40B4-BE49-F238E27FC236}">
                <a16:creationId xmlns:a16="http://schemas.microsoft.com/office/drawing/2014/main" id="{00A8853D-AB50-4CD6-916C-C53BF4F7498F}"/>
              </a:ext>
            </a:extLst>
          </p:cNvPr>
          <p:cNvSpPr>
            <a:spLocks noGrp="1"/>
          </p:cNvSpPr>
          <p:nvPr>
            <p:ph type="pic" sz="quarter" idx="10"/>
          </p:nvPr>
        </p:nvSpPr>
        <p:spPr>
          <a:xfrm>
            <a:off x="0" y="0"/>
            <a:ext cx="12192000" cy="6858000"/>
          </a:xfrm>
          <a:prstGeom prst="rect">
            <a:avLst/>
          </a:prstGeom>
        </p:spPr>
        <p:txBody>
          <a:bodyPr/>
          <a:lstStyle>
            <a:lvl1pPr>
              <a:defRPr>
                <a:solidFill>
                  <a:srgbClr val="E6E6E6"/>
                </a:solidFill>
              </a:defRPr>
            </a:lvl1pPr>
          </a:lstStyle>
          <a:p>
            <a:endParaRPr lang="zh-CN" altLang="en-US"/>
          </a:p>
        </p:txBody>
      </p:sp>
      <p:sp>
        <p:nvSpPr>
          <p:cNvPr id="5" name="更多资源下载：https://www.58pic.com/u/61536760" hidden="1">
            <a:extLst>
              <a:ext uri="{FF2B5EF4-FFF2-40B4-BE49-F238E27FC236}">
                <a16:creationId xmlns:a16="http://schemas.microsoft.com/office/drawing/2014/main" id="{CDC18EE2-ECC1-43AC-A74F-63FD6DFF49A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F6A394B-751A-4395-A207-B679971548F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更多资源下载：https://www.58pic.com/u/61536760" hidden="1">
            <a:extLst>
              <a:ext uri="{FF2B5EF4-FFF2-40B4-BE49-F238E27FC236}">
                <a16:creationId xmlns:a16="http://schemas.microsoft.com/office/drawing/2014/main" id="{EBBE956C-C935-4ECC-9DF4-56A2FB202FF8}"/>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8" name="更多资源下载：https://www.58pic.com/u/61536760" hidden="1">
            <a:extLst>
              <a:ext uri="{FF2B5EF4-FFF2-40B4-BE49-F238E27FC236}">
                <a16:creationId xmlns:a16="http://schemas.microsoft.com/office/drawing/2014/main" id="{343A6E06-FE3A-44B6-BF0D-FD49CBA996A5}"/>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文本框 1" hidden="1">
            <a:extLst>
              <a:ext uri="{FF2B5EF4-FFF2-40B4-BE49-F238E27FC236}">
                <a16:creationId xmlns:a16="http://schemas.microsoft.com/office/drawing/2014/main" id="{807606F3-AC03-44B3-82D4-A28F1060013F}"/>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3" name="文本框 2" hidden="1">
            <a:extLst>
              <a:ext uri="{FF2B5EF4-FFF2-40B4-BE49-F238E27FC236}">
                <a16:creationId xmlns:a16="http://schemas.microsoft.com/office/drawing/2014/main" id="{70C68887-BEB9-48B3-9D32-2D9741925CFB}"/>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4" name="文本框 3" hidden="1">
            <a:extLst>
              <a:ext uri="{FF2B5EF4-FFF2-40B4-BE49-F238E27FC236}">
                <a16:creationId xmlns:a16="http://schemas.microsoft.com/office/drawing/2014/main" id="{3DA84732-7AEF-4010-B554-4E6548B2394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5" name="矩形 4" hidden="1">
            <a:extLst>
              <a:ext uri="{FF2B5EF4-FFF2-40B4-BE49-F238E27FC236}">
                <a16:creationId xmlns:a16="http://schemas.microsoft.com/office/drawing/2014/main" id="{21E30BAC-3EFA-4972-B62C-AF8DE118CE80}"/>
              </a:ext>
            </a:extLst>
          </p:cNvPr>
          <p:cNvSpPr/>
          <p:nvPr userDrawn="1"/>
        </p:nvSpPr>
        <p:spPr>
          <a:xfrm>
            <a:off x="-15098004" y="6488668"/>
            <a:ext cx="1197764" cy="369332"/>
          </a:xfrm>
          <a:prstGeom prst="rect">
            <a:avLst/>
          </a:prstGeom>
        </p:spPr>
        <p:txBody>
          <a:bodyPr wrap="none">
            <a:spAutoFit/>
          </a:bodyPr>
          <a:lstStyle/>
          <a:p>
            <a:r>
              <a:rPr lang="en-US" altLang="zh-CN" dirty="0">
                <a:solidFill>
                  <a:srgbClr val="CCD1D4"/>
                </a:solidFill>
              </a:rPr>
              <a:t>61536760</a:t>
            </a:r>
            <a:endParaRPr lang="zh-CN" altLang="en-US" dirty="0">
              <a:solidFill>
                <a:srgbClr val="CCD1D4"/>
              </a:solidFill>
            </a:endParaRPr>
          </a:p>
        </p:txBody>
      </p:sp>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B8927-67D5-418B-B8FD-1C27457F86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262321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1304709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7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712494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8_ff">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8270808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9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8" name="组合 7">
            <a:extLst>
              <a:ext uri="{FF2B5EF4-FFF2-40B4-BE49-F238E27FC236}">
                <a16:creationId xmlns:a16="http://schemas.microsoft.com/office/drawing/2014/main" id="{8185B013-10CE-41A4-B579-F16DB5E04F5C}"/>
              </a:ext>
            </a:extLst>
          </p:cNvPr>
          <p:cNvGrpSpPr/>
          <p:nvPr userDrawn="1"/>
        </p:nvGrpSpPr>
        <p:grpSpPr>
          <a:xfrm>
            <a:off x="1052018" y="5597804"/>
            <a:ext cx="9782088" cy="503640"/>
            <a:chOff x="1052018" y="5635904"/>
            <a:chExt cx="9782088" cy="503640"/>
          </a:xfrm>
        </p:grpSpPr>
        <p:sp>
          <p:nvSpPr>
            <p:cNvPr id="9" name="矩形: 圆角 8">
              <a:extLst>
                <a:ext uri="{FF2B5EF4-FFF2-40B4-BE49-F238E27FC236}">
                  <a16:creationId xmlns:a16="http://schemas.microsoft.com/office/drawing/2014/main" id="{D4D39AD9-E8B1-4821-815F-CC6CFF2C6D2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0" name="矩形: 圆角 9">
              <a:extLst>
                <a:ext uri="{FF2B5EF4-FFF2-40B4-BE49-F238E27FC236}">
                  <a16:creationId xmlns:a16="http://schemas.microsoft.com/office/drawing/2014/main" id="{47091177-712C-4017-83A4-DEAE61F437EE}"/>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1" name="矩形: 圆角 10">
              <a:extLst>
                <a:ext uri="{FF2B5EF4-FFF2-40B4-BE49-F238E27FC236}">
                  <a16:creationId xmlns:a16="http://schemas.microsoft.com/office/drawing/2014/main" id="{6039DFF8-8459-441D-BF7D-BB425A08CA0B}"/>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2" name="矩形: 圆角 11">
              <a:extLst>
                <a:ext uri="{FF2B5EF4-FFF2-40B4-BE49-F238E27FC236}">
                  <a16:creationId xmlns:a16="http://schemas.microsoft.com/office/drawing/2014/main" id="{BD4F033F-6F1E-46A2-AE53-BF29A01861DC}"/>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3" name="矩形: 圆角 12">
              <a:extLst>
                <a:ext uri="{FF2B5EF4-FFF2-40B4-BE49-F238E27FC236}">
                  <a16:creationId xmlns:a16="http://schemas.microsoft.com/office/drawing/2014/main" id="{615B61F4-4001-4AE1-B477-63F94B4F83E9}"/>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4" name="矩形 13">
              <a:extLst>
                <a:ext uri="{FF2B5EF4-FFF2-40B4-BE49-F238E27FC236}">
                  <a16:creationId xmlns:a16="http://schemas.microsoft.com/office/drawing/2014/main" id="{030784E7-9FDF-46F1-A2A0-6DC5B1B41D94}"/>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15" name="矩形 14">
              <a:extLst>
                <a:ext uri="{FF2B5EF4-FFF2-40B4-BE49-F238E27FC236}">
                  <a16:creationId xmlns:a16="http://schemas.microsoft.com/office/drawing/2014/main" id="{F16B364D-B452-4CC0-BEB6-88B923E7C802}"/>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16" name="矩形 15">
              <a:extLst>
                <a:ext uri="{FF2B5EF4-FFF2-40B4-BE49-F238E27FC236}">
                  <a16:creationId xmlns:a16="http://schemas.microsoft.com/office/drawing/2014/main" id="{2369BEF5-70F0-408C-968F-C4D934379EC6}"/>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17" name="矩形 16">
              <a:extLst>
                <a:ext uri="{FF2B5EF4-FFF2-40B4-BE49-F238E27FC236}">
                  <a16:creationId xmlns:a16="http://schemas.microsoft.com/office/drawing/2014/main" id="{486DE797-0DAB-43F8-9929-A178FF075281}"/>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18" name="矩形 17">
              <a:extLst>
                <a:ext uri="{FF2B5EF4-FFF2-40B4-BE49-F238E27FC236}">
                  <a16:creationId xmlns:a16="http://schemas.microsoft.com/office/drawing/2014/main" id="{7C51A5D8-6137-47EA-97D2-DC2D9B47F1D8}"/>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188876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a:off x="-526599" y="-301669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更多资源下载：https://www.58pic.com/u/61536760" hidden="1">
            <a:extLst>
              <a:ext uri="{FF2B5EF4-FFF2-40B4-BE49-F238E27FC236}">
                <a16:creationId xmlns:a16="http://schemas.microsoft.com/office/drawing/2014/main" id="{BA86F5B0-BE1F-4236-898D-DC509546470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9" name="更多资源下载：https://www.58pic.com/u/61536760" hidden="1">
            <a:extLst>
              <a:ext uri="{FF2B5EF4-FFF2-40B4-BE49-F238E27FC236}">
                <a16:creationId xmlns:a16="http://schemas.microsoft.com/office/drawing/2014/main" id="{F8173AC5-DE76-496B-87BE-81B7CD1AD32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0" name="更多资源下载：https://www.58pic.com/u/61536760" hidden="1">
            <a:extLst>
              <a:ext uri="{FF2B5EF4-FFF2-40B4-BE49-F238E27FC236}">
                <a16:creationId xmlns:a16="http://schemas.microsoft.com/office/drawing/2014/main" id="{F0DED289-F196-41EE-8718-AEF8CFC1C56B}"/>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1" name="更多资源下载：https://www.58pic.com/u/61536760" hidden="1">
            <a:extLst>
              <a:ext uri="{FF2B5EF4-FFF2-40B4-BE49-F238E27FC236}">
                <a16:creationId xmlns:a16="http://schemas.microsoft.com/office/drawing/2014/main" id="{2C557DC0-406A-4F6C-8986-055ADA64445E}"/>
              </a:ext>
            </a:extLst>
          </p:cNvPr>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更多资源下载：https://www.58pic.com/u/61536760" hidden="1">
            <a:extLst>
              <a:ext uri="{FF2B5EF4-FFF2-40B4-BE49-F238E27FC236}">
                <a16:creationId xmlns:a16="http://schemas.microsoft.com/office/drawing/2014/main" id="{A56733D2-D77C-4682-941A-75BE281D13D6}"/>
              </a:ext>
            </a:extLst>
          </p:cNvPr>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更多资源下载：https://www.58pic.com/u/61536760" hidden="1">
            <a:extLst>
              <a:ext uri="{FF2B5EF4-FFF2-40B4-BE49-F238E27FC236}">
                <a16:creationId xmlns:a16="http://schemas.microsoft.com/office/drawing/2014/main" id="{7747249D-23D4-4019-B578-13D7646AB683}"/>
              </a:ext>
            </a:extLst>
          </p:cNvPr>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28" name="椭圆 27">
            <a:extLst>
              <a:ext uri="{FF2B5EF4-FFF2-40B4-BE49-F238E27FC236}">
                <a16:creationId xmlns:a16="http://schemas.microsoft.com/office/drawing/2014/main" id="{50E2963C-8A23-4432-923F-7074E2C3BD77}"/>
              </a:ext>
            </a:extLst>
          </p:cNvPr>
          <p:cNvSpPr/>
          <p:nvPr userDrawn="1"/>
        </p:nvSpPr>
        <p:spPr>
          <a:xfrm>
            <a:off x="10134138" y="-819649"/>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9" name="组合 28">
            <a:extLst>
              <a:ext uri="{FF2B5EF4-FFF2-40B4-BE49-F238E27FC236}">
                <a16:creationId xmlns:a16="http://schemas.microsoft.com/office/drawing/2014/main" id="{1F5C9E11-C056-4FE8-89C2-085FDB26E360}"/>
              </a:ext>
            </a:extLst>
          </p:cNvPr>
          <p:cNvGrpSpPr/>
          <p:nvPr userDrawn="1"/>
        </p:nvGrpSpPr>
        <p:grpSpPr>
          <a:xfrm>
            <a:off x="10857025" y="2366769"/>
            <a:ext cx="2715828" cy="2715828"/>
            <a:chOff x="10026779" y="-1014266"/>
            <a:chExt cx="2715828" cy="2715828"/>
          </a:xfrm>
        </p:grpSpPr>
        <p:grpSp>
          <p:nvGrpSpPr>
            <p:cNvPr id="43" name="组合 42">
              <a:extLst>
                <a:ext uri="{FF2B5EF4-FFF2-40B4-BE49-F238E27FC236}">
                  <a16:creationId xmlns:a16="http://schemas.microsoft.com/office/drawing/2014/main" id="{9C483C3A-72C3-4386-B979-1F1B7C026F02}"/>
                </a:ext>
              </a:extLst>
            </p:cNvPr>
            <p:cNvGrpSpPr/>
            <p:nvPr/>
          </p:nvGrpSpPr>
          <p:grpSpPr>
            <a:xfrm>
              <a:off x="10321746" y="-719299"/>
              <a:ext cx="2125894" cy="2125894"/>
              <a:chOff x="10471355" y="-569690"/>
              <a:chExt cx="1826675" cy="1826675"/>
            </a:xfrm>
          </p:grpSpPr>
          <p:sp>
            <p:nvSpPr>
              <p:cNvPr id="47" name="椭圆 46">
                <a:extLst>
                  <a:ext uri="{FF2B5EF4-FFF2-40B4-BE49-F238E27FC236}">
                    <a16:creationId xmlns:a16="http://schemas.microsoft.com/office/drawing/2014/main" id="{81667DF7-CD9E-489E-8639-76C16F012AC3}"/>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椭圆 47">
                <a:extLst>
                  <a:ext uri="{FF2B5EF4-FFF2-40B4-BE49-F238E27FC236}">
                    <a16:creationId xmlns:a16="http://schemas.microsoft.com/office/drawing/2014/main" id="{A35E32BC-98F4-4087-92C8-977D8907F332}"/>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4" name="组合 43">
              <a:extLst>
                <a:ext uri="{FF2B5EF4-FFF2-40B4-BE49-F238E27FC236}">
                  <a16:creationId xmlns:a16="http://schemas.microsoft.com/office/drawing/2014/main" id="{42D61B38-F0DD-46AA-AF01-E953CB07C30F}"/>
                </a:ext>
              </a:extLst>
            </p:cNvPr>
            <p:cNvGrpSpPr/>
            <p:nvPr/>
          </p:nvGrpSpPr>
          <p:grpSpPr>
            <a:xfrm>
              <a:off x="10026779" y="-1014266"/>
              <a:ext cx="2715828" cy="2715828"/>
              <a:chOff x="10026779" y="-1014266"/>
              <a:chExt cx="2715828" cy="2715828"/>
            </a:xfrm>
          </p:grpSpPr>
          <p:sp>
            <p:nvSpPr>
              <p:cNvPr id="45" name="椭圆 44">
                <a:extLst>
                  <a:ext uri="{FF2B5EF4-FFF2-40B4-BE49-F238E27FC236}">
                    <a16:creationId xmlns:a16="http://schemas.microsoft.com/office/drawing/2014/main" id="{DABF05C6-29BF-4B2B-B8F3-74B9F5DD3CE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椭圆 45">
                <a:extLst>
                  <a:ext uri="{FF2B5EF4-FFF2-40B4-BE49-F238E27FC236}">
                    <a16:creationId xmlns:a16="http://schemas.microsoft.com/office/drawing/2014/main" id="{30799D06-C4AF-44F4-B60E-9C098D745FC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9" name="任意多边形: 形状 48">
            <a:extLst>
              <a:ext uri="{FF2B5EF4-FFF2-40B4-BE49-F238E27FC236}">
                <a16:creationId xmlns:a16="http://schemas.microsoft.com/office/drawing/2014/main" id="{2402F9DE-9B36-4D9D-9B19-62E6D65E1415}"/>
              </a:ext>
            </a:extLst>
          </p:cNvPr>
          <p:cNvSpPr/>
          <p:nvPr userDrawn="1"/>
        </p:nvSpPr>
        <p:spPr>
          <a:xfrm>
            <a:off x="-304800" y="-457200"/>
            <a:ext cx="3352800" cy="1975456"/>
          </a:xfrm>
          <a:custGeom>
            <a:avLst/>
            <a:gdLst>
              <a:gd name="connsiteX0" fmla="*/ 0 w 3352800"/>
              <a:gd name="connsiteY0" fmla="*/ 0 h 1975456"/>
              <a:gd name="connsiteX1" fmla="*/ 3351573 w 3352800"/>
              <a:gd name="connsiteY1" fmla="*/ 0 h 1975456"/>
              <a:gd name="connsiteX2" fmla="*/ 3352800 w 3352800"/>
              <a:gd name="connsiteY2" fmla="*/ 47625 h 1975456"/>
              <a:gd name="connsiteX3" fmla="*/ 3276600 w 3352800"/>
              <a:gd name="connsiteY3" fmla="*/ 533400 h 1975456"/>
              <a:gd name="connsiteX4" fmla="*/ 2971800 w 3352800"/>
              <a:gd name="connsiteY4" fmla="*/ 952500 h 1975456"/>
              <a:gd name="connsiteX5" fmla="*/ 2286000 w 3352800"/>
              <a:gd name="connsiteY5" fmla="*/ 952500 h 1975456"/>
              <a:gd name="connsiteX6" fmla="*/ 1638300 w 3352800"/>
              <a:gd name="connsiteY6" fmla="*/ 952500 h 1975456"/>
              <a:gd name="connsiteX7" fmla="*/ 1219200 w 3352800"/>
              <a:gd name="connsiteY7" fmla="*/ 1295400 h 1975456"/>
              <a:gd name="connsiteX8" fmla="*/ 800100 w 3352800"/>
              <a:gd name="connsiteY8" fmla="*/ 1447800 h 1975456"/>
              <a:gd name="connsiteX9" fmla="*/ 914400 w 3352800"/>
              <a:gd name="connsiteY9" fmla="*/ 1905000 h 1975456"/>
              <a:gd name="connsiteX10" fmla="*/ 134838 w 3352800"/>
              <a:gd name="connsiteY10" fmla="*/ 1970187 h 1975456"/>
              <a:gd name="connsiteX11" fmla="*/ 0 w 3352800"/>
              <a:gd name="connsiteY11" fmla="*/ 1959560 h 197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800" h="1975456">
                <a:moveTo>
                  <a:pt x="0" y="0"/>
                </a:moveTo>
                <a:lnTo>
                  <a:pt x="3351573" y="0"/>
                </a:lnTo>
                <a:lnTo>
                  <a:pt x="3352800" y="47625"/>
                </a:lnTo>
                <a:cubicBezTo>
                  <a:pt x="3344863" y="234950"/>
                  <a:pt x="3292475" y="412750"/>
                  <a:pt x="3276600" y="533400"/>
                </a:cubicBezTo>
                <a:cubicBezTo>
                  <a:pt x="3244850" y="774700"/>
                  <a:pt x="3136900" y="882650"/>
                  <a:pt x="2971800" y="952500"/>
                </a:cubicBezTo>
                <a:cubicBezTo>
                  <a:pt x="2806700" y="1022350"/>
                  <a:pt x="2508250" y="952500"/>
                  <a:pt x="2286000" y="952500"/>
                </a:cubicBezTo>
                <a:cubicBezTo>
                  <a:pt x="2286000" y="952500"/>
                  <a:pt x="1816100" y="895350"/>
                  <a:pt x="1638300" y="952500"/>
                </a:cubicBezTo>
                <a:cubicBezTo>
                  <a:pt x="1460500" y="1009650"/>
                  <a:pt x="1358900" y="1212850"/>
                  <a:pt x="1219200" y="1295400"/>
                </a:cubicBezTo>
                <a:cubicBezTo>
                  <a:pt x="1079500" y="1377950"/>
                  <a:pt x="850900" y="1346200"/>
                  <a:pt x="800100" y="1447800"/>
                </a:cubicBezTo>
                <a:cubicBezTo>
                  <a:pt x="749300" y="1549400"/>
                  <a:pt x="1066800" y="1822450"/>
                  <a:pt x="914400" y="1905000"/>
                </a:cubicBezTo>
                <a:cubicBezTo>
                  <a:pt x="800100" y="1966913"/>
                  <a:pt x="425053" y="1985963"/>
                  <a:pt x="134838" y="1970187"/>
                </a:cubicBezTo>
                <a:lnTo>
                  <a:pt x="0" y="19595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11" r:id="rId1"/>
    <p:sldLayoutId id="2147483725" r:id="rId2"/>
    <p:sldLayoutId id="2147483726" r:id="rId3"/>
    <p:sldLayoutId id="2147483727" r:id="rId4"/>
    <p:sldLayoutId id="2147483703" r:id="rId5"/>
    <p:sldLayoutId id="2147483722" r:id="rId6"/>
    <p:sldLayoutId id="2147483723" r:id="rId7"/>
    <p:sldLayoutId id="2147483724" r:id="rId8"/>
    <p:sldLayoutId id="2147483708" r:id="rId9"/>
    <p:sldLayoutId id="2147483743" r:id="rId10"/>
    <p:sldLayoutId id="2147483744" r:id="rId11"/>
    <p:sldLayoutId id="2147483729" r:id="rId12"/>
    <p:sldLayoutId id="2147483730" r:id="rId13"/>
    <p:sldLayoutId id="2147483746"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47" r:id="rId23"/>
    <p:sldLayoutId id="2147483748" r:id="rId24"/>
    <p:sldLayoutId id="2147483731" r:id="rId25"/>
    <p:sldLayoutId id="2147483732" r:id="rId26"/>
    <p:sldLayoutId id="2147483733" r:id="rId27"/>
    <p:sldLayoutId id="2147483734" r:id="rId28"/>
    <p:sldLayoutId id="2147483735" r:id="rId29"/>
    <p:sldLayoutId id="2147483718" r:id="rId30"/>
    <p:sldLayoutId id="2147483745" r:id="rId31"/>
    <p:sldLayoutId id="2147483719" r:id="rId32"/>
    <p:sldLayoutId id="2147483720" r:id="rId33"/>
    <p:sldLayoutId id="2147483721" r:id="rId34"/>
    <p:sldLayoutId id="2147483709" r:id="rId35"/>
    <p:sldLayoutId id="2147483710" r:id="rId36"/>
    <p:sldLayoutId id="2147483742" r:id="rId37"/>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更多资源下载：https://www.58pic.com/u/61536760" hidden="1">
            <a:extLst>
              <a:ext uri="{FF2B5EF4-FFF2-40B4-BE49-F238E27FC236}">
                <a16:creationId xmlns:a16="http://schemas.microsoft.com/office/drawing/2014/main" id="{BA86F5B0-BE1F-4236-898D-DC509546470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9" name="更多资源下载：https://www.58pic.com/u/61536760" hidden="1">
            <a:extLst>
              <a:ext uri="{FF2B5EF4-FFF2-40B4-BE49-F238E27FC236}">
                <a16:creationId xmlns:a16="http://schemas.microsoft.com/office/drawing/2014/main" id="{F8173AC5-DE76-496B-87BE-81B7CD1AD32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0" name="更多资源下载：https://www.58pic.com/u/61536760" hidden="1">
            <a:extLst>
              <a:ext uri="{FF2B5EF4-FFF2-40B4-BE49-F238E27FC236}">
                <a16:creationId xmlns:a16="http://schemas.microsoft.com/office/drawing/2014/main" id="{F0DED289-F196-41EE-8718-AEF8CFC1C56B}"/>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1" name="更多资源下载：https://www.58pic.com/u/61536760" hidden="1">
            <a:extLst>
              <a:ext uri="{FF2B5EF4-FFF2-40B4-BE49-F238E27FC236}">
                <a16:creationId xmlns:a16="http://schemas.microsoft.com/office/drawing/2014/main" id="{2C557DC0-406A-4F6C-8986-055ADA64445E}"/>
              </a:ext>
            </a:extLst>
          </p:cNvPr>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更多资源下载：https://www.58pic.com/u/61536760" hidden="1">
            <a:extLst>
              <a:ext uri="{FF2B5EF4-FFF2-40B4-BE49-F238E27FC236}">
                <a16:creationId xmlns:a16="http://schemas.microsoft.com/office/drawing/2014/main" id="{A56733D2-D77C-4682-941A-75BE281D13D6}"/>
              </a:ext>
            </a:extLst>
          </p:cNvPr>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更多资源下载：https://www.58pic.com/u/61536760" hidden="1">
            <a:extLst>
              <a:ext uri="{FF2B5EF4-FFF2-40B4-BE49-F238E27FC236}">
                <a16:creationId xmlns:a16="http://schemas.microsoft.com/office/drawing/2014/main" id="{7747249D-23D4-4019-B578-13D7646AB683}"/>
              </a:ext>
            </a:extLst>
          </p:cNvPr>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14" name="更多资源下载：https://www.58pic.com/u/61536760">
            <a:extLst>
              <a:ext uri="{FF2B5EF4-FFF2-40B4-BE49-F238E27FC236}">
                <a16:creationId xmlns:a16="http://schemas.microsoft.com/office/drawing/2014/main" id="{09F341A1-AB89-43A5-9F6F-253949BC2F9B}"/>
              </a:ext>
            </a:extLst>
          </p:cNvPr>
          <p:cNvSpPr txBox="1"/>
          <p:nvPr userDrawn="1"/>
        </p:nvSpPr>
        <p:spPr>
          <a:xfrm>
            <a:off x="818448" y="376360"/>
            <a:ext cx="6555745" cy="584775"/>
          </a:xfrm>
          <a:prstGeom prst="rect">
            <a:avLst/>
          </a:prstGeom>
          <a:noFill/>
        </p:spPr>
        <p:txBody>
          <a:bodyPr wrap="square" rtlCol="0">
            <a:spAutoFit/>
            <a:scene3d>
              <a:camera prst="orthographicFront"/>
              <a:lightRig rig="threePt" dir="t"/>
            </a:scene3d>
            <a:sp3d contourW="12700"/>
          </a:bodyPr>
          <a:lstStyle/>
          <a:p>
            <a:pPr lvl="0" defTabSz="914400">
              <a:defRPr/>
            </a:pPr>
            <a:r>
              <a:rPr lang="en-US" altLang="zh-CN" sz="3200" b="1" dirty="0">
                <a:solidFill>
                  <a:schemeClr val="accent1"/>
                </a:solidFill>
                <a:latin typeface="+mn-lt"/>
                <a:ea typeface="思源黑体 CN Medium" panose="020B0600000000000000" pitchFamily="34" charset="-122"/>
                <a:cs typeface="+mn-ea"/>
                <a:sym typeface="+mn-lt"/>
              </a:rPr>
              <a:t>Subtitle here</a:t>
            </a:r>
          </a:p>
        </p:txBody>
      </p:sp>
    </p:spTree>
    <p:extLst>
      <p:ext uri="{BB962C8B-B14F-4D97-AF65-F5344CB8AC3E}">
        <p14:creationId xmlns:p14="http://schemas.microsoft.com/office/powerpoint/2010/main" val="298078808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a:extLst>
              <a:ext uri="{FF2B5EF4-FFF2-40B4-BE49-F238E27FC236}">
                <a16:creationId xmlns:a16="http://schemas.microsoft.com/office/drawing/2014/main" id="{7E7C5254-68D2-4AC3-8591-12A5E86472B0}"/>
              </a:ext>
            </a:extLst>
          </p:cNvPr>
          <p:cNvSpPr/>
          <p:nvPr/>
        </p:nvSpPr>
        <p:spPr>
          <a:xfrm>
            <a:off x="2864396" y="2798888"/>
            <a:ext cx="714099" cy="7140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商务企业宣传">
            <a:hlinkClick r:id="" action="ppaction://media"/>
            <a:extLst>
              <a:ext uri="{FF2B5EF4-FFF2-40B4-BE49-F238E27FC236}">
                <a16:creationId xmlns:a16="http://schemas.microsoft.com/office/drawing/2014/main" id="{855217EE-9029-4525-9FD7-FAB43E252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7700" y="7943850"/>
            <a:ext cx="609600" cy="609600"/>
          </a:xfrm>
          <a:prstGeom prst="rect">
            <a:avLst/>
          </a:prstGeom>
        </p:spPr>
      </p:pic>
      <p:sp>
        <p:nvSpPr>
          <p:cNvPr id="115" name="矩形 114">
            <a:extLst>
              <a:ext uri="{FF2B5EF4-FFF2-40B4-BE49-F238E27FC236}">
                <a16:creationId xmlns:a16="http://schemas.microsoft.com/office/drawing/2014/main" id="{72A18944-932E-4C34-8790-52DB73A32915}"/>
              </a:ext>
            </a:extLst>
          </p:cNvPr>
          <p:cNvSpPr/>
          <p:nvPr/>
        </p:nvSpPr>
        <p:spPr>
          <a:xfrm>
            <a:off x="3519978" y="807263"/>
            <a:ext cx="7162800" cy="769441"/>
          </a:xfrm>
          <a:prstGeom prst="rect">
            <a:avLst/>
          </a:prstGeom>
        </p:spPr>
        <p:txBody>
          <a:bodyPr wrap="square">
            <a:spAutoFit/>
          </a:bodyPr>
          <a:lstStyle/>
          <a:p>
            <a:r>
              <a:rPr lang="en-US" altLang="zh-CN" sz="4400">
                <a:latin typeface="Lato Black" panose="020F0A02020204030203" pitchFamily="34" charset="0"/>
              </a:rPr>
              <a:t>THỰC HÀNH TIẾNG VIỆT</a:t>
            </a:r>
            <a:endParaRPr lang="zh-CN" altLang="en-US" sz="4400" dirty="0">
              <a:latin typeface="Lato Black" panose="020F0A02020204030203" pitchFamily="34" charset="0"/>
            </a:endParaRPr>
          </a:p>
        </p:txBody>
      </p:sp>
      <p:grpSp>
        <p:nvGrpSpPr>
          <p:cNvPr id="37" name="组合 36">
            <a:extLst>
              <a:ext uri="{FF2B5EF4-FFF2-40B4-BE49-F238E27FC236}">
                <a16:creationId xmlns:a16="http://schemas.microsoft.com/office/drawing/2014/main" id="{39128766-33EA-4359-9630-F0A2A78FFC5A}"/>
              </a:ext>
            </a:extLst>
          </p:cNvPr>
          <p:cNvGrpSpPr/>
          <p:nvPr/>
        </p:nvGrpSpPr>
        <p:grpSpPr>
          <a:xfrm>
            <a:off x="1186546" y="1256985"/>
            <a:ext cx="1854833" cy="2862322"/>
            <a:chOff x="12949083" y="-1573232"/>
            <a:chExt cx="3007380" cy="4640897"/>
          </a:xfrm>
        </p:grpSpPr>
        <p:sp>
          <p:nvSpPr>
            <p:cNvPr id="38" name="任意多边形: 形状 37">
              <a:extLst>
                <a:ext uri="{FF2B5EF4-FFF2-40B4-BE49-F238E27FC236}">
                  <a16:creationId xmlns:a16="http://schemas.microsoft.com/office/drawing/2014/main" id="{B511BA98-6474-449A-AEB1-2558642622FE}"/>
                </a:ext>
              </a:extLst>
            </p:cNvPr>
            <p:cNvSpPr/>
            <p:nvPr/>
          </p:nvSpPr>
          <p:spPr>
            <a:xfrm>
              <a:off x="12949083" y="-1573232"/>
              <a:ext cx="3007380" cy="3303910"/>
            </a:xfrm>
            <a:custGeom>
              <a:avLst/>
              <a:gdLst>
                <a:gd name="connsiteX0" fmla="*/ 1503690 w 3007380"/>
                <a:gd name="connsiteY0" fmla="*/ 0 h 3303910"/>
                <a:gd name="connsiteX1" fmla="*/ 3007380 w 3007380"/>
                <a:gd name="connsiteY1" fmla="*/ 1503690 h 3303910"/>
                <a:gd name="connsiteX2" fmla="*/ 3007379 w 3007380"/>
                <a:gd name="connsiteY2" fmla="*/ 3303910 h 3303910"/>
                <a:gd name="connsiteX3" fmla="*/ 0 w 3007380"/>
                <a:gd name="connsiteY3" fmla="*/ 3303910 h 3303910"/>
                <a:gd name="connsiteX4" fmla="*/ 0 w 3007380"/>
                <a:gd name="connsiteY4" fmla="*/ 1503690 h 3303910"/>
                <a:gd name="connsiteX5" fmla="*/ 1503690 w 3007380"/>
                <a:gd name="connsiteY5" fmla="*/ 0 h 33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380" h="3303910">
                  <a:moveTo>
                    <a:pt x="1503690" y="0"/>
                  </a:moveTo>
                  <a:cubicBezTo>
                    <a:pt x="2334155" y="0"/>
                    <a:pt x="3007380" y="673225"/>
                    <a:pt x="3007380" y="1503690"/>
                  </a:cubicBezTo>
                  <a:lnTo>
                    <a:pt x="3007379" y="3303910"/>
                  </a:lnTo>
                  <a:lnTo>
                    <a:pt x="0" y="3303910"/>
                  </a:lnTo>
                  <a:lnTo>
                    <a:pt x="0" y="1503690"/>
                  </a:lnTo>
                  <a:cubicBezTo>
                    <a:pt x="0" y="673225"/>
                    <a:pt x="673225" y="0"/>
                    <a:pt x="15036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任意多边形: 形状 38">
              <a:extLst>
                <a:ext uri="{FF2B5EF4-FFF2-40B4-BE49-F238E27FC236}">
                  <a16:creationId xmlns:a16="http://schemas.microsoft.com/office/drawing/2014/main" id="{6DAA585A-F968-4CBD-8C50-0D48C34752A1}"/>
                </a:ext>
              </a:extLst>
            </p:cNvPr>
            <p:cNvSpPr/>
            <p:nvPr/>
          </p:nvSpPr>
          <p:spPr>
            <a:xfrm>
              <a:off x="14228110" y="783293"/>
              <a:ext cx="1728352" cy="947385"/>
            </a:xfrm>
            <a:custGeom>
              <a:avLst/>
              <a:gdLst>
                <a:gd name="connsiteX0" fmla="*/ 1276069 w 1728352"/>
                <a:gd name="connsiteY0" fmla="*/ 0 h 947385"/>
                <a:gd name="connsiteX1" fmla="*/ 1728352 w 1728352"/>
                <a:gd name="connsiteY1" fmla="*/ 452283 h 947385"/>
                <a:gd name="connsiteX2" fmla="*/ 1728352 w 1728352"/>
                <a:gd name="connsiteY2" fmla="*/ 947385 h 947385"/>
                <a:gd name="connsiteX3" fmla="*/ 0 w 1728352"/>
                <a:gd name="connsiteY3" fmla="*/ 947385 h 947385"/>
              </a:gdLst>
              <a:ahLst/>
              <a:cxnLst>
                <a:cxn ang="0">
                  <a:pos x="connsiteX0" y="connsiteY0"/>
                </a:cxn>
                <a:cxn ang="0">
                  <a:pos x="connsiteX1" y="connsiteY1"/>
                </a:cxn>
                <a:cxn ang="0">
                  <a:pos x="connsiteX2" y="connsiteY2"/>
                </a:cxn>
                <a:cxn ang="0">
                  <a:pos x="connsiteX3" y="connsiteY3"/>
                </a:cxn>
              </a:cxnLst>
              <a:rect l="l" t="t" r="r" b="b"/>
              <a:pathLst>
                <a:path w="1728352" h="947385">
                  <a:moveTo>
                    <a:pt x="1276069" y="0"/>
                  </a:moveTo>
                  <a:lnTo>
                    <a:pt x="1728352" y="452283"/>
                  </a:lnTo>
                  <a:lnTo>
                    <a:pt x="1728352" y="947385"/>
                  </a:lnTo>
                  <a:lnTo>
                    <a:pt x="0" y="9473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形状 39">
              <a:extLst>
                <a:ext uri="{FF2B5EF4-FFF2-40B4-BE49-F238E27FC236}">
                  <a16:creationId xmlns:a16="http://schemas.microsoft.com/office/drawing/2014/main" id="{76811CD2-D12E-4932-9A28-571137F7B39B}"/>
                </a:ext>
              </a:extLst>
            </p:cNvPr>
            <p:cNvSpPr/>
            <p:nvPr/>
          </p:nvSpPr>
          <p:spPr>
            <a:xfrm>
              <a:off x="12949083" y="1730679"/>
              <a:ext cx="3007379" cy="1336986"/>
            </a:xfrm>
            <a:custGeom>
              <a:avLst/>
              <a:gdLst>
                <a:gd name="connsiteX0" fmla="*/ 0 w 3007379"/>
                <a:gd name="connsiteY0" fmla="*/ 0 h 1336986"/>
                <a:gd name="connsiteX1" fmla="*/ 3007379 w 3007379"/>
                <a:gd name="connsiteY1" fmla="*/ 0 h 1336986"/>
                <a:gd name="connsiteX2" fmla="*/ 3007379 w 3007379"/>
                <a:gd name="connsiteY2" fmla="*/ 1336986 h 1336986"/>
                <a:gd name="connsiteX3" fmla="*/ 0 w 3007379"/>
                <a:gd name="connsiteY3" fmla="*/ 1336986 h 1336986"/>
                <a:gd name="connsiteX4" fmla="*/ 0 w 3007379"/>
                <a:gd name="connsiteY4" fmla="*/ 0 h 133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79" h="1336986">
                  <a:moveTo>
                    <a:pt x="0" y="0"/>
                  </a:moveTo>
                  <a:lnTo>
                    <a:pt x="3007379" y="0"/>
                  </a:lnTo>
                  <a:lnTo>
                    <a:pt x="3007379" y="1336986"/>
                  </a:lnTo>
                  <a:lnTo>
                    <a:pt x="0" y="133698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任意多边形: 形状 40">
              <a:extLst>
                <a:ext uri="{FF2B5EF4-FFF2-40B4-BE49-F238E27FC236}">
                  <a16:creationId xmlns:a16="http://schemas.microsoft.com/office/drawing/2014/main" id="{13BDBE4F-1154-4223-8412-2E5BAF306F28}"/>
                </a:ext>
              </a:extLst>
            </p:cNvPr>
            <p:cNvSpPr/>
            <p:nvPr/>
          </p:nvSpPr>
          <p:spPr>
            <a:xfrm>
              <a:off x="12949083" y="497879"/>
              <a:ext cx="2304515" cy="1232799"/>
            </a:xfrm>
            <a:custGeom>
              <a:avLst/>
              <a:gdLst>
                <a:gd name="connsiteX0" fmla="*/ 1071716 w 2304515"/>
                <a:gd name="connsiteY0" fmla="*/ 0 h 1232799"/>
                <a:gd name="connsiteX1" fmla="*/ 2304515 w 2304515"/>
                <a:gd name="connsiteY1" fmla="*/ 1232799 h 1232799"/>
                <a:gd name="connsiteX2" fmla="*/ 0 w 2304515"/>
                <a:gd name="connsiteY2" fmla="*/ 1232799 h 1232799"/>
                <a:gd name="connsiteX3" fmla="*/ 0 w 2304515"/>
                <a:gd name="connsiteY3" fmla="*/ 795668 h 1232799"/>
              </a:gdLst>
              <a:ahLst/>
              <a:cxnLst>
                <a:cxn ang="0">
                  <a:pos x="connsiteX0" y="connsiteY0"/>
                </a:cxn>
                <a:cxn ang="0">
                  <a:pos x="connsiteX1" y="connsiteY1"/>
                </a:cxn>
                <a:cxn ang="0">
                  <a:pos x="connsiteX2" y="connsiteY2"/>
                </a:cxn>
                <a:cxn ang="0">
                  <a:pos x="connsiteX3" y="connsiteY3"/>
                </a:cxn>
              </a:cxnLst>
              <a:rect l="l" t="t" r="r" b="b"/>
              <a:pathLst>
                <a:path w="2304515" h="1232799">
                  <a:moveTo>
                    <a:pt x="1071716" y="0"/>
                  </a:moveTo>
                  <a:lnTo>
                    <a:pt x="2304515" y="1232799"/>
                  </a:lnTo>
                  <a:lnTo>
                    <a:pt x="0" y="1232799"/>
                  </a:lnTo>
                  <a:lnTo>
                    <a:pt x="0" y="7956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a:extLst>
                <a:ext uri="{FF2B5EF4-FFF2-40B4-BE49-F238E27FC236}">
                  <a16:creationId xmlns:a16="http://schemas.microsoft.com/office/drawing/2014/main" id="{3148C530-0BC7-46F4-80AD-CDD1868B325D}"/>
                </a:ext>
              </a:extLst>
            </p:cNvPr>
            <p:cNvSpPr/>
            <p:nvPr/>
          </p:nvSpPr>
          <p:spPr>
            <a:xfrm>
              <a:off x="13917958" y="-797746"/>
              <a:ext cx="1069627" cy="1149164"/>
            </a:xfrm>
            <a:custGeom>
              <a:avLst/>
              <a:gdLst>
                <a:gd name="connsiteX0" fmla="*/ 855407 w 1592404"/>
                <a:gd name="connsiteY0" fmla="*/ 0 h 1710814"/>
                <a:gd name="connsiteX1" fmla="*/ 1188370 w 1592404"/>
                <a:gd name="connsiteY1" fmla="*/ 67222 h 1710814"/>
                <a:gd name="connsiteX2" fmla="*/ 1191250 w 1592404"/>
                <a:gd name="connsiteY2" fmla="*/ 68786 h 1710814"/>
                <a:gd name="connsiteX3" fmla="*/ 1094110 w 1592404"/>
                <a:gd name="connsiteY3" fmla="*/ 58993 h 1710814"/>
                <a:gd name="connsiteX4" fmla="*/ 380380 w 1592404"/>
                <a:gd name="connsiteY4" fmla="*/ 772722 h 1710814"/>
                <a:gd name="connsiteX5" fmla="*/ 1094110 w 1592404"/>
                <a:gd name="connsiteY5" fmla="*/ 1486451 h 1710814"/>
                <a:gd name="connsiteX6" fmla="*/ 1493163 w 1592404"/>
                <a:gd name="connsiteY6" fmla="*/ 1364557 h 1710814"/>
                <a:gd name="connsiteX7" fmla="*/ 1592404 w 1592404"/>
                <a:gd name="connsiteY7" fmla="*/ 1282676 h 1710814"/>
                <a:gd name="connsiteX8" fmla="*/ 1564724 w 1592404"/>
                <a:gd name="connsiteY8" fmla="*/ 1333673 h 1710814"/>
                <a:gd name="connsiteX9" fmla="*/ 855407 w 1592404"/>
                <a:gd name="connsiteY9" fmla="*/ 1710814 h 1710814"/>
                <a:gd name="connsiteX10" fmla="*/ 0 w 1592404"/>
                <a:gd name="connsiteY10" fmla="*/ 855407 h 1710814"/>
                <a:gd name="connsiteX11" fmla="*/ 855407 w 1592404"/>
                <a:gd name="connsiteY11" fmla="*/ 0 h 171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2404" h="1710814">
                  <a:moveTo>
                    <a:pt x="855407" y="0"/>
                  </a:moveTo>
                  <a:cubicBezTo>
                    <a:pt x="973514" y="0"/>
                    <a:pt x="1086030" y="23936"/>
                    <a:pt x="1188370" y="67222"/>
                  </a:cubicBezTo>
                  <a:lnTo>
                    <a:pt x="1191250" y="68786"/>
                  </a:lnTo>
                  <a:lnTo>
                    <a:pt x="1094110" y="58993"/>
                  </a:lnTo>
                  <a:cubicBezTo>
                    <a:pt x="699928" y="58993"/>
                    <a:pt x="380380" y="378540"/>
                    <a:pt x="380380" y="772722"/>
                  </a:cubicBezTo>
                  <a:cubicBezTo>
                    <a:pt x="380380" y="1166904"/>
                    <a:pt x="699928" y="1486451"/>
                    <a:pt x="1094110" y="1486451"/>
                  </a:cubicBezTo>
                  <a:cubicBezTo>
                    <a:pt x="1241928" y="1486451"/>
                    <a:pt x="1379251" y="1441515"/>
                    <a:pt x="1493163" y="1364557"/>
                  </a:cubicBezTo>
                  <a:lnTo>
                    <a:pt x="1592404" y="1282676"/>
                  </a:lnTo>
                  <a:lnTo>
                    <a:pt x="1564724" y="1333673"/>
                  </a:lnTo>
                  <a:cubicBezTo>
                    <a:pt x="1411001" y="1561213"/>
                    <a:pt x="1150675" y="1710814"/>
                    <a:pt x="855407" y="1710814"/>
                  </a:cubicBezTo>
                  <a:cubicBezTo>
                    <a:pt x="382979" y="1710814"/>
                    <a:pt x="0" y="1327835"/>
                    <a:pt x="0" y="855407"/>
                  </a:cubicBezTo>
                  <a:cubicBezTo>
                    <a:pt x="0" y="382979"/>
                    <a:pt x="382979" y="0"/>
                    <a:pt x="8554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4" name="椭圆 43">
            <a:extLst>
              <a:ext uri="{FF2B5EF4-FFF2-40B4-BE49-F238E27FC236}">
                <a16:creationId xmlns:a16="http://schemas.microsoft.com/office/drawing/2014/main" id="{D52221E0-886F-4B15-B77D-079661E1C54A}"/>
              </a:ext>
            </a:extLst>
          </p:cNvPr>
          <p:cNvSpPr/>
          <p:nvPr/>
        </p:nvSpPr>
        <p:spPr>
          <a:xfrm>
            <a:off x="6142757" y="-569690"/>
            <a:ext cx="1344260" cy="1344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005684A2-038D-4204-B95E-88A353F3926D}"/>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2" name="组合 21">
            <a:extLst>
              <a:ext uri="{FF2B5EF4-FFF2-40B4-BE49-F238E27FC236}">
                <a16:creationId xmlns:a16="http://schemas.microsoft.com/office/drawing/2014/main" id="{B32A7F86-D1F1-421D-8A09-ACC7B2C091C0}"/>
              </a:ext>
            </a:extLst>
          </p:cNvPr>
          <p:cNvGrpSpPr/>
          <p:nvPr/>
        </p:nvGrpSpPr>
        <p:grpSpPr>
          <a:xfrm>
            <a:off x="315545" y="4572085"/>
            <a:ext cx="1694724" cy="4312557"/>
            <a:chOff x="1186546" y="8248650"/>
            <a:chExt cx="2391949" cy="6086782"/>
          </a:xfrm>
        </p:grpSpPr>
        <p:sp>
          <p:nvSpPr>
            <p:cNvPr id="15" name="矩形: 圆角 14">
              <a:extLst>
                <a:ext uri="{FF2B5EF4-FFF2-40B4-BE49-F238E27FC236}">
                  <a16:creationId xmlns:a16="http://schemas.microsoft.com/office/drawing/2014/main" id="{0B97EC0E-D3F7-498E-99A0-C89C061DAEC4}"/>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5" name="矩形: 圆角 64">
              <a:extLst>
                <a:ext uri="{FF2B5EF4-FFF2-40B4-BE49-F238E27FC236}">
                  <a16:creationId xmlns:a16="http://schemas.microsoft.com/office/drawing/2014/main" id="{6324F0D8-C8DC-42A0-BF20-162928F13068}"/>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66" name="矩形: 圆角 65">
              <a:extLst>
                <a:ext uri="{FF2B5EF4-FFF2-40B4-BE49-F238E27FC236}">
                  <a16:creationId xmlns:a16="http://schemas.microsoft.com/office/drawing/2014/main" id="{5356D4F9-C61C-4000-97A8-FA95FF24E8AD}"/>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67" name="矩形: 圆角 66">
              <a:extLst>
                <a:ext uri="{FF2B5EF4-FFF2-40B4-BE49-F238E27FC236}">
                  <a16:creationId xmlns:a16="http://schemas.microsoft.com/office/drawing/2014/main" id="{4D4EAB08-472E-45F0-911E-A5787701E8A9}"/>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A3F4BB54-97BF-49F2-8279-B7EA0B6BE368}"/>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3" name="组合 42">
            <a:extLst>
              <a:ext uri="{FF2B5EF4-FFF2-40B4-BE49-F238E27FC236}">
                <a16:creationId xmlns:a16="http://schemas.microsoft.com/office/drawing/2014/main" id="{5D63F0D9-38F4-421E-BD05-1DD88526DF9C}"/>
              </a:ext>
            </a:extLst>
          </p:cNvPr>
          <p:cNvGrpSpPr/>
          <p:nvPr/>
        </p:nvGrpSpPr>
        <p:grpSpPr>
          <a:xfrm>
            <a:off x="10026779" y="-1014266"/>
            <a:ext cx="2715828" cy="2715828"/>
            <a:chOff x="10026779" y="-1014266"/>
            <a:chExt cx="2715828" cy="2715828"/>
          </a:xfrm>
        </p:grpSpPr>
        <p:grpSp>
          <p:nvGrpSpPr>
            <p:cNvPr id="36" name="组合 35">
              <a:extLst>
                <a:ext uri="{FF2B5EF4-FFF2-40B4-BE49-F238E27FC236}">
                  <a16:creationId xmlns:a16="http://schemas.microsoft.com/office/drawing/2014/main" id="{726BAD70-2146-4774-8A4A-230CF3BE7CFE}"/>
                </a:ext>
              </a:extLst>
            </p:cNvPr>
            <p:cNvGrpSpPr/>
            <p:nvPr/>
          </p:nvGrpSpPr>
          <p:grpSpPr>
            <a:xfrm>
              <a:off x="10321746" y="-719299"/>
              <a:ext cx="2125894" cy="2125894"/>
              <a:chOff x="10471355" y="-569690"/>
              <a:chExt cx="1826675" cy="1826675"/>
            </a:xfrm>
          </p:grpSpPr>
          <p:sp>
            <p:nvSpPr>
              <p:cNvPr id="24" name="椭圆 23">
                <a:extLst>
                  <a:ext uri="{FF2B5EF4-FFF2-40B4-BE49-F238E27FC236}">
                    <a16:creationId xmlns:a16="http://schemas.microsoft.com/office/drawing/2014/main" id="{7114363D-51DB-40AF-A435-D714C4FE09A6}"/>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0" name="椭圆 69">
                <a:extLst>
                  <a:ext uri="{FF2B5EF4-FFF2-40B4-BE49-F238E27FC236}">
                    <a16:creationId xmlns:a16="http://schemas.microsoft.com/office/drawing/2014/main" id="{38A75B6A-2D23-4A49-9681-342E7CF39736}"/>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5" name="组合 24">
              <a:extLst>
                <a:ext uri="{FF2B5EF4-FFF2-40B4-BE49-F238E27FC236}">
                  <a16:creationId xmlns:a16="http://schemas.microsoft.com/office/drawing/2014/main" id="{78A9D011-1E22-4077-BF19-915EDE93ECF4}"/>
                </a:ext>
              </a:extLst>
            </p:cNvPr>
            <p:cNvGrpSpPr/>
            <p:nvPr/>
          </p:nvGrpSpPr>
          <p:grpSpPr>
            <a:xfrm>
              <a:off x="10026779" y="-1014266"/>
              <a:ext cx="2715828" cy="2715828"/>
              <a:chOff x="10026779" y="-1014266"/>
              <a:chExt cx="2715828" cy="2715828"/>
            </a:xfrm>
          </p:grpSpPr>
          <p:sp>
            <p:nvSpPr>
              <p:cNvPr id="71" name="椭圆 70">
                <a:extLst>
                  <a:ext uri="{FF2B5EF4-FFF2-40B4-BE49-F238E27FC236}">
                    <a16:creationId xmlns:a16="http://schemas.microsoft.com/office/drawing/2014/main" id="{B186AA88-DC86-42A0-97DE-9DFBD1FCEA43}"/>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2" name="椭圆 71">
                <a:extLst>
                  <a:ext uri="{FF2B5EF4-FFF2-40B4-BE49-F238E27FC236}">
                    <a16:creationId xmlns:a16="http://schemas.microsoft.com/office/drawing/2014/main" id="{97C2F359-496A-487C-8BC2-6F9EC972F7AF}"/>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3" name="组合 72">
            <a:extLst>
              <a:ext uri="{FF2B5EF4-FFF2-40B4-BE49-F238E27FC236}">
                <a16:creationId xmlns:a16="http://schemas.microsoft.com/office/drawing/2014/main" id="{45425F46-E711-43A2-91B6-AB33783B9B49}"/>
              </a:ext>
            </a:extLst>
          </p:cNvPr>
          <p:cNvGrpSpPr/>
          <p:nvPr/>
        </p:nvGrpSpPr>
        <p:grpSpPr>
          <a:xfrm>
            <a:off x="245469" y="-272385"/>
            <a:ext cx="1289469" cy="1781362"/>
            <a:chOff x="31559" y="-497740"/>
            <a:chExt cx="1289469" cy="1781362"/>
          </a:xfrm>
        </p:grpSpPr>
        <p:pic>
          <p:nvPicPr>
            <p:cNvPr id="68" name="图片 67">
              <a:extLst>
                <a:ext uri="{FF2B5EF4-FFF2-40B4-BE49-F238E27FC236}">
                  <a16:creationId xmlns:a16="http://schemas.microsoft.com/office/drawing/2014/main" id="{79654349-6CD8-4EA8-97F8-F2179DE74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69" name="任意多边形: 形状 68">
              <a:extLst>
                <a:ext uri="{FF2B5EF4-FFF2-40B4-BE49-F238E27FC236}">
                  <a16:creationId xmlns:a16="http://schemas.microsoft.com/office/drawing/2014/main" id="{22292D98-A780-497C-B549-6FACDDF10C3C}"/>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77" name="图片 76">
            <a:extLst>
              <a:ext uri="{FF2B5EF4-FFF2-40B4-BE49-F238E27FC236}">
                <a16:creationId xmlns:a16="http://schemas.microsoft.com/office/drawing/2014/main" id="{82BA8F12-50E0-4B66-BC95-801BE18EEF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08667">
            <a:off x="10254022" y="3459015"/>
            <a:ext cx="2119138" cy="2191084"/>
          </a:xfrm>
          <a:prstGeom prst="rect">
            <a:avLst/>
          </a:prstGeom>
        </p:spPr>
      </p:pic>
      <p:sp>
        <p:nvSpPr>
          <p:cNvPr id="78" name="星形: 四角 77">
            <a:extLst>
              <a:ext uri="{FF2B5EF4-FFF2-40B4-BE49-F238E27FC236}">
                <a16:creationId xmlns:a16="http://schemas.microsoft.com/office/drawing/2014/main" id="{6F3E0883-38D1-46FC-BF2B-77E3FA71479E}"/>
              </a:ext>
            </a:extLst>
          </p:cNvPr>
          <p:cNvSpPr/>
          <p:nvPr/>
        </p:nvSpPr>
        <p:spPr>
          <a:xfrm>
            <a:off x="3230192" y="1376738"/>
            <a:ext cx="279761" cy="279761"/>
          </a:xfrm>
          <a:prstGeom prst="star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7" name="星形: 四角 86">
            <a:extLst>
              <a:ext uri="{FF2B5EF4-FFF2-40B4-BE49-F238E27FC236}">
                <a16:creationId xmlns:a16="http://schemas.microsoft.com/office/drawing/2014/main" id="{FC2EFD4A-2A9F-4D61-A6B6-4ED56F55FECE}"/>
              </a:ext>
            </a:extLst>
          </p:cNvPr>
          <p:cNvSpPr/>
          <p:nvPr/>
        </p:nvSpPr>
        <p:spPr>
          <a:xfrm>
            <a:off x="3298734" y="4692230"/>
            <a:ext cx="279761" cy="279761"/>
          </a:xfrm>
          <a:prstGeom prst="star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8" name="星形: 四角 87">
            <a:extLst>
              <a:ext uri="{FF2B5EF4-FFF2-40B4-BE49-F238E27FC236}">
                <a16:creationId xmlns:a16="http://schemas.microsoft.com/office/drawing/2014/main" id="{27EF6F7A-1987-4E3A-B88E-3A0A15AE545B}"/>
              </a:ext>
            </a:extLst>
          </p:cNvPr>
          <p:cNvSpPr/>
          <p:nvPr/>
        </p:nvSpPr>
        <p:spPr>
          <a:xfrm>
            <a:off x="8872311" y="4958200"/>
            <a:ext cx="279761" cy="279761"/>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TextBox 1">
            <a:extLst>
              <a:ext uri="{FF2B5EF4-FFF2-40B4-BE49-F238E27FC236}">
                <a16:creationId xmlns:a16="http://schemas.microsoft.com/office/drawing/2014/main" id="{74549CA0-BC48-1063-77B8-A5FE673B2E7C}"/>
              </a:ext>
            </a:extLst>
          </p:cNvPr>
          <p:cNvSpPr txBox="1"/>
          <p:nvPr/>
        </p:nvSpPr>
        <p:spPr>
          <a:xfrm>
            <a:off x="3638942" y="1423792"/>
            <a:ext cx="7522435" cy="3554819"/>
          </a:xfrm>
          <a:prstGeom prst="rect">
            <a:avLst/>
          </a:prstGeom>
          <a:noFill/>
        </p:spPr>
        <p:txBody>
          <a:bodyPr wrap="square" rtlCol="0">
            <a:spAutoFit/>
          </a:bodyPr>
          <a:lstStyle/>
          <a:p>
            <a:pPr>
              <a:lnSpc>
                <a:spcPct val="200000"/>
              </a:lnSpc>
            </a:pPr>
            <a:r>
              <a:rPr lang="en-US" sz="6000">
                <a:solidFill>
                  <a:schemeClr val="tx2">
                    <a:lumMod val="75000"/>
                  </a:schemeClr>
                </a:solidFill>
                <a:latin typeface="#9Slide03 Prompt Black" panose="00000A00000000000000" pitchFamily="2" charset="-34"/>
                <a:cs typeface="#9Slide03 Prompt Black" panose="00000A00000000000000" pitchFamily="2" charset="-34"/>
              </a:rPr>
              <a:t>TỪ TƯỢNG HÌNH, TỪ TƯỢNG THANH</a:t>
            </a:r>
          </a:p>
        </p:txBody>
      </p:sp>
    </p:spTree>
    <p:extLst>
      <p:ext uri="{BB962C8B-B14F-4D97-AF65-F5344CB8AC3E}">
        <p14:creationId xmlns:p14="http://schemas.microsoft.com/office/powerpoint/2010/main" val="363671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3"/>
                </p:tgtEl>
              </p:cMediaNode>
            </p:audio>
          </p:childTnLst>
        </p:cTn>
      </p:par>
    </p:tnLst>
    <p:bldLst>
      <p:bldP spid="11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0406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algn="just">
              <a:lnSpc>
                <a:spcPct val="150000"/>
              </a:lnSpc>
              <a:spcBef>
                <a:spcPts val="0"/>
              </a:spcBef>
              <a:spcAft>
                <a:spcPts val="0"/>
              </a:spcAft>
              <a:tabLst>
                <a:tab pos="90170" algn="l"/>
                <a:tab pos="180340" algn="l"/>
              </a:tabLst>
            </a:pPr>
            <a:r>
              <a:rPr lang="en-US" sz="2400" b="1" kern="0">
                <a:solidFill>
                  <a:schemeClr val="bg1"/>
                </a:solidFill>
                <a:effectLst/>
                <a:latin typeface="Calibri" panose="020F0502020204030204" pitchFamily="34" charset="0"/>
                <a:ea typeface="Calibri" panose="020F0502020204030204" pitchFamily="34" charset="0"/>
                <a:cs typeface="Calibri" panose="020F0502020204030204" pitchFamily="34" charset="0"/>
              </a:rPr>
              <a:t>Câu 1 (trang 20 sgk Ngữ văn lớp 8 Tập 1): Xác định từ tượng hình, từ tượng thanh có trong những trường hợp sau và phân tích tác dụng của chúng:</a:t>
            </a:r>
            <a:endParaRPr lang="en-US"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lowchart: Terminator 2">
            <a:extLst>
              <a:ext uri="{FF2B5EF4-FFF2-40B4-BE49-F238E27FC236}">
                <a16:creationId xmlns:a16="http://schemas.microsoft.com/office/drawing/2014/main" id="{DED6B982-7EA9-60F3-E98D-2ADC138D1835}"/>
              </a:ext>
            </a:extLst>
          </p:cNvPr>
          <p:cNvSpPr/>
          <p:nvPr/>
        </p:nvSpPr>
        <p:spPr>
          <a:xfrm>
            <a:off x="5219158" y="1649481"/>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t>Trả lời</a:t>
            </a:r>
          </a:p>
        </p:txBody>
      </p:sp>
      <p:grpSp>
        <p:nvGrpSpPr>
          <p:cNvPr id="15" name="Group 14">
            <a:extLst>
              <a:ext uri="{FF2B5EF4-FFF2-40B4-BE49-F238E27FC236}">
                <a16:creationId xmlns:a16="http://schemas.microsoft.com/office/drawing/2014/main" id="{FEA9E35E-6888-1F40-0A3C-7112B7CD5EEF}"/>
              </a:ext>
            </a:extLst>
          </p:cNvPr>
          <p:cNvGrpSpPr/>
          <p:nvPr/>
        </p:nvGrpSpPr>
        <p:grpSpPr>
          <a:xfrm>
            <a:off x="1169330" y="2181940"/>
            <a:ext cx="10349238" cy="1964512"/>
            <a:chOff x="1169330" y="2181940"/>
            <a:chExt cx="10349238" cy="1964512"/>
          </a:xfrm>
        </p:grpSpPr>
        <p:grpSp>
          <p:nvGrpSpPr>
            <p:cNvPr id="4" name="Group 166">
              <a:extLst>
                <a:ext uri="{FF2B5EF4-FFF2-40B4-BE49-F238E27FC236}">
                  <a16:creationId xmlns:a16="http://schemas.microsoft.com/office/drawing/2014/main" id="{5A9B42BC-9B70-1D54-9475-3E4DC7E5F6A7}"/>
                </a:ext>
              </a:extLst>
            </p:cNvPr>
            <p:cNvGrpSpPr/>
            <p:nvPr/>
          </p:nvGrpSpPr>
          <p:grpSpPr>
            <a:xfrm>
              <a:off x="1169330" y="2415043"/>
              <a:ext cx="726388" cy="724818"/>
              <a:chOff x="1671309" y="2212258"/>
              <a:chExt cx="1219375" cy="1216742"/>
            </a:xfrm>
          </p:grpSpPr>
          <p:sp>
            <p:nvSpPr>
              <p:cNvPr id="5" name="矩形 41">
                <a:extLst>
                  <a:ext uri="{FF2B5EF4-FFF2-40B4-BE49-F238E27FC236}">
                    <a16:creationId xmlns:a16="http://schemas.microsoft.com/office/drawing/2014/main" id="{5A81EB59-A97A-4CD2-0D75-560200BDF4FD}"/>
                  </a:ext>
                </a:extLst>
              </p:cNvPr>
              <p:cNvSpPr/>
              <p:nvPr/>
            </p:nvSpPr>
            <p:spPr>
              <a:xfrm>
                <a:off x="1671309" y="2212258"/>
                <a:ext cx="1219375" cy="1216742"/>
              </a:xfrm>
              <a:prstGeom prst="rect">
                <a:avLst/>
              </a:prstGeom>
              <a:solidFill>
                <a:schemeClr val="accent1">
                  <a:lumMod val="100000"/>
                </a:schemeClr>
              </a:solidFill>
              <a:ln>
                <a:solidFill>
                  <a:schemeClr val="accent1">
                    <a:lumMod val="90000"/>
                    <a:lumOff val="10000"/>
                  </a:schemeClr>
                </a:solidFill>
              </a:ln>
              <a:effectLst/>
              <a:extLst>
                <a:ext uri="{AF507438-7753-43E0-B8FC-AC1667EBCBE1}">
                  <a14:hiddenEffects xmlns:a14="http://schemas.microsoft.com/office/drawing/2010/main">
                    <a:effectLst>
                      <a:outerShdw blurRad="50800" dist="88900" dir="3000000" algn="ctr" rotWithShape="0">
                        <a:schemeClr val="accent3"/>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 name="Oval 167">
                <a:extLst>
                  <a:ext uri="{FF2B5EF4-FFF2-40B4-BE49-F238E27FC236}">
                    <a16:creationId xmlns:a16="http://schemas.microsoft.com/office/drawing/2014/main" id="{E3A3D933-3B94-C4A3-401E-8CA2AC66EF02}"/>
                  </a:ext>
                </a:extLst>
              </p:cNvPr>
              <p:cNvSpPr/>
              <p:nvPr/>
            </p:nvSpPr>
            <p:spPr>
              <a:xfrm>
                <a:off x="1971278" y="2470789"/>
                <a:ext cx="619432" cy="618562"/>
              </a:xfrm>
              <a:custGeom>
                <a:avLst/>
                <a:gdLst>
                  <a:gd name="connsiteX0" fmla="*/ 258246 w 607614"/>
                  <a:gd name="connsiteY0" fmla="*/ 172925 h 606761"/>
                  <a:gd name="connsiteX1" fmla="*/ 252931 w 607614"/>
                  <a:gd name="connsiteY1" fmla="*/ 182026 h 606761"/>
                  <a:gd name="connsiteX2" fmla="*/ 252931 w 607614"/>
                  <a:gd name="connsiteY2" fmla="*/ 323852 h 606761"/>
                  <a:gd name="connsiteX3" fmla="*/ 258246 w 607614"/>
                  <a:gd name="connsiteY3" fmla="*/ 332195 h 606761"/>
                  <a:gd name="connsiteX4" fmla="*/ 263562 w 607614"/>
                  <a:gd name="connsiteY4" fmla="*/ 333712 h 606761"/>
                  <a:gd name="connsiteX5" fmla="*/ 268877 w 607614"/>
                  <a:gd name="connsiteY5" fmla="*/ 332195 h 606761"/>
                  <a:gd name="connsiteX6" fmla="*/ 379742 w 607614"/>
                  <a:gd name="connsiteY6" fmla="*/ 261661 h 606761"/>
                  <a:gd name="connsiteX7" fmla="*/ 385058 w 607614"/>
                  <a:gd name="connsiteY7" fmla="*/ 252560 h 606761"/>
                  <a:gd name="connsiteX8" fmla="*/ 380502 w 607614"/>
                  <a:gd name="connsiteY8" fmla="*/ 244217 h 606761"/>
                  <a:gd name="connsiteX9" fmla="*/ 268877 w 607614"/>
                  <a:gd name="connsiteY9" fmla="*/ 173683 h 606761"/>
                  <a:gd name="connsiteX10" fmla="*/ 258246 w 607614"/>
                  <a:gd name="connsiteY10" fmla="*/ 172925 h 606761"/>
                  <a:gd name="connsiteX11" fmla="*/ 303807 w 607614"/>
                  <a:gd name="connsiteY11" fmla="*/ 91014 h 606761"/>
                  <a:gd name="connsiteX12" fmla="*/ 465549 w 607614"/>
                  <a:gd name="connsiteY12" fmla="*/ 252560 h 606761"/>
                  <a:gd name="connsiteX13" fmla="*/ 303807 w 607614"/>
                  <a:gd name="connsiteY13" fmla="*/ 414864 h 606761"/>
                  <a:gd name="connsiteX14" fmla="*/ 142065 w 607614"/>
                  <a:gd name="connsiteY14" fmla="*/ 252560 h 606761"/>
                  <a:gd name="connsiteX15" fmla="*/ 303807 w 607614"/>
                  <a:gd name="connsiteY15" fmla="*/ 91014 h 606761"/>
                  <a:gd name="connsiteX16" fmla="*/ 20507 w 607614"/>
                  <a:gd name="connsiteY16" fmla="*/ 60676 h 606761"/>
                  <a:gd name="connsiteX17" fmla="*/ 20507 w 607614"/>
                  <a:gd name="connsiteY17" fmla="*/ 445211 h 606761"/>
                  <a:gd name="connsiteX18" fmla="*/ 587107 w 607614"/>
                  <a:gd name="connsiteY18" fmla="*/ 445211 h 606761"/>
                  <a:gd name="connsiteX19" fmla="*/ 587107 w 607614"/>
                  <a:gd name="connsiteY19" fmla="*/ 60676 h 606761"/>
                  <a:gd name="connsiteX20" fmla="*/ 303807 w 607614"/>
                  <a:gd name="connsiteY20" fmla="*/ 0 h 606761"/>
                  <a:gd name="connsiteX21" fmla="*/ 313681 w 607614"/>
                  <a:gd name="connsiteY21" fmla="*/ 9860 h 606761"/>
                  <a:gd name="connsiteX22" fmla="*/ 313681 w 607614"/>
                  <a:gd name="connsiteY22" fmla="*/ 40198 h 606761"/>
                  <a:gd name="connsiteX23" fmla="*/ 607614 w 607614"/>
                  <a:gd name="connsiteY23" fmla="*/ 40198 h 606761"/>
                  <a:gd name="connsiteX24" fmla="*/ 607614 w 607614"/>
                  <a:gd name="connsiteY24" fmla="*/ 464931 h 606761"/>
                  <a:gd name="connsiteX25" fmla="*/ 328112 w 607614"/>
                  <a:gd name="connsiteY25" fmla="*/ 464931 h 606761"/>
                  <a:gd name="connsiteX26" fmla="*/ 452673 w 607614"/>
                  <a:gd name="connsiteY26" fmla="*/ 589317 h 606761"/>
                  <a:gd name="connsiteX27" fmla="*/ 452673 w 607614"/>
                  <a:gd name="connsiteY27" fmla="*/ 603727 h 606761"/>
                  <a:gd name="connsiteX28" fmla="*/ 445837 w 607614"/>
                  <a:gd name="connsiteY28" fmla="*/ 606761 h 606761"/>
                  <a:gd name="connsiteX29" fmla="*/ 438242 w 607614"/>
                  <a:gd name="connsiteY29" fmla="*/ 603727 h 606761"/>
                  <a:gd name="connsiteX30" fmla="*/ 313681 w 607614"/>
                  <a:gd name="connsiteY30" fmla="*/ 479341 h 606761"/>
                  <a:gd name="connsiteX31" fmla="*/ 313681 w 607614"/>
                  <a:gd name="connsiteY31" fmla="*/ 576423 h 606761"/>
                  <a:gd name="connsiteX32" fmla="*/ 303807 w 607614"/>
                  <a:gd name="connsiteY32" fmla="*/ 586283 h 606761"/>
                  <a:gd name="connsiteX33" fmla="*/ 293934 w 607614"/>
                  <a:gd name="connsiteY33" fmla="*/ 576423 h 606761"/>
                  <a:gd name="connsiteX34" fmla="*/ 293934 w 607614"/>
                  <a:gd name="connsiteY34" fmla="*/ 479341 h 606761"/>
                  <a:gd name="connsiteX35" fmla="*/ 169373 w 607614"/>
                  <a:gd name="connsiteY35" fmla="*/ 603727 h 606761"/>
                  <a:gd name="connsiteX36" fmla="*/ 161777 w 607614"/>
                  <a:gd name="connsiteY36" fmla="*/ 606761 h 606761"/>
                  <a:gd name="connsiteX37" fmla="*/ 154942 w 607614"/>
                  <a:gd name="connsiteY37" fmla="*/ 603727 h 606761"/>
                  <a:gd name="connsiteX38" fmla="*/ 154942 w 607614"/>
                  <a:gd name="connsiteY38" fmla="*/ 589317 h 606761"/>
                  <a:gd name="connsiteX39" fmla="*/ 279503 w 607614"/>
                  <a:gd name="connsiteY39" fmla="*/ 464931 h 606761"/>
                  <a:gd name="connsiteX40" fmla="*/ 0 w 607614"/>
                  <a:gd name="connsiteY40" fmla="*/ 464931 h 606761"/>
                  <a:gd name="connsiteX41" fmla="*/ 0 w 607614"/>
                  <a:gd name="connsiteY41" fmla="*/ 40198 h 606761"/>
                  <a:gd name="connsiteX42" fmla="*/ 293934 w 607614"/>
                  <a:gd name="connsiteY42" fmla="*/ 40198 h 606761"/>
                  <a:gd name="connsiteX43" fmla="*/ 293934 w 607614"/>
                  <a:gd name="connsiteY43" fmla="*/ 9860 h 606761"/>
                  <a:gd name="connsiteX44" fmla="*/ 303807 w 607614"/>
                  <a:gd name="connsiteY44"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7614" h="606761">
                    <a:moveTo>
                      <a:pt x="258246" y="172925"/>
                    </a:moveTo>
                    <a:cubicBezTo>
                      <a:pt x="255209" y="175200"/>
                      <a:pt x="252931" y="178234"/>
                      <a:pt x="252931" y="182026"/>
                    </a:cubicBezTo>
                    <a:lnTo>
                      <a:pt x="252931" y="323852"/>
                    </a:lnTo>
                    <a:cubicBezTo>
                      <a:pt x="252931" y="327645"/>
                      <a:pt x="255209" y="330678"/>
                      <a:pt x="258246" y="332195"/>
                    </a:cubicBezTo>
                    <a:cubicBezTo>
                      <a:pt x="259765" y="332954"/>
                      <a:pt x="261284" y="333712"/>
                      <a:pt x="263562" y="333712"/>
                    </a:cubicBezTo>
                    <a:cubicBezTo>
                      <a:pt x="265080" y="333712"/>
                      <a:pt x="267358" y="332954"/>
                      <a:pt x="268877" y="332195"/>
                    </a:cubicBezTo>
                    <a:lnTo>
                      <a:pt x="379742" y="261661"/>
                    </a:lnTo>
                    <a:cubicBezTo>
                      <a:pt x="382780" y="259386"/>
                      <a:pt x="385058" y="256352"/>
                      <a:pt x="385058" y="252560"/>
                    </a:cubicBezTo>
                    <a:cubicBezTo>
                      <a:pt x="385058" y="249526"/>
                      <a:pt x="382780" y="246492"/>
                      <a:pt x="380502" y="244217"/>
                    </a:cubicBezTo>
                    <a:lnTo>
                      <a:pt x="268877" y="173683"/>
                    </a:lnTo>
                    <a:cubicBezTo>
                      <a:pt x="265840" y="171408"/>
                      <a:pt x="262043" y="171408"/>
                      <a:pt x="258246" y="172925"/>
                    </a:cubicBezTo>
                    <a:close/>
                    <a:moveTo>
                      <a:pt x="303807" y="91014"/>
                    </a:moveTo>
                    <a:cubicBezTo>
                      <a:pt x="393411" y="91014"/>
                      <a:pt x="465549" y="163823"/>
                      <a:pt x="465549" y="252560"/>
                    </a:cubicBezTo>
                    <a:cubicBezTo>
                      <a:pt x="465549" y="342055"/>
                      <a:pt x="393411" y="414864"/>
                      <a:pt x="303807" y="414864"/>
                    </a:cubicBezTo>
                    <a:cubicBezTo>
                      <a:pt x="214204" y="414864"/>
                      <a:pt x="142065" y="342055"/>
                      <a:pt x="142065" y="252560"/>
                    </a:cubicBezTo>
                    <a:cubicBezTo>
                      <a:pt x="142065" y="163823"/>
                      <a:pt x="214204" y="91014"/>
                      <a:pt x="303807" y="91014"/>
                    </a:cubicBezTo>
                    <a:close/>
                    <a:moveTo>
                      <a:pt x="20507" y="60676"/>
                    </a:moveTo>
                    <a:lnTo>
                      <a:pt x="20507" y="445211"/>
                    </a:lnTo>
                    <a:lnTo>
                      <a:pt x="587107" y="445211"/>
                    </a:lnTo>
                    <a:lnTo>
                      <a:pt x="587107" y="60676"/>
                    </a:lnTo>
                    <a:close/>
                    <a:moveTo>
                      <a:pt x="303807" y="0"/>
                    </a:moveTo>
                    <a:cubicBezTo>
                      <a:pt x="309124" y="0"/>
                      <a:pt x="313681" y="4551"/>
                      <a:pt x="313681" y="9860"/>
                    </a:cubicBezTo>
                    <a:lnTo>
                      <a:pt x="313681" y="40198"/>
                    </a:lnTo>
                    <a:lnTo>
                      <a:pt x="607614" y="40198"/>
                    </a:lnTo>
                    <a:lnTo>
                      <a:pt x="607614" y="464931"/>
                    </a:lnTo>
                    <a:lnTo>
                      <a:pt x="328112" y="464931"/>
                    </a:lnTo>
                    <a:lnTo>
                      <a:pt x="452673" y="589317"/>
                    </a:lnTo>
                    <a:cubicBezTo>
                      <a:pt x="456470" y="593109"/>
                      <a:pt x="456470" y="599935"/>
                      <a:pt x="452673" y="603727"/>
                    </a:cubicBezTo>
                    <a:cubicBezTo>
                      <a:pt x="450394" y="606003"/>
                      <a:pt x="448116" y="606761"/>
                      <a:pt x="445837" y="606761"/>
                    </a:cubicBezTo>
                    <a:cubicBezTo>
                      <a:pt x="442799" y="606761"/>
                      <a:pt x="440520" y="606003"/>
                      <a:pt x="438242" y="603727"/>
                    </a:cubicBezTo>
                    <a:lnTo>
                      <a:pt x="313681" y="479341"/>
                    </a:lnTo>
                    <a:lnTo>
                      <a:pt x="313681" y="576423"/>
                    </a:lnTo>
                    <a:cubicBezTo>
                      <a:pt x="313681" y="581732"/>
                      <a:pt x="309124" y="586283"/>
                      <a:pt x="303807" y="586283"/>
                    </a:cubicBezTo>
                    <a:cubicBezTo>
                      <a:pt x="298491" y="586283"/>
                      <a:pt x="293934" y="581732"/>
                      <a:pt x="293934" y="576423"/>
                    </a:cubicBezTo>
                    <a:lnTo>
                      <a:pt x="293934" y="479341"/>
                    </a:lnTo>
                    <a:lnTo>
                      <a:pt x="169373" y="603727"/>
                    </a:lnTo>
                    <a:cubicBezTo>
                      <a:pt x="167094" y="606003"/>
                      <a:pt x="164816" y="606761"/>
                      <a:pt x="161777" y="606761"/>
                    </a:cubicBezTo>
                    <a:cubicBezTo>
                      <a:pt x="159499" y="606761"/>
                      <a:pt x="157220" y="606003"/>
                      <a:pt x="154942" y="603727"/>
                    </a:cubicBezTo>
                    <a:cubicBezTo>
                      <a:pt x="151144" y="599935"/>
                      <a:pt x="151144" y="593109"/>
                      <a:pt x="154942" y="589317"/>
                    </a:cubicBezTo>
                    <a:lnTo>
                      <a:pt x="279503" y="464931"/>
                    </a:lnTo>
                    <a:lnTo>
                      <a:pt x="0" y="464931"/>
                    </a:lnTo>
                    <a:lnTo>
                      <a:pt x="0" y="40198"/>
                    </a:lnTo>
                    <a:lnTo>
                      <a:pt x="293934" y="40198"/>
                    </a:lnTo>
                    <a:lnTo>
                      <a:pt x="293934" y="9860"/>
                    </a:lnTo>
                    <a:cubicBezTo>
                      <a:pt x="293934" y="4551"/>
                      <a:pt x="298491" y="0"/>
                      <a:pt x="30380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8" name="TextBox 7">
              <a:extLst>
                <a:ext uri="{FF2B5EF4-FFF2-40B4-BE49-F238E27FC236}">
                  <a16:creationId xmlns:a16="http://schemas.microsoft.com/office/drawing/2014/main" id="{68A71755-A714-83C6-1310-17B17FBB9A43}"/>
                </a:ext>
              </a:extLst>
            </p:cNvPr>
            <p:cNvSpPr txBox="1"/>
            <p:nvPr/>
          </p:nvSpPr>
          <p:spPr>
            <a:xfrm>
              <a:off x="1770502" y="2181940"/>
              <a:ext cx="9748066" cy="1964512"/>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8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Từ tượng hình: </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Chòng chành</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Tác dụng: Giúp câu thơ diễn tả rõ nét, chân thực hơn sự khó khăn, vất vả của người mẹ.</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D9D5BFA-A48C-B471-E1B3-73520B7AE992}"/>
              </a:ext>
            </a:extLst>
          </p:cNvPr>
          <p:cNvGrpSpPr/>
          <p:nvPr/>
        </p:nvGrpSpPr>
        <p:grpSpPr>
          <a:xfrm>
            <a:off x="1169330" y="4227417"/>
            <a:ext cx="8334397" cy="1962204"/>
            <a:chOff x="1169330" y="4227417"/>
            <a:chExt cx="8334397" cy="1962204"/>
          </a:xfrm>
        </p:grpSpPr>
        <p:grpSp>
          <p:nvGrpSpPr>
            <p:cNvPr id="9" name="Group 166">
              <a:extLst>
                <a:ext uri="{FF2B5EF4-FFF2-40B4-BE49-F238E27FC236}">
                  <a16:creationId xmlns:a16="http://schemas.microsoft.com/office/drawing/2014/main" id="{9338E514-FF0B-7913-D1BA-C6D0D216FC10}"/>
                </a:ext>
              </a:extLst>
            </p:cNvPr>
            <p:cNvGrpSpPr/>
            <p:nvPr/>
          </p:nvGrpSpPr>
          <p:grpSpPr>
            <a:xfrm>
              <a:off x="1169330" y="4287338"/>
              <a:ext cx="726388" cy="724818"/>
              <a:chOff x="1671309" y="2212258"/>
              <a:chExt cx="1219375" cy="1216742"/>
            </a:xfrm>
          </p:grpSpPr>
          <p:sp>
            <p:nvSpPr>
              <p:cNvPr id="11" name="矩形 44">
                <a:extLst>
                  <a:ext uri="{FF2B5EF4-FFF2-40B4-BE49-F238E27FC236}">
                    <a16:creationId xmlns:a16="http://schemas.microsoft.com/office/drawing/2014/main" id="{CF8F2142-DB3F-9DE3-02E3-702E246B89E7}"/>
                  </a:ext>
                </a:extLst>
              </p:cNvPr>
              <p:cNvSpPr/>
              <p:nvPr/>
            </p:nvSpPr>
            <p:spPr>
              <a:xfrm>
                <a:off x="1671309" y="2212258"/>
                <a:ext cx="1219375" cy="1216742"/>
              </a:xfrm>
              <a:prstGeom prst="rect">
                <a:avLst/>
              </a:prstGeom>
              <a:solidFill>
                <a:schemeClr val="accent1">
                  <a:lumMod val="100000"/>
                </a:schemeClr>
              </a:solidFill>
              <a:ln>
                <a:solidFill>
                  <a:schemeClr val="accent1">
                    <a:lumMod val="90000"/>
                    <a:lumOff val="10000"/>
                  </a:schemeClr>
                </a:solidFill>
              </a:ln>
              <a:effectLst/>
              <a:extLst>
                <a:ext uri="{AF507438-7753-43E0-B8FC-AC1667EBCBE1}">
                  <a14:hiddenEffects xmlns:a14="http://schemas.microsoft.com/office/drawing/2010/main">
                    <a:effectLst>
                      <a:outerShdw blurRad="50800" dist="88900" dir="3000000" algn="ctr" rotWithShape="0">
                        <a:schemeClr val="accent3"/>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2" name="Oval 167">
                <a:extLst>
                  <a:ext uri="{FF2B5EF4-FFF2-40B4-BE49-F238E27FC236}">
                    <a16:creationId xmlns:a16="http://schemas.microsoft.com/office/drawing/2014/main" id="{3838C6DE-D86E-FA7E-3C10-D2810D1DCA0E}"/>
                  </a:ext>
                </a:extLst>
              </p:cNvPr>
              <p:cNvSpPr/>
              <p:nvPr/>
            </p:nvSpPr>
            <p:spPr>
              <a:xfrm>
                <a:off x="1971278" y="2470859"/>
                <a:ext cx="619432" cy="618422"/>
              </a:xfrm>
              <a:custGeom>
                <a:avLst/>
                <a:gdLst>
                  <a:gd name="connsiteX0" fmla="*/ 309429 w 606580"/>
                  <a:gd name="connsiteY0" fmla="*/ 531428 h 605592"/>
                  <a:gd name="connsiteX1" fmla="*/ 359036 w 606580"/>
                  <a:gd name="connsiteY1" fmla="*/ 531428 h 605592"/>
                  <a:gd name="connsiteX2" fmla="*/ 359036 w 606580"/>
                  <a:gd name="connsiteY2" fmla="*/ 556196 h 605592"/>
                  <a:gd name="connsiteX3" fmla="*/ 309429 w 606580"/>
                  <a:gd name="connsiteY3" fmla="*/ 556196 h 605592"/>
                  <a:gd name="connsiteX4" fmla="*/ 247614 w 606580"/>
                  <a:gd name="connsiteY4" fmla="*/ 531428 h 605592"/>
                  <a:gd name="connsiteX5" fmla="*/ 297080 w 606580"/>
                  <a:gd name="connsiteY5" fmla="*/ 531428 h 605592"/>
                  <a:gd name="connsiteX6" fmla="*/ 297080 w 606580"/>
                  <a:gd name="connsiteY6" fmla="*/ 556196 h 605592"/>
                  <a:gd name="connsiteX7" fmla="*/ 247614 w 606580"/>
                  <a:gd name="connsiteY7" fmla="*/ 556196 h 605592"/>
                  <a:gd name="connsiteX8" fmla="*/ 222837 w 606580"/>
                  <a:gd name="connsiteY8" fmla="*/ 506777 h 605592"/>
                  <a:gd name="connsiteX9" fmla="*/ 222837 w 606580"/>
                  <a:gd name="connsiteY9" fmla="*/ 580935 h 605592"/>
                  <a:gd name="connsiteX10" fmla="*/ 383743 w 606580"/>
                  <a:gd name="connsiteY10" fmla="*/ 580935 h 605592"/>
                  <a:gd name="connsiteX11" fmla="*/ 383743 w 606580"/>
                  <a:gd name="connsiteY11" fmla="*/ 506777 h 605592"/>
                  <a:gd name="connsiteX12" fmla="*/ 507577 w 606580"/>
                  <a:gd name="connsiteY12" fmla="*/ 346053 h 605592"/>
                  <a:gd name="connsiteX13" fmla="*/ 557043 w 606580"/>
                  <a:gd name="connsiteY13" fmla="*/ 346053 h 605592"/>
                  <a:gd name="connsiteX14" fmla="*/ 557043 w 606580"/>
                  <a:gd name="connsiteY14" fmla="*/ 370821 h 605592"/>
                  <a:gd name="connsiteX15" fmla="*/ 507577 w 606580"/>
                  <a:gd name="connsiteY15" fmla="*/ 370821 h 605592"/>
                  <a:gd name="connsiteX16" fmla="*/ 445691 w 606580"/>
                  <a:gd name="connsiteY16" fmla="*/ 346053 h 605592"/>
                  <a:gd name="connsiteX17" fmla="*/ 495157 w 606580"/>
                  <a:gd name="connsiteY17" fmla="*/ 346053 h 605592"/>
                  <a:gd name="connsiteX18" fmla="*/ 495157 w 606580"/>
                  <a:gd name="connsiteY18" fmla="*/ 370821 h 605592"/>
                  <a:gd name="connsiteX19" fmla="*/ 445691 w 606580"/>
                  <a:gd name="connsiteY19" fmla="*/ 370821 h 605592"/>
                  <a:gd name="connsiteX20" fmla="*/ 111423 w 606580"/>
                  <a:gd name="connsiteY20" fmla="*/ 346053 h 605592"/>
                  <a:gd name="connsiteX21" fmla="*/ 160889 w 606580"/>
                  <a:gd name="connsiteY21" fmla="*/ 346053 h 605592"/>
                  <a:gd name="connsiteX22" fmla="*/ 160889 w 606580"/>
                  <a:gd name="connsiteY22" fmla="*/ 370821 h 605592"/>
                  <a:gd name="connsiteX23" fmla="*/ 111423 w 606580"/>
                  <a:gd name="connsiteY23" fmla="*/ 370821 h 605592"/>
                  <a:gd name="connsiteX24" fmla="*/ 49466 w 606580"/>
                  <a:gd name="connsiteY24" fmla="*/ 346053 h 605592"/>
                  <a:gd name="connsiteX25" fmla="*/ 99073 w 606580"/>
                  <a:gd name="connsiteY25" fmla="*/ 346053 h 605592"/>
                  <a:gd name="connsiteX26" fmla="*/ 99073 w 606580"/>
                  <a:gd name="connsiteY26" fmla="*/ 370821 h 605592"/>
                  <a:gd name="connsiteX27" fmla="*/ 49466 w 606580"/>
                  <a:gd name="connsiteY27" fmla="*/ 370821 h 605592"/>
                  <a:gd name="connsiteX28" fmla="*/ 420883 w 606580"/>
                  <a:gd name="connsiteY28" fmla="*/ 321382 h 605592"/>
                  <a:gd name="connsiteX29" fmla="*/ 420883 w 606580"/>
                  <a:gd name="connsiteY29" fmla="*/ 395540 h 605592"/>
                  <a:gd name="connsiteX30" fmla="*/ 581882 w 606580"/>
                  <a:gd name="connsiteY30" fmla="*/ 395540 h 605592"/>
                  <a:gd name="connsiteX31" fmla="*/ 581882 w 606580"/>
                  <a:gd name="connsiteY31" fmla="*/ 321382 h 605592"/>
                  <a:gd name="connsiteX32" fmla="*/ 24791 w 606580"/>
                  <a:gd name="connsiteY32" fmla="*/ 321382 h 605592"/>
                  <a:gd name="connsiteX33" fmla="*/ 24791 w 606580"/>
                  <a:gd name="connsiteY33" fmla="*/ 395540 h 605592"/>
                  <a:gd name="connsiteX34" fmla="*/ 185697 w 606580"/>
                  <a:gd name="connsiteY34" fmla="*/ 395540 h 605592"/>
                  <a:gd name="connsiteX35" fmla="*/ 185697 w 606580"/>
                  <a:gd name="connsiteY35" fmla="*/ 321382 h 605592"/>
                  <a:gd name="connsiteX36" fmla="*/ 278522 w 606580"/>
                  <a:gd name="connsiteY36" fmla="*/ 74164 h 605592"/>
                  <a:gd name="connsiteX37" fmla="*/ 328059 w 606580"/>
                  <a:gd name="connsiteY37" fmla="*/ 74164 h 605592"/>
                  <a:gd name="connsiteX38" fmla="*/ 328059 w 606580"/>
                  <a:gd name="connsiteY38" fmla="*/ 98932 h 605592"/>
                  <a:gd name="connsiteX39" fmla="*/ 278522 w 606580"/>
                  <a:gd name="connsiteY39" fmla="*/ 98932 h 605592"/>
                  <a:gd name="connsiteX40" fmla="*/ 247614 w 606580"/>
                  <a:gd name="connsiteY40" fmla="*/ 37047 h 605592"/>
                  <a:gd name="connsiteX41" fmla="*/ 359037 w 606580"/>
                  <a:gd name="connsiteY41" fmla="*/ 37047 h 605592"/>
                  <a:gd name="connsiteX42" fmla="*/ 359037 w 606580"/>
                  <a:gd name="connsiteY42" fmla="*/ 61815 h 605592"/>
                  <a:gd name="connsiteX43" fmla="*/ 247614 w 606580"/>
                  <a:gd name="connsiteY43" fmla="*/ 61815 h 605592"/>
                  <a:gd name="connsiteX44" fmla="*/ 198046 w 606580"/>
                  <a:gd name="connsiteY44" fmla="*/ 24750 h 605592"/>
                  <a:gd name="connsiteX45" fmla="*/ 198046 w 606580"/>
                  <a:gd name="connsiteY45" fmla="*/ 111237 h 605592"/>
                  <a:gd name="connsiteX46" fmla="*/ 408534 w 606580"/>
                  <a:gd name="connsiteY46" fmla="*/ 111237 h 605592"/>
                  <a:gd name="connsiteX47" fmla="*/ 408534 w 606580"/>
                  <a:gd name="connsiteY47" fmla="*/ 24750 h 605592"/>
                  <a:gd name="connsiteX48" fmla="*/ 185697 w 606580"/>
                  <a:gd name="connsiteY48" fmla="*/ 0 h 605592"/>
                  <a:gd name="connsiteX49" fmla="*/ 420883 w 606580"/>
                  <a:gd name="connsiteY49" fmla="*/ 0 h 605592"/>
                  <a:gd name="connsiteX50" fmla="*/ 433325 w 606580"/>
                  <a:gd name="connsiteY50" fmla="*/ 12329 h 605592"/>
                  <a:gd name="connsiteX51" fmla="*/ 433325 w 606580"/>
                  <a:gd name="connsiteY51" fmla="*/ 123566 h 605592"/>
                  <a:gd name="connsiteX52" fmla="*/ 420883 w 606580"/>
                  <a:gd name="connsiteY52" fmla="*/ 135987 h 605592"/>
                  <a:gd name="connsiteX53" fmla="*/ 315685 w 606580"/>
                  <a:gd name="connsiteY53" fmla="*/ 135987 h 605592"/>
                  <a:gd name="connsiteX54" fmla="*/ 315685 w 606580"/>
                  <a:gd name="connsiteY54" fmla="*/ 216263 h 605592"/>
                  <a:gd name="connsiteX55" fmla="*/ 501383 w 606580"/>
                  <a:gd name="connsiteY55" fmla="*/ 216263 h 605592"/>
                  <a:gd name="connsiteX56" fmla="*/ 513731 w 606580"/>
                  <a:gd name="connsiteY56" fmla="*/ 228684 h 605592"/>
                  <a:gd name="connsiteX57" fmla="*/ 513731 w 606580"/>
                  <a:gd name="connsiteY57" fmla="*/ 296632 h 605592"/>
                  <a:gd name="connsiteX58" fmla="*/ 594231 w 606580"/>
                  <a:gd name="connsiteY58" fmla="*/ 296632 h 605592"/>
                  <a:gd name="connsiteX59" fmla="*/ 606580 w 606580"/>
                  <a:gd name="connsiteY59" fmla="*/ 308960 h 605592"/>
                  <a:gd name="connsiteX60" fmla="*/ 606580 w 606580"/>
                  <a:gd name="connsiteY60" fmla="*/ 407868 h 605592"/>
                  <a:gd name="connsiteX61" fmla="*/ 594231 w 606580"/>
                  <a:gd name="connsiteY61" fmla="*/ 420197 h 605592"/>
                  <a:gd name="connsiteX62" fmla="*/ 408534 w 606580"/>
                  <a:gd name="connsiteY62" fmla="*/ 420197 h 605592"/>
                  <a:gd name="connsiteX63" fmla="*/ 396185 w 606580"/>
                  <a:gd name="connsiteY63" fmla="*/ 407868 h 605592"/>
                  <a:gd name="connsiteX64" fmla="*/ 396185 w 606580"/>
                  <a:gd name="connsiteY64" fmla="*/ 308960 h 605592"/>
                  <a:gd name="connsiteX65" fmla="*/ 408534 w 606580"/>
                  <a:gd name="connsiteY65" fmla="*/ 296632 h 605592"/>
                  <a:gd name="connsiteX66" fmla="*/ 489034 w 606580"/>
                  <a:gd name="connsiteY66" fmla="*/ 296632 h 605592"/>
                  <a:gd name="connsiteX67" fmla="*/ 489034 w 606580"/>
                  <a:gd name="connsiteY67" fmla="*/ 241013 h 605592"/>
                  <a:gd name="connsiteX68" fmla="*/ 315685 w 606580"/>
                  <a:gd name="connsiteY68" fmla="*/ 241013 h 605592"/>
                  <a:gd name="connsiteX69" fmla="*/ 315685 w 606580"/>
                  <a:gd name="connsiteY69" fmla="*/ 482026 h 605592"/>
                  <a:gd name="connsiteX70" fmla="*/ 396185 w 606580"/>
                  <a:gd name="connsiteY70" fmla="*/ 482026 h 605592"/>
                  <a:gd name="connsiteX71" fmla="*/ 408534 w 606580"/>
                  <a:gd name="connsiteY71" fmla="*/ 494355 h 605592"/>
                  <a:gd name="connsiteX72" fmla="*/ 408534 w 606580"/>
                  <a:gd name="connsiteY72" fmla="*/ 593263 h 605592"/>
                  <a:gd name="connsiteX73" fmla="*/ 396185 w 606580"/>
                  <a:gd name="connsiteY73" fmla="*/ 605592 h 605592"/>
                  <a:gd name="connsiteX74" fmla="*/ 210488 w 606580"/>
                  <a:gd name="connsiteY74" fmla="*/ 605592 h 605592"/>
                  <a:gd name="connsiteX75" fmla="*/ 198046 w 606580"/>
                  <a:gd name="connsiteY75" fmla="*/ 593263 h 605592"/>
                  <a:gd name="connsiteX76" fmla="*/ 198046 w 606580"/>
                  <a:gd name="connsiteY76" fmla="*/ 494355 h 605592"/>
                  <a:gd name="connsiteX77" fmla="*/ 210488 w 606580"/>
                  <a:gd name="connsiteY77" fmla="*/ 482026 h 605592"/>
                  <a:gd name="connsiteX78" fmla="*/ 290895 w 606580"/>
                  <a:gd name="connsiteY78" fmla="*/ 482026 h 605592"/>
                  <a:gd name="connsiteX79" fmla="*/ 290895 w 606580"/>
                  <a:gd name="connsiteY79" fmla="*/ 241013 h 605592"/>
                  <a:gd name="connsiteX80" fmla="*/ 117639 w 606580"/>
                  <a:gd name="connsiteY80" fmla="*/ 241013 h 605592"/>
                  <a:gd name="connsiteX81" fmla="*/ 117639 w 606580"/>
                  <a:gd name="connsiteY81" fmla="*/ 296632 h 605592"/>
                  <a:gd name="connsiteX82" fmla="*/ 198046 w 606580"/>
                  <a:gd name="connsiteY82" fmla="*/ 296632 h 605592"/>
                  <a:gd name="connsiteX83" fmla="*/ 210488 w 606580"/>
                  <a:gd name="connsiteY83" fmla="*/ 308960 h 605592"/>
                  <a:gd name="connsiteX84" fmla="*/ 210488 w 606580"/>
                  <a:gd name="connsiteY84" fmla="*/ 407868 h 605592"/>
                  <a:gd name="connsiteX85" fmla="*/ 198046 w 606580"/>
                  <a:gd name="connsiteY85" fmla="*/ 420197 h 605592"/>
                  <a:gd name="connsiteX86" fmla="*/ 12349 w 606580"/>
                  <a:gd name="connsiteY86" fmla="*/ 420197 h 605592"/>
                  <a:gd name="connsiteX87" fmla="*/ 0 w 606580"/>
                  <a:gd name="connsiteY87" fmla="*/ 407868 h 605592"/>
                  <a:gd name="connsiteX88" fmla="*/ 0 w 606580"/>
                  <a:gd name="connsiteY88" fmla="*/ 308960 h 605592"/>
                  <a:gd name="connsiteX89" fmla="*/ 12349 w 606580"/>
                  <a:gd name="connsiteY89" fmla="*/ 296632 h 605592"/>
                  <a:gd name="connsiteX90" fmla="*/ 92849 w 606580"/>
                  <a:gd name="connsiteY90" fmla="*/ 296632 h 605592"/>
                  <a:gd name="connsiteX91" fmla="*/ 92849 w 606580"/>
                  <a:gd name="connsiteY91" fmla="*/ 228684 h 605592"/>
                  <a:gd name="connsiteX92" fmla="*/ 105197 w 606580"/>
                  <a:gd name="connsiteY92" fmla="*/ 216263 h 605592"/>
                  <a:gd name="connsiteX93" fmla="*/ 290895 w 606580"/>
                  <a:gd name="connsiteY93" fmla="*/ 216263 h 605592"/>
                  <a:gd name="connsiteX94" fmla="*/ 290895 w 606580"/>
                  <a:gd name="connsiteY94" fmla="*/ 135987 h 605592"/>
                  <a:gd name="connsiteX95" fmla="*/ 185697 w 606580"/>
                  <a:gd name="connsiteY95" fmla="*/ 135987 h 605592"/>
                  <a:gd name="connsiteX96" fmla="*/ 173348 w 606580"/>
                  <a:gd name="connsiteY96" fmla="*/ 123566 h 605592"/>
                  <a:gd name="connsiteX97" fmla="*/ 173348 w 606580"/>
                  <a:gd name="connsiteY97" fmla="*/ 12329 h 605592"/>
                  <a:gd name="connsiteX98" fmla="*/ 185697 w 606580"/>
                  <a:gd name="connsiteY98"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6580" h="605592">
                    <a:moveTo>
                      <a:pt x="309429" y="531428"/>
                    </a:moveTo>
                    <a:lnTo>
                      <a:pt x="359036" y="531428"/>
                    </a:lnTo>
                    <a:lnTo>
                      <a:pt x="359036" y="556196"/>
                    </a:lnTo>
                    <a:lnTo>
                      <a:pt x="309429" y="556196"/>
                    </a:lnTo>
                    <a:close/>
                    <a:moveTo>
                      <a:pt x="247614" y="531428"/>
                    </a:moveTo>
                    <a:lnTo>
                      <a:pt x="297080" y="531428"/>
                    </a:lnTo>
                    <a:lnTo>
                      <a:pt x="297080" y="556196"/>
                    </a:lnTo>
                    <a:lnTo>
                      <a:pt x="247614" y="556196"/>
                    </a:lnTo>
                    <a:close/>
                    <a:moveTo>
                      <a:pt x="222837" y="506777"/>
                    </a:moveTo>
                    <a:lnTo>
                      <a:pt x="222837" y="580935"/>
                    </a:lnTo>
                    <a:lnTo>
                      <a:pt x="383743" y="580935"/>
                    </a:lnTo>
                    <a:lnTo>
                      <a:pt x="383743" y="506777"/>
                    </a:lnTo>
                    <a:close/>
                    <a:moveTo>
                      <a:pt x="507577" y="346053"/>
                    </a:moveTo>
                    <a:lnTo>
                      <a:pt x="557043" y="346053"/>
                    </a:lnTo>
                    <a:lnTo>
                      <a:pt x="557043" y="370821"/>
                    </a:lnTo>
                    <a:lnTo>
                      <a:pt x="507577" y="370821"/>
                    </a:lnTo>
                    <a:close/>
                    <a:moveTo>
                      <a:pt x="445691" y="346053"/>
                    </a:moveTo>
                    <a:lnTo>
                      <a:pt x="495157" y="346053"/>
                    </a:lnTo>
                    <a:lnTo>
                      <a:pt x="495157" y="370821"/>
                    </a:lnTo>
                    <a:lnTo>
                      <a:pt x="445691" y="370821"/>
                    </a:lnTo>
                    <a:close/>
                    <a:moveTo>
                      <a:pt x="111423" y="346053"/>
                    </a:moveTo>
                    <a:lnTo>
                      <a:pt x="160889" y="346053"/>
                    </a:lnTo>
                    <a:lnTo>
                      <a:pt x="160889" y="370821"/>
                    </a:lnTo>
                    <a:lnTo>
                      <a:pt x="111423" y="370821"/>
                    </a:lnTo>
                    <a:close/>
                    <a:moveTo>
                      <a:pt x="49466" y="346053"/>
                    </a:moveTo>
                    <a:lnTo>
                      <a:pt x="99073" y="346053"/>
                    </a:lnTo>
                    <a:lnTo>
                      <a:pt x="99073" y="370821"/>
                    </a:lnTo>
                    <a:lnTo>
                      <a:pt x="49466" y="370821"/>
                    </a:lnTo>
                    <a:close/>
                    <a:moveTo>
                      <a:pt x="420883" y="321382"/>
                    </a:moveTo>
                    <a:lnTo>
                      <a:pt x="420883" y="395540"/>
                    </a:lnTo>
                    <a:lnTo>
                      <a:pt x="581882" y="395540"/>
                    </a:lnTo>
                    <a:lnTo>
                      <a:pt x="581882" y="321382"/>
                    </a:lnTo>
                    <a:close/>
                    <a:moveTo>
                      <a:pt x="24791" y="321382"/>
                    </a:moveTo>
                    <a:lnTo>
                      <a:pt x="24791" y="395540"/>
                    </a:lnTo>
                    <a:lnTo>
                      <a:pt x="185697" y="395540"/>
                    </a:lnTo>
                    <a:lnTo>
                      <a:pt x="185697" y="321382"/>
                    </a:lnTo>
                    <a:close/>
                    <a:moveTo>
                      <a:pt x="278522" y="74164"/>
                    </a:moveTo>
                    <a:lnTo>
                      <a:pt x="328059" y="74164"/>
                    </a:lnTo>
                    <a:lnTo>
                      <a:pt x="328059" y="98932"/>
                    </a:lnTo>
                    <a:lnTo>
                      <a:pt x="278522" y="98932"/>
                    </a:lnTo>
                    <a:close/>
                    <a:moveTo>
                      <a:pt x="247614" y="37047"/>
                    </a:moveTo>
                    <a:lnTo>
                      <a:pt x="359037" y="37047"/>
                    </a:lnTo>
                    <a:lnTo>
                      <a:pt x="359037" y="61815"/>
                    </a:lnTo>
                    <a:lnTo>
                      <a:pt x="247614" y="61815"/>
                    </a:lnTo>
                    <a:close/>
                    <a:moveTo>
                      <a:pt x="198046" y="24750"/>
                    </a:moveTo>
                    <a:lnTo>
                      <a:pt x="198046" y="111237"/>
                    </a:lnTo>
                    <a:lnTo>
                      <a:pt x="408534" y="111237"/>
                    </a:lnTo>
                    <a:lnTo>
                      <a:pt x="408534" y="24750"/>
                    </a:lnTo>
                    <a:close/>
                    <a:moveTo>
                      <a:pt x="185697" y="0"/>
                    </a:moveTo>
                    <a:lnTo>
                      <a:pt x="420883" y="0"/>
                    </a:lnTo>
                    <a:cubicBezTo>
                      <a:pt x="427754" y="0"/>
                      <a:pt x="433325" y="5562"/>
                      <a:pt x="433325" y="12329"/>
                    </a:cubicBezTo>
                    <a:lnTo>
                      <a:pt x="433325" y="123566"/>
                    </a:lnTo>
                    <a:cubicBezTo>
                      <a:pt x="433325" y="130425"/>
                      <a:pt x="427754" y="135987"/>
                      <a:pt x="420883" y="135987"/>
                    </a:cubicBezTo>
                    <a:lnTo>
                      <a:pt x="315685" y="135987"/>
                    </a:lnTo>
                    <a:lnTo>
                      <a:pt x="315685" y="216263"/>
                    </a:lnTo>
                    <a:lnTo>
                      <a:pt x="501383" y="216263"/>
                    </a:lnTo>
                    <a:cubicBezTo>
                      <a:pt x="508253" y="216263"/>
                      <a:pt x="513731" y="221825"/>
                      <a:pt x="513731" y="228684"/>
                    </a:cubicBezTo>
                    <a:lnTo>
                      <a:pt x="513731" y="296632"/>
                    </a:lnTo>
                    <a:lnTo>
                      <a:pt x="594231" y="296632"/>
                    </a:lnTo>
                    <a:cubicBezTo>
                      <a:pt x="601102" y="296632"/>
                      <a:pt x="606580" y="302193"/>
                      <a:pt x="606580" y="308960"/>
                    </a:cubicBezTo>
                    <a:lnTo>
                      <a:pt x="606580" y="407868"/>
                    </a:lnTo>
                    <a:cubicBezTo>
                      <a:pt x="606580" y="414728"/>
                      <a:pt x="601102" y="420197"/>
                      <a:pt x="594231" y="420197"/>
                    </a:cubicBezTo>
                    <a:lnTo>
                      <a:pt x="408534" y="420197"/>
                    </a:lnTo>
                    <a:cubicBezTo>
                      <a:pt x="401663" y="420197"/>
                      <a:pt x="396185" y="414728"/>
                      <a:pt x="396185" y="407868"/>
                    </a:cubicBezTo>
                    <a:lnTo>
                      <a:pt x="396185" y="308960"/>
                    </a:lnTo>
                    <a:cubicBezTo>
                      <a:pt x="396185" y="302193"/>
                      <a:pt x="401663" y="296632"/>
                      <a:pt x="408534" y="296632"/>
                    </a:cubicBezTo>
                    <a:lnTo>
                      <a:pt x="489034" y="296632"/>
                    </a:lnTo>
                    <a:lnTo>
                      <a:pt x="489034" y="241013"/>
                    </a:lnTo>
                    <a:lnTo>
                      <a:pt x="315685" y="241013"/>
                    </a:lnTo>
                    <a:lnTo>
                      <a:pt x="315685" y="482026"/>
                    </a:lnTo>
                    <a:lnTo>
                      <a:pt x="396185" y="482026"/>
                    </a:lnTo>
                    <a:cubicBezTo>
                      <a:pt x="402963" y="482026"/>
                      <a:pt x="408534" y="487588"/>
                      <a:pt x="408534" y="494355"/>
                    </a:cubicBezTo>
                    <a:lnTo>
                      <a:pt x="408534" y="593263"/>
                    </a:lnTo>
                    <a:cubicBezTo>
                      <a:pt x="408534" y="600123"/>
                      <a:pt x="402963" y="605592"/>
                      <a:pt x="396185" y="605592"/>
                    </a:cubicBezTo>
                    <a:lnTo>
                      <a:pt x="210488" y="605592"/>
                    </a:lnTo>
                    <a:cubicBezTo>
                      <a:pt x="203617" y="605592"/>
                      <a:pt x="198046" y="600123"/>
                      <a:pt x="198046" y="593263"/>
                    </a:cubicBezTo>
                    <a:lnTo>
                      <a:pt x="198046" y="494355"/>
                    </a:lnTo>
                    <a:cubicBezTo>
                      <a:pt x="198046" y="487588"/>
                      <a:pt x="203617" y="482026"/>
                      <a:pt x="210488" y="482026"/>
                    </a:cubicBezTo>
                    <a:lnTo>
                      <a:pt x="290895" y="482026"/>
                    </a:lnTo>
                    <a:lnTo>
                      <a:pt x="290895" y="241013"/>
                    </a:lnTo>
                    <a:lnTo>
                      <a:pt x="117639" y="241013"/>
                    </a:lnTo>
                    <a:lnTo>
                      <a:pt x="117639" y="296632"/>
                    </a:lnTo>
                    <a:lnTo>
                      <a:pt x="198046" y="296632"/>
                    </a:lnTo>
                    <a:cubicBezTo>
                      <a:pt x="204917" y="296632"/>
                      <a:pt x="210488" y="302193"/>
                      <a:pt x="210488" y="308960"/>
                    </a:cubicBezTo>
                    <a:lnTo>
                      <a:pt x="210488" y="407868"/>
                    </a:lnTo>
                    <a:cubicBezTo>
                      <a:pt x="210488" y="414728"/>
                      <a:pt x="204917" y="420197"/>
                      <a:pt x="198046" y="420197"/>
                    </a:cubicBezTo>
                    <a:lnTo>
                      <a:pt x="12349" y="420197"/>
                    </a:lnTo>
                    <a:cubicBezTo>
                      <a:pt x="5571" y="420197"/>
                      <a:pt x="0" y="414728"/>
                      <a:pt x="0" y="407868"/>
                    </a:cubicBezTo>
                    <a:lnTo>
                      <a:pt x="0" y="308960"/>
                    </a:lnTo>
                    <a:cubicBezTo>
                      <a:pt x="0" y="302193"/>
                      <a:pt x="5571" y="296632"/>
                      <a:pt x="12349" y="296632"/>
                    </a:cubicBezTo>
                    <a:lnTo>
                      <a:pt x="92849" y="296632"/>
                    </a:lnTo>
                    <a:lnTo>
                      <a:pt x="92849" y="228684"/>
                    </a:lnTo>
                    <a:cubicBezTo>
                      <a:pt x="92849" y="221825"/>
                      <a:pt x="98420" y="216263"/>
                      <a:pt x="105197" y="216263"/>
                    </a:cubicBezTo>
                    <a:lnTo>
                      <a:pt x="290895" y="216263"/>
                    </a:lnTo>
                    <a:lnTo>
                      <a:pt x="290895" y="135987"/>
                    </a:lnTo>
                    <a:lnTo>
                      <a:pt x="185697" y="135987"/>
                    </a:lnTo>
                    <a:cubicBezTo>
                      <a:pt x="178826" y="135987"/>
                      <a:pt x="173348" y="130425"/>
                      <a:pt x="173348" y="123566"/>
                    </a:cubicBezTo>
                    <a:lnTo>
                      <a:pt x="173348" y="12329"/>
                    </a:lnTo>
                    <a:cubicBezTo>
                      <a:pt x="173348" y="5562"/>
                      <a:pt x="178826" y="0"/>
                      <a:pt x="18569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4" name="TextBox 13">
              <a:extLst>
                <a:ext uri="{FF2B5EF4-FFF2-40B4-BE49-F238E27FC236}">
                  <a16:creationId xmlns:a16="http://schemas.microsoft.com/office/drawing/2014/main" id="{D91D4616-10BC-8104-BA5B-580C68CE484A}"/>
                </a:ext>
              </a:extLst>
            </p:cNvPr>
            <p:cNvSpPr txBox="1"/>
            <p:nvPr/>
          </p:nvSpPr>
          <p:spPr>
            <a:xfrm>
              <a:off x="1895715" y="4227417"/>
              <a:ext cx="7608012" cy="1962204"/>
            </a:xfrm>
            <a:prstGeom prst="rect">
              <a:avLst/>
            </a:prstGeom>
            <a:noFill/>
          </p:spPr>
          <p:txBody>
            <a:bodyPr wrap="square">
              <a:spAutoFit/>
            </a:bodyPr>
            <a:lstStyle/>
            <a:p>
              <a:pPr marL="180340" marR="0">
                <a:lnSpc>
                  <a:spcPct val="150000"/>
                </a:lnSpc>
                <a:spcBef>
                  <a:spcPts val="0"/>
                </a:spcBef>
                <a:spcAft>
                  <a:spcPts val="0"/>
                </a:spcAft>
                <a:tabLst>
                  <a:tab pos="90170" algn="l"/>
                  <a:tab pos="180340" algn="l"/>
                </a:tabLst>
              </a:pPr>
              <a:r>
                <a:rPr lang="en-US" sz="28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Từ tượng thanh: </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thập thình</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Tác dụng: Giúp câu thơ trở nên gần gũi, thân thuộc hơn.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196194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0406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algn="just">
              <a:lnSpc>
                <a:spcPct val="150000"/>
              </a:lnSpc>
              <a:spcBef>
                <a:spcPts val="0"/>
              </a:spcBef>
              <a:spcAft>
                <a:spcPts val="0"/>
              </a:spcAft>
              <a:tabLst>
                <a:tab pos="90170" algn="l"/>
                <a:tab pos="180340" algn="l"/>
              </a:tabLst>
            </a:pPr>
            <a:r>
              <a:rPr lang="en-US" sz="2400" b="1" kern="0">
                <a:solidFill>
                  <a:schemeClr val="bg1"/>
                </a:solidFill>
                <a:effectLst/>
                <a:latin typeface="Calibri" panose="020F0502020204030204" pitchFamily="34" charset="0"/>
                <a:ea typeface="Calibri" panose="020F0502020204030204" pitchFamily="34" charset="0"/>
                <a:cs typeface="Calibri" panose="020F0502020204030204" pitchFamily="34" charset="0"/>
              </a:rPr>
              <a:t>Câu 1 (trang 20 sgk Ngữ văn lớp 8 Tập 1): Xác định từ tượng hình, từ tượng thanh có trong những trường hợp sau và phân tích tác dụng của chúng:</a:t>
            </a:r>
            <a:endParaRPr lang="en-US"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lowchart: Terminator 2">
            <a:extLst>
              <a:ext uri="{FF2B5EF4-FFF2-40B4-BE49-F238E27FC236}">
                <a16:creationId xmlns:a16="http://schemas.microsoft.com/office/drawing/2014/main" id="{DED6B982-7EA9-60F3-E98D-2ADC138D1835}"/>
              </a:ext>
            </a:extLst>
          </p:cNvPr>
          <p:cNvSpPr/>
          <p:nvPr/>
        </p:nvSpPr>
        <p:spPr>
          <a:xfrm>
            <a:off x="5219158" y="1649481"/>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t>Trả lời</a:t>
            </a:r>
          </a:p>
        </p:txBody>
      </p:sp>
      <p:grpSp>
        <p:nvGrpSpPr>
          <p:cNvPr id="7" name="Group 6">
            <a:extLst>
              <a:ext uri="{FF2B5EF4-FFF2-40B4-BE49-F238E27FC236}">
                <a16:creationId xmlns:a16="http://schemas.microsoft.com/office/drawing/2014/main" id="{A05A2A06-531A-DBC7-7229-38CF73A4EA1B}"/>
              </a:ext>
            </a:extLst>
          </p:cNvPr>
          <p:cNvGrpSpPr/>
          <p:nvPr/>
        </p:nvGrpSpPr>
        <p:grpSpPr>
          <a:xfrm>
            <a:off x="1169330" y="2181940"/>
            <a:ext cx="10349238" cy="1962204"/>
            <a:chOff x="1169330" y="2181940"/>
            <a:chExt cx="10349238" cy="1962204"/>
          </a:xfrm>
        </p:grpSpPr>
        <p:grpSp>
          <p:nvGrpSpPr>
            <p:cNvPr id="4" name="Group 166">
              <a:extLst>
                <a:ext uri="{FF2B5EF4-FFF2-40B4-BE49-F238E27FC236}">
                  <a16:creationId xmlns:a16="http://schemas.microsoft.com/office/drawing/2014/main" id="{5A9B42BC-9B70-1D54-9475-3E4DC7E5F6A7}"/>
                </a:ext>
              </a:extLst>
            </p:cNvPr>
            <p:cNvGrpSpPr/>
            <p:nvPr/>
          </p:nvGrpSpPr>
          <p:grpSpPr>
            <a:xfrm>
              <a:off x="1169330" y="2415043"/>
              <a:ext cx="726388" cy="724818"/>
              <a:chOff x="1671309" y="2212258"/>
              <a:chExt cx="1219375" cy="1216742"/>
            </a:xfrm>
          </p:grpSpPr>
          <p:sp>
            <p:nvSpPr>
              <p:cNvPr id="5" name="矩形 41">
                <a:extLst>
                  <a:ext uri="{FF2B5EF4-FFF2-40B4-BE49-F238E27FC236}">
                    <a16:creationId xmlns:a16="http://schemas.microsoft.com/office/drawing/2014/main" id="{5A81EB59-A97A-4CD2-0D75-560200BDF4FD}"/>
                  </a:ext>
                </a:extLst>
              </p:cNvPr>
              <p:cNvSpPr/>
              <p:nvPr/>
            </p:nvSpPr>
            <p:spPr>
              <a:xfrm>
                <a:off x="1671309" y="2212258"/>
                <a:ext cx="1219375" cy="1216742"/>
              </a:xfrm>
              <a:prstGeom prst="rect">
                <a:avLst/>
              </a:prstGeom>
              <a:solidFill>
                <a:schemeClr val="accent1">
                  <a:lumMod val="100000"/>
                </a:schemeClr>
              </a:solidFill>
              <a:ln>
                <a:solidFill>
                  <a:schemeClr val="accent1">
                    <a:lumMod val="90000"/>
                    <a:lumOff val="10000"/>
                  </a:schemeClr>
                </a:solidFill>
              </a:ln>
              <a:effectLst/>
              <a:extLst>
                <a:ext uri="{AF507438-7753-43E0-B8FC-AC1667EBCBE1}">
                  <a14:hiddenEffects xmlns:a14="http://schemas.microsoft.com/office/drawing/2010/main">
                    <a:effectLst>
                      <a:outerShdw blurRad="50800" dist="88900" dir="3000000" algn="ctr" rotWithShape="0">
                        <a:schemeClr val="accent3"/>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 name="Oval 167">
                <a:extLst>
                  <a:ext uri="{FF2B5EF4-FFF2-40B4-BE49-F238E27FC236}">
                    <a16:creationId xmlns:a16="http://schemas.microsoft.com/office/drawing/2014/main" id="{E3A3D933-3B94-C4A3-401E-8CA2AC66EF02}"/>
                  </a:ext>
                </a:extLst>
              </p:cNvPr>
              <p:cNvSpPr/>
              <p:nvPr/>
            </p:nvSpPr>
            <p:spPr>
              <a:xfrm>
                <a:off x="1971278" y="2470789"/>
                <a:ext cx="619432" cy="618562"/>
              </a:xfrm>
              <a:custGeom>
                <a:avLst/>
                <a:gdLst>
                  <a:gd name="connsiteX0" fmla="*/ 258246 w 607614"/>
                  <a:gd name="connsiteY0" fmla="*/ 172925 h 606761"/>
                  <a:gd name="connsiteX1" fmla="*/ 252931 w 607614"/>
                  <a:gd name="connsiteY1" fmla="*/ 182026 h 606761"/>
                  <a:gd name="connsiteX2" fmla="*/ 252931 w 607614"/>
                  <a:gd name="connsiteY2" fmla="*/ 323852 h 606761"/>
                  <a:gd name="connsiteX3" fmla="*/ 258246 w 607614"/>
                  <a:gd name="connsiteY3" fmla="*/ 332195 h 606761"/>
                  <a:gd name="connsiteX4" fmla="*/ 263562 w 607614"/>
                  <a:gd name="connsiteY4" fmla="*/ 333712 h 606761"/>
                  <a:gd name="connsiteX5" fmla="*/ 268877 w 607614"/>
                  <a:gd name="connsiteY5" fmla="*/ 332195 h 606761"/>
                  <a:gd name="connsiteX6" fmla="*/ 379742 w 607614"/>
                  <a:gd name="connsiteY6" fmla="*/ 261661 h 606761"/>
                  <a:gd name="connsiteX7" fmla="*/ 385058 w 607614"/>
                  <a:gd name="connsiteY7" fmla="*/ 252560 h 606761"/>
                  <a:gd name="connsiteX8" fmla="*/ 380502 w 607614"/>
                  <a:gd name="connsiteY8" fmla="*/ 244217 h 606761"/>
                  <a:gd name="connsiteX9" fmla="*/ 268877 w 607614"/>
                  <a:gd name="connsiteY9" fmla="*/ 173683 h 606761"/>
                  <a:gd name="connsiteX10" fmla="*/ 258246 w 607614"/>
                  <a:gd name="connsiteY10" fmla="*/ 172925 h 606761"/>
                  <a:gd name="connsiteX11" fmla="*/ 303807 w 607614"/>
                  <a:gd name="connsiteY11" fmla="*/ 91014 h 606761"/>
                  <a:gd name="connsiteX12" fmla="*/ 465549 w 607614"/>
                  <a:gd name="connsiteY12" fmla="*/ 252560 h 606761"/>
                  <a:gd name="connsiteX13" fmla="*/ 303807 w 607614"/>
                  <a:gd name="connsiteY13" fmla="*/ 414864 h 606761"/>
                  <a:gd name="connsiteX14" fmla="*/ 142065 w 607614"/>
                  <a:gd name="connsiteY14" fmla="*/ 252560 h 606761"/>
                  <a:gd name="connsiteX15" fmla="*/ 303807 w 607614"/>
                  <a:gd name="connsiteY15" fmla="*/ 91014 h 606761"/>
                  <a:gd name="connsiteX16" fmla="*/ 20507 w 607614"/>
                  <a:gd name="connsiteY16" fmla="*/ 60676 h 606761"/>
                  <a:gd name="connsiteX17" fmla="*/ 20507 w 607614"/>
                  <a:gd name="connsiteY17" fmla="*/ 445211 h 606761"/>
                  <a:gd name="connsiteX18" fmla="*/ 587107 w 607614"/>
                  <a:gd name="connsiteY18" fmla="*/ 445211 h 606761"/>
                  <a:gd name="connsiteX19" fmla="*/ 587107 w 607614"/>
                  <a:gd name="connsiteY19" fmla="*/ 60676 h 606761"/>
                  <a:gd name="connsiteX20" fmla="*/ 303807 w 607614"/>
                  <a:gd name="connsiteY20" fmla="*/ 0 h 606761"/>
                  <a:gd name="connsiteX21" fmla="*/ 313681 w 607614"/>
                  <a:gd name="connsiteY21" fmla="*/ 9860 h 606761"/>
                  <a:gd name="connsiteX22" fmla="*/ 313681 w 607614"/>
                  <a:gd name="connsiteY22" fmla="*/ 40198 h 606761"/>
                  <a:gd name="connsiteX23" fmla="*/ 607614 w 607614"/>
                  <a:gd name="connsiteY23" fmla="*/ 40198 h 606761"/>
                  <a:gd name="connsiteX24" fmla="*/ 607614 w 607614"/>
                  <a:gd name="connsiteY24" fmla="*/ 464931 h 606761"/>
                  <a:gd name="connsiteX25" fmla="*/ 328112 w 607614"/>
                  <a:gd name="connsiteY25" fmla="*/ 464931 h 606761"/>
                  <a:gd name="connsiteX26" fmla="*/ 452673 w 607614"/>
                  <a:gd name="connsiteY26" fmla="*/ 589317 h 606761"/>
                  <a:gd name="connsiteX27" fmla="*/ 452673 w 607614"/>
                  <a:gd name="connsiteY27" fmla="*/ 603727 h 606761"/>
                  <a:gd name="connsiteX28" fmla="*/ 445837 w 607614"/>
                  <a:gd name="connsiteY28" fmla="*/ 606761 h 606761"/>
                  <a:gd name="connsiteX29" fmla="*/ 438242 w 607614"/>
                  <a:gd name="connsiteY29" fmla="*/ 603727 h 606761"/>
                  <a:gd name="connsiteX30" fmla="*/ 313681 w 607614"/>
                  <a:gd name="connsiteY30" fmla="*/ 479341 h 606761"/>
                  <a:gd name="connsiteX31" fmla="*/ 313681 w 607614"/>
                  <a:gd name="connsiteY31" fmla="*/ 576423 h 606761"/>
                  <a:gd name="connsiteX32" fmla="*/ 303807 w 607614"/>
                  <a:gd name="connsiteY32" fmla="*/ 586283 h 606761"/>
                  <a:gd name="connsiteX33" fmla="*/ 293934 w 607614"/>
                  <a:gd name="connsiteY33" fmla="*/ 576423 h 606761"/>
                  <a:gd name="connsiteX34" fmla="*/ 293934 w 607614"/>
                  <a:gd name="connsiteY34" fmla="*/ 479341 h 606761"/>
                  <a:gd name="connsiteX35" fmla="*/ 169373 w 607614"/>
                  <a:gd name="connsiteY35" fmla="*/ 603727 h 606761"/>
                  <a:gd name="connsiteX36" fmla="*/ 161777 w 607614"/>
                  <a:gd name="connsiteY36" fmla="*/ 606761 h 606761"/>
                  <a:gd name="connsiteX37" fmla="*/ 154942 w 607614"/>
                  <a:gd name="connsiteY37" fmla="*/ 603727 h 606761"/>
                  <a:gd name="connsiteX38" fmla="*/ 154942 w 607614"/>
                  <a:gd name="connsiteY38" fmla="*/ 589317 h 606761"/>
                  <a:gd name="connsiteX39" fmla="*/ 279503 w 607614"/>
                  <a:gd name="connsiteY39" fmla="*/ 464931 h 606761"/>
                  <a:gd name="connsiteX40" fmla="*/ 0 w 607614"/>
                  <a:gd name="connsiteY40" fmla="*/ 464931 h 606761"/>
                  <a:gd name="connsiteX41" fmla="*/ 0 w 607614"/>
                  <a:gd name="connsiteY41" fmla="*/ 40198 h 606761"/>
                  <a:gd name="connsiteX42" fmla="*/ 293934 w 607614"/>
                  <a:gd name="connsiteY42" fmla="*/ 40198 h 606761"/>
                  <a:gd name="connsiteX43" fmla="*/ 293934 w 607614"/>
                  <a:gd name="connsiteY43" fmla="*/ 9860 h 606761"/>
                  <a:gd name="connsiteX44" fmla="*/ 303807 w 607614"/>
                  <a:gd name="connsiteY44"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7614" h="606761">
                    <a:moveTo>
                      <a:pt x="258246" y="172925"/>
                    </a:moveTo>
                    <a:cubicBezTo>
                      <a:pt x="255209" y="175200"/>
                      <a:pt x="252931" y="178234"/>
                      <a:pt x="252931" y="182026"/>
                    </a:cubicBezTo>
                    <a:lnTo>
                      <a:pt x="252931" y="323852"/>
                    </a:lnTo>
                    <a:cubicBezTo>
                      <a:pt x="252931" y="327645"/>
                      <a:pt x="255209" y="330678"/>
                      <a:pt x="258246" y="332195"/>
                    </a:cubicBezTo>
                    <a:cubicBezTo>
                      <a:pt x="259765" y="332954"/>
                      <a:pt x="261284" y="333712"/>
                      <a:pt x="263562" y="333712"/>
                    </a:cubicBezTo>
                    <a:cubicBezTo>
                      <a:pt x="265080" y="333712"/>
                      <a:pt x="267358" y="332954"/>
                      <a:pt x="268877" y="332195"/>
                    </a:cubicBezTo>
                    <a:lnTo>
                      <a:pt x="379742" y="261661"/>
                    </a:lnTo>
                    <a:cubicBezTo>
                      <a:pt x="382780" y="259386"/>
                      <a:pt x="385058" y="256352"/>
                      <a:pt x="385058" y="252560"/>
                    </a:cubicBezTo>
                    <a:cubicBezTo>
                      <a:pt x="385058" y="249526"/>
                      <a:pt x="382780" y="246492"/>
                      <a:pt x="380502" y="244217"/>
                    </a:cubicBezTo>
                    <a:lnTo>
                      <a:pt x="268877" y="173683"/>
                    </a:lnTo>
                    <a:cubicBezTo>
                      <a:pt x="265840" y="171408"/>
                      <a:pt x="262043" y="171408"/>
                      <a:pt x="258246" y="172925"/>
                    </a:cubicBezTo>
                    <a:close/>
                    <a:moveTo>
                      <a:pt x="303807" y="91014"/>
                    </a:moveTo>
                    <a:cubicBezTo>
                      <a:pt x="393411" y="91014"/>
                      <a:pt x="465549" y="163823"/>
                      <a:pt x="465549" y="252560"/>
                    </a:cubicBezTo>
                    <a:cubicBezTo>
                      <a:pt x="465549" y="342055"/>
                      <a:pt x="393411" y="414864"/>
                      <a:pt x="303807" y="414864"/>
                    </a:cubicBezTo>
                    <a:cubicBezTo>
                      <a:pt x="214204" y="414864"/>
                      <a:pt x="142065" y="342055"/>
                      <a:pt x="142065" y="252560"/>
                    </a:cubicBezTo>
                    <a:cubicBezTo>
                      <a:pt x="142065" y="163823"/>
                      <a:pt x="214204" y="91014"/>
                      <a:pt x="303807" y="91014"/>
                    </a:cubicBezTo>
                    <a:close/>
                    <a:moveTo>
                      <a:pt x="20507" y="60676"/>
                    </a:moveTo>
                    <a:lnTo>
                      <a:pt x="20507" y="445211"/>
                    </a:lnTo>
                    <a:lnTo>
                      <a:pt x="587107" y="445211"/>
                    </a:lnTo>
                    <a:lnTo>
                      <a:pt x="587107" y="60676"/>
                    </a:lnTo>
                    <a:close/>
                    <a:moveTo>
                      <a:pt x="303807" y="0"/>
                    </a:moveTo>
                    <a:cubicBezTo>
                      <a:pt x="309124" y="0"/>
                      <a:pt x="313681" y="4551"/>
                      <a:pt x="313681" y="9860"/>
                    </a:cubicBezTo>
                    <a:lnTo>
                      <a:pt x="313681" y="40198"/>
                    </a:lnTo>
                    <a:lnTo>
                      <a:pt x="607614" y="40198"/>
                    </a:lnTo>
                    <a:lnTo>
                      <a:pt x="607614" y="464931"/>
                    </a:lnTo>
                    <a:lnTo>
                      <a:pt x="328112" y="464931"/>
                    </a:lnTo>
                    <a:lnTo>
                      <a:pt x="452673" y="589317"/>
                    </a:lnTo>
                    <a:cubicBezTo>
                      <a:pt x="456470" y="593109"/>
                      <a:pt x="456470" y="599935"/>
                      <a:pt x="452673" y="603727"/>
                    </a:cubicBezTo>
                    <a:cubicBezTo>
                      <a:pt x="450394" y="606003"/>
                      <a:pt x="448116" y="606761"/>
                      <a:pt x="445837" y="606761"/>
                    </a:cubicBezTo>
                    <a:cubicBezTo>
                      <a:pt x="442799" y="606761"/>
                      <a:pt x="440520" y="606003"/>
                      <a:pt x="438242" y="603727"/>
                    </a:cubicBezTo>
                    <a:lnTo>
                      <a:pt x="313681" y="479341"/>
                    </a:lnTo>
                    <a:lnTo>
                      <a:pt x="313681" y="576423"/>
                    </a:lnTo>
                    <a:cubicBezTo>
                      <a:pt x="313681" y="581732"/>
                      <a:pt x="309124" y="586283"/>
                      <a:pt x="303807" y="586283"/>
                    </a:cubicBezTo>
                    <a:cubicBezTo>
                      <a:pt x="298491" y="586283"/>
                      <a:pt x="293934" y="581732"/>
                      <a:pt x="293934" y="576423"/>
                    </a:cubicBezTo>
                    <a:lnTo>
                      <a:pt x="293934" y="479341"/>
                    </a:lnTo>
                    <a:lnTo>
                      <a:pt x="169373" y="603727"/>
                    </a:lnTo>
                    <a:cubicBezTo>
                      <a:pt x="167094" y="606003"/>
                      <a:pt x="164816" y="606761"/>
                      <a:pt x="161777" y="606761"/>
                    </a:cubicBezTo>
                    <a:cubicBezTo>
                      <a:pt x="159499" y="606761"/>
                      <a:pt x="157220" y="606003"/>
                      <a:pt x="154942" y="603727"/>
                    </a:cubicBezTo>
                    <a:cubicBezTo>
                      <a:pt x="151144" y="599935"/>
                      <a:pt x="151144" y="593109"/>
                      <a:pt x="154942" y="589317"/>
                    </a:cubicBezTo>
                    <a:lnTo>
                      <a:pt x="279503" y="464931"/>
                    </a:lnTo>
                    <a:lnTo>
                      <a:pt x="0" y="464931"/>
                    </a:lnTo>
                    <a:lnTo>
                      <a:pt x="0" y="40198"/>
                    </a:lnTo>
                    <a:lnTo>
                      <a:pt x="293934" y="40198"/>
                    </a:lnTo>
                    <a:lnTo>
                      <a:pt x="293934" y="9860"/>
                    </a:lnTo>
                    <a:cubicBezTo>
                      <a:pt x="293934" y="4551"/>
                      <a:pt x="298491" y="0"/>
                      <a:pt x="30380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8" name="TextBox 7">
              <a:extLst>
                <a:ext uri="{FF2B5EF4-FFF2-40B4-BE49-F238E27FC236}">
                  <a16:creationId xmlns:a16="http://schemas.microsoft.com/office/drawing/2014/main" id="{68A71755-A714-83C6-1310-17B17FBB9A43}"/>
                </a:ext>
              </a:extLst>
            </p:cNvPr>
            <p:cNvSpPr txBox="1"/>
            <p:nvPr/>
          </p:nvSpPr>
          <p:spPr>
            <a:xfrm>
              <a:off x="1770502" y="2181940"/>
              <a:ext cx="9748066" cy="196220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8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Từ tượng thanh: </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ồm ộp</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Tác dụng: Giúp cho âm thanh tiếng ếch kêu trở nên sinh động, chân thật hơn.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4FEF3BFE-B883-1620-B8EC-84915433F609}"/>
              </a:ext>
            </a:extLst>
          </p:cNvPr>
          <p:cNvGrpSpPr/>
          <p:nvPr/>
        </p:nvGrpSpPr>
        <p:grpSpPr>
          <a:xfrm>
            <a:off x="1169330" y="4069438"/>
            <a:ext cx="8209184" cy="2610843"/>
            <a:chOff x="1169330" y="4069438"/>
            <a:chExt cx="8209184" cy="2610843"/>
          </a:xfrm>
        </p:grpSpPr>
        <p:grpSp>
          <p:nvGrpSpPr>
            <p:cNvPr id="9" name="Group 166">
              <a:extLst>
                <a:ext uri="{FF2B5EF4-FFF2-40B4-BE49-F238E27FC236}">
                  <a16:creationId xmlns:a16="http://schemas.microsoft.com/office/drawing/2014/main" id="{9338E514-FF0B-7913-D1BA-C6D0D216FC10}"/>
                </a:ext>
              </a:extLst>
            </p:cNvPr>
            <p:cNvGrpSpPr/>
            <p:nvPr/>
          </p:nvGrpSpPr>
          <p:grpSpPr>
            <a:xfrm>
              <a:off x="1169330" y="4287338"/>
              <a:ext cx="726388" cy="724818"/>
              <a:chOff x="1671309" y="2212258"/>
              <a:chExt cx="1219375" cy="1216742"/>
            </a:xfrm>
          </p:grpSpPr>
          <p:sp>
            <p:nvSpPr>
              <p:cNvPr id="11" name="矩形 44">
                <a:extLst>
                  <a:ext uri="{FF2B5EF4-FFF2-40B4-BE49-F238E27FC236}">
                    <a16:creationId xmlns:a16="http://schemas.microsoft.com/office/drawing/2014/main" id="{CF8F2142-DB3F-9DE3-02E3-702E246B89E7}"/>
                  </a:ext>
                </a:extLst>
              </p:cNvPr>
              <p:cNvSpPr/>
              <p:nvPr/>
            </p:nvSpPr>
            <p:spPr>
              <a:xfrm>
                <a:off x="1671309" y="2212258"/>
                <a:ext cx="1219375" cy="1216742"/>
              </a:xfrm>
              <a:prstGeom prst="rect">
                <a:avLst/>
              </a:prstGeom>
              <a:solidFill>
                <a:schemeClr val="accent1">
                  <a:lumMod val="100000"/>
                </a:schemeClr>
              </a:solidFill>
              <a:ln>
                <a:solidFill>
                  <a:schemeClr val="accent1">
                    <a:lumMod val="90000"/>
                    <a:lumOff val="10000"/>
                  </a:schemeClr>
                </a:solidFill>
              </a:ln>
              <a:effectLst/>
              <a:extLst>
                <a:ext uri="{AF507438-7753-43E0-B8FC-AC1667EBCBE1}">
                  <a14:hiddenEffects xmlns:a14="http://schemas.microsoft.com/office/drawing/2010/main">
                    <a:effectLst>
                      <a:outerShdw blurRad="50800" dist="88900" dir="3000000" algn="ctr" rotWithShape="0">
                        <a:schemeClr val="accent3"/>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2" name="Oval 167">
                <a:extLst>
                  <a:ext uri="{FF2B5EF4-FFF2-40B4-BE49-F238E27FC236}">
                    <a16:creationId xmlns:a16="http://schemas.microsoft.com/office/drawing/2014/main" id="{3838C6DE-D86E-FA7E-3C10-D2810D1DCA0E}"/>
                  </a:ext>
                </a:extLst>
              </p:cNvPr>
              <p:cNvSpPr/>
              <p:nvPr/>
            </p:nvSpPr>
            <p:spPr>
              <a:xfrm>
                <a:off x="1971278" y="2470859"/>
                <a:ext cx="619432" cy="618422"/>
              </a:xfrm>
              <a:custGeom>
                <a:avLst/>
                <a:gdLst>
                  <a:gd name="connsiteX0" fmla="*/ 309429 w 606580"/>
                  <a:gd name="connsiteY0" fmla="*/ 531428 h 605592"/>
                  <a:gd name="connsiteX1" fmla="*/ 359036 w 606580"/>
                  <a:gd name="connsiteY1" fmla="*/ 531428 h 605592"/>
                  <a:gd name="connsiteX2" fmla="*/ 359036 w 606580"/>
                  <a:gd name="connsiteY2" fmla="*/ 556196 h 605592"/>
                  <a:gd name="connsiteX3" fmla="*/ 309429 w 606580"/>
                  <a:gd name="connsiteY3" fmla="*/ 556196 h 605592"/>
                  <a:gd name="connsiteX4" fmla="*/ 247614 w 606580"/>
                  <a:gd name="connsiteY4" fmla="*/ 531428 h 605592"/>
                  <a:gd name="connsiteX5" fmla="*/ 297080 w 606580"/>
                  <a:gd name="connsiteY5" fmla="*/ 531428 h 605592"/>
                  <a:gd name="connsiteX6" fmla="*/ 297080 w 606580"/>
                  <a:gd name="connsiteY6" fmla="*/ 556196 h 605592"/>
                  <a:gd name="connsiteX7" fmla="*/ 247614 w 606580"/>
                  <a:gd name="connsiteY7" fmla="*/ 556196 h 605592"/>
                  <a:gd name="connsiteX8" fmla="*/ 222837 w 606580"/>
                  <a:gd name="connsiteY8" fmla="*/ 506777 h 605592"/>
                  <a:gd name="connsiteX9" fmla="*/ 222837 w 606580"/>
                  <a:gd name="connsiteY9" fmla="*/ 580935 h 605592"/>
                  <a:gd name="connsiteX10" fmla="*/ 383743 w 606580"/>
                  <a:gd name="connsiteY10" fmla="*/ 580935 h 605592"/>
                  <a:gd name="connsiteX11" fmla="*/ 383743 w 606580"/>
                  <a:gd name="connsiteY11" fmla="*/ 506777 h 605592"/>
                  <a:gd name="connsiteX12" fmla="*/ 507577 w 606580"/>
                  <a:gd name="connsiteY12" fmla="*/ 346053 h 605592"/>
                  <a:gd name="connsiteX13" fmla="*/ 557043 w 606580"/>
                  <a:gd name="connsiteY13" fmla="*/ 346053 h 605592"/>
                  <a:gd name="connsiteX14" fmla="*/ 557043 w 606580"/>
                  <a:gd name="connsiteY14" fmla="*/ 370821 h 605592"/>
                  <a:gd name="connsiteX15" fmla="*/ 507577 w 606580"/>
                  <a:gd name="connsiteY15" fmla="*/ 370821 h 605592"/>
                  <a:gd name="connsiteX16" fmla="*/ 445691 w 606580"/>
                  <a:gd name="connsiteY16" fmla="*/ 346053 h 605592"/>
                  <a:gd name="connsiteX17" fmla="*/ 495157 w 606580"/>
                  <a:gd name="connsiteY17" fmla="*/ 346053 h 605592"/>
                  <a:gd name="connsiteX18" fmla="*/ 495157 w 606580"/>
                  <a:gd name="connsiteY18" fmla="*/ 370821 h 605592"/>
                  <a:gd name="connsiteX19" fmla="*/ 445691 w 606580"/>
                  <a:gd name="connsiteY19" fmla="*/ 370821 h 605592"/>
                  <a:gd name="connsiteX20" fmla="*/ 111423 w 606580"/>
                  <a:gd name="connsiteY20" fmla="*/ 346053 h 605592"/>
                  <a:gd name="connsiteX21" fmla="*/ 160889 w 606580"/>
                  <a:gd name="connsiteY21" fmla="*/ 346053 h 605592"/>
                  <a:gd name="connsiteX22" fmla="*/ 160889 w 606580"/>
                  <a:gd name="connsiteY22" fmla="*/ 370821 h 605592"/>
                  <a:gd name="connsiteX23" fmla="*/ 111423 w 606580"/>
                  <a:gd name="connsiteY23" fmla="*/ 370821 h 605592"/>
                  <a:gd name="connsiteX24" fmla="*/ 49466 w 606580"/>
                  <a:gd name="connsiteY24" fmla="*/ 346053 h 605592"/>
                  <a:gd name="connsiteX25" fmla="*/ 99073 w 606580"/>
                  <a:gd name="connsiteY25" fmla="*/ 346053 h 605592"/>
                  <a:gd name="connsiteX26" fmla="*/ 99073 w 606580"/>
                  <a:gd name="connsiteY26" fmla="*/ 370821 h 605592"/>
                  <a:gd name="connsiteX27" fmla="*/ 49466 w 606580"/>
                  <a:gd name="connsiteY27" fmla="*/ 370821 h 605592"/>
                  <a:gd name="connsiteX28" fmla="*/ 420883 w 606580"/>
                  <a:gd name="connsiteY28" fmla="*/ 321382 h 605592"/>
                  <a:gd name="connsiteX29" fmla="*/ 420883 w 606580"/>
                  <a:gd name="connsiteY29" fmla="*/ 395540 h 605592"/>
                  <a:gd name="connsiteX30" fmla="*/ 581882 w 606580"/>
                  <a:gd name="connsiteY30" fmla="*/ 395540 h 605592"/>
                  <a:gd name="connsiteX31" fmla="*/ 581882 w 606580"/>
                  <a:gd name="connsiteY31" fmla="*/ 321382 h 605592"/>
                  <a:gd name="connsiteX32" fmla="*/ 24791 w 606580"/>
                  <a:gd name="connsiteY32" fmla="*/ 321382 h 605592"/>
                  <a:gd name="connsiteX33" fmla="*/ 24791 w 606580"/>
                  <a:gd name="connsiteY33" fmla="*/ 395540 h 605592"/>
                  <a:gd name="connsiteX34" fmla="*/ 185697 w 606580"/>
                  <a:gd name="connsiteY34" fmla="*/ 395540 h 605592"/>
                  <a:gd name="connsiteX35" fmla="*/ 185697 w 606580"/>
                  <a:gd name="connsiteY35" fmla="*/ 321382 h 605592"/>
                  <a:gd name="connsiteX36" fmla="*/ 278522 w 606580"/>
                  <a:gd name="connsiteY36" fmla="*/ 74164 h 605592"/>
                  <a:gd name="connsiteX37" fmla="*/ 328059 w 606580"/>
                  <a:gd name="connsiteY37" fmla="*/ 74164 h 605592"/>
                  <a:gd name="connsiteX38" fmla="*/ 328059 w 606580"/>
                  <a:gd name="connsiteY38" fmla="*/ 98932 h 605592"/>
                  <a:gd name="connsiteX39" fmla="*/ 278522 w 606580"/>
                  <a:gd name="connsiteY39" fmla="*/ 98932 h 605592"/>
                  <a:gd name="connsiteX40" fmla="*/ 247614 w 606580"/>
                  <a:gd name="connsiteY40" fmla="*/ 37047 h 605592"/>
                  <a:gd name="connsiteX41" fmla="*/ 359037 w 606580"/>
                  <a:gd name="connsiteY41" fmla="*/ 37047 h 605592"/>
                  <a:gd name="connsiteX42" fmla="*/ 359037 w 606580"/>
                  <a:gd name="connsiteY42" fmla="*/ 61815 h 605592"/>
                  <a:gd name="connsiteX43" fmla="*/ 247614 w 606580"/>
                  <a:gd name="connsiteY43" fmla="*/ 61815 h 605592"/>
                  <a:gd name="connsiteX44" fmla="*/ 198046 w 606580"/>
                  <a:gd name="connsiteY44" fmla="*/ 24750 h 605592"/>
                  <a:gd name="connsiteX45" fmla="*/ 198046 w 606580"/>
                  <a:gd name="connsiteY45" fmla="*/ 111237 h 605592"/>
                  <a:gd name="connsiteX46" fmla="*/ 408534 w 606580"/>
                  <a:gd name="connsiteY46" fmla="*/ 111237 h 605592"/>
                  <a:gd name="connsiteX47" fmla="*/ 408534 w 606580"/>
                  <a:gd name="connsiteY47" fmla="*/ 24750 h 605592"/>
                  <a:gd name="connsiteX48" fmla="*/ 185697 w 606580"/>
                  <a:gd name="connsiteY48" fmla="*/ 0 h 605592"/>
                  <a:gd name="connsiteX49" fmla="*/ 420883 w 606580"/>
                  <a:gd name="connsiteY49" fmla="*/ 0 h 605592"/>
                  <a:gd name="connsiteX50" fmla="*/ 433325 w 606580"/>
                  <a:gd name="connsiteY50" fmla="*/ 12329 h 605592"/>
                  <a:gd name="connsiteX51" fmla="*/ 433325 w 606580"/>
                  <a:gd name="connsiteY51" fmla="*/ 123566 h 605592"/>
                  <a:gd name="connsiteX52" fmla="*/ 420883 w 606580"/>
                  <a:gd name="connsiteY52" fmla="*/ 135987 h 605592"/>
                  <a:gd name="connsiteX53" fmla="*/ 315685 w 606580"/>
                  <a:gd name="connsiteY53" fmla="*/ 135987 h 605592"/>
                  <a:gd name="connsiteX54" fmla="*/ 315685 w 606580"/>
                  <a:gd name="connsiteY54" fmla="*/ 216263 h 605592"/>
                  <a:gd name="connsiteX55" fmla="*/ 501383 w 606580"/>
                  <a:gd name="connsiteY55" fmla="*/ 216263 h 605592"/>
                  <a:gd name="connsiteX56" fmla="*/ 513731 w 606580"/>
                  <a:gd name="connsiteY56" fmla="*/ 228684 h 605592"/>
                  <a:gd name="connsiteX57" fmla="*/ 513731 w 606580"/>
                  <a:gd name="connsiteY57" fmla="*/ 296632 h 605592"/>
                  <a:gd name="connsiteX58" fmla="*/ 594231 w 606580"/>
                  <a:gd name="connsiteY58" fmla="*/ 296632 h 605592"/>
                  <a:gd name="connsiteX59" fmla="*/ 606580 w 606580"/>
                  <a:gd name="connsiteY59" fmla="*/ 308960 h 605592"/>
                  <a:gd name="connsiteX60" fmla="*/ 606580 w 606580"/>
                  <a:gd name="connsiteY60" fmla="*/ 407868 h 605592"/>
                  <a:gd name="connsiteX61" fmla="*/ 594231 w 606580"/>
                  <a:gd name="connsiteY61" fmla="*/ 420197 h 605592"/>
                  <a:gd name="connsiteX62" fmla="*/ 408534 w 606580"/>
                  <a:gd name="connsiteY62" fmla="*/ 420197 h 605592"/>
                  <a:gd name="connsiteX63" fmla="*/ 396185 w 606580"/>
                  <a:gd name="connsiteY63" fmla="*/ 407868 h 605592"/>
                  <a:gd name="connsiteX64" fmla="*/ 396185 w 606580"/>
                  <a:gd name="connsiteY64" fmla="*/ 308960 h 605592"/>
                  <a:gd name="connsiteX65" fmla="*/ 408534 w 606580"/>
                  <a:gd name="connsiteY65" fmla="*/ 296632 h 605592"/>
                  <a:gd name="connsiteX66" fmla="*/ 489034 w 606580"/>
                  <a:gd name="connsiteY66" fmla="*/ 296632 h 605592"/>
                  <a:gd name="connsiteX67" fmla="*/ 489034 w 606580"/>
                  <a:gd name="connsiteY67" fmla="*/ 241013 h 605592"/>
                  <a:gd name="connsiteX68" fmla="*/ 315685 w 606580"/>
                  <a:gd name="connsiteY68" fmla="*/ 241013 h 605592"/>
                  <a:gd name="connsiteX69" fmla="*/ 315685 w 606580"/>
                  <a:gd name="connsiteY69" fmla="*/ 482026 h 605592"/>
                  <a:gd name="connsiteX70" fmla="*/ 396185 w 606580"/>
                  <a:gd name="connsiteY70" fmla="*/ 482026 h 605592"/>
                  <a:gd name="connsiteX71" fmla="*/ 408534 w 606580"/>
                  <a:gd name="connsiteY71" fmla="*/ 494355 h 605592"/>
                  <a:gd name="connsiteX72" fmla="*/ 408534 w 606580"/>
                  <a:gd name="connsiteY72" fmla="*/ 593263 h 605592"/>
                  <a:gd name="connsiteX73" fmla="*/ 396185 w 606580"/>
                  <a:gd name="connsiteY73" fmla="*/ 605592 h 605592"/>
                  <a:gd name="connsiteX74" fmla="*/ 210488 w 606580"/>
                  <a:gd name="connsiteY74" fmla="*/ 605592 h 605592"/>
                  <a:gd name="connsiteX75" fmla="*/ 198046 w 606580"/>
                  <a:gd name="connsiteY75" fmla="*/ 593263 h 605592"/>
                  <a:gd name="connsiteX76" fmla="*/ 198046 w 606580"/>
                  <a:gd name="connsiteY76" fmla="*/ 494355 h 605592"/>
                  <a:gd name="connsiteX77" fmla="*/ 210488 w 606580"/>
                  <a:gd name="connsiteY77" fmla="*/ 482026 h 605592"/>
                  <a:gd name="connsiteX78" fmla="*/ 290895 w 606580"/>
                  <a:gd name="connsiteY78" fmla="*/ 482026 h 605592"/>
                  <a:gd name="connsiteX79" fmla="*/ 290895 w 606580"/>
                  <a:gd name="connsiteY79" fmla="*/ 241013 h 605592"/>
                  <a:gd name="connsiteX80" fmla="*/ 117639 w 606580"/>
                  <a:gd name="connsiteY80" fmla="*/ 241013 h 605592"/>
                  <a:gd name="connsiteX81" fmla="*/ 117639 w 606580"/>
                  <a:gd name="connsiteY81" fmla="*/ 296632 h 605592"/>
                  <a:gd name="connsiteX82" fmla="*/ 198046 w 606580"/>
                  <a:gd name="connsiteY82" fmla="*/ 296632 h 605592"/>
                  <a:gd name="connsiteX83" fmla="*/ 210488 w 606580"/>
                  <a:gd name="connsiteY83" fmla="*/ 308960 h 605592"/>
                  <a:gd name="connsiteX84" fmla="*/ 210488 w 606580"/>
                  <a:gd name="connsiteY84" fmla="*/ 407868 h 605592"/>
                  <a:gd name="connsiteX85" fmla="*/ 198046 w 606580"/>
                  <a:gd name="connsiteY85" fmla="*/ 420197 h 605592"/>
                  <a:gd name="connsiteX86" fmla="*/ 12349 w 606580"/>
                  <a:gd name="connsiteY86" fmla="*/ 420197 h 605592"/>
                  <a:gd name="connsiteX87" fmla="*/ 0 w 606580"/>
                  <a:gd name="connsiteY87" fmla="*/ 407868 h 605592"/>
                  <a:gd name="connsiteX88" fmla="*/ 0 w 606580"/>
                  <a:gd name="connsiteY88" fmla="*/ 308960 h 605592"/>
                  <a:gd name="connsiteX89" fmla="*/ 12349 w 606580"/>
                  <a:gd name="connsiteY89" fmla="*/ 296632 h 605592"/>
                  <a:gd name="connsiteX90" fmla="*/ 92849 w 606580"/>
                  <a:gd name="connsiteY90" fmla="*/ 296632 h 605592"/>
                  <a:gd name="connsiteX91" fmla="*/ 92849 w 606580"/>
                  <a:gd name="connsiteY91" fmla="*/ 228684 h 605592"/>
                  <a:gd name="connsiteX92" fmla="*/ 105197 w 606580"/>
                  <a:gd name="connsiteY92" fmla="*/ 216263 h 605592"/>
                  <a:gd name="connsiteX93" fmla="*/ 290895 w 606580"/>
                  <a:gd name="connsiteY93" fmla="*/ 216263 h 605592"/>
                  <a:gd name="connsiteX94" fmla="*/ 290895 w 606580"/>
                  <a:gd name="connsiteY94" fmla="*/ 135987 h 605592"/>
                  <a:gd name="connsiteX95" fmla="*/ 185697 w 606580"/>
                  <a:gd name="connsiteY95" fmla="*/ 135987 h 605592"/>
                  <a:gd name="connsiteX96" fmla="*/ 173348 w 606580"/>
                  <a:gd name="connsiteY96" fmla="*/ 123566 h 605592"/>
                  <a:gd name="connsiteX97" fmla="*/ 173348 w 606580"/>
                  <a:gd name="connsiteY97" fmla="*/ 12329 h 605592"/>
                  <a:gd name="connsiteX98" fmla="*/ 185697 w 606580"/>
                  <a:gd name="connsiteY98"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6580" h="605592">
                    <a:moveTo>
                      <a:pt x="309429" y="531428"/>
                    </a:moveTo>
                    <a:lnTo>
                      <a:pt x="359036" y="531428"/>
                    </a:lnTo>
                    <a:lnTo>
                      <a:pt x="359036" y="556196"/>
                    </a:lnTo>
                    <a:lnTo>
                      <a:pt x="309429" y="556196"/>
                    </a:lnTo>
                    <a:close/>
                    <a:moveTo>
                      <a:pt x="247614" y="531428"/>
                    </a:moveTo>
                    <a:lnTo>
                      <a:pt x="297080" y="531428"/>
                    </a:lnTo>
                    <a:lnTo>
                      <a:pt x="297080" y="556196"/>
                    </a:lnTo>
                    <a:lnTo>
                      <a:pt x="247614" y="556196"/>
                    </a:lnTo>
                    <a:close/>
                    <a:moveTo>
                      <a:pt x="222837" y="506777"/>
                    </a:moveTo>
                    <a:lnTo>
                      <a:pt x="222837" y="580935"/>
                    </a:lnTo>
                    <a:lnTo>
                      <a:pt x="383743" y="580935"/>
                    </a:lnTo>
                    <a:lnTo>
                      <a:pt x="383743" y="506777"/>
                    </a:lnTo>
                    <a:close/>
                    <a:moveTo>
                      <a:pt x="507577" y="346053"/>
                    </a:moveTo>
                    <a:lnTo>
                      <a:pt x="557043" y="346053"/>
                    </a:lnTo>
                    <a:lnTo>
                      <a:pt x="557043" y="370821"/>
                    </a:lnTo>
                    <a:lnTo>
                      <a:pt x="507577" y="370821"/>
                    </a:lnTo>
                    <a:close/>
                    <a:moveTo>
                      <a:pt x="445691" y="346053"/>
                    </a:moveTo>
                    <a:lnTo>
                      <a:pt x="495157" y="346053"/>
                    </a:lnTo>
                    <a:lnTo>
                      <a:pt x="495157" y="370821"/>
                    </a:lnTo>
                    <a:lnTo>
                      <a:pt x="445691" y="370821"/>
                    </a:lnTo>
                    <a:close/>
                    <a:moveTo>
                      <a:pt x="111423" y="346053"/>
                    </a:moveTo>
                    <a:lnTo>
                      <a:pt x="160889" y="346053"/>
                    </a:lnTo>
                    <a:lnTo>
                      <a:pt x="160889" y="370821"/>
                    </a:lnTo>
                    <a:lnTo>
                      <a:pt x="111423" y="370821"/>
                    </a:lnTo>
                    <a:close/>
                    <a:moveTo>
                      <a:pt x="49466" y="346053"/>
                    </a:moveTo>
                    <a:lnTo>
                      <a:pt x="99073" y="346053"/>
                    </a:lnTo>
                    <a:lnTo>
                      <a:pt x="99073" y="370821"/>
                    </a:lnTo>
                    <a:lnTo>
                      <a:pt x="49466" y="370821"/>
                    </a:lnTo>
                    <a:close/>
                    <a:moveTo>
                      <a:pt x="420883" y="321382"/>
                    </a:moveTo>
                    <a:lnTo>
                      <a:pt x="420883" y="395540"/>
                    </a:lnTo>
                    <a:lnTo>
                      <a:pt x="581882" y="395540"/>
                    </a:lnTo>
                    <a:lnTo>
                      <a:pt x="581882" y="321382"/>
                    </a:lnTo>
                    <a:close/>
                    <a:moveTo>
                      <a:pt x="24791" y="321382"/>
                    </a:moveTo>
                    <a:lnTo>
                      <a:pt x="24791" y="395540"/>
                    </a:lnTo>
                    <a:lnTo>
                      <a:pt x="185697" y="395540"/>
                    </a:lnTo>
                    <a:lnTo>
                      <a:pt x="185697" y="321382"/>
                    </a:lnTo>
                    <a:close/>
                    <a:moveTo>
                      <a:pt x="278522" y="74164"/>
                    </a:moveTo>
                    <a:lnTo>
                      <a:pt x="328059" y="74164"/>
                    </a:lnTo>
                    <a:lnTo>
                      <a:pt x="328059" y="98932"/>
                    </a:lnTo>
                    <a:lnTo>
                      <a:pt x="278522" y="98932"/>
                    </a:lnTo>
                    <a:close/>
                    <a:moveTo>
                      <a:pt x="247614" y="37047"/>
                    </a:moveTo>
                    <a:lnTo>
                      <a:pt x="359037" y="37047"/>
                    </a:lnTo>
                    <a:lnTo>
                      <a:pt x="359037" y="61815"/>
                    </a:lnTo>
                    <a:lnTo>
                      <a:pt x="247614" y="61815"/>
                    </a:lnTo>
                    <a:close/>
                    <a:moveTo>
                      <a:pt x="198046" y="24750"/>
                    </a:moveTo>
                    <a:lnTo>
                      <a:pt x="198046" y="111237"/>
                    </a:lnTo>
                    <a:lnTo>
                      <a:pt x="408534" y="111237"/>
                    </a:lnTo>
                    <a:lnTo>
                      <a:pt x="408534" y="24750"/>
                    </a:lnTo>
                    <a:close/>
                    <a:moveTo>
                      <a:pt x="185697" y="0"/>
                    </a:moveTo>
                    <a:lnTo>
                      <a:pt x="420883" y="0"/>
                    </a:lnTo>
                    <a:cubicBezTo>
                      <a:pt x="427754" y="0"/>
                      <a:pt x="433325" y="5562"/>
                      <a:pt x="433325" y="12329"/>
                    </a:cubicBezTo>
                    <a:lnTo>
                      <a:pt x="433325" y="123566"/>
                    </a:lnTo>
                    <a:cubicBezTo>
                      <a:pt x="433325" y="130425"/>
                      <a:pt x="427754" y="135987"/>
                      <a:pt x="420883" y="135987"/>
                    </a:cubicBezTo>
                    <a:lnTo>
                      <a:pt x="315685" y="135987"/>
                    </a:lnTo>
                    <a:lnTo>
                      <a:pt x="315685" y="216263"/>
                    </a:lnTo>
                    <a:lnTo>
                      <a:pt x="501383" y="216263"/>
                    </a:lnTo>
                    <a:cubicBezTo>
                      <a:pt x="508253" y="216263"/>
                      <a:pt x="513731" y="221825"/>
                      <a:pt x="513731" y="228684"/>
                    </a:cubicBezTo>
                    <a:lnTo>
                      <a:pt x="513731" y="296632"/>
                    </a:lnTo>
                    <a:lnTo>
                      <a:pt x="594231" y="296632"/>
                    </a:lnTo>
                    <a:cubicBezTo>
                      <a:pt x="601102" y="296632"/>
                      <a:pt x="606580" y="302193"/>
                      <a:pt x="606580" y="308960"/>
                    </a:cubicBezTo>
                    <a:lnTo>
                      <a:pt x="606580" y="407868"/>
                    </a:lnTo>
                    <a:cubicBezTo>
                      <a:pt x="606580" y="414728"/>
                      <a:pt x="601102" y="420197"/>
                      <a:pt x="594231" y="420197"/>
                    </a:cubicBezTo>
                    <a:lnTo>
                      <a:pt x="408534" y="420197"/>
                    </a:lnTo>
                    <a:cubicBezTo>
                      <a:pt x="401663" y="420197"/>
                      <a:pt x="396185" y="414728"/>
                      <a:pt x="396185" y="407868"/>
                    </a:cubicBezTo>
                    <a:lnTo>
                      <a:pt x="396185" y="308960"/>
                    </a:lnTo>
                    <a:cubicBezTo>
                      <a:pt x="396185" y="302193"/>
                      <a:pt x="401663" y="296632"/>
                      <a:pt x="408534" y="296632"/>
                    </a:cubicBezTo>
                    <a:lnTo>
                      <a:pt x="489034" y="296632"/>
                    </a:lnTo>
                    <a:lnTo>
                      <a:pt x="489034" y="241013"/>
                    </a:lnTo>
                    <a:lnTo>
                      <a:pt x="315685" y="241013"/>
                    </a:lnTo>
                    <a:lnTo>
                      <a:pt x="315685" y="482026"/>
                    </a:lnTo>
                    <a:lnTo>
                      <a:pt x="396185" y="482026"/>
                    </a:lnTo>
                    <a:cubicBezTo>
                      <a:pt x="402963" y="482026"/>
                      <a:pt x="408534" y="487588"/>
                      <a:pt x="408534" y="494355"/>
                    </a:cubicBezTo>
                    <a:lnTo>
                      <a:pt x="408534" y="593263"/>
                    </a:lnTo>
                    <a:cubicBezTo>
                      <a:pt x="408534" y="600123"/>
                      <a:pt x="402963" y="605592"/>
                      <a:pt x="396185" y="605592"/>
                    </a:cubicBezTo>
                    <a:lnTo>
                      <a:pt x="210488" y="605592"/>
                    </a:lnTo>
                    <a:cubicBezTo>
                      <a:pt x="203617" y="605592"/>
                      <a:pt x="198046" y="600123"/>
                      <a:pt x="198046" y="593263"/>
                    </a:cubicBezTo>
                    <a:lnTo>
                      <a:pt x="198046" y="494355"/>
                    </a:lnTo>
                    <a:cubicBezTo>
                      <a:pt x="198046" y="487588"/>
                      <a:pt x="203617" y="482026"/>
                      <a:pt x="210488" y="482026"/>
                    </a:cubicBezTo>
                    <a:lnTo>
                      <a:pt x="290895" y="482026"/>
                    </a:lnTo>
                    <a:lnTo>
                      <a:pt x="290895" y="241013"/>
                    </a:lnTo>
                    <a:lnTo>
                      <a:pt x="117639" y="241013"/>
                    </a:lnTo>
                    <a:lnTo>
                      <a:pt x="117639" y="296632"/>
                    </a:lnTo>
                    <a:lnTo>
                      <a:pt x="198046" y="296632"/>
                    </a:lnTo>
                    <a:cubicBezTo>
                      <a:pt x="204917" y="296632"/>
                      <a:pt x="210488" y="302193"/>
                      <a:pt x="210488" y="308960"/>
                    </a:cubicBezTo>
                    <a:lnTo>
                      <a:pt x="210488" y="407868"/>
                    </a:lnTo>
                    <a:cubicBezTo>
                      <a:pt x="210488" y="414728"/>
                      <a:pt x="204917" y="420197"/>
                      <a:pt x="198046" y="420197"/>
                    </a:cubicBezTo>
                    <a:lnTo>
                      <a:pt x="12349" y="420197"/>
                    </a:lnTo>
                    <a:cubicBezTo>
                      <a:pt x="5571" y="420197"/>
                      <a:pt x="0" y="414728"/>
                      <a:pt x="0" y="407868"/>
                    </a:cubicBezTo>
                    <a:lnTo>
                      <a:pt x="0" y="308960"/>
                    </a:lnTo>
                    <a:cubicBezTo>
                      <a:pt x="0" y="302193"/>
                      <a:pt x="5571" y="296632"/>
                      <a:pt x="12349" y="296632"/>
                    </a:cubicBezTo>
                    <a:lnTo>
                      <a:pt x="92849" y="296632"/>
                    </a:lnTo>
                    <a:lnTo>
                      <a:pt x="92849" y="228684"/>
                    </a:lnTo>
                    <a:cubicBezTo>
                      <a:pt x="92849" y="221825"/>
                      <a:pt x="98420" y="216263"/>
                      <a:pt x="105197" y="216263"/>
                    </a:cubicBezTo>
                    <a:lnTo>
                      <a:pt x="290895" y="216263"/>
                    </a:lnTo>
                    <a:lnTo>
                      <a:pt x="290895" y="135987"/>
                    </a:lnTo>
                    <a:lnTo>
                      <a:pt x="185697" y="135987"/>
                    </a:lnTo>
                    <a:cubicBezTo>
                      <a:pt x="178826" y="135987"/>
                      <a:pt x="173348" y="130425"/>
                      <a:pt x="173348" y="123566"/>
                    </a:cubicBezTo>
                    <a:lnTo>
                      <a:pt x="173348" y="12329"/>
                    </a:lnTo>
                    <a:cubicBezTo>
                      <a:pt x="173348" y="5562"/>
                      <a:pt x="178826" y="0"/>
                      <a:pt x="18569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4" name="TextBox 13">
              <a:extLst>
                <a:ext uri="{FF2B5EF4-FFF2-40B4-BE49-F238E27FC236}">
                  <a16:creationId xmlns:a16="http://schemas.microsoft.com/office/drawing/2014/main" id="{D91D4616-10BC-8104-BA5B-580C68CE484A}"/>
                </a:ext>
              </a:extLst>
            </p:cNvPr>
            <p:cNvSpPr txBox="1"/>
            <p:nvPr/>
          </p:nvSpPr>
          <p:spPr>
            <a:xfrm>
              <a:off x="1770502" y="4069438"/>
              <a:ext cx="7608012" cy="2610843"/>
            </a:xfrm>
            <a:prstGeom prst="rect">
              <a:avLst/>
            </a:prstGeom>
            <a:noFill/>
          </p:spPr>
          <p:txBody>
            <a:bodyPr wrap="square">
              <a:spAutoFit/>
            </a:bodyPr>
            <a:lstStyle/>
            <a:p>
              <a:pPr marL="180340" marR="0">
                <a:lnSpc>
                  <a:spcPct val="150000"/>
                </a:lnSpc>
                <a:spcBef>
                  <a:spcPts val="0"/>
                </a:spcBef>
                <a:spcAft>
                  <a:spcPts val="0"/>
                </a:spcAft>
                <a:tabLst>
                  <a:tab pos="90170" algn="l"/>
                  <a:tab pos="180340" algn="l"/>
                </a:tabLst>
              </a:pPr>
              <a:r>
                <a:rPr lang="vi-VN" sz="2800" b="1" i="1" kern="100">
                  <a:effectLst/>
                  <a:latin typeface="Calibri" panose="020F0502020204030204" pitchFamily="34" charset="0"/>
                  <a:ea typeface="Calibri" panose="020F0502020204030204" pitchFamily="34" charset="0"/>
                  <a:cs typeface="Calibri" panose="020F0502020204030204" pitchFamily="34" charset="0"/>
                </a:rPr>
                <a:t>d. Từ tượng thanh: </a:t>
              </a:r>
              <a:r>
                <a:rPr lang="vi-VN" sz="2800" kern="100">
                  <a:effectLst/>
                  <a:latin typeface="Calibri" panose="020F0502020204030204" pitchFamily="34" charset="0"/>
                  <a:ea typeface="Calibri" panose="020F0502020204030204" pitchFamily="34" charset="0"/>
                  <a:cs typeface="Calibri" panose="020F0502020204030204" pitchFamily="34" charset="0"/>
                </a:rPr>
                <a:t>phanh phách</a:t>
              </a:r>
            </a:p>
            <a:p>
              <a:pPr marL="180340" marR="0">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 Tác dụng: Giúp cho câu văn trở nên sinh động, cụ thể, thấy rõ được sự nhanh, khỏe từ những chiếc vuốt của Dế mèn.</a:t>
              </a:r>
            </a:p>
          </p:txBody>
        </p:sp>
      </p:grpSp>
    </p:spTree>
    <p:extLst>
      <p:ext uri="{BB962C8B-B14F-4D97-AF65-F5344CB8AC3E}">
        <p14:creationId xmlns:p14="http://schemas.microsoft.com/office/powerpoint/2010/main" val="26236482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椭圆 76">
            <a:extLst>
              <a:ext uri="{FF2B5EF4-FFF2-40B4-BE49-F238E27FC236}">
                <a16:creationId xmlns:a16="http://schemas.microsoft.com/office/drawing/2014/main" id="{A1D72899-F320-4E05-B96D-F30E93A625B8}"/>
              </a:ext>
            </a:extLst>
          </p:cNvPr>
          <p:cNvSpPr/>
          <p:nvPr/>
        </p:nvSpPr>
        <p:spPr>
          <a:xfrm>
            <a:off x="1940471" y="1450288"/>
            <a:ext cx="1083475" cy="1083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更多资源下载：https://www.58pic.com/u/61536760">
            <a:extLst>
              <a:ext uri="{FF2B5EF4-FFF2-40B4-BE49-F238E27FC236}">
                <a16:creationId xmlns:a16="http://schemas.microsoft.com/office/drawing/2014/main" id="{D9EBC228-F5FF-453C-B503-0E62D1A68315}"/>
              </a:ext>
            </a:extLst>
          </p:cNvPr>
          <p:cNvSpPr txBox="1"/>
          <p:nvPr/>
        </p:nvSpPr>
        <p:spPr>
          <a:xfrm>
            <a:off x="2091994" y="1731487"/>
            <a:ext cx="780428" cy="544547"/>
          </a:xfrm>
          <a:prstGeom prst="rect">
            <a:avLst/>
          </a:prstGeom>
          <a:noFill/>
          <a:ln w="117475">
            <a:noFill/>
          </a:ln>
        </p:spPr>
        <p:txBody>
          <a:bodyPr wrap="none" rtlCol="0">
            <a:prstTxWarp prst="textPlain">
              <a:avLst/>
            </a:prstTxWarp>
            <a:spAutoFit/>
          </a:bodyPr>
          <a:lstStyle/>
          <a:p>
            <a:r>
              <a:rPr lang="en-US" altLang="zh-CN" spc="100" dirty="0">
                <a:solidFill>
                  <a:schemeClr val="accent6"/>
                </a:solidFill>
                <a:latin typeface="Lato Black" panose="020F0A02020204030203" pitchFamily="34" charset="0"/>
                <a:cs typeface="+mn-ea"/>
                <a:sym typeface="+mn-lt"/>
              </a:rPr>
              <a:t>01</a:t>
            </a:r>
            <a:endParaRPr lang="zh-CN" altLang="en-US" spc="100" dirty="0">
              <a:solidFill>
                <a:schemeClr val="accent6"/>
              </a:solidFill>
              <a:latin typeface="Lato Black" panose="020F0A02020204030203" pitchFamily="34" charset="0"/>
              <a:cs typeface="+mn-ea"/>
              <a:sym typeface="+mn-lt"/>
            </a:endParaRPr>
          </a:p>
        </p:txBody>
      </p:sp>
      <p:sp>
        <p:nvSpPr>
          <p:cNvPr id="5" name="标题 4">
            <a:extLst>
              <a:ext uri="{FF2B5EF4-FFF2-40B4-BE49-F238E27FC236}">
                <a16:creationId xmlns:a16="http://schemas.microsoft.com/office/drawing/2014/main" id="{5F5B84D3-C084-4E82-BB53-B8A5EB133473}"/>
              </a:ext>
            </a:extLst>
          </p:cNvPr>
          <p:cNvSpPr txBox="1">
            <a:spLocks/>
          </p:cNvSpPr>
          <p:nvPr/>
        </p:nvSpPr>
        <p:spPr>
          <a:xfrm>
            <a:off x="1940471" y="2619358"/>
            <a:ext cx="5419185" cy="895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8800">
                <a:latin typeface="Lato Black" panose="020F0A02020204030203" pitchFamily="34" charset="0"/>
              </a:rPr>
              <a:t>KHỞI ĐỘNG</a:t>
            </a:r>
            <a:endParaRPr lang="en-US" altLang="zh-CN" sz="8800" dirty="0">
              <a:latin typeface="Lato Black" panose="020F0A02020204030203" pitchFamily="34" charset="0"/>
            </a:endParaRPr>
          </a:p>
        </p:txBody>
      </p:sp>
      <p:sp>
        <p:nvSpPr>
          <p:cNvPr id="74" name="星形: 四角 73">
            <a:extLst>
              <a:ext uri="{FF2B5EF4-FFF2-40B4-BE49-F238E27FC236}">
                <a16:creationId xmlns:a16="http://schemas.microsoft.com/office/drawing/2014/main" id="{5A34A15E-9245-4231-8152-E36ECAEEB484}"/>
              </a:ext>
            </a:extLst>
          </p:cNvPr>
          <p:cNvSpPr/>
          <p:nvPr/>
        </p:nvSpPr>
        <p:spPr>
          <a:xfrm>
            <a:off x="7033603" y="3790967"/>
            <a:ext cx="503640" cy="50364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3715973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 grpId="0"/>
      <p:bldP spid="5" grpId="0"/>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a:extLst>
              <a:ext uri="{FF2B5EF4-FFF2-40B4-BE49-F238E27FC236}">
                <a16:creationId xmlns:a16="http://schemas.microsoft.com/office/drawing/2014/main" id="{742C074F-EF88-5335-F09A-03267223E9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6533" y="1832083"/>
            <a:ext cx="1885032" cy="1809630"/>
          </a:xfrm>
          <a:prstGeom prst="rect">
            <a:avLst/>
          </a:prstGeom>
        </p:spPr>
      </p:pic>
      <p:sp>
        <p:nvSpPr>
          <p:cNvPr id="5" name="TextBox 4">
            <a:extLst>
              <a:ext uri="{FF2B5EF4-FFF2-40B4-BE49-F238E27FC236}">
                <a16:creationId xmlns:a16="http://schemas.microsoft.com/office/drawing/2014/main" id="{6E27998C-4BE0-9E0C-BD99-DB8BD6719175}"/>
              </a:ext>
            </a:extLst>
          </p:cNvPr>
          <p:cNvSpPr txBox="1"/>
          <p:nvPr/>
        </p:nvSpPr>
        <p:spPr>
          <a:xfrm>
            <a:off x="2833745" y="683501"/>
            <a:ext cx="7459038" cy="1938992"/>
          </a:xfrm>
          <a:prstGeom prst="rect">
            <a:avLst/>
          </a:prstGeom>
          <a:noFill/>
        </p:spPr>
        <p:txBody>
          <a:bodyPr wrap="square">
            <a:spAutoFit/>
          </a:bodyPr>
          <a:lstStyle/>
          <a:p>
            <a:pPr algn="ctr">
              <a:lnSpc>
                <a:spcPct val="150000"/>
              </a:lnSpc>
            </a:pPr>
            <a:r>
              <a:rPr lang="en-US" sz="4000" kern="0">
                <a:solidFill>
                  <a:srgbClr val="000000"/>
                </a:solidFill>
                <a:effectLst/>
                <a:latin typeface="#9Slide07 Baloo Tamma" panose="03080902040302020200" pitchFamily="66" charset="0"/>
                <a:ea typeface="Times New Roman" panose="02020603050405020304" pitchFamily="18" charset="0"/>
                <a:cs typeface="#9Slide07 Baloo Tamma" panose="03080902040302020200" pitchFamily="66" charset="0"/>
              </a:rPr>
              <a:t>“Think – Pair – Share ” </a:t>
            </a:r>
          </a:p>
          <a:p>
            <a:pPr algn="ctr">
              <a:lnSpc>
                <a:spcPct val="150000"/>
              </a:lnSpc>
            </a:pPr>
            <a:r>
              <a:rPr lang="en-US" sz="4000" kern="0">
                <a:solidFill>
                  <a:srgbClr val="000000"/>
                </a:solidFill>
                <a:effectLst/>
                <a:latin typeface="#9Slide07 Baloo Tamma" panose="03080902040302020200" pitchFamily="66" charset="0"/>
                <a:ea typeface="Times New Roman" panose="02020603050405020304" pitchFamily="18" charset="0"/>
                <a:cs typeface="#9Slide07 Baloo Tamma" panose="03080902040302020200" pitchFamily="66" charset="0"/>
              </a:rPr>
              <a:t>( Nghĩ – bắt cặp - chia sẻ)</a:t>
            </a:r>
            <a:endParaRPr lang="en-US" sz="4000">
              <a:latin typeface="#9Slide07 Baloo Tamma" panose="03080902040302020200" pitchFamily="66" charset="0"/>
              <a:cs typeface="#9Slide07 Baloo Tamma" panose="03080902040302020200" pitchFamily="66" charset="0"/>
            </a:endParaRPr>
          </a:p>
        </p:txBody>
      </p:sp>
      <p:sp>
        <p:nvSpPr>
          <p:cNvPr id="7" name="TextBox 6">
            <a:extLst>
              <a:ext uri="{FF2B5EF4-FFF2-40B4-BE49-F238E27FC236}">
                <a16:creationId xmlns:a16="http://schemas.microsoft.com/office/drawing/2014/main" id="{90A2DAFF-FA98-F219-87B4-6AC9C4E457F6}"/>
              </a:ext>
            </a:extLst>
          </p:cNvPr>
          <p:cNvSpPr txBox="1"/>
          <p:nvPr/>
        </p:nvSpPr>
        <p:spPr>
          <a:xfrm>
            <a:off x="3518934" y="2622493"/>
            <a:ext cx="6088660" cy="1306063"/>
          </a:xfrm>
          <a:prstGeom prst="rect">
            <a:avLst/>
          </a:prstGeom>
          <a:noFill/>
        </p:spPr>
        <p:txBody>
          <a:bodyPr wrap="square">
            <a:spAutoFit/>
          </a:bodyPr>
          <a:lstStyle/>
          <a:p>
            <a:pPr algn="ctr">
              <a:lnSpc>
                <a:spcPct val="150000"/>
              </a:lnSpc>
            </a:pPr>
            <a:r>
              <a:rPr lang="en-US" sz="2800" kern="0">
                <a:solidFill>
                  <a:srgbClr val="E1491A"/>
                </a:solidFill>
                <a:effectLst/>
                <a:latin typeface="Tahoma" panose="020B0604030504040204" pitchFamily="34" charset="0"/>
                <a:ea typeface="Tahoma" panose="020B0604030504040204" pitchFamily="34" charset="0"/>
                <a:cs typeface="Tahoma" panose="020B0604030504040204" pitchFamily="34" charset="0"/>
              </a:rPr>
              <a:t>“ Em hãy nêu cách hiểu của mình về từ tượng thanh và từ tượng hình”</a:t>
            </a:r>
            <a:endParaRPr lang="en-US" sz="3600">
              <a:solidFill>
                <a:srgbClr val="E1491A"/>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20945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椭圆 76">
            <a:extLst>
              <a:ext uri="{FF2B5EF4-FFF2-40B4-BE49-F238E27FC236}">
                <a16:creationId xmlns:a16="http://schemas.microsoft.com/office/drawing/2014/main" id="{A1D72899-F320-4E05-B96D-F30E93A625B8}"/>
              </a:ext>
            </a:extLst>
          </p:cNvPr>
          <p:cNvSpPr/>
          <p:nvPr/>
        </p:nvSpPr>
        <p:spPr>
          <a:xfrm>
            <a:off x="1940471" y="1450288"/>
            <a:ext cx="1083475" cy="1083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更多资源下载：https://www.58pic.com/u/61536760">
            <a:extLst>
              <a:ext uri="{FF2B5EF4-FFF2-40B4-BE49-F238E27FC236}">
                <a16:creationId xmlns:a16="http://schemas.microsoft.com/office/drawing/2014/main" id="{D9EBC228-F5FF-453C-B503-0E62D1A68315}"/>
              </a:ext>
            </a:extLst>
          </p:cNvPr>
          <p:cNvSpPr txBox="1"/>
          <p:nvPr/>
        </p:nvSpPr>
        <p:spPr>
          <a:xfrm>
            <a:off x="2091994" y="1731487"/>
            <a:ext cx="780428" cy="544547"/>
          </a:xfrm>
          <a:prstGeom prst="rect">
            <a:avLst/>
          </a:prstGeom>
          <a:noFill/>
          <a:ln w="117475">
            <a:noFill/>
          </a:ln>
        </p:spPr>
        <p:txBody>
          <a:bodyPr wrap="none" rtlCol="0">
            <a:prstTxWarp prst="textPlain">
              <a:avLst/>
            </a:prstTxWarp>
            <a:spAutoFit/>
          </a:bodyPr>
          <a:lstStyle/>
          <a:p>
            <a:r>
              <a:rPr lang="en-US" altLang="zh-CN" spc="100">
                <a:solidFill>
                  <a:schemeClr val="accent6"/>
                </a:solidFill>
                <a:latin typeface="Lato Black" panose="020F0A02020204030203" pitchFamily="34" charset="0"/>
                <a:cs typeface="+mn-ea"/>
                <a:sym typeface="+mn-lt"/>
              </a:rPr>
              <a:t>02</a:t>
            </a:r>
            <a:endParaRPr lang="zh-CN" altLang="en-US" spc="100" dirty="0">
              <a:solidFill>
                <a:schemeClr val="accent6"/>
              </a:solidFill>
              <a:latin typeface="Lato Black" panose="020F0A02020204030203" pitchFamily="34" charset="0"/>
              <a:cs typeface="+mn-ea"/>
              <a:sym typeface="+mn-lt"/>
            </a:endParaRPr>
          </a:p>
        </p:txBody>
      </p:sp>
      <p:sp>
        <p:nvSpPr>
          <p:cNvPr id="5" name="标题 4">
            <a:extLst>
              <a:ext uri="{FF2B5EF4-FFF2-40B4-BE49-F238E27FC236}">
                <a16:creationId xmlns:a16="http://schemas.microsoft.com/office/drawing/2014/main" id="{5F5B84D3-C084-4E82-BB53-B8A5EB133473}"/>
              </a:ext>
            </a:extLst>
          </p:cNvPr>
          <p:cNvSpPr txBox="1">
            <a:spLocks/>
          </p:cNvSpPr>
          <p:nvPr/>
        </p:nvSpPr>
        <p:spPr>
          <a:xfrm>
            <a:off x="635653" y="2619358"/>
            <a:ext cx="7480931" cy="895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7200">
                <a:latin typeface="Lato Black" panose="020F0A02020204030203" pitchFamily="34" charset="0"/>
              </a:rPr>
              <a:t>HÌNH THÀNH KIẾN THỨC MỚI</a:t>
            </a:r>
            <a:endParaRPr lang="en-US" altLang="zh-CN" sz="7200" dirty="0">
              <a:latin typeface="Lato Black" panose="020F0A02020204030203" pitchFamily="34" charset="0"/>
            </a:endParaRPr>
          </a:p>
        </p:txBody>
      </p:sp>
      <p:sp>
        <p:nvSpPr>
          <p:cNvPr id="74" name="星形: 四角 73">
            <a:extLst>
              <a:ext uri="{FF2B5EF4-FFF2-40B4-BE49-F238E27FC236}">
                <a16:creationId xmlns:a16="http://schemas.microsoft.com/office/drawing/2014/main" id="{5A34A15E-9245-4231-8152-E36ECAEEB484}"/>
              </a:ext>
            </a:extLst>
          </p:cNvPr>
          <p:cNvSpPr/>
          <p:nvPr/>
        </p:nvSpPr>
        <p:spPr>
          <a:xfrm>
            <a:off x="7495940" y="2815213"/>
            <a:ext cx="503640" cy="50364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040536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 grpId="0"/>
      <p:bldP spid="5" grpId="0"/>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îṧḻíḍé">
            <a:extLst>
              <a:ext uri="{FF2B5EF4-FFF2-40B4-BE49-F238E27FC236}">
                <a16:creationId xmlns:a16="http://schemas.microsoft.com/office/drawing/2014/main" id="{E822C2FE-2B5B-4B29-8D67-5EC404F5ED19}"/>
              </a:ext>
            </a:extLst>
          </p:cNvPr>
          <p:cNvSpPr/>
          <p:nvPr/>
        </p:nvSpPr>
        <p:spPr>
          <a:xfrm>
            <a:off x="717448" y="1592046"/>
            <a:ext cx="4722572" cy="33002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88000" bIns="0" rtlCol="0" anchor="ctr"/>
          <a:lstStyle/>
          <a:p>
            <a:pPr algn="ctr">
              <a:lnSpc>
                <a:spcPct val="130000"/>
              </a:lnSpc>
            </a:pPr>
            <a:endParaRPr lang="zh-CN" altLang="en-US" sz="2400"/>
          </a:p>
        </p:txBody>
      </p:sp>
      <p:sp>
        <p:nvSpPr>
          <p:cNvPr id="8" name="ïślïde">
            <a:extLst>
              <a:ext uri="{FF2B5EF4-FFF2-40B4-BE49-F238E27FC236}">
                <a16:creationId xmlns:a16="http://schemas.microsoft.com/office/drawing/2014/main" id="{EF9F1ACF-3BCF-4E3E-B83A-B9BE88494662}"/>
              </a:ext>
            </a:extLst>
          </p:cNvPr>
          <p:cNvSpPr/>
          <p:nvPr/>
        </p:nvSpPr>
        <p:spPr>
          <a:xfrm>
            <a:off x="6151906" y="1592045"/>
            <a:ext cx="4722572" cy="3300205"/>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88000" bIns="0" rtlCol="0" anchor="ctr"/>
          <a:lstStyle/>
          <a:p>
            <a:pPr algn="ctr">
              <a:lnSpc>
                <a:spcPct val="130000"/>
              </a:lnSpc>
            </a:pPr>
            <a:endParaRPr lang="zh-CN" altLang="en-US" sz="2400">
              <a:solidFill>
                <a:schemeClr val="tx1"/>
              </a:solidFill>
            </a:endParaRPr>
          </a:p>
        </p:txBody>
      </p:sp>
      <p:sp>
        <p:nvSpPr>
          <p:cNvPr id="4" name="TextBox 3">
            <a:extLst>
              <a:ext uri="{FF2B5EF4-FFF2-40B4-BE49-F238E27FC236}">
                <a16:creationId xmlns:a16="http://schemas.microsoft.com/office/drawing/2014/main" id="{6AAAF493-4B56-65FD-FFFC-1AF85790C2DA}"/>
              </a:ext>
            </a:extLst>
          </p:cNvPr>
          <p:cNvSpPr txBox="1"/>
          <p:nvPr/>
        </p:nvSpPr>
        <p:spPr>
          <a:xfrm>
            <a:off x="1157320" y="384718"/>
            <a:ext cx="6941574" cy="1015663"/>
          </a:xfrm>
          <a:prstGeom prst="rect">
            <a:avLst/>
          </a:prstGeom>
          <a:noFill/>
        </p:spPr>
        <p:txBody>
          <a:bodyPr wrap="square">
            <a:spAutoFit/>
          </a:bodyPr>
          <a:lstStyle/>
          <a:p>
            <a:pPr marL="0" marR="0" algn="just">
              <a:lnSpc>
                <a:spcPct val="150000"/>
              </a:lnSpc>
              <a:spcBef>
                <a:spcPts val="0"/>
              </a:spcBef>
              <a:spcAft>
                <a:spcPts val="0"/>
              </a:spcAft>
            </a:pPr>
            <a:r>
              <a:rPr lang="en-US" sz="4000" b="1" kern="0">
                <a:solidFill>
                  <a:srgbClr val="E1491A"/>
                </a:solidFill>
                <a:effectLst/>
                <a:latin typeface="#9Slide07 Baloo Tamma" panose="03080902040302020200" pitchFamily="66" charset="0"/>
                <a:ea typeface="Times New Roman" panose="02020603050405020304" pitchFamily="18" charset="0"/>
                <a:cs typeface="#9Slide07 Baloo Tamma" panose="03080902040302020200" pitchFamily="66" charset="0"/>
              </a:rPr>
              <a:t>1. Từ tượng hình</a:t>
            </a:r>
            <a:endParaRPr lang="en-US" sz="3200" kern="100">
              <a:solidFill>
                <a:srgbClr val="E1491A"/>
              </a:solidFill>
              <a:effectLst/>
              <a:latin typeface="#9Slide07 Baloo Tamma" panose="03080902040302020200" pitchFamily="66" charset="0"/>
              <a:ea typeface="Calibri" panose="020F0502020204030204" pitchFamily="34" charset="0"/>
              <a:cs typeface="#9Slide07 Baloo Tamma" panose="03080902040302020200" pitchFamily="66" charset="0"/>
            </a:endParaRPr>
          </a:p>
        </p:txBody>
      </p:sp>
      <p:sp>
        <p:nvSpPr>
          <p:cNvPr id="18" name="TextBox 17">
            <a:extLst>
              <a:ext uri="{FF2B5EF4-FFF2-40B4-BE49-F238E27FC236}">
                <a16:creationId xmlns:a16="http://schemas.microsoft.com/office/drawing/2014/main" id="{AA79EDF1-DB90-381E-025E-5FE2DE478A63}"/>
              </a:ext>
            </a:extLst>
          </p:cNvPr>
          <p:cNvSpPr txBox="1"/>
          <p:nvPr/>
        </p:nvSpPr>
        <p:spPr>
          <a:xfrm>
            <a:off x="717448" y="1756357"/>
            <a:ext cx="4582139" cy="2554545"/>
          </a:xfrm>
          <a:prstGeom prst="rect">
            <a:avLst/>
          </a:prstGeom>
          <a:noFill/>
        </p:spPr>
        <p:txBody>
          <a:bodyPr wrap="square">
            <a:spAutoFit/>
          </a:bodyPr>
          <a:lstStyle/>
          <a:p>
            <a:pPr algn="just"/>
            <a:r>
              <a:rPr lang="vi-VN" sz="3200">
                <a:solidFill>
                  <a:schemeClr val="bg1"/>
                </a:solidFill>
                <a:latin typeface="Calibri" panose="020F0502020204030204" pitchFamily="34" charset="0"/>
                <a:ea typeface="Calibri" panose="020F0502020204030204" pitchFamily="34" charset="0"/>
                <a:cs typeface="Calibri" panose="020F0502020204030204" pitchFamily="34" charset="0"/>
              </a:rPr>
              <a:t>Từ tượng hình là từ gợi tả hình ảnh, dáng vẻ của sự vật, chẳng hạn:</a:t>
            </a:r>
            <a:endParaRPr lang="en-US" sz="3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r>
              <a:rPr lang="vi-VN" sz="3200" b="1" i="1">
                <a:solidFill>
                  <a:schemeClr val="bg1"/>
                </a:solidFill>
                <a:latin typeface="Calibri" panose="020F0502020204030204" pitchFamily="34" charset="0"/>
                <a:ea typeface="Calibri" panose="020F0502020204030204" pitchFamily="34" charset="0"/>
                <a:cs typeface="Calibri" panose="020F0502020204030204" pitchFamily="34" charset="0"/>
              </a:rPr>
              <a:t>gập ghềnh, khẳng khiu, lom khom</a:t>
            </a:r>
            <a:endParaRPr lang="en-US" sz="3200" b="1" i="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04F97B9-9406-5D7E-F9EF-2CB60F8D3779}"/>
              </a:ext>
            </a:extLst>
          </p:cNvPr>
          <p:cNvSpPr txBox="1"/>
          <p:nvPr/>
        </p:nvSpPr>
        <p:spPr>
          <a:xfrm>
            <a:off x="6151906" y="1592045"/>
            <a:ext cx="4722572" cy="3108543"/>
          </a:xfrm>
          <a:prstGeom prst="rect">
            <a:avLst/>
          </a:prstGeom>
          <a:noFill/>
        </p:spPr>
        <p:txBody>
          <a:bodyPr wrap="square">
            <a:spAutoFit/>
          </a:bodyPr>
          <a:lstStyle/>
          <a:p>
            <a:pPr algn="just"/>
            <a:r>
              <a:rPr lang="vi-VN" sz="2800">
                <a:latin typeface="Calibri" panose="020F0502020204030204" pitchFamily="34" charset="0"/>
                <a:ea typeface="Calibri" panose="020F0502020204030204" pitchFamily="34" charset="0"/>
                <a:cs typeface="Calibri" panose="020F0502020204030204" pitchFamily="34" charset="0"/>
              </a:rPr>
              <a:t>Ví dụ: </a:t>
            </a:r>
          </a:p>
          <a:p>
            <a:pPr algn="just"/>
            <a:r>
              <a:rPr lang="vi-VN" sz="2800">
                <a:latin typeface="Calibri" panose="020F0502020204030204" pitchFamily="34" charset="0"/>
                <a:ea typeface="Calibri" panose="020F0502020204030204" pitchFamily="34" charset="0"/>
                <a:cs typeface="Calibri" panose="020F0502020204030204" pitchFamily="34" charset="0"/>
              </a:rPr>
              <a:t>Ao thu lạnh lẽo nước trong veo</a:t>
            </a:r>
          </a:p>
          <a:p>
            <a:pPr algn="just"/>
            <a:r>
              <a:rPr lang="vi-VN" sz="2800">
                <a:latin typeface="Calibri" panose="020F0502020204030204" pitchFamily="34" charset="0"/>
                <a:ea typeface="Calibri" panose="020F0502020204030204" pitchFamily="34" charset="0"/>
                <a:cs typeface="Calibri" panose="020F0502020204030204" pitchFamily="34" charset="0"/>
              </a:rPr>
              <a:t>Một chiếc thuyền câu bé tẻo teo</a:t>
            </a:r>
          </a:p>
          <a:p>
            <a:pPr algn="just"/>
            <a:r>
              <a:rPr lang="vi-VN" sz="2800">
                <a:latin typeface="Calibri" panose="020F0502020204030204" pitchFamily="34" charset="0"/>
                <a:ea typeface="Calibri" panose="020F0502020204030204" pitchFamily="34" charset="0"/>
                <a:cs typeface="Calibri" panose="020F0502020204030204" pitchFamily="34" charset="0"/>
              </a:rPr>
              <a:t> (Nguyễn Khuyến, Thu điếu)</a:t>
            </a:r>
          </a:p>
          <a:p>
            <a:pPr algn="just"/>
            <a:r>
              <a:rPr lang="vi-VN" sz="2800" b="1" i="1">
                <a:latin typeface="Calibri" panose="020F0502020204030204" pitchFamily="34" charset="0"/>
                <a:ea typeface="Calibri" panose="020F0502020204030204" pitchFamily="34" charset="0"/>
                <a:cs typeface="Calibri" panose="020F0502020204030204" pitchFamily="34" charset="0"/>
              </a:rPr>
              <a:t>+ Tẻo teo: </a:t>
            </a:r>
            <a:r>
              <a:rPr lang="vi-VN" sz="2800">
                <a:latin typeface="Calibri" panose="020F0502020204030204" pitchFamily="34" charset="0"/>
                <a:ea typeface="Calibri" panose="020F0502020204030204" pitchFamily="34" charset="0"/>
                <a:cs typeface="Calibri" panose="020F0502020204030204" pitchFamily="34" charset="0"/>
              </a:rPr>
              <a:t>gợi tả hình ảnh nhỏ bé đến mức không đáng kể</a:t>
            </a:r>
          </a:p>
        </p:txBody>
      </p:sp>
    </p:spTree>
    <p:custDataLst>
      <p:tags r:id="rId1"/>
    </p:custDataLst>
    <p:extLst>
      <p:ext uri="{BB962C8B-B14F-4D97-AF65-F5344CB8AC3E}">
        <p14:creationId xmlns:p14="http://schemas.microsoft.com/office/powerpoint/2010/main" val="1140076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4"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9AD657-71F6-4CD8-A948-41324169ECE7}"/>
              </a:ext>
            </a:extLst>
          </p:cNvPr>
          <p:cNvGrpSpPr/>
          <p:nvPr/>
        </p:nvGrpSpPr>
        <p:grpSpPr>
          <a:xfrm>
            <a:off x="1404156" y="1542558"/>
            <a:ext cx="7701254" cy="4258474"/>
            <a:chOff x="1747152" y="2506119"/>
            <a:chExt cx="7701254" cy="4258474"/>
          </a:xfrm>
        </p:grpSpPr>
        <p:grpSp>
          <p:nvGrpSpPr>
            <p:cNvPr id="7" name="iślíḑe">
              <a:extLst>
                <a:ext uri="{FF2B5EF4-FFF2-40B4-BE49-F238E27FC236}">
                  <a16:creationId xmlns:a16="http://schemas.microsoft.com/office/drawing/2014/main" id="{511710EC-3F35-4729-A440-ED431989E862}"/>
                </a:ext>
              </a:extLst>
            </p:cNvPr>
            <p:cNvGrpSpPr/>
            <p:nvPr/>
          </p:nvGrpSpPr>
          <p:grpSpPr>
            <a:xfrm>
              <a:off x="5666258" y="2506119"/>
              <a:ext cx="3782148" cy="4258474"/>
              <a:chOff x="1023724" y="3234513"/>
              <a:chExt cx="3782148" cy="4258474"/>
            </a:xfrm>
          </p:grpSpPr>
          <p:cxnSp>
            <p:nvCxnSpPr>
              <p:cNvPr id="16" name="îşlíḓe">
                <a:extLst>
                  <a:ext uri="{FF2B5EF4-FFF2-40B4-BE49-F238E27FC236}">
                    <a16:creationId xmlns:a16="http://schemas.microsoft.com/office/drawing/2014/main" id="{10834D79-6293-46A6-8EA6-9069A3C817EC}"/>
                  </a:ext>
                </a:extLst>
              </p:cNvPr>
              <p:cNvCxnSpPr>
                <a:cxnSpLocks/>
              </p:cNvCxnSpPr>
              <p:nvPr/>
            </p:nvCxnSpPr>
            <p:spPr>
              <a:xfrm>
                <a:off x="1023724" y="3554554"/>
                <a:ext cx="0" cy="3938433"/>
              </a:xfrm>
              <a:prstGeom prst="line">
                <a:avLst/>
              </a:prstGeom>
              <a:ln>
                <a:solidFill>
                  <a:schemeClr val="accent4">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îśļiḓê">
                <a:extLst>
                  <a:ext uri="{FF2B5EF4-FFF2-40B4-BE49-F238E27FC236}">
                    <a16:creationId xmlns:a16="http://schemas.microsoft.com/office/drawing/2014/main" id="{CE82FB5A-1FC1-4B3D-B23E-1795314F3940}"/>
                  </a:ext>
                </a:extLst>
              </p:cNvPr>
              <p:cNvSpPr/>
              <p:nvPr/>
            </p:nvSpPr>
            <p:spPr>
              <a:xfrm>
                <a:off x="2000164" y="3234513"/>
                <a:ext cx="2805708" cy="861495"/>
              </a:xfrm>
              <a:prstGeom prst="roundRect">
                <a:avLst>
                  <a:gd name="adj" fmla="val 50000"/>
                </a:avLst>
              </a:prstGeom>
              <a:solidFill>
                <a:schemeClr val="accent4"/>
              </a:solidFill>
              <a:ln>
                <a:noFill/>
              </a:ln>
              <a:effectLst>
                <a:outerShdw blurRad="127000" dist="63500" dir="27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en-US" altLang="zh-CN" sz="2800" b="1">
                    <a:solidFill>
                      <a:srgbClr val="FFFFFF"/>
                    </a:solidFill>
                    <a:latin typeface="Calibri" panose="020F0502020204030204" pitchFamily="34" charset="0"/>
                    <a:ea typeface="Calibri" panose="020F0502020204030204" pitchFamily="34" charset="0"/>
                    <a:cs typeface="Calibri" panose="020F0502020204030204" pitchFamily="34" charset="0"/>
                  </a:rPr>
                  <a:t>Ví dụ</a:t>
                </a:r>
                <a:endParaRPr kumimoji="1" lang="en-US" altLang="zh-CN" sz="28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ïṩļîdê">
                <a:extLst>
                  <a:ext uri="{FF2B5EF4-FFF2-40B4-BE49-F238E27FC236}">
                    <a16:creationId xmlns:a16="http://schemas.microsoft.com/office/drawing/2014/main" id="{38379839-4A54-48B8-8E32-C74308C619A7}"/>
                  </a:ext>
                </a:extLst>
              </p:cNvPr>
              <p:cNvGrpSpPr/>
              <p:nvPr/>
            </p:nvGrpSpPr>
            <p:grpSpPr>
              <a:xfrm>
                <a:off x="1733578" y="3484704"/>
                <a:ext cx="139700" cy="139700"/>
                <a:chOff x="1886293" y="4670068"/>
                <a:chExt cx="139700" cy="139700"/>
              </a:xfrm>
            </p:grpSpPr>
            <p:sp>
              <p:nvSpPr>
                <p:cNvPr id="19" name="îṧľîḑe">
                  <a:extLst>
                    <a:ext uri="{FF2B5EF4-FFF2-40B4-BE49-F238E27FC236}">
                      <a16:creationId xmlns:a16="http://schemas.microsoft.com/office/drawing/2014/main" id="{158976A8-D3B8-46F2-ABEE-EE1FD4729280}"/>
                    </a:ext>
                  </a:extLst>
                </p:cNvPr>
                <p:cNvSpPr/>
                <p:nvPr/>
              </p:nvSpPr>
              <p:spPr>
                <a:xfrm>
                  <a:off x="1886293" y="4670068"/>
                  <a:ext cx="139700" cy="139700"/>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íṣľïďè">
                  <a:extLst>
                    <a:ext uri="{FF2B5EF4-FFF2-40B4-BE49-F238E27FC236}">
                      <a16:creationId xmlns:a16="http://schemas.microsoft.com/office/drawing/2014/main" id="{759576D5-0000-4A67-825F-C5CF1D54C59C}"/>
                    </a:ext>
                  </a:extLst>
                </p:cNvPr>
                <p:cNvSpPr/>
                <p:nvPr/>
              </p:nvSpPr>
              <p:spPr>
                <a:xfrm>
                  <a:off x="1913018" y="4696793"/>
                  <a:ext cx="86250" cy="86250"/>
                </a:xfrm>
                <a:prstGeom prst="ellipse">
                  <a:avLst/>
                </a:prstGeom>
                <a:solidFill>
                  <a:schemeClr val="accent4"/>
                </a:solidFill>
                <a:ln>
                  <a:noFill/>
                </a:ln>
                <a:effectLst>
                  <a:outerShdw blurRad="127000" dist="63500" dir="27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 name="ïṡļíḋê">
              <a:extLst>
                <a:ext uri="{FF2B5EF4-FFF2-40B4-BE49-F238E27FC236}">
                  <a16:creationId xmlns:a16="http://schemas.microsoft.com/office/drawing/2014/main" id="{F3891D09-4288-4D68-94C1-E0DC69940262}"/>
                </a:ext>
              </a:extLst>
            </p:cNvPr>
            <p:cNvGrpSpPr/>
            <p:nvPr/>
          </p:nvGrpSpPr>
          <p:grpSpPr>
            <a:xfrm>
              <a:off x="1747152" y="2968964"/>
              <a:ext cx="3072294" cy="2662696"/>
              <a:chOff x="1733578" y="3234513"/>
              <a:chExt cx="3072294" cy="2662696"/>
            </a:xfrm>
          </p:grpSpPr>
          <p:cxnSp>
            <p:nvCxnSpPr>
              <p:cNvPr id="9" name="ïSļíḓè">
                <a:extLst>
                  <a:ext uri="{FF2B5EF4-FFF2-40B4-BE49-F238E27FC236}">
                    <a16:creationId xmlns:a16="http://schemas.microsoft.com/office/drawing/2014/main" id="{1FDA3C20-2D94-4DFE-B8A4-9284288C06F2}"/>
                  </a:ext>
                </a:extLst>
              </p:cNvPr>
              <p:cNvCxnSpPr>
                <a:cxnSpLocks/>
              </p:cNvCxnSpPr>
              <p:nvPr/>
            </p:nvCxnSpPr>
            <p:spPr>
              <a:xfrm flipH="1">
                <a:off x="1777781" y="3554554"/>
                <a:ext cx="25647" cy="2342655"/>
              </a:xfrm>
              <a:prstGeom prst="line">
                <a:avLst/>
              </a:prstGeom>
              <a:ln>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îşļîḑé">
                <a:extLst>
                  <a:ext uri="{FF2B5EF4-FFF2-40B4-BE49-F238E27FC236}">
                    <a16:creationId xmlns:a16="http://schemas.microsoft.com/office/drawing/2014/main" id="{248CA821-0683-414B-A2ED-7FDF7761A7F9}"/>
                  </a:ext>
                </a:extLst>
              </p:cNvPr>
              <p:cNvSpPr/>
              <p:nvPr/>
            </p:nvSpPr>
            <p:spPr>
              <a:xfrm>
                <a:off x="2000164" y="3234513"/>
                <a:ext cx="2805708" cy="861495"/>
              </a:xfrm>
              <a:prstGeom prst="roundRect">
                <a:avLst>
                  <a:gd name="adj" fmla="val 50000"/>
                </a:avLst>
              </a:prstGeom>
              <a:solidFill>
                <a:schemeClr val="accent2"/>
              </a:solidFill>
              <a:ln>
                <a:noFill/>
              </a:ln>
              <a:effectLst>
                <a:outerShdw blurRad="127000" dist="63500" dir="2700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en-US" altLang="zh-CN" sz="2800" b="1">
                    <a:solidFill>
                      <a:srgbClr val="FFFFFF"/>
                    </a:solidFill>
                    <a:latin typeface="Calibri" panose="020F0502020204030204" pitchFamily="34" charset="0"/>
                    <a:ea typeface="Calibri" panose="020F0502020204030204" pitchFamily="34" charset="0"/>
                    <a:cs typeface="Calibri" panose="020F0502020204030204" pitchFamily="34" charset="0"/>
                  </a:rPr>
                  <a:t>Khái niệm</a:t>
                </a:r>
                <a:endParaRPr kumimoji="1" lang="en-US" altLang="zh-CN" sz="28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1" name="íṧľiďe">
                <a:extLst>
                  <a:ext uri="{FF2B5EF4-FFF2-40B4-BE49-F238E27FC236}">
                    <a16:creationId xmlns:a16="http://schemas.microsoft.com/office/drawing/2014/main" id="{60CA946D-8FD7-42EE-9ACD-FC52E6414C63}"/>
                  </a:ext>
                </a:extLst>
              </p:cNvPr>
              <p:cNvGrpSpPr/>
              <p:nvPr/>
            </p:nvGrpSpPr>
            <p:grpSpPr>
              <a:xfrm>
                <a:off x="1733578" y="3484704"/>
                <a:ext cx="139700" cy="139700"/>
                <a:chOff x="1886293" y="4670068"/>
                <a:chExt cx="139700" cy="139700"/>
              </a:xfrm>
            </p:grpSpPr>
            <p:sp>
              <p:nvSpPr>
                <p:cNvPr id="12" name="iṥlîḓê">
                  <a:extLst>
                    <a:ext uri="{FF2B5EF4-FFF2-40B4-BE49-F238E27FC236}">
                      <a16:creationId xmlns:a16="http://schemas.microsoft.com/office/drawing/2014/main" id="{2F665986-6D0C-4B46-8E50-1B7C7231CA0E}"/>
                    </a:ext>
                  </a:extLst>
                </p:cNvPr>
                <p:cNvSpPr/>
                <p:nvPr/>
              </p:nvSpPr>
              <p:spPr>
                <a:xfrm>
                  <a:off x="1886293" y="4670068"/>
                  <a:ext cx="139700" cy="139700"/>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í$1idé">
                  <a:extLst>
                    <a:ext uri="{FF2B5EF4-FFF2-40B4-BE49-F238E27FC236}">
                      <a16:creationId xmlns:a16="http://schemas.microsoft.com/office/drawing/2014/main" id="{4DD68021-CA9D-4822-A5C6-C0582FAFA50E}"/>
                    </a:ext>
                  </a:extLst>
                </p:cNvPr>
                <p:cNvSpPr/>
                <p:nvPr/>
              </p:nvSpPr>
              <p:spPr>
                <a:xfrm>
                  <a:off x="1913018" y="4696793"/>
                  <a:ext cx="86250" cy="86250"/>
                </a:xfrm>
                <a:prstGeom prst="ellipse">
                  <a:avLst/>
                </a:prstGeom>
                <a:solidFill>
                  <a:schemeClr val="accent2"/>
                </a:solidFill>
                <a:ln>
                  <a:noFill/>
                </a:ln>
                <a:effectLst>
                  <a:outerShdw blurRad="127000" dist="63500" dir="2700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 name="TextBox 1">
            <a:extLst>
              <a:ext uri="{FF2B5EF4-FFF2-40B4-BE49-F238E27FC236}">
                <a16:creationId xmlns:a16="http://schemas.microsoft.com/office/drawing/2014/main" id="{4E3FFC16-3E3E-2BAA-0FEA-27C290380F51}"/>
              </a:ext>
            </a:extLst>
          </p:cNvPr>
          <p:cNvSpPr txBox="1"/>
          <p:nvPr/>
        </p:nvSpPr>
        <p:spPr>
          <a:xfrm>
            <a:off x="1157320" y="384718"/>
            <a:ext cx="6941574" cy="1015663"/>
          </a:xfrm>
          <a:prstGeom prst="rect">
            <a:avLst/>
          </a:prstGeom>
          <a:noFill/>
        </p:spPr>
        <p:txBody>
          <a:bodyPr wrap="square">
            <a:spAutoFit/>
          </a:bodyPr>
          <a:lstStyle/>
          <a:p>
            <a:pPr marL="0" marR="0" algn="just">
              <a:lnSpc>
                <a:spcPct val="150000"/>
              </a:lnSpc>
              <a:spcBef>
                <a:spcPts val="0"/>
              </a:spcBef>
              <a:spcAft>
                <a:spcPts val="0"/>
              </a:spcAft>
            </a:pPr>
            <a:r>
              <a:rPr lang="en-US" sz="4000" b="1" kern="0">
                <a:solidFill>
                  <a:srgbClr val="E1491A"/>
                </a:solidFill>
                <a:latin typeface="#9Slide07 Baloo Tamma" panose="03080902040302020200" pitchFamily="66" charset="0"/>
                <a:ea typeface="Calibri" panose="020F0502020204030204" pitchFamily="34" charset="0"/>
                <a:cs typeface="#9Slide07 Baloo Tamma" panose="03080902040302020200" pitchFamily="66" charset="0"/>
              </a:rPr>
              <a:t>2. Từ tượng thanh</a:t>
            </a:r>
            <a:endParaRPr lang="en-US" sz="3200" kern="100">
              <a:solidFill>
                <a:srgbClr val="E1491A"/>
              </a:solidFill>
              <a:effectLst/>
              <a:latin typeface="#9Slide07 Baloo Tamma" panose="03080902040302020200" pitchFamily="66" charset="0"/>
              <a:ea typeface="Calibri" panose="020F0502020204030204" pitchFamily="34" charset="0"/>
              <a:cs typeface="#9Slide07 Baloo Tamma" panose="03080902040302020200" pitchFamily="66" charset="0"/>
            </a:endParaRPr>
          </a:p>
        </p:txBody>
      </p:sp>
      <p:sp>
        <p:nvSpPr>
          <p:cNvPr id="27" name="TextBox 26">
            <a:extLst>
              <a:ext uri="{FF2B5EF4-FFF2-40B4-BE49-F238E27FC236}">
                <a16:creationId xmlns:a16="http://schemas.microsoft.com/office/drawing/2014/main" id="{6A34E7CA-F830-69BF-AA72-55E160F01504}"/>
              </a:ext>
            </a:extLst>
          </p:cNvPr>
          <p:cNvSpPr txBox="1"/>
          <p:nvPr/>
        </p:nvSpPr>
        <p:spPr>
          <a:xfrm>
            <a:off x="1404157" y="2996272"/>
            <a:ext cx="3413649" cy="2251065"/>
          </a:xfrm>
          <a:prstGeom prst="rect">
            <a:avLst/>
          </a:prstGeom>
          <a:noFill/>
        </p:spPr>
        <p:txBody>
          <a:bodyPr wrap="square">
            <a:spAutoFit/>
          </a:bodyPr>
          <a:lstStyle/>
          <a:p>
            <a:pPr algn="just">
              <a:lnSpc>
                <a:spcPct val="150000"/>
              </a:lnSpc>
            </a:pPr>
            <a:r>
              <a:rPr lang="en-US" sz="2400" b="1" i="1" kern="0">
                <a:effectLst/>
                <a:latin typeface="Calibri" panose="020F0502020204030204" pitchFamily="34" charset="0"/>
                <a:ea typeface="Calibri" panose="020F0502020204030204" pitchFamily="34" charset="0"/>
                <a:cs typeface="Calibri" panose="020F0502020204030204" pitchFamily="34" charset="0"/>
              </a:rPr>
              <a:t>Là từ mô phỏng âm thanh trong thực tế, chẳng hạn: </a:t>
            </a:r>
            <a:r>
              <a:rPr lang="en-US" sz="2400" kern="0">
                <a:effectLst/>
                <a:latin typeface="Calibri" panose="020F0502020204030204" pitchFamily="34" charset="0"/>
                <a:ea typeface="Calibri" panose="020F0502020204030204" pitchFamily="34" charset="0"/>
                <a:cs typeface="Calibri" panose="020F0502020204030204" pitchFamily="34" charset="0"/>
              </a:rPr>
              <a:t>khúc khích, róc rách, tích tắc,…</a:t>
            </a: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678CDCBC-7314-196E-E910-80EB1EC24538}"/>
              </a:ext>
            </a:extLst>
          </p:cNvPr>
          <p:cNvSpPr txBox="1"/>
          <p:nvPr/>
        </p:nvSpPr>
        <p:spPr>
          <a:xfrm>
            <a:off x="5503504" y="2517027"/>
            <a:ext cx="5970741" cy="3359061"/>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Đom đóm bay ngoài ao. Đom đóm đã vào nhà</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Em bé nhìn đóm bay, chờ tiếng bàn chân mẹ</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Bàn chân mẹ lội bùn </a:t>
            </a:r>
            <a:r>
              <a:rPr lang="en-US" sz="2400" b="1" kern="0">
                <a:effectLst/>
                <a:latin typeface="Calibri" panose="020F0502020204030204" pitchFamily="34" charset="0"/>
                <a:ea typeface="Calibri" panose="020F0502020204030204" pitchFamily="34" charset="0"/>
                <a:cs typeface="Calibri" panose="020F0502020204030204" pitchFamily="34" charset="0"/>
              </a:rPr>
              <a:t>ì oạp</a:t>
            </a:r>
            <a:r>
              <a:rPr lang="en-US" sz="2400" kern="0">
                <a:effectLst/>
                <a:latin typeface="Calibri" panose="020F0502020204030204" pitchFamily="34" charset="0"/>
                <a:ea typeface="Calibri" panose="020F0502020204030204" pitchFamily="34" charset="0"/>
                <a:cs typeface="Calibri" panose="020F0502020204030204" pitchFamily="34" charset="0"/>
              </a:rPr>
              <a:t> phía đồng xa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(Vũ Quần Phương, Đợi mẹ)</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i="1" kern="0">
                <a:effectLst/>
                <a:latin typeface="Calibri" panose="020F0502020204030204" pitchFamily="34" charset="0"/>
                <a:ea typeface="Calibri" panose="020F0502020204030204" pitchFamily="34" charset="0"/>
                <a:cs typeface="Calibri" panose="020F0502020204030204" pitchFamily="34" charset="0"/>
              </a:rPr>
              <a:t>+ Ì oạp: mô phỏng âm thanh mạnh, liên tiếp của bàn chân lội trong bùn</a:t>
            </a:r>
            <a:endParaRPr lang="en-US" b="1" i="1" kern="100">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399790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F151A3-3312-7EC6-9E38-623DFD214AAD}"/>
              </a:ext>
            </a:extLst>
          </p:cNvPr>
          <p:cNvSpPr txBox="1"/>
          <p:nvPr/>
        </p:nvSpPr>
        <p:spPr>
          <a:xfrm>
            <a:off x="2013155" y="1695442"/>
            <a:ext cx="8477864" cy="2610843"/>
          </a:xfrm>
          <a:prstGeom prst="rect">
            <a:avLst/>
          </a:prstGeom>
          <a:noFill/>
        </p:spPr>
        <p:txBody>
          <a:bodyPr wrap="square">
            <a:spAutoFit/>
          </a:bodyPr>
          <a:lstStyle/>
          <a:p>
            <a:pPr algn="just">
              <a:lnSpc>
                <a:spcPct val="150000"/>
              </a:lnSpc>
            </a:pPr>
            <a:r>
              <a:rPr lang="en-US" sz="2800" kern="0">
                <a:effectLst/>
                <a:latin typeface="Calibri" panose="020F0502020204030204" pitchFamily="34" charset="0"/>
                <a:ea typeface="Calibri" panose="020F0502020204030204" pitchFamily="34" charset="0"/>
                <a:cs typeface="Calibri" panose="020F0502020204030204" pitchFamily="34" charset="0"/>
              </a:rPr>
              <a:t>Từ tượng hình và từ tượng thanh mang giá trị biểu cảm cao, có tác dụng gợi tả hình ảnh, dáng vẻ, âm thanh một cách sinh động, cụ thể, thường được sử dụng trong các sáng tác văn chương và lời ăn tiếng nói hằng ngày.</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064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椭圆 76">
            <a:extLst>
              <a:ext uri="{FF2B5EF4-FFF2-40B4-BE49-F238E27FC236}">
                <a16:creationId xmlns:a16="http://schemas.microsoft.com/office/drawing/2014/main" id="{A1D72899-F320-4E05-B96D-F30E93A625B8}"/>
              </a:ext>
            </a:extLst>
          </p:cNvPr>
          <p:cNvSpPr/>
          <p:nvPr/>
        </p:nvSpPr>
        <p:spPr>
          <a:xfrm>
            <a:off x="1940471" y="1450288"/>
            <a:ext cx="1083475" cy="1083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sp>
        <p:nvSpPr>
          <p:cNvPr id="7" name="更多资源下载：https://www.58pic.com/u/61536760">
            <a:extLst>
              <a:ext uri="{FF2B5EF4-FFF2-40B4-BE49-F238E27FC236}">
                <a16:creationId xmlns:a16="http://schemas.microsoft.com/office/drawing/2014/main" id="{D9EBC228-F5FF-453C-B503-0E62D1A68315}"/>
              </a:ext>
            </a:extLst>
          </p:cNvPr>
          <p:cNvSpPr txBox="1"/>
          <p:nvPr/>
        </p:nvSpPr>
        <p:spPr>
          <a:xfrm>
            <a:off x="2091994" y="1731487"/>
            <a:ext cx="780428" cy="544547"/>
          </a:xfrm>
          <a:prstGeom prst="rect">
            <a:avLst/>
          </a:prstGeom>
          <a:noFill/>
          <a:ln w="117475">
            <a:noFill/>
          </a:ln>
        </p:spPr>
        <p:txBody>
          <a:bodyPr wrap="none" rtlCol="0">
            <a:prstTxWarp prst="textPlain">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a:ln>
                  <a:noFill/>
                </a:ln>
                <a:solidFill>
                  <a:srgbClr val="FFEEDA"/>
                </a:solidFill>
                <a:effectLst/>
                <a:uLnTx/>
                <a:uFillTx/>
                <a:latin typeface="Lato Black" panose="020F0A02020204030203" pitchFamily="34" charset="0"/>
                <a:cs typeface="+mn-ea"/>
                <a:sym typeface="+mn-lt"/>
              </a:rPr>
              <a:t>03</a:t>
            </a:r>
            <a:endParaRPr kumimoji="0" lang="zh-CN" altLang="en-US" sz="1800" b="0" i="0" u="none" strike="noStrike" kern="1200" cap="none" spc="100" normalizeH="0" baseline="0" noProof="0" dirty="0">
              <a:ln>
                <a:noFill/>
              </a:ln>
              <a:solidFill>
                <a:srgbClr val="FFEEDA"/>
              </a:solidFill>
              <a:effectLst/>
              <a:uLnTx/>
              <a:uFillTx/>
              <a:latin typeface="Lato Black" panose="020F0A02020204030203" pitchFamily="34" charset="0"/>
              <a:cs typeface="+mn-ea"/>
              <a:sym typeface="+mn-lt"/>
            </a:endParaRPr>
          </a:p>
        </p:txBody>
      </p:sp>
      <p:sp>
        <p:nvSpPr>
          <p:cNvPr id="5" name="标题 4">
            <a:extLst>
              <a:ext uri="{FF2B5EF4-FFF2-40B4-BE49-F238E27FC236}">
                <a16:creationId xmlns:a16="http://schemas.microsoft.com/office/drawing/2014/main" id="{5F5B84D3-C084-4E82-BB53-B8A5EB133473}"/>
              </a:ext>
            </a:extLst>
          </p:cNvPr>
          <p:cNvSpPr txBox="1">
            <a:spLocks/>
          </p:cNvSpPr>
          <p:nvPr/>
        </p:nvSpPr>
        <p:spPr>
          <a:xfrm>
            <a:off x="1940471" y="2619358"/>
            <a:ext cx="5419185" cy="895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8800">
                <a:solidFill>
                  <a:srgbClr val="000000"/>
                </a:solidFill>
                <a:latin typeface="Lato Black" panose="020F0A02020204030203" pitchFamily="34" charset="0"/>
              </a:rPr>
              <a:t>LUYỆN TẬP</a:t>
            </a:r>
            <a:endParaRPr kumimoji="0" lang="en-US" altLang="zh-CN" sz="8800" b="0" i="0" u="none" strike="noStrike" kern="1200" cap="none" spc="0" normalizeH="0" baseline="0" noProof="0" dirty="0">
              <a:ln>
                <a:noFill/>
              </a:ln>
              <a:solidFill>
                <a:srgbClr val="000000"/>
              </a:solidFill>
              <a:effectLst/>
              <a:uLnTx/>
              <a:uFillTx/>
              <a:latin typeface="Lato Black" panose="020F0A02020204030203" pitchFamily="34" charset="0"/>
              <a:cs typeface="+mj-cs"/>
            </a:endParaRPr>
          </a:p>
        </p:txBody>
      </p:sp>
      <p:sp>
        <p:nvSpPr>
          <p:cNvPr id="74" name="星形: 四角 73">
            <a:extLst>
              <a:ext uri="{FF2B5EF4-FFF2-40B4-BE49-F238E27FC236}">
                <a16:creationId xmlns:a16="http://schemas.microsoft.com/office/drawing/2014/main" id="{5A34A15E-9245-4231-8152-E36ECAEEB484}"/>
              </a:ext>
            </a:extLst>
          </p:cNvPr>
          <p:cNvSpPr/>
          <p:nvPr/>
        </p:nvSpPr>
        <p:spPr>
          <a:xfrm>
            <a:off x="7033603" y="3790967"/>
            <a:ext cx="503640" cy="50364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spTree>
    <p:extLst>
      <p:ext uri="{BB962C8B-B14F-4D97-AF65-F5344CB8AC3E}">
        <p14:creationId xmlns:p14="http://schemas.microsoft.com/office/powerpoint/2010/main" val="11520959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 grpId="0"/>
      <p:bldP spid="5" grpId="0"/>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0406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algn="just">
              <a:lnSpc>
                <a:spcPct val="150000"/>
              </a:lnSpc>
              <a:spcBef>
                <a:spcPts val="0"/>
              </a:spcBef>
              <a:spcAft>
                <a:spcPts val="0"/>
              </a:spcAft>
              <a:tabLst>
                <a:tab pos="90170" algn="l"/>
                <a:tab pos="180340" algn="l"/>
              </a:tabLst>
            </a:pPr>
            <a:r>
              <a:rPr lang="en-US" sz="2400" b="1" kern="0">
                <a:solidFill>
                  <a:schemeClr val="bg1"/>
                </a:solidFill>
                <a:effectLst/>
                <a:latin typeface="Calibri" panose="020F0502020204030204" pitchFamily="34" charset="0"/>
                <a:ea typeface="Calibri" panose="020F0502020204030204" pitchFamily="34" charset="0"/>
                <a:cs typeface="Calibri" panose="020F0502020204030204" pitchFamily="34" charset="0"/>
              </a:rPr>
              <a:t>Câu 1 (trang 20 sgk Ngữ văn lớp 8 Tập 1): Xác định từ tượng hình, từ tượng thanh có trong những trường hợp sau và phân tích tác dụng của chúng:</a:t>
            </a:r>
            <a:endParaRPr lang="en-US"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CB817D4-3046-AAC7-74C1-6521C080836A}"/>
              </a:ext>
            </a:extLst>
          </p:cNvPr>
          <p:cNvSpPr txBox="1"/>
          <p:nvPr/>
        </p:nvSpPr>
        <p:spPr>
          <a:xfrm>
            <a:off x="1340350" y="1633397"/>
            <a:ext cx="9511300" cy="4893647"/>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Tuổi thơ chở đầy cổ tích</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sông lời mẹ ngọt ngào</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Đưa con đi cùng đất nước</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Chòng chành nhịp võng ca dao</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Nam Hương, Trong lời bài hát)</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Con nghe thập thình tiếng cối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Mẹ ngồi giã gạo ru con</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Nam Hương, Trong lời bài hát)</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Quen thói cũ, ếch nghênh ngang đi lại khắp nơi và cất tiếng kêu ồm ộp.</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(Truyện dân gian Việt Nam, Ếch ngồi đấy giếng)</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Thỉnh thoảng, muốn thử sự lợi hại của những chiếc vuốt, tôi co cẳng lên, đạp phanh phách vào các ngọn cỏ.</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(Tô Hoài, Dế Mèn phiêu lưu kí)</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53838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DIAGRAM" val="#950650;"/>
</p:tagLst>
</file>

<file path=ppt/tags/tag3.xml><?xml version="1.0" encoding="utf-8"?>
<p:tagLst xmlns:a="http://schemas.openxmlformats.org/drawingml/2006/main" xmlns:r="http://schemas.openxmlformats.org/officeDocument/2006/relationships" xmlns:p="http://schemas.openxmlformats.org/presentationml/2006/main">
  <p:tag name="ISLIDE.DIAGRAM" val="#938142;"/>
</p:tagLst>
</file>

<file path=ppt/theme/theme1.xml><?xml version="1.0" encoding="utf-8"?>
<a:theme xmlns:a="http://schemas.openxmlformats.org/drawingml/2006/main" name="Office Theme">
  <a:themeElements>
    <a:clrScheme name="自定义 4161">
      <a:dk1>
        <a:srgbClr val="000000"/>
      </a:dk1>
      <a:lt1>
        <a:srgbClr val="FFFFFF"/>
      </a:lt1>
      <a:dk2>
        <a:srgbClr val="FF9954"/>
      </a:dk2>
      <a:lt2>
        <a:srgbClr val="E7E6E6"/>
      </a:lt2>
      <a:accent1>
        <a:srgbClr val="BE6770"/>
      </a:accent1>
      <a:accent2>
        <a:srgbClr val="FFA34C"/>
      </a:accent2>
      <a:accent3>
        <a:srgbClr val="D15A3A"/>
      </a:accent3>
      <a:accent4>
        <a:srgbClr val="30333C"/>
      </a:accent4>
      <a:accent5>
        <a:srgbClr val="F0894F"/>
      </a:accent5>
      <a:accent6>
        <a:srgbClr val="FFEEDA"/>
      </a:accent6>
      <a:hlink>
        <a:srgbClr val="DFDFDF"/>
      </a:hlink>
      <a:folHlink>
        <a:srgbClr val="954F72"/>
      </a:folHlink>
    </a:clrScheme>
    <a:fontScheme name="ijc3r0vk">
      <a:majorFont>
        <a:latin typeface="Lato Regular"/>
        <a:ea typeface="Lato Regular"/>
        <a:cs typeface=""/>
      </a:majorFont>
      <a:minorFont>
        <a:latin typeface="Lato Regular"/>
        <a:ea typeface="Lato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01浅蓝双色">
      <a:dk1>
        <a:srgbClr val="000000"/>
      </a:dk1>
      <a:lt1>
        <a:srgbClr val="FFFFFF"/>
      </a:lt1>
      <a:dk2>
        <a:srgbClr val="44546A"/>
      </a:dk2>
      <a:lt2>
        <a:srgbClr val="E7E6E6"/>
      </a:lt2>
      <a:accent1>
        <a:srgbClr val="93B8E3"/>
      </a:accent1>
      <a:accent2>
        <a:srgbClr val="1F4777"/>
      </a:accent2>
      <a:accent3>
        <a:srgbClr val="93B8E3"/>
      </a:accent3>
      <a:accent4>
        <a:srgbClr val="BCD3EE"/>
      </a:accent4>
      <a:accent5>
        <a:srgbClr val="5B9BD5"/>
      </a:accent5>
      <a:accent6>
        <a:srgbClr val="CCDAE3"/>
      </a:accent6>
      <a:hlink>
        <a:srgbClr val="DFDFDF"/>
      </a:hlink>
      <a:folHlink>
        <a:srgbClr val="954F72"/>
      </a:folHlink>
    </a:clrScheme>
    <a:fontScheme name="ijc3r0vk">
      <a:majorFont>
        <a:latin typeface="Lato Regular"/>
        <a:ea typeface="Lato Regular"/>
        <a:cs typeface=""/>
      </a:majorFont>
      <a:minorFont>
        <a:latin typeface="Lato Regular"/>
        <a:ea typeface="Lato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2561</TotalTime>
  <Words>602</Words>
  <Application>Microsoft Office PowerPoint</Application>
  <PresentationFormat>Widescreen</PresentationFormat>
  <Paragraphs>64</Paragraphs>
  <Slides>11</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Lato Black</vt:lpstr>
      <vt:lpstr>#9Slide07 Baloo Tamma</vt:lpstr>
      <vt:lpstr>Times New Roman</vt:lpstr>
      <vt:lpstr>DengXian</vt:lpstr>
      <vt:lpstr>Calibri</vt:lpstr>
      <vt:lpstr>Lato Regular</vt:lpstr>
      <vt:lpstr>Arial</vt:lpstr>
      <vt:lpstr>思源黑体 CN Medium</vt:lpstr>
      <vt:lpstr>#9Slide03 Prompt Black</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287</cp:revision>
  <dcterms:created xsi:type="dcterms:W3CDTF">2019-07-11T04:52:53Z</dcterms:created>
  <dcterms:modified xsi:type="dcterms:W3CDTF">2025-02-08T23:09:59Z</dcterms:modified>
</cp:coreProperties>
</file>