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 id="2147483728" r:id="rId2"/>
  </p:sldMasterIdLst>
  <p:notesMasterIdLst>
    <p:notesMasterId r:id="rId15"/>
  </p:notesMasterIdLst>
  <p:sldIdLst>
    <p:sldId id="276" r:id="rId3"/>
    <p:sldId id="4187" r:id="rId4"/>
    <p:sldId id="4188" r:id="rId5"/>
    <p:sldId id="4189" r:id="rId6"/>
    <p:sldId id="4190" r:id="rId7"/>
    <p:sldId id="4191" r:id="rId8"/>
    <p:sldId id="288" r:id="rId9"/>
    <p:sldId id="445" r:id="rId10"/>
    <p:sldId id="443" r:id="rId11"/>
    <p:sldId id="4192" r:id="rId12"/>
    <p:sldId id="4193" r:id="rId13"/>
    <p:sldId id="4194" r:id="rId14"/>
  </p:sldIdLst>
  <p:sldSz cx="12192000" cy="6858000"/>
  <p:notesSz cx="6858000" cy="9144000"/>
  <p:embeddedFontLst>
    <p:embeddedFont>
      <p:font typeface="Lato Black" panose="020B0604020202020204" charset="0"/>
      <p:bold r:id="rId16"/>
    </p:embeddedFont>
    <p:embeddedFont>
      <p:font typeface="Calibri" panose="020F0502020204030204" pitchFamily="34" charset="0"/>
      <p:regular r:id="rId17"/>
      <p:bold r:id="rId18"/>
      <p:italic r:id="rId19"/>
      <p:boldItalic r:id="rId20"/>
    </p:embeddedFont>
    <p:embeddedFont>
      <p:font typeface="DengXian" panose="020B0604020202020204" charset="-122"/>
      <p:regular r:id="rId21"/>
      <p:bold r:id="rId22"/>
    </p:embeddedFont>
    <p:embeddedFont>
      <p:font typeface="Lato Regular" panose="020B0604020202020204" charset="0"/>
      <p:regular r:id="rId23"/>
    </p:embeddedFont>
    <p:embeddedFont>
      <p:font typeface="Helvetica" panose="020B0604020202020204" pitchFamily="34" charset="0"/>
      <p:regular r:id="rId24"/>
      <p:bold r:id="rId25"/>
      <p:italic r:id="rId26"/>
      <p:boldItalic r:id="rId27"/>
    </p:embeddedFont>
    <p:embeddedFont>
      <p:font typeface="#9Slide03 Prompt Black" panose="020B0604020202020204" charset="-34"/>
      <p:bold r:id="rId28"/>
    </p:embeddedFont>
  </p:embeddedFontLst>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91A"/>
    <a:srgbClr val="FFEEDA"/>
    <a:srgbClr val="FF9954"/>
    <a:srgbClr val="F0894F"/>
    <a:srgbClr val="30333C"/>
    <a:srgbClr val="D15A3A"/>
    <a:srgbClr val="FFA34C"/>
    <a:srgbClr val="BE6770"/>
    <a:srgbClr val="E6E6E6"/>
    <a:srgbClr val="1C22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64" autoAdjust="0"/>
    <p:restoredTop sz="96196" autoAdjust="0"/>
  </p:normalViewPr>
  <p:slideViewPr>
    <p:cSldViewPr snapToGrid="0">
      <p:cViewPr varScale="1">
        <p:scale>
          <a:sx n="78" d="100"/>
          <a:sy n="78" d="100"/>
        </p:scale>
        <p:origin x="126" y="54"/>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4315E-AA88-4C4F-BC7F-691CB14FAFBC}" type="datetimeFigureOut">
              <a:rPr lang="zh-CN" altLang="en-US" smtClean="0"/>
              <a:t>2025/2/9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D1EEC-C44F-4BFC-84C2-8741EE48D1A9}" type="slidenum">
              <a:rPr lang="zh-CN" altLang="en-US" smtClean="0"/>
              <a:t>‹#›</a:t>
            </a:fld>
            <a:endParaRPr lang="zh-CN" altLang="en-US"/>
          </a:p>
        </p:txBody>
      </p:sp>
    </p:spTree>
    <p:extLst>
      <p:ext uri="{BB962C8B-B14F-4D97-AF65-F5344CB8AC3E}">
        <p14:creationId xmlns:p14="http://schemas.microsoft.com/office/powerpoint/2010/main" val="1511828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48D1EEC-C44F-4BFC-84C2-8741EE48D1A9}" type="slidenum">
              <a:rPr lang="zh-CN" altLang="en-US" smtClean="0"/>
              <a:t>1</a:t>
            </a:fld>
            <a:endParaRPr lang="zh-CN" altLang="en-US"/>
          </a:p>
        </p:txBody>
      </p:sp>
    </p:spTree>
    <p:extLst>
      <p:ext uri="{BB962C8B-B14F-4D97-AF65-F5344CB8AC3E}">
        <p14:creationId xmlns:p14="http://schemas.microsoft.com/office/powerpoint/2010/main" val="2446565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48D1EEC-C44F-4BFC-84C2-8741EE48D1A9}" type="slidenum">
              <a:rPr lang="zh-CN" altLang="en-US" smtClean="0"/>
              <a:t>2</a:t>
            </a:fld>
            <a:endParaRPr lang="zh-CN" altLang="en-US"/>
          </a:p>
        </p:txBody>
      </p:sp>
    </p:spTree>
    <p:extLst>
      <p:ext uri="{BB962C8B-B14F-4D97-AF65-F5344CB8AC3E}">
        <p14:creationId xmlns:p14="http://schemas.microsoft.com/office/powerpoint/2010/main" val="2585929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48D1EEC-C44F-4BFC-84C2-8741EE48D1A9}" type="slidenum">
              <a:rPr lang="zh-CN" altLang="en-US" smtClean="0"/>
              <a:t>3</a:t>
            </a:fld>
            <a:endParaRPr lang="zh-CN" altLang="en-US"/>
          </a:p>
        </p:txBody>
      </p:sp>
    </p:spTree>
    <p:extLst>
      <p:ext uri="{BB962C8B-B14F-4D97-AF65-F5344CB8AC3E}">
        <p14:creationId xmlns:p14="http://schemas.microsoft.com/office/powerpoint/2010/main" val="1501489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48D1EEC-C44F-4BFC-84C2-8741EE48D1A9}" type="slidenum">
              <a:rPr lang="zh-CN" altLang="en-US" smtClean="0"/>
              <a:t>4</a:t>
            </a:fld>
            <a:endParaRPr lang="zh-CN" altLang="en-US"/>
          </a:p>
        </p:txBody>
      </p:sp>
    </p:spTree>
    <p:extLst>
      <p:ext uri="{BB962C8B-B14F-4D97-AF65-F5344CB8AC3E}">
        <p14:creationId xmlns:p14="http://schemas.microsoft.com/office/powerpoint/2010/main" val="349046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8D1EEC-C44F-4BFC-84C2-8741EE48D1A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9093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8D1EEC-C44F-4BFC-84C2-8741EE48D1A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7844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800" b="0" i="0" u="none" strike="noStrike" kern="1200" dirty="0">
                <a:solidFill>
                  <a:srgbClr val="E6E6E6"/>
                </a:solidFill>
                <a:effectLst/>
                <a:latin typeface="+mn-lt"/>
                <a:ea typeface="+mn-ea"/>
                <a:cs typeface="+mn-cs"/>
              </a:rPr>
              <a:t>更多素材资源</a:t>
            </a:r>
            <a:r>
              <a:rPr lang="en-US" altLang="zh-CN" sz="800" b="0" i="0" u="none" strike="noStrike" kern="1200" dirty="0">
                <a:solidFill>
                  <a:srgbClr val="E6E6E6"/>
                </a:solidFill>
                <a:effectLst/>
                <a:latin typeface="+mn-lt"/>
                <a:ea typeface="+mn-ea"/>
                <a:cs typeface="+mn-cs"/>
              </a:rPr>
              <a:t>-</a:t>
            </a:r>
            <a:r>
              <a:rPr lang="zh-CN" altLang="en-US" sz="800" b="0" i="0" u="none" strike="noStrike" kern="1200" dirty="0">
                <a:solidFill>
                  <a:srgbClr val="E6E6E6"/>
                </a:solidFill>
                <a:effectLst/>
                <a:latin typeface="+mn-lt"/>
                <a:ea typeface="+mn-ea"/>
                <a:cs typeface="+mn-cs"/>
              </a:rPr>
              <a:t> </a:t>
            </a:r>
            <a:r>
              <a:rPr lang="en-US" altLang="zh-CN" sz="800" b="0" i="0" u="none" strike="noStrike" kern="1200" dirty="0">
                <a:solidFill>
                  <a:srgbClr val="E6E6E6"/>
                </a:solidFill>
                <a:effectLst/>
                <a:latin typeface="+mn-lt"/>
                <a:ea typeface="+mn-ea"/>
                <a:cs typeface="+mn-cs"/>
              </a:rPr>
              <a:t>B-</a:t>
            </a:r>
            <a:r>
              <a:rPr lang="en-US" altLang="zh-CN" sz="800" b="0" i="0" u="none" strike="noStrike" kern="1200" dirty="0" err="1">
                <a:solidFill>
                  <a:srgbClr val="E6E6E6"/>
                </a:solidFill>
                <a:effectLst/>
                <a:latin typeface="+mn-lt"/>
                <a:ea typeface="+mn-ea"/>
                <a:cs typeface="+mn-cs"/>
              </a:rPr>
              <a:t>lue</a:t>
            </a:r>
            <a:r>
              <a:rPr lang="en-US" altLang="zh-CN" sz="800" b="0" i="0" u="none" strike="noStrike" kern="1200" dirty="0">
                <a:solidFill>
                  <a:srgbClr val="E6E6E6"/>
                </a:solidFill>
                <a:effectLst/>
                <a:latin typeface="+mn-lt"/>
                <a:ea typeface="+mn-ea"/>
                <a:cs typeface="+mn-cs"/>
              </a:rPr>
              <a:t>-D-</a:t>
            </a:r>
            <a:r>
              <a:rPr lang="en-US" altLang="zh-CN" sz="800" b="0" i="0" u="none" strike="noStrike" kern="1200" dirty="0" err="1">
                <a:solidFill>
                  <a:srgbClr val="E6E6E6"/>
                </a:solidFill>
                <a:effectLst/>
                <a:latin typeface="+mn-lt"/>
                <a:ea typeface="+mn-ea"/>
                <a:cs typeface="+mn-cs"/>
              </a:rPr>
              <a:t>ragonfly</a:t>
            </a:r>
            <a:r>
              <a:rPr lang="en-US" altLang="zh-CN" sz="800" b="0" i="0" u="none" strike="noStrike" kern="1200" dirty="0">
                <a:solidFill>
                  <a:srgbClr val="E6E6E6"/>
                </a:solidFill>
                <a:effectLst/>
                <a:latin typeface="+mn-lt"/>
                <a:ea typeface="+mn-ea"/>
                <a:cs typeface="+mn-cs"/>
              </a:rPr>
              <a:t>- </a:t>
            </a:r>
            <a:r>
              <a:rPr lang="en-US" altLang="zh-CN" sz="800" dirty="0">
                <a:solidFill>
                  <a:srgbClr val="E6E6E6"/>
                </a:solidFill>
              </a:rPr>
              <a:t>DESIGN</a:t>
            </a:r>
            <a:endParaRPr lang="zh-CN" altLang="en-US" sz="800" dirty="0">
              <a:solidFill>
                <a:srgbClr val="E6E6E6"/>
              </a:solidFill>
            </a:endParaRPr>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8D1EEC-C44F-4BFC-84C2-8741EE48D1A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2451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A40ECCD6-BC05-4722-B6B6-C3135ABE5BE2}"/>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3" name="更多资源下载：https://www.58pic.com/u/61536760" hidden="1">
            <a:extLst>
              <a:ext uri="{FF2B5EF4-FFF2-40B4-BE49-F238E27FC236}">
                <a16:creationId xmlns:a16="http://schemas.microsoft.com/office/drawing/2014/main" id="{C601F188-D72C-4D4B-9F32-8A9536FA8516}"/>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9962468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9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26" name="组合 25">
            <a:extLst>
              <a:ext uri="{FF2B5EF4-FFF2-40B4-BE49-F238E27FC236}">
                <a16:creationId xmlns:a16="http://schemas.microsoft.com/office/drawing/2014/main" id="{07FADA89-C57C-4307-BDFE-98CEFA208AE0}"/>
              </a:ext>
            </a:extLst>
          </p:cNvPr>
          <p:cNvGrpSpPr/>
          <p:nvPr userDrawn="1"/>
        </p:nvGrpSpPr>
        <p:grpSpPr>
          <a:xfrm flipH="1">
            <a:off x="-526599" y="-3016691"/>
            <a:ext cx="13677454" cy="10621250"/>
            <a:chOff x="-526599" y="-3016691"/>
            <a:chExt cx="13677454" cy="10621250"/>
          </a:xfrm>
        </p:grpSpPr>
        <p:pic>
          <p:nvPicPr>
            <p:cNvPr id="7" name="图片 6">
              <a:extLst>
                <a:ext uri="{FF2B5EF4-FFF2-40B4-BE49-F238E27FC236}">
                  <a16:creationId xmlns:a16="http://schemas.microsoft.com/office/drawing/2014/main" id="{90CA5757-7F03-4E83-BD6B-39BDDAFB42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038445" flipH="1">
              <a:off x="690419" y="3342017"/>
              <a:ext cx="1405557" cy="1696058"/>
            </a:xfrm>
            <a:prstGeom prst="rect">
              <a:avLst/>
            </a:prstGeom>
          </p:spPr>
        </p:pic>
        <p:sp>
          <p:nvSpPr>
            <p:cNvPr id="8" name="椭圆 7">
              <a:extLst>
                <a:ext uri="{FF2B5EF4-FFF2-40B4-BE49-F238E27FC236}">
                  <a16:creationId xmlns:a16="http://schemas.microsoft.com/office/drawing/2014/main" id="{9108903E-B914-41B8-BBD2-EDD2E7E9A742}"/>
                </a:ext>
              </a:extLst>
            </p:cNvPr>
            <p:cNvSpPr/>
            <p:nvPr userDrawn="1"/>
          </p:nvSpPr>
          <p:spPr>
            <a:xfrm>
              <a:off x="1258127" y="4650133"/>
              <a:ext cx="1384849" cy="138484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9" name="组合 8">
              <a:extLst>
                <a:ext uri="{FF2B5EF4-FFF2-40B4-BE49-F238E27FC236}">
                  <a16:creationId xmlns:a16="http://schemas.microsoft.com/office/drawing/2014/main" id="{0B748E62-08E5-4B7D-B4CC-D31DD7506AB2}"/>
                </a:ext>
              </a:extLst>
            </p:cNvPr>
            <p:cNvGrpSpPr/>
            <p:nvPr userDrawn="1"/>
          </p:nvGrpSpPr>
          <p:grpSpPr>
            <a:xfrm>
              <a:off x="5401847" y="5206451"/>
              <a:ext cx="2398108" cy="2398108"/>
              <a:chOff x="10185639" y="-855406"/>
              <a:chExt cx="2398108" cy="2398108"/>
            </a:xfrm>
          </p:grpSpPr>
          <p:sp>
            <p:nvSpPr>
              <p:cNvPr id="10" name="椭圆 9">
                <a:extLst>
                  <a:ext uri="{FF2B5EF4-FFF2-40B4-BE49-F238E27FC236}">
                    <a16:creationId xmlns:a16="http://schemas.microsoft.com/office/drawing/2014/main" id="{D7048E18-7DE8-490C-90B7-452DE5D89AD8}"/>
                  </a:ext>
                </a:extLst>
              </p:cNvPr>
              <p:cNvSpPr/>
              <p:nvPr/>
            </p:nvSpPr>
            <p:spPr>
              <a:xfrm>
                <a:off x="10321746" y="-719299"/>
                <a:ext cx="2125894" cy="21258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椭圆 10">
                <a:extLst>
                  <a:ext uri="{FF2B5EF4-FFF2-40B4-BE49-F238E27FC236}">
                    <a16:creationId xmlns:a16="http://schemas.microsoft.com/office/drawing/2014/main" id="{6580B105-7990-4DC5-821C-AFEFC945AD8C}"/>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2" name="任意多边形: 形状 11">
              <a:extLst>
                <a:ext uri="{FF2B5EF4-FFF2-40B4-BE49-F238E27FC236}">
                  <a16:creationId xmlns:a16="http://schemas.microsoft.com/office/drawing/2014/main" id="{3587FD3D-58C2-4056-879A-A62B019266D1}"/>
                </a:ext>
              </a:extLst>
            </p:cNvPr>
            <p:cNvSpPr/>
            <p:nvPr userDrawn="1"/>
          </p:nvSpPr>
          <p:spPr>
            <a:xfrm rot="14523119">
              <a:off x="8543569" y="-2008968"/>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3" name="组合 12">
              <a:extLst>
                <a:ext uri="{FF2B5EF4-FFF2-40B4-BE49-F238E27FC236}">
                  <a16:creationId xmlns:a16="http://schemas.microsoft.com/office/drawing/2014/main" id="{6AB2A966-8891-4DCE-BC07-7E0E8E4F75A4}"/>
                </a:ext>
              </a:extLst>
            </p:cNvPr>
            <p:cNvGrpSpPr/>
            <p:nvPr userDrawn="1"/>
          </p:nvGrpSpPr>
          <p:grpSpPr>
            <a:xfrm>
              <a:off x="-526599" y="-574043"/>
              <a:ext cx="2715828" cy="2715828"/>
              <a:chOff x="10026779" y="-1014266"/>
              <a:chExt cx="2715828" cy="2715828"/>
            </a:xfrm>
          </p:grpSpPr>
          <p:grpSp>
            <p:nvGrpSpPr>
              <p:cNvPr id="14" name="组合 13">
                <a:extLst>
                  <a:ext uri="{FF2B5EF4-FFF2-40B4-BE49-F238E27FC236}">
                    <a16:creationId xmlns:a16="http://schemas.microsoft.com/office/drawing/2014/main" id="{443B218D-8C19-468B-BBDA-E2B966A81024}"/>
                  </a:ext>
                </a:extLst>
              </p:cNvPr>
              <p:cNvGrpSpPr/>
              <p:nvPr/>
            </p:nvGrpSpPr>
            <p:grpSpPr>
              <a:xfrm>
                <a:off x="10321746" y="-719299"/>
                <a:ext cx="2125894" cy="2125894"/>
                <a:chOff x="10471355" y="-569690"/>
                <a:chExt cx="1826675" cy="1826675"/>
              </a:xfrm>
            </p:grpSpPr>
            <p:sp>
              <p:nvSpPr>
                <p:cNvPr id="18" name="椭圆 17">
                  <a:extLst>
                    <a:ext uri="{FF2B5EF4-FFF2-40B4-BE49-F238E27FC236}">
                      <a16:creationId xmlns:a16="http://schemas.microsoft.com/office/drawing/2014/main" id="{9E138975-8D8A-45F9-B7C6-FDEBBCDB5F98}"/>
                    </a:ext>
                  </a:extLst>
                </p:cNvPr>
                <p:cNvSpPr/>
                <p:nvPr/>
              </p:nvSpPr>
              <p:spPr>
                <a:xfrm>
                  <a:off x="10471355" y="-569690"/>
                  <a:ext cx="1826675" cy="1826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椭圆 18">
                  <a:extLst>
                    <a:ext uri="{FF2B5EF4-FFF2-40B4-BE49-F238E27FC236}">
                      <a16:creationId xmlns:a16="http://schemas.microsoft.com/office/drawing/2014/main" id="{1C1EC92B-2B6D-45B4-8ABA-E39CC1F8457B}"/>
                    </a:ext>
                  </a:extLst>
                </p:cNvPr>
                <p:cNvSpPr/>
                <p:nvPr/>
              </p:nvSpPr>
              <p:spPr>
                <a:xfrm>
                  <a:off x="10805071" y="-235973"/>
                  <a:ext cx="1159244" cy="11592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5" name="组合 14">
                <a:extLst>
                  <a:ext uri="{FF2B5EF4-FFF2-40B4-BE49-F238E27FC236}">
                    <a16:creationId xmlns:a16="http://schemas.microsoft.com/office/drawing/2014/main" id="{4BB2D668-A6EA-46A3-99E6-7DB1B1AB305B}"/>
                  </a:ext>
                </a:extLst>
              </p:cNvPr>
              <p:cNvGrpSpPr/>
              <p:nvPr/>
            </p:nvGrpSpPr>
            <p:grpSpPr>
              <a:xfrm>
                <a:off x="10026779" y="-1014266"/>
                <a:ext cx="2715828" cy="2715828"/>
                <a:chOff x="10026779" y="-1014266"/>
                <a:chExt cx="2715828" cy="2715828"/>
              </a:xfrm>
            </p:grpSpPr>
            <p:sp>
              <p:nvSpPr>
                <p:cNvPr id="16" name="椭圆 15">
                  <a:extLst>
                    <a:ext uri="{FF2B5EF4-FFF2-40B4-BE49-F238E27FC236}">
                      <a16:creationId xmlns:a16="http://schemas.microsoft.com/office/drawing/2014/main" id="{3A2DBD95-A0FF-4A06-8C48-6533F7A621F1}"/>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椭圆 16">
                  <a:extLst>
                    <a:ext uri="{FF2B5EF4-FFF2-40B4-BE49-F238E27FC236}">
                      <a16:creationId xmlns:a16="http://schemas.microsoft.com/office/drawing/2014/main" id="{08322662-FE3F-4434-BE58-C8FC6FFCC132}"/>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pic>
          <p:nvPicPr>
            <p:cNvPr id="20" name="图片 19">
              <a:extLst>
                <a:ext uri="{FF2B5EF4-FFF2-40B4-BE49-F238E27FC236}">
                  <a16:creationId xmlns:a16="http://schemas.microsoft.com/office/drawing/2014/main" id="{093D9942-7017-44B6-B88E-E7585893A8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4773980">
              <a:off x="7740501" y="54183"/>
              <a:ext cx="1409798" cy="1323484"/>
            </a:xfrm>
            <a:prstGeom prst="rect">
              <a:avLst/>
            </a:prstGeom>
          </p:spPr>
        </p:pic>
        <p:pic>
          <p:nvPicPr>
            <p:cNvPr id="21" name="图片 20">
              <a:extLst>
                <a:ext uri="{FF2B5EF4-FFF2-40B4-BE49-F238E27FC236}">
                  <a16:creationId xmlns:a16="http://schemas.microsoft.com/office/drawing/2014/main" id="{3CF4128D-CBA9-4387-8CB7-3C0C91B57E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5039" y="3813861"/>
              <a:ext cx="1594162" cy="1783943"/>
            </a:xfrm>
            <a:prstGeom prst="rect">
              <a:avLst/>
            </a:prstGeom>
          </p:spPr>
        </p:pic>
        <p:sp>
          <p:nvSpPr>
            <p:cNvPr id="22" name="星形: 四角 21">
              <a:extLst>
                <a:ext uri="{FF2B5EF4-FFF2-40B4-BE49-F238E27FC236}">
                  <a16:creationId xmlns:a16="http://schemas.microsoft.com/office/drawing/2014/main" id="{0E38580C-1C1B-4DA6-8FC9-3EE7C3C5549B}"/>
                </a:ext>
              </a:extLst>
            </p:cNvPr>
            <p:cNvSpPr/>
            <p:nvPr userDrawn="1"/>
          </p:nvSpPr>
          <p:spPr>
            <a:xfrm>
              <a:off x="2642976" y="1458438"/>
              <a:ext cx="388380" cy="388380"/>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星形: 四角 22">
              <a:extLst>
                <a:ext uri="{FF2B5EF4-FFF2-40B4-BE49-F238E27FC236}">
                  <a16:creationId xmlns:a16="http://schemas.microsoft.com/office/drawing/2014/main" id="{137E12A2-5A4B-41C3-8B1C-125F775D4A1D}"/>
                </a:ext>
              </a:extLst>
            </p:cNvPr>
            <p:cNvSpPr/>
            <p:nvPr userDrawn="1"/>
          </p:nvSpPr>
          <p:spPr>
            <a:xfrm>
              <a:off x="8621194" y="4898335"/>
              <a:ext cx="388380" cy="388380"/>
            </a:xfrm>
            <a:prstGeom prst="star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椭圆 23">
              <a:extLst>
                <a:ext uri="{FF2B5EF4-FFF2-40B4-BE49-F238E27FC236}">
                  <a16:creationId xmlns:a16="http://schemas.microsoft.com/office/drawing/2014/main" id="{EE4F3CD6-F6A6-4F8C-BFEF-478C88CE0372}"/>
                </a:ext>
              </a:extLst>
            </p:cNvPr>
            <p:cNvSpPr/>
            <p:nvPr userDrawn="1"/>
          </p:nvSpPr>
          <p:spPr>
            <a:xfrm>
              <a:off x="3038332" y="4650133"/>
              <a:ext cx="370109" cy="3701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椭圆 24">
              <a:extLst>
                <a:ext uri="{FF2B5EF4-FFF2-40B4-BE49-F238E27FC236}">
                  <a16:creationId xmlns:a16="http://schemas.microsoft.com/office/drawing/2014/main" id="{B94B1164-B0EE-461F-B599-96CDCB6984A7}"/>
                </a:ext>
              </a:extLst>
            </p:cNvPr>
            <p:cNvSpPr/>
            <p:nvPr userDrawn="1"/>
          </p:nvSpPr>
          <p:spPr>
            <a:xfrm>
              <a:off x="10692032" y="1458438"/>
              <a:ext cx="683347" cy="6833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76617338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10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26" name="组合 25">
            <a:extLst>
              <a:ext uri="{FF2B5EF4-FFF2-40B4-BE49-F238E27FC236}">
                <a16:creationId xmlns:a16="http://schemas.microsoft.com/office/drawing/2014/main" id="{07FADA89-C57C-4307-BDFE-98CEFA208AE0}"/>
              </a:ext>
            </a:extLst>
          </p:cNvPr>
          <p:cNvGrpSpPr/>
          <p:nvPr userDrawn="1"/>
        </p:nvGrpSpPr>
        <p:grpSpPr>
          <a:xfrm flipH="1" flipV="1">
            <a:off x="-907599" y="-2083241"/>
            <a:ext cx="13677454" cy="10621250"/>
            <a:chOff x="-526599" y="-3016691"/>
            <a:chExt cx="13677454" cy="10621250"/>
          </a:xfrm>
        </p:grpSpPr>
        <p:pic>
          <p:nvPicPr>
            <p:cNvPr id="7" name="图片 6">
              <a:extLst>
                <a:ext uri="{FF2B5EF4-FFF2-40B4-BE49-F238E27FC236}">
                  <a16:creationId xmlns:a16="http://schemas.microsoft.com/office/drawing/2014/main" id="{90CA5757-7F03-4E83-BD6B-39BDDAFB42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038445" flipH="1">
              <a:off x="690419" y="3342017"/>
              <a:ext cx="1405557" cy="1696058"/>
            </a:xfrm>
            <a:prstGeom prst="rect">
              <a:avLst/>
            </a:prstGeom>
          </p:spPr>
        </p:pic>
        <p:sp>
          <p:nvSpPr>
            <p:cNvPr id="8" name="椭圆 7">
              <a:extLst>
                <a:ext uri="{FF2B5EF4-FFF2-40B4-BE49-F238E27FC236}">
                  <a16:creationId xmlns:a16="http://schemas.microsoft.com/office/drawing/2014/main" id="{9108903E-B914-41B8-BBD2-EDD2E7E9A742}"/>
                </a:ext>
              </a:extLst>
            </p:cNvPr>
            <p:cNvSpPr/>
            <p:nvPr userDrawn="1"/>
          </p:nvSpPr>
          <p:spPr>
            <a:xfrm>
              <a:off x="1258127" y="4650133"/>
              <a:ext cx="1384849" cy="138484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9" name="组合 8">
              <a:extLst>
                <a:ext uri="{FF2B5EF4-FFF2-40B4-BE49-F238E27FC236}">
                  <a16:creationId xmlns:a16="http://schemas.microsoft.com/office/drawing/2014/main" id="{0B748E62-08E5-4B7D-B4CC-D31DD7506AB2}"/>
                </a:ext>
              </a:extLst>
            </p:cNvPr>
            <p:cNvGrpSpPr/>
            <p:nvPr userDrawn="1"/>
          </p:nvGrpSpPr>
          <p:grpSpPr>
            <a:xfrm>
              <a:off x="5401847" y="5206451"/>
              <a:ext cx="2398108" cy="2398108"/>
              <a:chOff x="10185639" y="-855406"/>
              <a:chExt cx="2398108" cy="2398108"/>
            </a:xfrm>
          </p:grpSpPr>
          <p:sp>
            <p:nvSpPr>
              <p:cNvPr id="10" name="椭圆 9">
                <a:extLst>
                  <a:ext uri="{FF2B5EF4-FFF2-40B4-BE49-F238E27FC236}">
                    <a16:creationId xmlns:a16="http://schemas.microsoft.com/office/drawing/2014/main" id="{D7048E18-7DE8-490C-90B7-452DE5D89AD8}"/>
                  </a:ext>
                </a:extLst>
              </p:cNvPr>
              <p:cNvSpPr/>
              <p:nvPr/>
            </p:nvSpPr>
            <p:spPr>
              <a:xfrm>
                <a:off x="10321746" y="-719299"/>
                <a:ext cx="2125894" cy="21258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椭圆 10">
                <a:extLst>
                  <a:ext uri="{FF2B5EF4-FFF2-40B4-BE49-F238E27FC236}">
                    <a16:creationId xmlns:a16="http://schemas.microsoft.com/office/drawing/2014/main" id="{6580B105-7990-4DC5-821C-AFEFC945AD8C}"/>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2" name="任意多边形: 形状 11">
              <a:extLst>
                <a:ext uri="{FF2B5EF4-FFF2-40B4-BE49-F238E27FC236}">
                  <a16:creationId xmlns:a16="http://schemas.microsoft.com/office/drawing/2014/main" id="{3587FD3D-58C2-4056-879A-A62B019266D1}"/>
                </a:ext>
              </a:extLst>
            </p:cNvPr>
            <p:cNvSpPr/>
            <p:nvPr userDrawn="1"/>
          </p:nvSpPr>
          <p:spPr>
            <a:xfrm rot="14523119">
              <a:off x="8543569" y="-2008968"/>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3" name="组合 12">
              <a:extLst>
                <a:ext uri="{FF2B5EF4-FFF2-40B4-BE49-F238E27FC236}">
                  <a16:creationId xmlns:a16="http://schemas.microsoft.com/office/drawing/2014/main" id="{6AB2A966-8891-4DCE-BC07-7E0E8E4F75A4}"/>
                </a:ext>
              </a:extLst>
            </p:cNvPr>
            <p:cNvGrpSpPr/>
            <p:nvPr userDrawn="1"/>
          </p:nvGrpSpPr>
          <p:grpSpPr>
            <a:xfrm>
              <a:off x="-526599" y="-574043"/>
              <a:ext cx="2715828" cy="2715828"/>
              <a:chOff x="10026779" y="-1014266"/>
              <a:chExt cx="2715828" cy="2715828"/>
            </a:xfrm>
          </p:grpSpPr>
          <p:grpSp>
            <p:nvGrpSpPr>
              <p:cNvPr id="14" name="组合 13">
                <a:extLst>
                  <a:ext uri="{FF2B5EF4-FFF2-40B4-BE49-F238E27FC236}">
                    <a16:creationId xmlns:a16="http://schemas.microsoft.com/office/drawing/2014/main" id="{443B218D-8C19-468B-BBDA-E2B966A81024}"/>
                  </a:ext>
                </a:extLst>
              </p:cNvPr>
              <p:cNvGrpSpPr/>
              <p:nvPr/>
            </p:nvGrpSpPr>
            <p:grpSpPr>
              <a:xfrm>
                <a:off x="10321746" y="-719299"/>
                <a:ext cx="2125894" cy="2125894"/>
                <a:chOff x="10471355" y="-569690"/>
                <a:chExt cx="1826675" cy="1826675"/>
              </a:xfrm>
            </p:grpSpPr>
            <p:sp>
              <p:nvSpPr>
                <p:cNvPr id="18" name="椭圆 17">
                  <a:extLst>
                    <a:ext uri="{FF2B5EF4-FFF2-40B4-BE49-F238E27FC236}">
                      <a16:creationId xmlns:a16="http://schemas.microsoft.com/office/drawing/2014/main" id="{9E138975-8D8A-45F9-B7C6-FDEBBCDB5F98}"/>
                    </a:ext>
                  </a:extLst>
                </p:cNvPr>
                <p:cNvSpPr/>
                <p:nvPr/>
              </p:nvSpPr>
              <p:spPr>
                <a:xfrm>
                  <a:off x="10471355" y="-569690"/>
                  <a:ext cx="1826675" cy="1826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椭圆 18">
                  <a:extLst>
                    <a:ext uri="{FF2B5EF4-FFF2-40B4-BE49-F238E27FC236}">
                      <a16:creationId xmlns:a16="http://schemas.microsoft.com/office/drawing/2014/main" id="{1C1EC92B-2B6D-45B4-8ABA-E39CC1F8457B}"/>
                    </a:ext>
                  </a:extLst>
                </p:cNvPr>
                <p:cNvSpPr/>
                <p:nvPr/>
              </p:nvSpPr>
              <p:spPr>
                <a:xfrm>
                  <a:off x="10805071" y="-235973"/>
                  <a:ext cx="1159244" cy="11592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5" name="组合 14">
                <a:extLst>
                  <a:ext uri="{FF2B5EF4-FFF2-40B4-BE49-F238E27FC236}">
                    <a16:creationId xmlns:a16="http://schemas.microsoft.com/office/drawing/2014/main" id="{4BB2D668-A6EA-46A3-99E6-7DB1B1AB305B}"/>
                  </a:ext>
                </a:extLst>
              </p:cNvPr>
              <p:cNvGrpSpPr/>
              <p:nvPr/>
            </p:nvGrpSpPr>
            <p:grpSpPr>
              <a:xfrm>
                <a:off x="10026779" y="-1014266"/>
                <a:ext cx="2715828" cy="2715828"/>
                <a:chOff x="10026779" y="-1014266"/>
                <a:chExt cx="2715828" cy="2715828"/>
              </a:xfrm>
            </p:grpSpPr>
            <p:sp>
              <p:nvSpPr>
                <p:cNvPr id="16" name="椭圆 15">
                  <a:extLst>
                    <a:ext uri="{FF2B5EF4-FFF2-40B4-BE49-F238E27FC236}">
                      <a16:creationId xmlns:a16="http://schemas.microsoft.com/office/drawing/2014/main" id="{3A2DBD95-A0FF-4A06-8C48-6533F7A621F1}"/>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椭圆 16">
                  <a:extLst>
                    <a:ext uri="{FF2B5EF4-FFF2-40B4-BE49-F238E27FC236}">
                      <a16:creationId xmlns:a16="http://schemas.microsoft.com/office/drawing/2014/main" id="{08322662-FE3F-4434-BE58-C8FC6FFCC132}"/>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pic>
          <p:nvPicPr>
            <p:cNvPr id="20" name="图片 19">
              <a:extLst>
                <a:ext uri="{FF2B5EF4-FFF2-40B4-BE49-F238E27FC236}">
                  <a16:creationId xmlns:a16="http://schemas.microsoft.com/office/drawing/2014/main" id="{093D9942-7017-44B6-B88E-E7585893A8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4773980">
              <a:off x="7740501" y="54183"/>
              <a:ext cx="1409798" cy="1323484"/>
            </a:xfrm>
            <a:prstGeom prst="rect">
              <a:avLst/>
            </a:prstGeom>
          </p:spPr>
        </p:pic>
        <p:pic>
          <p:nvPicPr>
            <p:cNvPr id="21" name="图片 20">
              <a:extLst>
                <a:ext uri="{FF2B5EF4-FFF2-40B4-BE49-F238E27FC236}">
                  <a16:creationId xmlns:a16="http://schemas.microsoft.com/office/drawing/2014/main" id="{3CF4128D-CBA9-4387-8CB7-3C0C91B57E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5039" y="3813861"/>
              <a:ext cx="1594162" cy="1783943"/>
            </a:xfrm>
            <a:prstGeom prst="rect">
              <a:avLst/>
            </a:prstGeom>
          </p:spPr>
        </p:pic>
        <p:sp>
          <p:nvSpPr>
            <p:cNvPr id="22" name="星形: 四角 21">
              <a:extLst>
                <a:ext uri="{FF2B5EF4-FFF2-40B4-BE49-F238E27FC236}">
                  <a16:creationId xmlns:a16="http://schemas.microsoft.com/office/drawing/2014/main" id="{0E38580C-1C1B-4DA6-8FC9-3EE7C3C5549B}"/>
                </a:ext>
              </a:extLst>
            </p:cNvPr>
            <p:cNvSpPr/>
            <p:nvPr userDrawn="1"/>
          </p:nvSpPr>
          <p:spPr>
            <a:xfrm>
              <a:off x="2642976" y="1458438"/>
              <a:ext cx="388380" cy="388380"/>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星形: 四角 22">
              <a:extLst>
                <a:ext uri="{FF2B5EF4-FFF2-40B4-BE49-F238E27FC236}">
                  <a16:creationId xmlns:a16="http://schemas.microsoft.com/office/drawing/2014/main" id="{137E12A2-5A4B-41C3-8B1C-125F775D4A1D}"/>
                </a:ext>
              </a:extLst>
            </p:cNvPr>
            <p:cNvSpPr/>
            <p:nvPr userDrawn="1"/>
          </p:nvSpPr>
          <p:spPr>
            <a:xfrm>
              <a:off x="8621194" y="4898335"/>
              <a:ext cx="388380" cy="388380"/>
            </a:xfrm>
            <a:prstGeom prst="star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椭圆 23">
              <a:extLst>
                <a:ext uri="{FF2B5EF4-FFF2-40B4-BE49-F238E27FC236}">
                  <a16:creationId xmlns:a16="http://schemas.microsoft.com/office/drawing/2014/main" id="{EE4F3CD6-F6A6-4F8C-BFEF-478C88CE0372}"/>
                </a:ext>
              </a:extLst>
            </p:cNvPr>
            <p:cNvSpPr/>
            <p:nvPr userDrawn="1"/>
          </p:nvSpPr>
          <p:spPr>
            <a:xfrm>
              <a:off x="3038332" y="4650133"/>
              <a:ext cx="370109" cy="3701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椭圆 24">
              <a:extLst>
                <a:ext uri="{FF2B5EF4-FFF2-40B4-BE49-F238E27FC236}">
                  <a16:creationId xmlns:a16="http://schemas.microsoft.com/office/drawing/2014/main" id="{B94B1164-B0EE-461F-B599-96CDCB6984A7}"/>
                </a:ext>
              </a:extLst>
            </p:cNvPr>
            <p:cNvSpPr/>
            <p:nvPr userDrawn="1"/>
          </p:nvSpPr>
          <p:spPr>
            <a:xfrm>
              <a:off x="10692032" y="1458438"/>
              <a:ext cx="683347" cy="6833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4859448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2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2" name="组合 1">
            <a:extLst>
              <a:ext uri="{FF2B5EF4-FFF2-40B4-BE49-F238E27FC236}">
                <a16:creationId xmlns:a16="http://schemas.microsoft.com/office/drawing/2014/main" id="{F1EE7ED1-13CF-4632-A509-F0522B07A6F9}"/>
              </a:ext>
            </a:extLst>
          </p:cNvPr>
          <p:cNvGrpSpPr/>
          <p:nvPr userDrawn="1"/>
        </p:nvGrpSpPr>
        <p:grpSpPr>
          <a:xfrm>
            <a:off x="-656892" y="-1386509"/>
            <a:ext cx="14229745" cy="7487953"/>
            <a:chOff x="-656892" y="-1386509"/>
            <a:chExt cx="14229745" cy="7487953"/>
          </a:xfrm>
        </p:grpSpPr>
        <p:sp>
          <p:nvSpPr>
            <p:cNvPr id="8" name="任意多边形: 形状 7">
              <a:extLst>
                <a:ext uri="{FF2B5EF4-FFF2-40B4-BE49-F238E27FC236}">
                  <a16:creationId xmlns:a16="http://schemas.microsoft.com/office/drawing/2014/main" id="{A00EE710-4159-4E95-801D-161FF94BF0E9}"/>
                </a:ext>
              </a:extLst>
            </p:cNvPr>
            <p:cNvSpPr/>
            <p:nvPr userDrawn="1"/>
          </p:nvSpPr>
          <p:spPr>
            <a:xfrm>
              <a:off x="-613119" y="-1386509"/>
              <a:ext cx="2670982" cy="4188974"/>
            </a:xfrm>
            <a:custGeom>
              <a:avLst/>
              <a:gdLst>
                <a:gd name="connsiteX0" fmla="*/ 465635 w 2670982"/>
                <a:gd name="connsiteY0" fmla="*/ 4159206 h 4284032"/>
                <a:gd name="connsiteX1" fmla="*/ 1498022 w 2670982"/>
                <a:gd name="connsiteY1" fmla="*/ 3333296 h 4284032"/>
                <a:gd name="connsiteX2" fmla="*/ 1498022 w 2670982"/>
                <a:gd name="connsiteY2" fmla="*/ 2507386 h 4284032"/>
                <a:gd name="connsiteX3" fmla="*/ 1999467 w 2670982"/>
                <a:gd name="connsiteY3" fmla="*/ 2241915 h 4284032"/>
                <a:gd name="connsiteX4" fmla="*/ 2589403 w 2670982"/>
                <a:gd name="connsiteY4" fmla="*/ 1769967 h 4284032"/>
                <a:gd name="connsiteX5" fmla="*/ 2618900 w 2670982"/>
                <a:gd name="connsiteY5" fmla="*/ 1121038 h 4284032"/>
                <a:gd name="connsiteX6" fmla="*/ 2146951 w 2670982"/>
                <a:gd name="connsiteY6" fmla="*/ 265632 h 4284032"/>
                <a:gd name="connsiteX7" fmla="*/ 406642 w 2670982"/>
                <a:gd name="connsiteY7" fmla="*/ 59154 h 4284032"/>
                <a:gd name="connsiteX8" fmla="*/ 82177 w 2670982"/>
                <a:gd name="connsiteY8" fmla="*/ 1209528 h 4284032"/>
                <a:gd name="connsiteX9" fmla="*/ 23184 w 2670982"/>
                <a:gd name="connsiteY9" fmla="*/ 3244806 h 4284032"/>
                <a:gd name="connsiteX10" fmla="*/ 406642 w 2670982"/>
                <a:gd name="connsiteY10" fmla="*/ 4188703 h 4284032"/>
                <a:gd name="connsiteX11" fmla="*/ 465635 w 2670982"/>
                <a:gd name="connsiteY11" fmla="*/ 4159206 h 4284032"/>
                <a:gd name="connsiteX0" fmla="*/ 406642 w 2670982"/>
                <a:gd name="connsiteY0" fmla="*/ 4188703 h 4188974"/>
                <a:gd name="connsiteX1" fmla="*/ 1498022 w 2670982"/>
                <a:gd name="connsiteY1" fmla="*/ 3333296 h 4188974"/>
                <a:gd name="connsiteX2" fmla="*/ 1498022 w 2670982"/>
                <a:gd name="connsiteY2" fmla="*/ 2507386 h 4188974"/>
                <a:gd name="connsiteX3" fmla="*/ 1999467 w 2670982"/>
                <a:gd name="connsiteY3" fmla="*/ 2241915 h 4188974"/>
                <a:gd name="connsiteX4" fmla="*/ 2589403 w 2670982"/>
                <a:gd name="connsiteY4" fmla="*/ 1769967 h 4188974"/>
                <a:gd name="connsiteX5" fmla="*/ 2618900 w 2670982"/>
                <a:gd name="connsiteY5" fmla="*/ 1121038 h 4188974"/>
                <a:gd name="connsiteX6" fmla="*/ 2146951 w 2670982"/>
                <a:gd name="connsiteY6" fmla="*/ 265632 h 4188974"/>
                <a:gd name="connsiteX7" fmla="*/ 406642 w 2670982"/>
                <a:gd name="connsiteY7" fmla="*/ 59154 h 4188974"/>
                <a:gd name="connsiteX8" fmla="*/ 82177 w 2670982"/>
                <a:gd name="connsiteY8" fmla="*/ 1209528 h 4188974"/>
                <a:gd name="connsiteX9" fmla="*/ 23184 w 2670982"/>
                <a:gd name="connsiteY9" fmla="*/ 3244806 h 4188974"/>
                <a:gd name="connsiteX10" fmla="*/ 406642 w 2670982"/>
                <a:gd name="connsiteY10" fmla="*/ 4188703 h 418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982" h="4188974">
                  <a:moveTo>
                    <a:pt x="406642" y="4188703"/>
                  </a:moveTo>
                  <a:cubicBezTo>
                    <a:pt x="652448" y="4203451"/>
                    <a:pt x="1316125" y="3613515"/>
                    <a:pt x="1498022" y="3333296"/>
                  </a:cubicBezTo>
                  <a:cubicBezTo>
                    <a:pt x="1679919" y="3053077"/>
                    <a:pt x="1414448" y="2689283"/>
                    <a:pt x="1498022" y="2507386"/>
                  </a:cubicBezTo>
                  <a:cubicBezTo>
                    <a:pt x="1581596" y="2325489"/>
                    <a:pt x="1817570" y="2364818"/>
                    <a:pt x="1999467" y="2241915"/>
                  </a:cubicBezTo>
                  <a:cubicBezTo>
                    <a:pt x="2181364" y="2119012"/>
                    <a:pt x="2486164" y="1956780"/>
                    <a:pt x="2589403" y="1769967"/>
                  </a:cubicBezTo>
                  <a:cubicBezTo>
                    <a:pt x="2692642" y="1583154"/>
                    <a:pt x="2692642" y="1371760"/>
                    <a:pt x="2618900" y="1121038"/>
                  </a:cubicBezTo>
                  <a:cubicBezTo>
                    <a:pt x="2545158" y="870316"/>
                    <a:pt x="2515661" y="442613"/>
                    <a:pt x="2146951" y="265632"/>
                  </a:cubicBezTo>
                  <a:cubicBezTo>
                    <a:pt x="1778241" y="88651"/>
                    <a:pt x="750771" y="-98162"/>
                    <a:pt x="406642" y="59154"/>
                  </a:cubicBezTo>
                  <a:cubicBezTo>
                    <a:pt x="62513" y="216470"/>
                    <a:pt x="146087" y="678586"/>
                    <a:pt x="82177" y="1209528"/>
                  </a:cubicBezTo>
                  <a:cubicBezTo>
                    <a:pt x="18267" y="1740470"/>
                    <a:pt x="-30893" y="2748277"/>
                    <a:pt x="23184" y="3244806"/>
                  </a:cubicBezTo>
                  <a:cubicBezTo>
                    <a:pt x="77261" y="3741335"/>
                    <a:pt x="160836" y="4173955"/>
                    <a:pt x="406642" y="418870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椭圆 8">
              <a:extLst>
                <a:ext uri="{FF2B5EF4-FFF2-40B4-BE49-F238E27FC236}">
                  <a16:creationId xmlns:a16="http://schemas.microsoft.com/office/drawing/2014/main" id="{D1253EBF-85A6-41F5-BC3E-FE331B021C23}"/>
                </a:ext>
              </a:extLst>
            </p:cNvPr>
            <p:cNvSpPr/>
            <p:nvPr userDrawn="1"/>
          </p:nvSpPr>
          <p:spPr>
            <a:xfrm>
              <a:off x="9586452" y="-825910"/>
              <a:ext cx="1879287" cy="18792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0" name="组合 9">
              <a:extLst>
                <a:ext uri="{FF2B5EF4-FFF2-40B4-BE49-F238E27FC236}">
                  <a16:creationId xmlns:a16="http://schemas.microsoft.com/office/drawing/2014/main" id="{769E07E8-FE80-4B06-B842-0C6C724D9EC5}"/>
                </a:ext>
              </a:extLst>
            </p:cNvPr>
            <p:cNvGrpSpPr/>
            <p:nvPr userDrawn="1"/>
          </p:nvGrpSpPr>
          <p:grpSpPr>
            <a:xfrm>
              <a:off x="10857025" y="2366769"/>
              <a:ext cx="2715828" cy="2715828"/>
              <a:chOff x="10026779" y="-1014266"/>
              <a:chExt cx="2715828" cy="2715828"/>
            </a:xfrm>
          </p:grpSpPr>
          <p:grpSp>
            <p:nvGrpSpPr>
              <p:cNvPr id="11" name="组合 10">
                <a:extLst>
                  <a:ext uri="{FF2B5EF4-FFF2-40B4-BE49-F238E27FC236}">
                    <a16:creationId xmlns:a16="http://schemas.microsoft.com/office/drawing/2014/main" id="{D79AD6AC-1EC3-415E-9CD3-061717B0FBC2}"/>
                  </a:ext>
                </a:extLst>
              </p:cNvPr>
              <p:cNvGrpSpPr/>
              <p:nvPr/>
            </p:nvGrpSpPr>
            <p:grpSpPr>
              <a:xfrm>
                <a:off x="10321746" y="-719299"/>
                <a:ext cx="2125894" cy="2125894"/>
                <a:chOff x="10471355" y="-569690"/>
                <a:chExt cx="1826675" cy="1826675"/>
              </a:xfrm>
            </p:grpSpPr>
            <p:sp>
              <p:nvSpPr>
                <p:cNvPr id="15" name="椭圆 14">
                  <a:extLst>
                    <a:ext uri="{FF2B5EF4-FFF2-40B4-BE49-F238E27FC236}">
                      <a16:creationId xmlns:a16="http://schemas.microsoft.com/office/drawing/2014/main" id="{4483E339-FBBE-47CD-A3C0-9EE216404488}"/>
                    </a:ext>
                  </a:extLst>
                </p:cNvPr>
                <p:cNvSpPr/>
                <p:nvPr/>
              </p:nvSpPr>
              <p:spPr>
                <a:xfrm>
                  <a:off x="10471355" y="-569690"/>
                  <a:ext cx="1826675" cy="1826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椭圆 15">
                  <a:extLst>
                    <a:ext uri="{FF2B5EF4-FFF2-40B4-BE49-F238E27FC236}">
                      <a16:creationId xmlns:a16="http://schemas.microsoft.com/office/drawing/2014/main" id="{4F696E41-EC56-4AED-B84F-B5BFA69EFEA5}"/>
                    </a:ext>
                  </a:extLst>
                </p:cNvPr>
                <p:cNvSpPr/>
                <p:nvPr/>
              </p:nvSpPr>
              <p:spPr>
                <a:xfrm>
                  <a:off x="10805071" y="-235973"/>
                  <a:ext cx="1159244" cy="11592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2" name="组合 11">
                <a:extLst>
                  <a:ext uri="{FF2B5EF4-FFF2-40B4-BE49-F238E27FC236}">
                    <a16:creationId xmlns:a16="http://schemas.microsoft.com/office/drawing/2014/main" id="{AA572662-2F65-4CC1-A583-E13BD321987D}"/>
                  </a:ext>
                </a:extLst>
              </p:cNvPr>
              <p:cNvGrpSpPr/>
              <p:nvPr/>
            </p:nvGrpSpPr>
            <p:grpSpPr>
              <a:xfrm>
                <a:off x="10026779" y="-1014266"/>
                <a:ext cx="2715828" cy="2715828"/>
                <a:chOff x="10026779" y="-1014266"/>
                <a:chExt cx="2715828" cy="2715828"/>
              </a:xfrm>
            </p:grpSpPr>
            <p:sp>
              <p:nvSpPr>
                <p:cNvPr id="13" name="椭圆 12">
                  <a:extLst>
                    <a:ext uri="{FF2B5EF4-FFF2-40B4-BE49-F238E27FC236}">
                      <a16:creationId xmlns:a16="http://schemas.microsoft.com/office/drawing/2014/main" id="{74358F1A-AC98-43C5-9807-D0541B932101}"/>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椭圆 13">
                  <a:extLst>
                    <a:ext uri="{FF2B5EF4-FFF2-40B4-BE49-F238E27FC236}">
                      <a16:creationId xmlns:a16="http://schemas.microsoft.com/office/drawing/2014/main" id="{9852CBD1-5089-4F60-AB0A-968D3EE2EEEA}"/>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pic>
          <p:nvPicPr>
            <p:cNvPr id="17" name="图片 16">
              <a:extLst>
                <a:ext uri="{FF2B5EF4-FFF2-40B4-BE49-F238E27FC236}">
                  <a16:creationId xmlns:a16="http://schemas.microsoft.com/office/drawing/2014/main" id="{2A0DE95C-49CD-49B5-BF97-943A7B715ECF}"/>
                </a:ext>
              </a:extLst>
            </p:cNvPr>
            <p:cNvPicPr>
              <a:picLocks noChangeAspect="1"/>
            </p:cNvPicPr>
            <p:nvPr userDrawn="1"/>
          </p:nvPicPr>
          <p:blipFill>
            <a:blip r:embed="rId2">
              <a:biLevel thresh="50000"/>
            </a:blip>
            <a:stretch>
              <a:fillRect/>
            </a:stretch>
          </p:blipFill>
          <p:spPr>
            <a:xfrm rot="17232933">
              <a:off x="-458755" y="3885854"/>
              <a:ext cx="1639966" cy="2036240"/>
            </a:xfrm>
            <a:prstGeom prst="rect">
              <a:avLst/>
            </a:prstGeom>
          </p:spPr>
        </p:pic>
        <p:sp>
          <p:nvSpPr>
            <p:cNvPr id="18" name="椭圆 17">
              <a:extLst>
                <a:ext uri="{FF2B5EF4-FFF2-40B4-BE49-F238E27FC236}">
                  <a16:creationId xmlns:a16="http://schemas.microsoft.com/office/drawing/2014/main" id="{A5BE97A0-A257-410F-B28F-9AE67E5A5036}"/>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9" name="组合 18">
              <a:extLst>
                <a:ext uri="{FF2B5EF4-FFF2-40B4-BE49-F238E27FC236}">
                  <a16:creationId xmlns:a16="http://schemas.microsoft.com/office/drawing/2014/main" id="{7C4332EB-C93B-44A7-83AF-B79268D0E7E0}"/>
                </a:ext>
              </a:extLst>
            </p:cNvPr>
            <p:cNvGrpSpPr/>
            <p:nvPr userDrawn="1"/>
          </p:nvGrpSpPr>
          <p:grpSpPr>
            <a:xfrm>
              <a:off x="1052018" y="5597804"/>
              <a:ext cx="9782088" cy="503640"/>
              <a:chOff x="1052018" y="5635904"/>
              <a:chExt cx="9782088" cy="503640"/>
            </a:xfrm>
          </p:grpSpPr>
          <p:sp>
            <p:nvSpPr>
              <p:cNvPr id="20" name="矩形: 圆角 19">
                <a:extLst>
                  <a:ext uri="{FF2B5EF4-FFF2-40B4-BE49-F238E27FC236}">
                    <a16:creationId xmlns:a16="http://schemas.microsoft.com/office/drawing/2014/main" id="{0BA175E7-2366-44B7-8050-A026D7FDAA4D}"/>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1" name="矩形: 圆角 20">
                <a:extLst>
                  <a:ext uri="{FF2B5EF4-FFF2-40B4-BE49-F238E27FC236}">
                    <a16:creationId xmlns:a16="http://schemas.microsoft.com/office/drawing/2014/main" id="{570F64C3-B93A-400F-AB19-2871B5C7A0B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2" name="矩形: 圆角 21">
                <a:extLst>
                  <a:ext uri="{FF2B5EF4-FFF2-40B4-BE49-F238E27FC236}">
                    <a16:creationId xmlns:a16="http://schemas.microsoft.com/office/drawing/2014/main" id="{10152E3C-E15A-4B6E-8208-CBCA7E0BA2D4}"/>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3" name="矩形: 圆角 22">
                <a:extLst>
                  <a:ext uri="{FF2B5EF4-FFF2-40B4-BE49-F238E27FC236}">
                    <a16:creationId xmlns:a16="http://schemas.microsoft.com/office/drawing/2014/main" id="{8364735E-E2D2-4EF8-9A6F-C81E293E0971}"/>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4" name="矩形: 圆角 23">
                <a:extLst>
                  <a:ext uri="{FF2B5EF4-FFF2-40B4-BE49-F238E27FC236}">
                    <a16:creationId xmlns:a16="http://schemas.microsoft.com/office/drawing/2014/main" id="{5E7B16E2-7C2E-4EC7-8F36-0F545FD48BC6}"/>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5" name="矩形 24">
                <a:extLst>
                  <a:ext uri="{FF2B5EF4-FFF2-40B4-BE49-F238E27FC236}">
                    <a16:creationId xmlns:a16="http://schemas.microsoft.com/office/drawing/2014/main" id="{D5AB7EA4-87B1-4BEF-8F8B-C592772AD59E}"/>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6" name="矩形 25">
                <a:extLst>
                  <a:ext uri="{FF2B5EF4-FFF2-40B4-BE49-F238E27FC236}">
                    <a16:creationId xmlns:a16="http://schemas.microsoft.com/office/drawing/2014/main" id="{1586776D-5A29-4CBB-8A9E-A6BC5904422D}"/>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7" name="矩形 26">
                <a:extLst>
                  <a:ext uri="{FF2B5EF4-FFF2-40B4-BE49-F238E27FC236}">
                    <a16:creationId xmlns:a16="http://schemas.microsoft.com/office/drawing/2014/main" id="{8AEC2FBE-7F0C-4CF4-8CD4-87C86ECD9FA4}"/>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8" name="矩形 27">
                <a:extLst>
                  <a:ext uri="{FF2B5EF4-FFF2-40B4-BE49-F238E27FC236}">
                    <a16:creationId xmlns:a16="http://schemas.microsoft.com/office/drawing/2014/main" id="{ECBC1B2F-505C-4AF1-9385-A7D72E2AA024}"/>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9" name="矩形 28">
                <a:extLst>
                  <a:ext uri="{FF2B5EF4-FFF2-40B4-BE49-F238E27FC236}">
                    <a16:creationId xmlns:a16="http://schemas.microsoft.com/office/drawing/2014/main" id="{606BC01F-5BD1-419B-8601-0F76C659A3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grpSp>
    </p:spTree>
    <p:extLst>
      <p:ext uri="{BB962C8B-B14F-4D97-AF65-F5344CB8AC3E}">
        <p14:creationId xmlns:p14="http://schemas.microsoft.com/office/powerpoint/2010/main" val="6931235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3_a01">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8606AF9-E7BF-4376-8C2A-356C477F7F5B}"/>
              </a:ext>
            </a:extLst>
          </p:cNvPr>
          <p:cNvGrpSpPr/>
          <p:nvPr userDrawn="1"/>
        </p:nvGrpSpPr>
        <p:grpSpPr>
          <a:xfrm>
            <a:off x="-847362" y="-915584"/>
            <a:ext cx="14909846" cy="8940972"/>
            <a:chOff x="-847362" y="-915584"/>
            <a:chExt cx="14909846" cy="8940972"/>
          </a:xfrm>
        </p:grpSpPr>
        <p:pic>
          <p:nvPicPr>
            <p:cNvPr id="31" name="图片 30">
              <a:extLst>
                <a:ext uri="{FF2B5EF4-FFF2-40B4-BE49-F238E27FC236}">
                  <a16:creationId xmlns:a16="http://schemas.microsoft.com/office/drawing/2014/main" id="{D00DEA45-27EB-4EDC-8DF1-EDDB8D0E8E90}"/>
                </a:ext>
              </a:extLst>
            </p:cNvPr>
            <p:cNvPicPr>
              <a:picLocks noChangeAspect="1"/>
            </p:cNvPicPr>
            <p:nvPr userDrawn="1"/>
          </p:nvPicPr>
          <p:blipFill>
            <a:blip r:embed="rId2">
              <a:biLevel thresh="75000"/>
            </a:blip>
            <a:stretch>
              <a:fillRect/>
            </a:stretch>
          </p:blipFill>
          <p:spPr>
            <a:xfrm>
              <a:off x="9033177" y="3765306"/>
              <a:ext cx="2200847" cy="2194750"/>
            </a:xfrm>
            <a:prstGeom prst="rect">
              <a:avLst/>
            </a:prstGeom>
          </p:spPr>
        </p:pic>
        <p:sp>
          <p:nvSpPr>
            <p:cNvPr id="32" name="任意多边形: 形状 31">
              <a:extLst>
                <a:ext uri="{FF2B5EF4-FFF2-40B4-BE49-F238E27FC236}">
                  <a16:creationId xmlns:a16="http://schemas.microsoft.com/office/drawing/2014/main" id="{CBAF3BBF-AB00-454C-9E08-C536ADF31F2D}"/>
                </a:ext>
              </a:extLst>
            </p:cNvPr>
            <p:cNvSpPr/>
            <p:nvPr userDrawn="1"/>
          </p:nvSpPr>
          <p:spPr>
            <a:xfrm>
              <a:off x="-594654" y="-821572"/>
              <a:ext cx="3632945" cy="2907419"/>
            </a:xfrm>
            <a:custGeom>
              <a:avLst/>
              <a:gdLst>
                <a:gd name="connsiteX0" fmla="*/ 63712 w 3632945"/>
                <a:gd name="connsiteY0" fmla="*/ 2797856 h 2907419"/>
                <a:gd name="connsiteX1" fmla="*/ 771635 w 3632945"/>
                <a:gd name="connsiteY1" fmla="*/ 2738862 h 2907419"/>
                <a:gd name="connsiteX2" fmla="*/ 1096099 w 3632945"/>
                <a:gd name="connsiteY2" fmla="*/ 1765469 h 2907419"/>
                <a:gd name="connsiteX3" fmla="*/ 1774525 w 3632945"/>
                <a:gd name="connsiteY3" fmla="*/ 1883456 h 2907419"/>
                <a:gd name="connsiteX4" fmla="*/ 2423454 w 3632945"/>
                <a:gd name="connsiteY4" fmla="*/ 1499998 h 2907419"/>
                <a:gd name="connsiteX5" fmla="*/ 2865906 w 3632945"/>
                <a:gd name="connsiteY5" fmla="*/ 1264024 h 2907419"/>
                <a:gd name="connsiteX6" fmla="*/ 3367351 w 3632945"/>
                <a:gd name="connsiteY6" fmla="*/ 1264024 h 2907419"/>
                <a:gd name="connsiteX7" fmla="*/ 3632822 w 3632945"/>
                <a:gd name="connsiteY7" fmla="*/ 821572 h 2907419"/>
                <a:gd name="connsiteX8" fmla="*/ 3337854 w 3632945"/>
                <a:gd name="connsiteY8" fmla="*/ 379120 h 2907419"/>
                <a:gd name="connsiteX9" fmla="*/ 2305467 w 3632945"/>
                <a:gd name="connsiteY9" fmla="*/ 172643 h 2907419"/>
                <a:gd name="connsiteX10" fmla="*/ 1273080 w 3632945"/>
                <a:gd name="connsiteY10" fmla="*/ 113649 h 2907419"/>
                <a:gd name="connsiteX11" fmla="*/ 299686 w 3632945"/>
                <a:gd name="connsiteY11" fmla="*/ 113649 h 2907419"/>
                <a:gd name="connsiteX12" fmla="*/ 63712 w 3632945"/>
                <a:gd name="connsiteY12" fmla="*/ 1617985 h 2907419"/>
                <a:gd name="connsiteX13" fmla="*/ 63712 w 3632945"/>
                <a:gd name="connsiteY13" fmla="*/ 2797856 h 290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32945" h="2907419">
                  <a:moveTo>
                    <a:pt x="63712" y="2797856"/>
                  </a:moveTo>
                  <a:cubicBezTo>
                    <a:pt x="181699" y="2984669"/>
                    <a:pt x="599571" y="2910926"/>
                    <a:pt x="771635" y="2738862"/>
                  </a:cubicBezTo>
                  <a:cubicBezTo>
                    <a:pt x="943699" y="2566798"/>
                    <a:pt x="928951" y="1908037"/>
                    <a:pt x="1096099" y="1765469"/>
                  </a:cubicBezTo>
                  <a:cubicBezTo>
                    <a:pt x="1263247" y="1622901"/>
                    <a:pt x="1553299" y="1927701"/>
                    <a:pt x="1774525" y="1883456"/>
                  </a:cubicBezTo>
                  <a:cubicBezTo>
                    <a:pt x="1995751" y="1839211"/>
                    <a:pt x="2241557" y="1603237"/>
                    <a:pt x="2423454" y="1499998"/>
                  </a:cubicBezTo>
                  <a:cubicBezTo>
                    <a:pt x="2605351" y="1396759"/>
                    <a:pt x="2708590" y="1303353"/>
                    <a:pt x="2865906" y="1264024"/>
                  </a:cubicBezTo>
                  <a:cubicBezTo>
                    <a:pt x="3023222" y="1224695"/>
                    <a:pt x="3239532" y="1337766"/>
                    <a:pt x="3367351" y="1264024"/>
                  </a:cubicBezTo>
                  <a:cubicBezTo>
                    <a:pt x="3495170" y="1190282"/>
                    <a:pt x="3637738" y="969056"/>
                    <a:pt x="3632822" y="821572"/>
                  </a:cubicBezTo>
                  <a:cubicBezTo>
                    <a:pt x="3627906" y="674088"/>
                    <a:pt x="3559080" y="487275"/>
                    <a:pt x="3337854" y="379120"/>
                  </a:cubicBezTo>
                  <a:cubicBezTo>
                    <a:pt x="3116628" y="270965"/>
                    <a:pt x="2649596" y="216888"/>
                    <a:pt x="2305467" y="172643"/>
                  </a:cubicBezTo>
                  <a:cubicBezTo>
                    <a:pt x="1961338" y="128398"/>
                    <a:pt x="1607377" y="123481"/>
                    <a:pt x="1273080" y="113649"/>
                  </a:cubicBezTo>
                  <a:cubicBezTo>
                    <a:pt x="938783" y="103817"/>
                    <a:pt x="501247" y="-137074"/>
                    <a:pt x="299686" y="113649"/>
                  </a:cubicBezTo>
                  <a:cubicBezTo>
                    <a:pt x="98125" y="364372"/>
                    <a:pt x="107957" y="1175533"/>
                    <a:pt x="63712" y="1617985"/>
                  </a:cubicBezTo>
                  <a:cubicBezTo>
                    <a:pt x="19467" y="2060437"/>
                    <a:pt x="-54275" y="2611043"/>
                    <a:pt x="63712" y="279785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3" name="任意多边形: 形状 32">
              <a:extLst>
                <a:ext uri="{FF2B5EF4-FFF2-40B4-BE49-F238E27FC236}">
                  <a16:creationId xmlns:a16="http://schemas.microsoft.com/office/drawing/2014/main" id="{D5CEE14A-7B5D-4A36-A21D-42278973F627}"/>
                </a:ext>
              </a:extLst>
            </p:cNvPr>
            <p:cNvSpPr/>
            <p:nvPr userDrawn="1"/>
          </p:nvSpPr>
          <p:spPr>
            <a:xfrm>
              <a:off x="7719549" y="5869110"/>
              <a:ext cx="5349640" cy="1490771"/>
            </a:xfrm>
            <a:custGeom>
              <a:avLst/>
              <a:gdLst>
                <a:gd name="connsiteX0" fmla="*/ 4787083 w 5349640"/>
                <a:gd name="connsiteY0" fmla="*/ 561187 h 1490771"/>
                <a:gd name="connsiteX1" fmla="*/ 4138154 w 5349640"/>
                <a:gd name="connsiteY1" fmla="*/ 748 h 1490771"/>
                <a:gd name="connsiteX2" fmla="*/ 3518722 w 5349640"/>
                <a:gd name="connsiteY2" fmla="*/ 443200 h 1490771"/>
                <a:gd name="connsiteX3" fmla="*/ 2486335 w 5349640"/>
                <a:gd name="connsiteY3" fmla="*/ 531690 h 1490771"/>
                <a:gd name="connsiteX4" fmla="*/ 1866903 w 5349640"/>
                <a:gd name="connsiteY4" fmla="*/ 443200 h 1490771"/>
                <a:gd name="connsiteX5" fmla="*/ 1660425 w 5349640"/>
                <a:gd name="connsiteY5" fmla="*/ 443200 h 1490771"/>
                <a:gd name="connsiteX6" fmla="*/ 981999 w 5349640"/>
                <a:gd name="connsiteY6" fmla="*/ 620180 h 1490771"/>
                <a:gd name="connsiteX7" fmla="*/ 8606 w 5349640"/>
                <a:gd name="connsiteY7" fmla="*/ 1121625 h 1490771"/>
                <a:gd name="connsiteX8" fmla="*/ 775522 w 5349640"/>
                <a:gd name="connsiteY8" fmla="*/ 1416593 h 1490771"/>
                <a:gd name="connsiteX9" fmla="*/ 4610103 w 5349640"/>
                <a:gd name="connsiteY9" fmla="*/ 1446090 h 1490771"/>
                <a:gd name="connsiteX10" fmla="*/ 5347522 w 5349640"/>
                <a:gd name="connsiteY10" fmla="*/ 1416593 h 1490771"/>
                <a:gd name="connsiteX11" fmla="*/ 4787083 w 5349640"/>
                <a:gd name="connsiteY11" fmla="*/ 561187 h 149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9640" h="1490771">
                  <a:moveTo>
                    <a:pt x="4787083" y="561187"/>
                  </a:moveTo>
                  <a:cubicBezTo>
                    <a:pt x="4585522" y="325213"/>
                    <a:pt x="4349548" y="20413"/>
                    <a:pt x="4138154" y="748"/>
                  </a:cubicBezTo>
                  <a:cubicBezTo>
                    <a:pt x="3926760" y="-18917"/>
                    <a:pt x="3794025" y="354710"/>
                    <a:pt x="3518722" y="443200"/>
                  </a:cubicBezTo>
                  <a:cubicBezTo>
                    <a:pt x="3243419" y="531690"/>
                    <a:pt x="2761638" y="531690"/>
                    <a:pt x="2486335" y="531690"/>
                  </a:cubicBezTo>
                  <a:cubicBezTo>
                    <a:pt x="2211032" y="531690"/>
                    <a:pt x="2004555" y="457948"/>
                    <a:pt x="1866903" y="443200"/>
                  </a:cubicBezTo>
                  <a:cubicBezTo>
                    <a:pt x="1729251" y="428452"/>
                    <a:pt x="1807909" y="413703"/>
                    <a:pt x="1660425" y="443200"/>
                  </a:cubicBezTo>
                  <a:cubicBezTo>
                    <a:pt x="1512941" y="472697"/>
                    <a:pt x="1257302" y="507109"/>
                    <a:pt x="981999" y="620180"/>
                  </a:cubicBezTo>
                  <a:cubicBezTo>
                    <a:pt x="706696" y="733251"/>
                    <a:pt x="43019" y="988890"/>
                    <a:pt x="8606" y="1121625"/>
                  </a:cubicBezTo>
                  <a:cubicBezTo>
                    <a:pt x="-25807" y="1254360"/>
                    <a:pt x="8606" y="1362516"/>
                    <a:pt x="775522" y="1416593"/>
                  </a:cubicBezTo>
                  <a:cubicBezTo>
                    <a:pt x="1542438" y="1470670"/>
                    <a:pt x="3848103" y="1446090"/>
                    <a:pt x="4610103" y="1446090"/>
                  </a:cubicBezTo>
                  <a:cubicBezTo>
                    <a:pt x="5372103" y="1446090"/>
                    <a:pt x="5313109" y="1564077"/>
                    <a:pt x="5347522" y="1416593"/>
                  </a:cubicBezTo>
                  <a:cubicBezTo>
                    <a:pt x="5381935" y="1269109"/>
                    <a:pt x="4988644" y="797161"/>
                    <a:pt x="4787083" y="56118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4" name="组合 33">
              <a:extLst>
                <a:ext uri="{FF2B5EF4-FFF2-40B4-BE49-F238E27FC236}">
                  <a16:creationId xmlns:a16="http://schemas.microsoft.com/office/drawing/2014/main" id="{F494FC2D-B140-4A72-8CDB-8A4B482E1EC4}"/>
                </a:ext>
              </a:extLst>
            </p:cNvPr>
            <p:cNvGrpSpPr/>
            <p:nvPr userDrawn="1"/>
          </p:nvGrpSpPr>
          <p:grpSpPr>
            <a:xfrm>
              <a:off x="10305524" y="230911"/>
              <a:ext cx="3756960" cy="3756960"/>
              <a:chOff x="10026779" y="-1014266"/>
              <a:chExt cx="2715828" cy="2715828"/>
            </a:xfrm>
          </p:grpSpPr>
          <p:grpSp>
            <p:nvGrpSpPr>
              <p:cNvPr id="35" name="组合 34">
                <a:extLst>
                  <a:ext uri="{FF2B5EF4-FFF2-40B4-BE49-F238E27FC236}">
                    <a16:creationId xmlns:a16="http://schemas.microsoft.com/office/drawing/2014/main" id="{B2842A1B-9387-472B-8196-114ECCC59B6B}"/>
                  </a:ext>
                </a:extLst>
              </p:cNvPr>
              <p:cNvGrpSpPr/>
              <p:nvPr/>
            </p:nvGrpSpPr>
            <p:grpSpPr>
              <a:xfrm>
                <a:off x="10321746" y="-719299"/>
                <a:ext cx="2125894" cy="2125894"/>
                <a:chOff x="10471355" y="-569690"/>
                <a:chExt cx="1826675" cy="1826675"/>
              </a:xfrm>
            </p:grpSpPr>
            <p:sp>
              <p:nvSpPr>
                <p:cNvPr id="39" name="椭圆 38">
                  <a:extLst>
                    <a:ext uri="{FF2B5EF4-FFF2-40B4-BE49-F238E27FC236}">
                      <a16:creationId xmlns:a16="http://schemas.microsoft.com/office/drawing/2014/main" id="{48D3F8E6-FA17-4102-A6E9-DEB4A421DA82}"/>
                    </a:ext>
                  </a:extLst>
                </p:cNvPr>
                <p:cNvSpPr/>
                <p:nvPr/>
              </p:nvSpPr>
              <p:spPr>
                <a:xfrm>
                  <a:off x="10471355" y="-569690"/>
                  <a:ext cx="1826675" cy="18266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椭圆 39">
                  <a:extLst>
                    <a:ext uri="{FF2B5EF4-FFF2-40B4-BE49-F238E27FC236}">
                      <a16:creationId xmlns:a16="http://schemas.microsoft.com/office/drawing/2014/main" id="{A6EF57A1-19B3-4F9E-B655-D767D4709EA3}"/>
                    </a:ext>
                  </a:extLst>
                </p:cNvPr>
                <p:cNvSpPr/>
                <p:nvPr/>
              </p:nvSpPr>
              <p:spPr>
                <a:xfrm>
                  <a:off x="10624584" y="-416459"/>
                  <a:ext cx="1520219" cy="15202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36" name="组合 35">
                <a:extLst>
                  <a:ext uri="{FF2B5EF4-FFF2-40B4-BE49-F238E27FC236}">
                    <a16:creationId xmlns:a16="http://schemas.microsoft.com/office/drawing/2014/main" id="{493AFC74-9A84-475C-BF48-3F46C4525859}"/>
                  </a:ext>
                </a:extLst>
              </p:cNvPr>
              <p:cNvGrpSpPr/>
              <p:nvPr/>
            </p:nvGrpSpPr>
            <p:grpSpPr>
              <a:xfrm>
                <a:off x="10026779" y="-1014266"/>
                <a:ext cx="2715828" cy="2715828"/>
                <a:chOff x="10026779" y="-1014266"/>
                <a:chExt cx="2715828" cy="2715828"/>
              </a:xfrm>
            </p:grpSpPr>
            <p:sp>
              <p:nvSpPr>
                <p:cNvPr id="37" name="椭圆 36">
                  <a:extLst>
                    <a:ext uri="{FF2B5EF4-FFF2-40B4-BE49-F238E27FC236}">
                      <a16:creationId xmlns:a16="http://schemas.microsoft.com/office/drawing/2014/main" id="{44D65D58-1DD8-4604-A6B7-4D69114394F4}"/>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8" name="椭圆 37">
                  <a:extLst>
                    <a:ext uri="{FF2B5EF4-FFF2-40B4-BE49-F238E27FC236}">
                      <a16:creationId xmlns:a16="http://schemas.microsoft.com/office/drawing/2014/main" id="{6A2D38E5-1A84-4FE1-A9CA-A2934D8E3C65}"/>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
          <p:nvSpPr>
            <p:cNvPr id="41" name="椭圆 40">
              <a:extLst>
                <a:ext uri="{FF2B5EF4-FFF2-40B4-BE49-F238E27FC236}">
                  <a16:creationId xmlns:a16="http://schemas.microsoft.com/office/drawing/2014/main" id="{A909BB71-9DE8-4DC2-B47E-25BE9830FE2F}"/>
                </a:ext>
              </a:extLst>
            </p:cNvPr>
            <p:cNvSpPr/>
            <p:nvPr userDrawn="1"/>
          </p:nvSpPr>
          <p:spPr>
            <a:xfrm>
              <a:off x="6872748" y="-915584"/>
              <a:ext cx="1740310" cy="17403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42" name="组合 41">
              <a:extLst>
                <a:ext uri="{FF2B5EF4-FFF2-40B4-BE49-F238E27FC236}">
                  <a16:creationId xmlns:a16="http://schemas.microsoft.com/office/drawing/2014/main" id="{0844CD76-3F73-4D6B-9066-DFB1CB83DC7C}"/>
                </a:ext>
              </a:extLst>
            </p:cNvPr>
            <p:cNvGrpSpPr/>
            <p:nvPr userDrawn="1"/>
          </p:nvGrpSpPr>
          <p:grpSpPr>
            <a:xfrm>
              <a:off x="-847362" y="3712831"/>
              <a:ext cx="1694724" cy="4312557"/>
              <a:chOff x="1186546" y="8248650"/>
              <a:chExt cx="2391949" cy="6086782"/>
            </a:xfrm>
          </p:grpSpPr>
          <p:sp>
            <p:nvSpPr>
              <p:cNvPr id="43" name="矩形: 圆角 42">
                <a:extLst>
                  <a:ext uri="{FF2B5EF4-FFF2-40B4-BE49-F238E27FC236}">
                    <a16:creationId xmlns:a16="http://schemas.microsoft.com/office/drawing/2014/main" id="{ED0F72B1-343F-4663-997D-30E7EEA20688}"/>
                  </a:ext>
                </a:extLst>
              </p:cNvPr>
              <p:cNvSpPr/>
              <p:nvPr/>
            </p:nvSpPr>
            <p:spPr>
              <a:xfrm>
                <a:off x="1186546" y="8248650"/>
                <a:ext cx="2391949" cy="60867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4" name="矩形: 圆角 43">
                <a:extLst>
                  <a:ext uri="{FF2B5EF4-FFF2-40B4-BE49-F238E27FC236}">
                    <a16:creationId xmlns:a16="http://schemas.microsoft.com/office/drawing/2014/main" id="{58427FD2-620E-4BEC-8330-35FB64C409C2}"/>
                  </a:ext>
                </a:extLst>
              </p:cNvPr>
              <p:cNvSpPr/>
              <p:nvPr/>
            </p:nvSpPr>
            <p:spPr>
              <a:xfrm>
                <a:off x="1429200" y="8472489"/>
                <a:ext cx="1906641" cy="563910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45" name="矩形: 圆角 44">
                <a:extLst>
                  <a:ext uri="{FF2B5EF4-FFF2-40B4-BE49-F238E27FC236}">
                    <a16:creationId xmlns:a16="http://schemas.microsoft.com/office/drawing/2014/main" id="{EBC631DE-7D8F-462C-A316-BC66220C8ED7}"/>
                  </a:ext>
                </a:extLst>
              </p:cNvPr>
              <p:cNvSpPr/>
              <p:nvPr/>
            </p:nvSpPr>
            <p:spPr>
              <a:xfrm>
                <a:off x="1671854" y="8696325"/>
                <a:ext cx="1421333" cy="5191432"/>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46" name="矩形: 圆角 45">
                <a:extLst>
                  <a:ext uri="{FF2B5EF4-FFF2-40B4-BE49-F238E27FC236}">
                    <a16:creationId xmlns:a16="http://schemas.microsoft.com/office/drawing/2014/main" id="{B1C67F94-097C-4852-960C-BC3C07CEB6B1}"/>
                  </a:ext>
                </a:extLst>
              </p:cNvPr>
              <p:cNvSpPr/>
              <p:nvPr/>
            </p:nvSpPr>
            <p:spPr>
              <a:xfrm>
                <a:off x="1914508" y="8920164"/>
                <a:ext cx="936026" cy="474375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47" name="矩形: 圆角 46">
                <a:extLst>
                  <a:ext uri="{FF2B5EF4-FFF2-40B4-BE49-F238E27FC236}">
                    <a16:creationId xmlns:a16="http://schemas.microsoft.com/office/drawing/2014/main" id="{43BA52D6-FCBA-4A79-A02C-AEBC111E956E}"/>
                  </a:ext>
                </a:extLst>
              </p:cNvPr>
              <p:cNvSpPr/>
              <p:nvPr/>
            </p:nvSpPr>
            <p:spPr>
              <a:xfrm>
                <a:off x="2157162" y="9144000"/>
                <a:ext cx="450718" cy="42960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48" name="星形: 四角 47">
              <a:extLst>
                <a:ext uri="{FF2B5EF4-FFF2-40B4-BE49-F238E27FC236}">
                  <a16:creationId xmlns:a16="http://schemas.microsoft.com/office/drawing/2014/main" id="{9DA587DD-C978-4794-B6FC-81DE959AA879}"/>
                </a:ext>
              </a:extLst>
            </p:cNvPr>
            <p:cNvSpPr/>
            <p:nvPr userDrawn="1"/>
          </p:nvSpPr>
          <p:spPr>
            <a:xfrm>
              <a:off x="847362" y="2359742"/>
              <a:ext cx="450496" cy="471948"/>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9" name="星形: 四角 48">
              <a:extLst>
                <a:ext uri="{FF2B5EF4-FFF2-40B4-BE49-F238E27FC236}">
                  <a16:creationId xmlns:a16="http://schemas.microsoft.com/office/drawing/2014/main" id="{9BFE9636-8579-4ED2-9AA2-3B0CA6790890}"/>
                </a:ext>
              </a:extLst>
            </p:cNvPr>
            <p:cNvSpPr/>
            <p:nvPr userDrawn="1"/>
          </p:nvSpPr>
          <p:spPr>
            <a:xfrm>
              <a:off x="3434028" y="588752"/>
              <a:ext cx="450496" cy="471948"/>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 name="星形: 四角 49">
              <a:extLst>
                <a:ext uri="{FF2B5EF4-FFF2-40B4-BE49-F238E27FC236}">
                  <a16:creationId xmlns:a16="http://schemas.microsoft.com/office/drawing/2014/main" id="{6063D771-1CA1-4D71-91CF-A4E4B7E3C0FD}"/>
                </a:ext>
              </a:extLst>
            </p:cNvPr>
            <p:cNvSpPr/>
            <p:nvPr userDrawn="1"/>
          </p:nvSpPr>
          <p:spPr>
            <a:xfrm>
              <a:off x="8636006" y="4772949"/>
              <a:ext cx="450496" cy="471948"/>
            </a:xfrm>
            <a:prstGeom prst="star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1" name="星形: 四角 50">
              <a:extLst>
                <a:ext uri="{FF2B5EF4-FFF2-40B4-BE49-F238E27FC236}">
                  <a16:creationId xmlns:a16="http://schemas.microsoft.com/office/drawing/2014/main" id="{07F9CECF-08C9-4CE7-8743-091E96F8EC40}"/>
                </a:ext>
              </a:extLst>
            </p:cNvPr>
            <p:cNvSpPr/>
            <p:nvPr userDrawn="1"/>
          </p:nvSpPr>
          <p:spPr>
            <a:xfrm>
              <a:off x="9519900" y="937184"/>
              <a:ext cx="450496" cy="471948"/>
            </a:xfrm>
            <a:prstGeom prst="star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椭圆 12">
            <a:extLst>
              <a:ext uri="{FF2B5EF4-FFF2-40B4-BE49-F238E27FC236}">
                <a16:creationId xmlns:a16="http://schemas.microsoft.com/office/drawing/2014/main" id="{C9BDB844-2886-4323-A96E-08A02F83A198}"/>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28074378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11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2" name="组合 1">
            <a:extLst>
              <a:ext uri="{FF2B5EF4-FFF2-40B4-BE49-F238E27FC236}">
                <a16:creationId xmlns:a16="http://schemas.microsoft.com/office/drawing/2014/main" id="{07C19C7E-7F26-4B8E-9091-B62CC0A667D6}"/>
              </a:ext>
            </a:extLst>
          </p:cNvPr>
          <p:cNvGrpSpPr/>
          <p:nvPr userDrawn="1"/>
        </p:nvGrpSpPr>
        <p:grpSpPr>
          <a:xfrm>
            <a:off x="-1624447" y="-1897156"/>
            <a:ext cx="14764467" cy="8736655"/>
            <a:chOff x="-1624447" y="-1897156"/>
            <a:chExt cx="14764467" cy="8736655"/>
          </a:xfrm>
        </p:grpSpPr>
        <p:sp>
          <p:nvSpPr>
            <p:cNvPr id="25" name="任意多边形: 形状 24">
              <a:extLst>
                <a:ext uri="{FF2B5EF4-FFF2-40B4-BE49-F238E27FC236}">
                  <a16:creationId xmlns:a16="http://schemas.microsoft.com/office/drawing/2014/main" id="{F8B3FE6D-98F6-438D-B63A-4C0FD39D4F99}"/>
                </a:ext>
              </a:extLst>
            </p:cNvPr>
            <p:cNvSpPr/>
            <p:nvPr userDrawn="1"/>
          </p:nvSpPr>
          <p:spPr>
            <a:xfrm>
              <a:off x="7156274" y="-1897156"/>
              <a:ext cx="5983746" cy="3200759"/>
            </a:xfrm>
            <a:custGeom>
              <a:avLst/>
              <a:gdLst>
                <a:gd name="connsiteX0" fmla="*/ 11442 w 5983746"/>
                <a:gd name="connsiteY0" fmla="*/ 1366214 h 3200759"/>
                <a:gd name="connsiteX1" fmla="*/ 571881 w 5983746"/>
                <a:gd name="connsiteY1" fmla="*/ 2428098 h 3200759"/>
                <a:gd name="connsiteX2" fmla="*/ 1515778 w 5983746"/>
                <a:gd name="connsiteY2" fmla="*/ 2487091 h 3200759"/>
                <a:gd name="connsiteX3" fmla="*/ 2105713 w 5983746"/>
                <a:gd name="connsiteY3" fmla="*/ 2457595 h 3200759"/>
                <a:gd name="connsiteX4" fmla="*/ 2400681 w 5983746"/>
                <a:gd name="connsiteY4" fmla="*/ 2929543 h 3200759"/>
                <a:gd name="connsiteX5" fmla="*/ 3226591 w 5983746"/>
                <a:gd name="connsiteY5" fmla="*/ 2929543 h 3200759"/>
                <a:gd name="connsiteX6" fmla="*/ 4023003 w 5983746"/>
                <a:gd name="connsiteY6" fmla="*/ 2605079 h 3200759"/>
                <a:gd name="connsiteX7" fmla="*/ 4288474 w 5983746"/>
                <a:gd name="connsiteY7" fmla="*/ 2929543 h 3200759"/>
                <a:gd name="connsiteX8" fmla="*/ 4524449 w 5983746"/>
                <a:gd name="connsiteY8" fmla="*/ 3165517 h 3200759"/>
                <a:gd name="connsiteX9" fmla="*/ 4760423 w 5983746"/>
                <a:gd name="connsiteY9" fmla="*/ 3165517 h 3200759"/>
                <a:gd name="connsiteX10" fmla="*/ 5969791 w 5983746"/>
                <a:gd name="connsiteY10" fmla="*/ 2841053 h 3200759"/>
                <a:gd name="connsiteX11" fmla="*/ 5320861 w 5983746"/>
                <a:gd name="connsiteY11" fmla="*/ 1130240 h 3200759"/>
                <a:gd name="connsiteX12" fmla="*/ 3875520 w 5983746"/>
                <a:gd name="connsiteY12" fmla="*/ 97853 h 3200759"/>
                <a:gd name="connsiteX13" fmla="*/ 1073326 w 5983746"/>
                <a:gd name="connsiteY13" fmla="*/ 186343 h 3200759"/>
                <a:gd name="connsiteX14" fmla="*/ 11442 w 5983746"/>
                <a:gd name="connsiteY14" fmla="*/ 1366214 h 320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3746" h="3200759">
                  <a:moveTo>
                    <a:pt x="11442" y="1366214"/>
                  </a:moveTo>
                  <a:cubicBezTo>
                    <a:pt x="-72132" y="1739840"/>
                    <a:pt x="321158" y="2241285"/>
                    <a:pt x="571881" y="2428098"/>
                  </a:cubicBezTo>
                  <a:cubicBezTo>
                    <a:pt x="822604" y="2614911"/>
                    <a:pt x="1260139" y="2482175"/>
                    <a:pt x="1515778" y="2487091"/>
                  </a:cubicBezTo>
                  <a:cubicBezTo>
                    <a:pt x="1771417" y="2492007"/>
                    <a:pt x="1958229" y="2383853"/>
                    <a:pt x="2105713" y="2457595"/>
                  </a:cubicBezTo>
                  <a:cubicBezTo>
                    <a:pt x="2253197" y="2531337"/>
                    <a:pt x="2213868" y="2850885"/>
                    <a:pt x="2400681" y="2929543"/>
                  </a:cubicBezTo>
                  <a:cubicBezTo>
                    <a:pt x="2587494" y="3008201"/>
                    <a:pt x="2956204" y="2983620"/>
                    <a:pt x="3226591" y="2929543"/>
                  </a:cubicBezTo>
                  <a:cubicBezTo>
                    <a:pt x="3496978" y="2875466"/>
                    <a:pt x="3846023" y="2605079"/>
                    <a:pt x="4023003" y="2605079"/>
                  </a:cubicBezTo>
                  <a:cubicBezTo>
                    <a:pt x="4199983" y="2605079"/>
                    <a:pt x="4204900" y="2836137"/>
                    <a:pt x="4288474" y="2929543"/>
                  </a:cubicBezTo>
                  <a:cubicBezTo>
                    <a:pt x="4372048" y="3022949"/>
                    <a:pt x="4445791" y="3126188"/>
                    <a:pt x="4524449" y="3165517"/>
                  </a:cubicBezTo>
                  <a:cubicBezTo>
                    <a:pt x="4603107" y="3204846"/>
                    <a:pt x="4519533" y="3219594"/>
                    <a:pt x="4760423" y="3165517"/>
                  </a:cubicBezTo>
                  <a:cubicBezTo>
                    <a:pt x="5001313" y="3111440"/>
                    <a:pt x="5876385" y="3180266"/>
                    <a:pt x="5969791" y="2841053"/>
                  </a:cubicBezTo>
                  <a:cubicBezTo>
                    <a:pt x="6063197" y="2501840"/>
                    <a:pt x="5669906" y="1587440"/>
                    <a:pt x="5320861" y="1130240"/>
                  </a:cubicBezTo>
                  <a:cubicBezTo>
                    <a:pt x="4971816" y="673040"/>
                    <a:pt x="4583443" y="255169"/>
                    <a:pt x="3875520" y="97853"/>
                  </a:cubicBezTo>
                  <a:cubicBezTo>
                    <a:pt x="3167598" y="-59463"/>
                    <a:pt x="1722255" y="-25050"/>
                    <a:pt x="1073326" y="186343"/>
                  </a:cubicBezTo>
                  <a:cubicBezTo>
                    <a:pt x="424397" y="397736"/>
                    <a:pt x="95016" y="992588"/>
                    <a:pt x="11442" y="1366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6" name="图片 25">
              <a:extLst>
                <a:ext uri="{FF2B5EF4-FFF2-40B4-BE49-F238E27FC236}">
                  <a16:creationId xmlns:a16="http://schemas.microsoft.com/office/drawing/2014/main" id="{785A0473-8D7F-47A8-9104-E455AA0EA4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5370176">
              <a:off x="-289825" y="1716226"/>
              <a:ext cx="1405557" cy="1696058"/>
            </a:xfrm>
            <a:prstGeom prst="rect">
              <a:avLst/>
            </a:prstGeom>
          </p:spPr>
        </p:pic>
        <p:grpSp>
          <p:nvGrpSpPr>
            <p:cNvPr id="28" name="组合 27">
              <a:extLst>
                <a:ext uri="{FF2B5EF4-FFF2-40B4-BE49-F238E27FC236}">
                  <a16:creationId xmlns:a16="http://schemas.microsoft.com/office/drawing/2014/main" id="{79C237C7-57B9-49C0-8D85-5F1111729962}"/>
                </a:ext>
              </a:extLst>
            </p:cNvPr>
            <p:cNvGrpSpPr/>
            <p:nvPr userDrawn="1"/>
          </p:nvGrpSpPr>
          <p:grpSpPr>
            <a:xfrm>
              <a:off x="-1624447" y="3814020"/>
              <a:ext cx="2715828" cy="2715828"/>
              <a:chOff x="10026779" y="-1014266"/>
              <a:chExt cx="2715828" cy="2715828"/>
            </a:xfrm>
          </p:grpSpPr>
          <p:sp>
            <p:nvSpPr>
              <p:cNvPr id="29" name="椭圆 28">
                <a:extLst>
                  <a:ext uri="{FF2B5EF4-FFF2-40B4-BE49-F238E27FC236}">
                    <a16:creationId xmlns:a16="http://schemas.microsoft.com/office/drawing/2014/main" id="{77F6C7C0-4B39-4353-9964-625E1736255E}"/>
                  </a:ext>
                </a:extLst>
              </p:cNvPr>
              <p:cNvSpPr/>
              <p:nvPr/>
            </p:nvSpPr>
            <p:spPr>
              <a:xfrm>
                <a:off x="10321746" y="-719299"/>
                <a:ext cx="2125894" cy="21258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0" name="组合 29">
                <a:extLst>
                  <a:ext uri="{FF2B5EF4-FFF2-40B4-BE49-F238E27FC236}">
                    <a16:creationId xmlns:a16="http://schemas.microsoft.com/office/drawing/2014/main" id="{2C250F4A-C1E9-4A1E-9D92-FD1732AABD06}"/>
                  </a:ext>
                </a:extLst>
              </p:cNvPr>
              <p:cNvGrpSpPr/>
              <p:nvPr/>
            </p:nvGrpSpPr>
            <p:grpSpPr>
              <a:xfrm>
                <a:off x="10026779" y="-1014266"/>
                <a:ext cx="2715828" cy="2715828"/>
                <a:chOff x="10026779" y="-1014266"/>
                <a:chExt cx="2715828" cy="2715828"/>
              </a:xfrm>
            </p:grpSpPr>
            <p:sp>
              <p:nvSpPr>
                <p:cNvPr id="31" name="椭圆 30">
                  <a:extLst>
                    <a:ext uri="{FF2B5EF4-FFF2-40B4-BE49-F238E27FC236}">
                      <a16:creationId xmlns:a16="http://schemas.microsoft.com/office/drawing/2014/main" id="{94754C0F-06ED-4C8F-8E06-3C9FCF9E9C4E}"/>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椭圆 31">
                  <a:extLst>
                    <a:ext uri="{FF2B5EF4-FFF2-40B4-BE49-F238E27FC236}">
                      <a16:creationId xmlns:a16="http://schemas.microsoft.com/office/drawing/2014/main" id="{69D0039A-A426-44FC-B392-608771CEACC1}"/>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33" name="组合 32">
              <a:extLst>
                <a:ext uri="{FF2B5EF4-FFF2-40B4-BE49-F238E27FC236}">
                  <a16:creationId xmlns:a16="http://schemas.microsoft.com/office/drawing/2014/main" id="{3A6E2789-9E4C-40E1-92F1-0BA78A545BB7}"/>
                </a:ext>
              </a:extLst>
            </p:cNvPr>
            <p:cNvGrpSpPr/>
            <p:nvPr userDrawn="1"/>
          </p:nvGrpSpPr>
          <p:grpSpPr>
            <a:xfrm>
              <a:off x="11242202" y="2526942"/>
              <a:ext cx="1694724" cy="4312557"/>
              <a:chOff x="1186546" y="8248650"/>
              <a:chExt cx="2391949" cy="6086782"/>
            </a:xfrm>
          </p:grpSpPr>
          <p:sp>
            <p:nvSpPr>
              <p:cNvPr id="34" name="矩形: 圆角 33">
                <a:extLst>
                  <a:ext uri="{FF2B5EF4-FFF2-40B4-BE49-F238E27FC236}">
                    <a16:creationId xmlns:a16="http://schemas.microsoft.com/office/drawing/2014/main" id="{6F795684-D271-466D-B23C-8D15271DC2EA}"/>
                  </a:ext>
                </a:extLst>
              </p:cNvPr>
              <p:cNvSpPr/>
              <p:nvPr/>
            </p:nvSpPr>
            <p:spPr>
              <a:xfrm>
                <a:off x="1186546" y="8248650"/>
                <a:ext cx="2391949" cy="60867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5" name="矩形: 圆角 34">
                <a:extLst>
                  <a:ext uri="{FF2B5EF4-FFF2-40B4-BE49-F238E27FC236}">
                    <a16:creationId xmlns:a16="http://schemas.microsoft.com/office/drawing/2014/main" id="{6A549BEF-5A7F-4B8E-99E6-39C0B8B1CB2F}"/>
                  </a:ext>
                </a:extLst>
              </p:cNvPr>
              <p:cNvSpPr/>
              <p:nvPr/>
            </p:nvSpPr>
            <p:spPr>
              <a:xfrm>
                <a:off x="1429200" y="8472489"/>
                <a:ext cx="1906641" cy="563910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36" name="矩形: 圆角 35">
                <a:extLst>
                  <a:ext uri="{FF2B5EF4-FFF2-40B4-BE49-F238E27FC236}">
                    <a16:creationId xmlns:a16="http://schemas.microsoft.com/office/drawing/2014/main" id="{7FCE7B0B-EC8E-4323-8F00-82BB0D55A173}"/>
                  </a:ext>
                </a:extLst>
              </p:cNvPr>
              <p:cNvSpPr/>
              <p:nvPr/>
            </p:nvSpPr>
            <p:spPr>
              <a:xfrm>
                <a:off x="1671854" y="8696325"/>
                <a:ext cx="1421333" cy="5191432"/>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37" name="矩形: 圆角 36">
                <a:extLst>
                  <a:ext uri="{FF2B5EF4-FFF2-40B4-BE49-F238E27FC236}">
                    <a16:creationId xmlns:a16="http://schemas.microsoft.com/office/drawing/2014/main" id="{47148E67-EFCD-4BC7-8844-838C1FE074D4}"/>
                  </a:ext>
                </a:extLst>
              </p:cNvPr>
              <p:cNvSpPr/>
              <p:nvPr/>
            </p:nvSpPr>
            <p:spPr>
              <a:xfrm>
                <a:off x="1914508" y="8920164"/>
                <a:ext cx="936026" cy="474375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38" name="矩形: 圆角 37">
                <a:extLst>
                  <a:ext uri="{FF2B5EF4-FFF2-40B4-BE49-F238E27FC236}">
                    <a16:creationId xmlns:a16="http://schemas.microsoft.com/office/drawing/2014/main" id="{62C7167B-5736-40BF-9A99-8FFF4E2CCF79}"/>
                  </a:ext>
                </a:extLst>
              </p:cNvPr>
              <p:cNvSpPr/>
              <p:nvPr/>
            </p:nvSpPr>
            <p:spPr>
              <a:xfrm>
                <a:off x="2157162" y="9144000"/>
                <a:ext cx="450718" cy="42960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40" name="星形: 四角 39">
              <a:extLst>
                <a:ext uri="{FF2B5EF4-FFF2-40B4-BE49-F238E27FC236}">
                  <a16:creationId xmlns:a16="http://schemas.microsoft.com/office/drawing/2014/main" id="{F33C83A0-6092-4AFE-8737-BCE99A4DD576}"/>
                </a:ext>
              </a:extLst>
            </p:cNvPr>
            <p:cNvSpPr/>
            <p:nvPr userDrawn="1"/>
          </p:nvSpPr>
          <p:spPr>
            <a:xfrm>
              <a:off x="1091381" y="3814020"/>
              <a:ext cx="294967" cy="294967"/>
            </a:xfrm>
            <a:prstGeom prst="star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1" name="星形: 四角 40">
              <a:extLst>
                <a:ext uri="{FF2B5EF4-FFF2-40B4-BE49-F238E27FC236}">
                  <a16:creationId xmlns:a16="http://schemas.microsoft.com/office/drawing/2014/main" id="{12EF94F8-5306-4DAD-A2E8-8F195390BD94}"/>
                </a:ext>
              </a:extLst>
            </p:cNvPr>
            <p:cNvSpPr/>
            <p:nvPr userDrawn="1"/>
          </p:nvSpPr>
          <p:spPr>
            <a:xfrm>
              <a:off x="10718135" y="1392277"/>
              <a:ext cx="294967" cy="294967"/>
            </a:xfrm>
            <a:prstGeom prst="star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37449508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14_a01">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6FE0C5D-1F32-4316-AFBE-C3652C8E1B75}"/>
              </a:ext>
            </a:extLst>
          </p:cNvPr>
          <p:cNvGrpSpPr/>
          <p:nvPr userDrawn="1"/>
        </p:nvGrpSpPr>
        <p:grpSpPr>
          <a:xfrm>
            <a:off x="-1271759" y="-933235"/>
            <a:ext cx="14821673" cy="7791235"/>
            <a:chOff x="-1271759" y="-933235"/>
            <a:chExt cx="14821673" cy="7791235"/>
          </a:xfrm>
        </p:grpSpPr>
        <p:grpSp>
          <p:nvGrpSpPr>
            <p:cNvPr id="25" name="组合 24">
              <a:extLst>
                <a:ext uri="{FF2B5EF4-FFF2-40B4-BE49-F238E27FC236}">
                  <a16:creationId xmlns:a16="http://schemas.microsoft.com/office/drawing/2014/main" id="{0DBEFB35-4BDC-4101-AFE4-3EAD47581F96}"/>
                </a:ext>
              </a:extLst>
            </p:cNvPr>
            <p:cNvGrpSpPr/>
            <p:nvPr userDrawn="1"/>
          </p:nvGrpSpPr>
          <p:grpSpPr>
            <a:xfrm>
              <a:off x="10834086" y="4142172"/>
              <a:ext cx="2715828" cy="2715828"/>
              <a:chOff x="10026779" y="-1014266"/>
              <a:chExt cx="2715828" cy="2715828"/>
            </a:xfrm>
          </p:grpSpPr>
          <p:sp>
            <p:nvSpPr>
              <p:cNvPr id="26" name="椭圆 25">
                <a:extLst>
                  <a:ext uri="{FF2B5EF4-FFF2-40B4-BE49-F238E27FC236}">
                    <a16:creationId xmlns:a16="http://schemas.microsoft.com/office/drawing/2014/main" id="{D2D8D22C-4D28-41DA-9F30-4A98A2CD041F}"/>
                  </a:ext>
                </a:extLst>
              </p:cNvPr>
              <p:cNvSpPr/>
              <p:nvPr/>
            </p:nvSpPr>
            <p:spPr>
              <a:xfrm>
                <a:off x="10321746" y="-719299"/>
                <a:ext cx="2125894" cy="21258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27" name="组合 26">
                <a:extLst>
                  <a:ext uri="{FF2B5EF4-FFF2-40B4-BE49-F238E27FC236}">
                    <a16:creationId xmlns:a16="http://schemas.microsoft.com/office/drawing/2014/main" id="{C2BF822F-7FB4-4EF5-952D-B9044E0DD90D}"/>
                  </a:ext>
                </a:extLst>
              </p:cNvPr>
              <p:cNvGrpSpPr/>
              <p:nvPr/>
            </p:nvGrpSpPr>
            <p:grpSpPr>
              <a:xfrm>
                <a:off x="10026779" y="-1014266"/>
                <a:ext cx="2715828" cy="2715828"/>
                <a:chOff x="10026779" y="-1014266"/>
                <a:chExt cx="2715828" cy="2715828"/>
              </a:xfrm>
            </p:grpSpPr>
            <p:sp>
              <p:nvSpPr>
                <p:cNvPr id="28" name="椭圆 27">
                  <a:extLst>
                    <a:ext uri="{FF2B5EF4-FFF2-40B4-BE49-F238E27FC236}">
                      <a16:creationId xmlns:a16="http://schemas.microsoft.com/office/drawing/2014/main" id="{36F63FA7-0637-44CB-8FE0-DD21F290B1A1}"/>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椭圆 28">
                  <a:extLst>
                    <a:ext uri="{FF2B5EF4-FFF2-40B4-BE49-F238E27FC236}">
                      <a16:creationId xmlns:a16="http://schemas.microsoft.com/office/drawing/2014/main" id="{7A2BB361-185E-43AE-975D-9F4318BA125C}"/>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
          <p:nvSpPr>
            <p:cNvPr id="30" name="椭圆 29">
              <a:extLst>
                <a:ext uri="{FF2B5EF4-FFF2-40B4-BE49-F238E27FC236}">
                  <a16:creationId xmlns:a16="http://schemas.microsoft.com/office/drawing/2014/main" id="{B7A765F8-6B44-497D-A1F5-3A947DDDFD5B}"/>
                </a:ext>
              </a:extLst>
            </p:cNvPr>
            <p:cNvSpPr/>
            <p:nvPr userDrawn="1"/>
          </p:nvSpPr>
          <p:spPr>
            <a:xfrm>
              <a:off x="-589935" y="4630994"/>
              <a:ext cx="1386348" cy="13863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1" name="图片 30">
              <a:extLst>
                <a:ext uri="{FF2B5EF4-FFF2-40B4-BE49-F238E27FC236}">
                  <a16:creationId xmlns:a16="http://schemas.microsoft.com/office/drawing/2014/main" id="{580E4086-624D-4087-B0B9-49D820E53634}"/>
                </a:ext>
              </a:extLst>
            </p:cNvPr>
            <p:cNvPicPr>
              <a:picLocks noChangeAspect="1"/>
            </p:cNvPicPr>
            <p:nvPr userDrawn="1"/>
          </p:nvPicPr>
          <p:blipFill>
            <a:blip r:embed="rId2">
              <a:biLevel thresh="75000"/>
            </a:blip>
            <a:stretch>
              <a:fillRect/>
            </a:stretch>
          </p:blipFill>
          <p:spPr>
            <a:xfrm>
              <a:off x="-653516" y="3085521"/>
              <a:ext cx="2715828" cy="2715828"/>
            </a:xfrm>
            <a:prstGeom prst="rect">
              <a:avLst/>
            </a:prstGeom>
          </p:spPr>
        </p:pic>
        <p:sp>
          <p:nvSpPr>
            <p:cNvPr id="32" name="任意多边形: 形状 31">
              <a:extLst>
                <a:ext uri="{FF2B5EF4-FFF2-40B4-BE49-F238E27FC236}">
                  <a16:creationId xmlns:a16="http://schemas.microsoft.com/office/drawing/2014/main" id="{978CD3E4-2436-4F19-A191-70C37DA67E5E}"/>
                </a:ext>
              </a:extLst>
            </p:cNvPr>
            <p:cNvSpPr/>
            <p:nvPr userDrawn="1"/>
          </p:nvSpPr>
          <p:spPr>
            <a:xfrm>
              <a:off x="-1271759" y="-933235"/>
              <a:ext cx="4162027" cy="2758675"/>
            </a:xfrm>
            <a:custGeom>
              <a:avLst/>
              <a:gdLst>
                <a:gd name="connsiteX0" fmla="*/ 1360249 w 4162027"/>
                <a:gd name="connsiteY0" fmla="*/ 2437570 h 2758675"/>
                <a:gd name="connsiteX1" fmla="*/ 1950185 w 4162027"/>
                <a:gd name="connsiteY1" fmla="*/ 2496564 h 2758675"/>
                <a:gd name="connsiteX2" fmla="*/ 2776094 w 4162027"/>
                <a:gd name="connsiteY2" fmla="*/ 1936125 h 2758675"/>
                <a:gd name="connsiteX3" fmla="*/ 3248043 w 4162027"/>
                <a:gd name="connsiteY3" fmla="*/ 1965622 h 2758675"/>
                <a:gd name="connsiteX4" fmla="*/ 3749488 w 4162027"/>
                <a:gd name="connsiteY4" fmla="*/ 1847635 h 2758675"/>
                <a:gd name="connsiteX5" fmla="*/ 3867475 w 4162027"/>
                <a:gd name="connsiteY5" fmla="*/ 1375687 h 2758675"/>
                <a:gd name="connsiteX6" fmla="*/ 4103449 w 4162027"/>
                <a:gd name="connsiteY6" fmla="*/ 874241 h 2758675"/>
                <a:gd name="connsiteX7" fmla="*/ 2658107 w 4162027"/>
                <a:gd name="connsiteY7" fmla="*/ 402293 h 2758675"/>
                <a:gd name="connsiteX8" fmla="*/ 1419243 w 4162027"/>
                <a:gd name="connsiteY8" fmla="*/ 166319 h 2758675"/>
                <a:gd name="connsiteX9" fmla="*/ 593333 w 4162027"/>
                <a:gd name="connsiteY9" fmla="*/ 107325 h 2758675"/>
                <a:gd name="connsiteX10" fmla="*/ 3398 w 4162027"/>
                <a:gd name="connsiteY10" fmla="*/ 1670654 h 2758675"/>
                <a:gd name="connsiteX11" fmla="*/ 858804 w 4162027"/>
                <a:gd name="connsiteY11" fmla="*/ 2673545 h 2758675"/>
                <a:gd name="connsiteX12" fmla="*/ 1065282 w 4162027"/>
                <a:gd name="connsiteY12" fmla="*/ 2673545 h 2758675"/>
                <a:gd name="connsiteX13" fmla="*/ 1360249 w 4162027"/>
                <a:gd name="connsiteY13" fmla="*/ 2437570 h 275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62027" h="2758675">
                  <a:moveTo>
                    <a:pt x="1360249" y="2437570"/>
                  </a:moveTo>
                  <a:cubicBezTo>
                    <a:pt x="1507733" y="2408073"/>
                    <a:pt x="1714211" y="2580138"/>
                    <a:pt x="1950185" y="2496564"/>
                  </a:cubicBezTo>
                  <a:cubicBezTo>
                    <a:pt x="2186159" y="2412990"/>
                    <a:pt x="2559784" y="2024615"/>
                    <a:pt x="2776094" y="1936125"/>
                  </a:cubicBezTo>
                  <a:cubicBezTo>
                    <a:pt x="2992404" y="1847635"/>
                    <a:pt x="3085811" y="1980370"/>
                    <a:pt x="3248043" y="1965622"/>
                  </a:cubicBezTo>
                  <a:cubicBezTo>
                    <a:pt x="3410275" y="1950874"/>
                    <a:pt x="3646249" y="1945957"/>
                    <a:pt x="3749488" y="1847635"/>
                  </a:cubicBezTo>
                  <a:cubicBezTo>
                    <a:pt x="3852727" y="1749313"/>
                    <a:pt x="3808482" y="1537919"/>
                    <a:pt x="3867475" y="1375687"/>
                  </a:cubicBezTo>
                  <a:cubicBezTo>
                    <a:pt x="3926469" y="1213455"/>
                    <a:pt x="4305010" y="1036473"/>
                    <a:pt x="4103449" y="874241"/>
                  </a:cubicBezTo>
                  <a:cubicBezTo>
                    <a:pt x="3901888" y="712009"/>
                    <a:pt x="3105475" y="520280"/>
                    <a:pt x="2658107" y="402293"/>
                  </a:cubicBezTo>
                  <a:cubicBezTo>
                    <a:pt x="2210739" y="284306"/>
                    <a:pt x="1763372" y="215480"/>
                    <a:pt x="1419243" y="166319"/>
                  </a:cubicBezTo>
                  <a:cubicBezTo>
                    <a:pt x="1075114" y="117158"/>
                    <a:pt x="829307" y="-143397"/>
                    <a:pt x="593333" y="107325"/>
                  </a:cubicBezTo>
                  <a:cubicBezTo>
                    <a:pt x="357359" y="358047"/>
                    <a:pt x="-40847" y="1242951"/>
                    <a:pt x="3398" y="1670654"/>
                  </a:cubicBezTo>
                  <a:cubicBezTo>
                    <a:pt x="47643" y="2098357"/>
                    <a:pt x="681823" y="2506397"/>
                    <a:pt x="858804" y="2673545"/>
                  </a:cubicBezTo>
                  <a:cubicBezTo>
                    <a:pt x="1035785" y="2840693"/>
                    <a:pt x="976792" y="2717790"/>
                    <a:pt x="1065282" y="2673545"/>
                  </a:cubicBezTo>
                  <a:cubicBezTo>
                    <a:pt x="1153772" y="2629300"/>
                    <a:pt x="1212765" y="2467067"/>
                    <a:pt x="1360249" y="243757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3" name="组合 32">
              <a:extLst>
                <a:ext uri="{FF2B5EF4-FFF2-40B4-BE49-F238E27FC236}">
                  <a16:creationId xmlns:a16="http://schemas.microsoft.com/office/drawing/2014/main" id="{DF93A894-AEAE-4011-9B72-CEE111B5DFAF}"/>
                </a:ext>
              </a:extLst>
            </p:cNvPr>
            <p:cNvGrpSpPr/>
            <p:nvPr userDrawn="1"/>
          </p:nvGrpSpPr>
          <p:grpSpPr>
            <a:xfrm>
              <a:off x="10733601" y="-466659"/>
              <a:ext cx="2715828" cy="2715828"/>
              <a:chOff x="10026779" y="-1014266"/>
              <a:chExt cx="2715828" cy="2715828"/>
            </a:xfrm>
          </p:grpSpPr>
          <p:grpSp>
            <p:nvGrpSpPr>
              <p:cNvPr id="34" name="组合 33">
                <a:extLst>
                  <a:ext uri="{FF2B5EF4-FFF2-40B4-BE49-F238E27FC236}">
                    <a16:creationId xmlns:a16="http://schemas.microsoft.com/office/drawing/2014/main" id="{20904F54-2D4B-44D3-B635-2A8ED2219508}"/>
                  </a:ext>
                </a:extLst>
              </p:cNvPr>
              <p:cNvGrpSpPr/>
              <p:nvPr/>
            </p:nvGrpSpPr>
            <p:grpSpPr>
              <a:xfrm>
                <a:off x="10321746" y="-719299"/>
                <a:ext cx="2125894" cy="2125894"/>
                <a:chOff x="10471355" y="-569690"/>
                <a:chExt cx="1826675" cy="1826675"/>
              </a:xfrm>
            </p:grpSpPr>
            <p:sp>
              <p:nvSpPr>
                <p:cNvPr id="38" name="椭圆 37">
                  <a:extLst>
                    <a:ext uri="{FF2B5EF4-FFF2-40B4-BE49-F238E27FC236}">
                      <a16:creationId xmlns:a16="http://schemas.microsoft.com/office/drawing/2014/main" id="{FF344327-A8AB-466D-B07A-2496CB0C2E6F}"/>
                    </a:ext>
                  </a:extLst>
                </p:cNvPr>
                <p:cNvSpPr/>
                <p:nvPr/>
              </p:nvSpPr>
              <p:spPr>
                <a:xfrm>
                  <a:off x="10471355" y="-569690"/>
                  <a:ext cx="1826675" cy="18266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9" name="椭圆 38">
                  <a:extLst>
                    <a:ext uri="{FF2B5EF4-FFF2-40B4-BE49-F238E27FC236}">
                      <a16:creationId xmlns:a16="http://schemas.microsoft.com/office/drawing/2014/main" id="{8D6896EC-0CE2-4D5A-B4E9-FCFF7FAEF75D}"/>
                    </a:ext>
                  </a:extLst>
                </p:cNvPr>
                <p:cNvSpPr/>
                <p:nvPr/>
              </p:nvSpPr>
              <p:spPr>
                <a:xfrm>
                  <a:off x="10805071" y="-235973"/>
                  <a:ext cx="1159244" cy="11592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35" name="组合 34">
                <a:extLst>
                  <a:ext uri="{FF2B5EF4-FFF2-40B4-BE49-F238E27FC236}">
                    <a16:creationId xmlns:a16="http://schemas.microsoft.com/office/drawing/2014/main" id="{DB13FD80-9244-4AFD-87C0-6C7B8BC7C23F}"/>
                  </a:ext>
                </a:extLst>
              </p:cNvPr>
              <p:cNvGrpSpPr/>
              <p:nvPr/>
            </p:nvGrpSpPr>
            <p:grpSpPr>
              <a:xfrm>
                <a:off x="10026779" y="-1014266"/>
                <a:ext cx="2715828" cy="2715828"/>
                <a:chOff x="10026779" y="-1014266"/>
                <a:chExt cx="2715828" cy="2715828"/>
              </a:xfrm>
            </p:grpSpPr>
            <p:sp>
              <p:nvSpPr>
                <p:cNvPr id="36" name="椭圆 35">
                  <a:extLst>
                    <a:ext uri="{FF2B5EF4-FFF2-40B4-BE49-F238E27FC236}">
                      <a16:creationId xmlns:a16="http://schemas.microsoft.com/office/drawing/2014/main" id="{1F40FBA3-3B59-47A3-B22B-7E612F0BD069}"/>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7" name="椭圆 36">
                  <a:extLst>
                    <a:ext uri="{FF2B5EF4-FFF2-40B4-BE49-F238E27FC236}">
                      <a16:creationId xmlns:a16="http://schemas.microsoft.com/office/drawing/2014/main" id="{0E9883A4-6EFE-4C33-A469-7312B7C83FF7}"/>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40" name="组合 39">
              <a:extLst>
                <a:ext uri="{FF2B5EF4-FFF2-40B4-BE49-F238E27FC236}">
                  <a16:creationId xmlns:a16="http://schemas.microsoft.com/office/drawing/2014/main" id="{83092E50-D4AA-4749-9912-3BDAE2A9B273}"/>
                </a:ext>
              </a:extLst>
            </p:cNvPr>
            <p:cNvGrpSpPr/>
            <p:nvPr userDrawn="1"/>
          </p:nvGrpSpPr>
          <p:grpSpPr>
            <a:xfrm>
              <a:off x="4675342" y="-588864"/>
              <a:ext cx="1289469" cy="1781362"/>
              <a:chOff x="31559" y="-497740"/>
              <a:chExt cx="1289469" cy="1781362"/>
            </a:xfrm>
          </p:grpSpPr>
          <p:pic>
            <p:nvPicPr>
              <p:cNvPr id="41" name="图片 40">
                <a:extLst>
                  <a:ext uri="{FF2B5EF4-FFF2-40B4-BE49-F238E27FC236}">
                    <a16:creationId xmlns:a16="http://schemas.microsoft.com/office/drawing/2014/main" id="{C01520CD-FA6D-41F5-80CC-F0BE932FE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93043">
                <a:off x="156071" y="118665"/>
                <a:ext cx="1040445" cy="1289469"/>
              </a:xfrm>
              <a:prstGeom prst="rect">
                <a:avLst/>
              </a:prstGeom>
            </p:spPr>
          </p:pic>
          <p:sp>
            <p:nvSpPr>
              <p:cNvPr id="42" name="任意多边形: 形状 41">
                <a:extLst>
                  <a:ext uri="{FF2B5EF4-FFF2-40B4-BE49-F238E27FC236}">
                    <a16:creationId xmlns:a16="http://schemas.microsoft.com/office/drawing/2014/main" id="{2FC52DC8-5373-41AE-8654-D307695AE28A}"/>
                  </a:ext>
                </a:extLst>
              </p:cNvPr>
              <p:cNvSpPr/>
              <p:nvPr/>
            </p:nvSpPr>
            <p:spPr>
              <a:xfrm>
                <a:off x="221954" y="-497740"/>
                <a:ext cx="282281" cy="1056256"/>
              </a:xfrm>
              <a:custGeom>
                <a:avLst/>
                <a:gdLst>
                  <a:gd name="connsiteX0" fmla="*/ 120946 w 282281"/>
                  <a:gd name="connsiteY0" fmla="*/ 2440 h 1056256"/>
                  <a:gd name="connsiteX1" fmla="*/ 19346 w 282281"/>
                  <a:gd name="connsiteY1" fmla="*/ 177065 h 1056256"/>
                  <a:gd name="connsiteX2" fmla="*/ 6646 w 282281"/>
                  <a:gd name="connsiteY2" fmla="*/ 367565 h 1056256"/>
                  <a:gd name="connsiteX3" fmla="*/ 25696 w 282281"/>
                  <a:gd name="connsiteY3" fmla="*/ 621565 h 1056256"/>
                  <a:gd name="connsiteX4" fmla="*/ 270171 w 282281"/>
                  <a:gd name="connsiteY4" fmla="*/ 1040665 h 1056256"/>
                  <a:gd name="connsiteX5" fmla="*/ 225721 w 282281"/>
                  <a:gd name="connsiteY5" fmla="*/ 935890 h 1056256"/>
                  <a:gd name="connsiteX6" fmla="*/ 57446 w 282281"/>
                  <a:gd name="connsiteY6" fmla="*/ 643790 h 1056256"/>
                  <a:gd name="connsiteX7" fmla="*/ 35221 w 282281"/>
                  <a:gd name="connsiteY7" fmla="*/ 421540 h 1056256"/>
                  <a:gd name="connsiteX8" fmla="*/ 98721 w 282281"/>
                  <a:gd name="connsiteY8" fmla="*/ 97690 h 1056256"/>
                  <a:gd name="connsiteX9" fmla="*/ 120946 w 282281"/>
                  <a:gd name="connsiteY9" fmla="*/ 2440 h 105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281" h="1056256">
                    <a:moveTo>
                      <a:pt x="120946" y="2440"/>
                    </a:moveTo>
                    <a:cubicBezTo>
                      <a:pt x="107717" y="15669"/>
                      <a:pt x="38396" y="116211"/>
                      <a:pt x="19346" y="177065"/>
                    </a:cubicBezTo>
                    <a:cubicBezTo>
                      <a:pt x="296" y="237919"/>
                      <a:pt x="5588" y="293482"/>
                      <a:pt x="6646" y="367565"/>
                    </a:cubicBezTo>
                    <a:cubicBezTo>
                      <a:pt x="7704" y="441648"/>
                      <a:pt x="-18225" y="509382"/>
                      <a:pt x="25696" y="621565"/>
                    </a:cubicBezTo>
                    <a:cubicBezTo>
                      <a:pt x="69617" y="733748"/>
                      <a:pt x="236833" y="988277"/>
                      <a:pt x="270171" y="1040665"/>
                    </a:cubicBezTo>
                    <a:cubicBezTo>
                      <a:pt x="303509" y="1093053"/>
                      <a:pt x="261175" y="1002036"/>
                      <a:pt x="225721" y="935890"/>
                    </a:cubicBezTo>
                    <a:cubicBezTo>
                      <a:pt x="190267" y="869744"/>
                      <a:pt x="89196" y="729515"/>
                      <a:pt x="57446" y="643790"/>
                    </a:cubicBezTo>
                    <a:cubicBezTo>
                      <a:pt x="25696" y="558065"/>
                      <a:pt x="28342" y="512557"/>
                      <a:pt x="35221" y="421540"/>
                    </a:cubicBezTo>
                    <a:cubicBezTo>
                      <a:pt x="42100" y="330523"/>
                      <a:pt x="83904" y="164365"/>
                      <a:pt x="98721" y="97690"/>
                    </a:cubicBezTo>
                    <a:cubicBezTo>
                      <a:pt x="113538" y="31015"/>
                      <a:pt x="134175" y="-10789"/>
                      <a:pt x="120946" y="2440"/>
                    </a:cubicBezTo>
                    <a:close/>
                  </a:path>
                </a:pathLst>
              </a:custGeom>
              <a:solidFill>
                <a:srgbClr val="E149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43" name="图片 42">
              <a:extLst>
                <a:ext uri="{FF2B5EF4-FFF2-40B4-BE49-F238E27FC236}">
                  <a16:creationId xmlns:a16="http://schemas.microsoft.com/office/drawing/2014/main" id="{E7B7DE85-F55A-430E-A5F8-CEA7E5899307}"/>
                </a:ext>
              </a:extLst>
            </p:cNvPr>
            <p:cNvPicPr>
              <a:picLocks noChangeAspect="1"/>
            </p:cNvPicPr>
            <p:nvPr userDrawn="1"/>
          </p:nvPicPr>
          <p:blipFill>
            <a:blip r:embed="rId4">
              <a:biLevel thresh="75000"/>
            </a:blip>
            <a:stretch>
              <a:fillRect/>
            </a:stretch>
          </p:blipFill>
          <p:spPr>
            <a:xfrm flipH="1">
              <a:off x="9564961" y="3813220"/>
              <a:ext cx="2200847" cy="2194750"/>
            </a:xfrm>
            <a:prstGeom prst="rect">
              <a:avLst/>
            </a:prstGeom>
          </p:spPr>
        </p:pic>
      </p:grpSp>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椭圆 12">
            <a:extLst>
              <a:ext uri="{FF2B5EF4-FFF2-40B4-BE49-F238E27FC236}">
                <a16:creationId xmlns:a16="http://schemas.microsoft.com/office/drawing/2014/main" id="{C9BDB844-2886-4323-A96E-08A02F83A198}"/>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4" name="组合 13">
            <a:extLst>
              <a:ext uri="{FF2B5EF4-FFF2-40B4-BE49-F238E27FC236}">
                <a16:creationId xmlns:a16="http://schemas.microsoft.com/office/drawing/2014/main" id="{921A8166-3D5D-46FD-88A8-0484ADD3CDC7}"/>
              </a:ext>
            </a:extLst>
          </p:cNvPr>
          <p:cNvGrpSpPr/>
          <p:nvPr userDrawn="1"/>
        </p:nvGrpSpPr>
        <p:grpSpPr>
          <a:xfrm>
            <a:off x="1052018" y="5597804"/>
            <a:ext cx="9782088" cy="503640"/>
            <a:chOff x="1052018" y="5635904"/>
            <a:chExt cx="9782088" cy="503640"/>
          </a:xfrm>
        </p:grpSpPr>
        <p:sp>
          <p:nvSpPr>
            <p:cNvPr id="15" name="矩形: 圆角 14">
              <a:extLst>
                <a:ext uri="{FF2B5EF4-FFF2-40B4-BE49-F238E27FC236}">
                  <a16:creationId xmlns:a16="http://schemas.microsoft.com/office/drawing/2014/main" id="{A8F0A286-5D1E-4A69-905A-572E1EC54C4B}"/>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6" name="矩形: 圆角 15">
              <a:extLst>
                <a:ext uri="{FF2B5EF4-FFF2-40B4-BE49-F238E27FC236}">
                  <a16:creationId xmlns:a16="http://schemas.microsoft.com/office/drawing/2014/main" id="{B61DAC5A-DF1E-40D7-83E6-8D0450F2F31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7" name="矩形: 圆角 16">
              <a:extLst>
                <a:ext uri="{FF2B5EF4-FFF2-40B4-BE49-F238E27FC236}">
                  <a16:creationId xmlns:a16="http://schemas.microsoft.com/office/drawing/2014/main" id="{C80317DF-8F9B-4612-BBBA-C426BF76E0AD}"/>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8" name="矩形: 圆角 17">
              <a:extLst>
                <a:ext uri="{FF2B5EF4-FFF2-40B4-BE49-F238E27FC236}">
                  <a16:creationId xmlns:a16="http://schemas.microsoft.com/office/drawing/2014/main" id="{A560B7CC-B88A-42EE-A7EF-F17C6E16E46A}"/>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9" name="矩形: 圆角 18">
              <a:extLst>
                <a:ext uri="{FF2B5EF4-FFF2-40B4-BE49-F238E27FC236}">
                  <a16:creationId xmlns:a16="http://schemas.microsoft.com/office/drawing/2014/main" id="{068DCBB4-E255-4EDA-9E43-5C3C045E1968}"/>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0" name="矩形 19">
              <a:extLst>
                <a:ext uri="{FF2B5EF4-FFF2-40B4-BE49-F238E27FC236}">
                  <a16:creationId xmlns:a16="http://schemas.microsoft.com/office/drawing/2014/main" id="{0EE4DF7F-B3E1-42BC-8E56-6A48C0ED1A22}"/>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1" name="矩形 20">
              <a:extLst>
                <a:ext uri="{FF2B5EF4-FFF2-40B4-BE49-F238E27FC236}">
                  <a16:creationId xmlns:a16="http://schemas.microsoft.com/office/drawing/2014/main" id="{C9C5B2E4-70AA-4E6E-B8D7-C1F5469768CA}"/>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2" name="矩形 21">
              <a:extLst>
                <a:ext uri="{FF2B5EF4-FFF2-40B4-BE49-F238E27FC236}">
                  <a16:creationId xmlns:a16="http://schemas.microsoft.com/office/drawing/2014/main" id="{50FD638A-1D97-4E63-B6E0-3AD889735150}"/>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3" name="矩形 22">
              <a:extLst>
                <a:ext uri="{FF2B5EF4-FFF2-40B4-BE49-F238E27FC236}">
                  <a16:creationId xmlns:a16="http://schemas.microsoft.com/office/drawing/2014/main" id="{83B24511-A5AC-4757-82C4-0A9000C014DC}"/>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4" name="矩形 23">
              <a:extLst>
                <a:ext uri="{FF2B5EF4-FFF2-40B4-BE49-F238E27FC236}">
                  <a16:creationId xmlns:a16="http://schemas.microsoft.com/office/drawing/2014/main" id="{11870A92-2A82-4F44-BC02-E7D48668A0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spTree>
    <p:extLst>
      <p:ext uri="{BB962C8B-B14F-4D97-AF65-F5344CB8AC3E}">
        <p14:creationId xmlns:p14="http://schemas.microsoft.com/office/powerpoint/2010/main" val="33391183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15_a01">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72CE13E-D194-4EF4-BC0B-CF2F5133AE27}"/>
              </a:ext>
            </a:extLst>
          </p:cNvPr>
          <p:cNvGrpSpPr/>
          <p:nvPr userDrawn="1"/>
        </p:nvGrpSpPr>
        <p:grpSpPr>
          <a:xfrm>
            <a:off x="-1704744" y="-1943829"/>
            <a:ext cx="15000351" cy="7859025"/>
            <a:chOff x="-1704744" y="-1943829"/>
            <a:chExt cx="15000351" cy="7859025"/>
          </a:xfrm>
        </p:grpSpPr>
        <p:grpSp>
          <p:nvGrpSpPr>
            <p:cNvPr id="25" name="组合 24">
              <a:extLst>
                <a:ext uri="{FF2B5EF4-FFF2-40B4-BE49-F238E27FC236}">
                  <a16:creationId xmlns:a16="http://schemas.microsoft.com/office/drawing/2014/main" id="{1BF46AD6-F698-4B73-A839-4BA5EAD339B0}"/>
                </a:ext>
              </a:extLst>
            </p:cNvPr>
            <p:cNvGrpSpPr/>
            <p:nvPr userDrawn="1"/>
          </p:nvGrpSpPr>
          <p:grpSpPr>
            <a:xfrm>
              <a:off x="191752" y="-1943829"/>
              <a:ext cx="1694724" cy="4312557"/>
              <a:chOff x="1186546" y="8248650"/>
              <a:chExt cx="2391949" cy="6086782"/>
            </a:xfrm>
          </p:grpSpPr>
          <p:sp>
            <p:nvSpPr>
              <p:cNvPr id="26" name="矩形: 圆角 25">
                <a:extLst>
                  <a:ext uri="{FF2B5EF4-FFF2-40B4-BE49-F238E27FC236}">
                    <a16:creationId xmlns:a16="http://schemas.microsoft.com/office/drawing/2014/main" id="{68FD6110-F129-4F6E-B8EA-E8F14D8252FA}"/>
                  </a:ext>
                </a:extLst>
              </p:cNvPr>
              <p:cNvSpPr/>
              <p:nvPr/>
            </p:nvSpPr>
            <p:spPr>
              <a:xfrm>
                <a:off x="1186546" y="8248650"/>
                <a:ext cx="2391949" cy="6086782"/>
              </a:xfrm>
              <a:prstGeom prst="roundRect">
                <a:avLst>
                  <a:gd name="adj" fmla="val 5000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矩形: 圆角 26">
                <a:extLst>
                  <a:ext uri="{FF2B5EF4-FFF2-40B4-BE49-F238E27FC236}">
                    <a16:creationId xmlns:a16="http://schemas.microsoft.com/office/drawing/2014/main" id="{43DA2183-179D-486E-B9B1-9AF0A25EE538}"/>
                  </a:ext>
                </a:extLst>
              </p:cNvPr>
              <p:cNvSpPr/>
              <p:nvPr/>
            </p:nvSpPr>
            <p:spPr>
              <a:xfrm>
                <a:off x="1429200" y="8472489"/>
                <a:ext cx="1906641" cy="5639107"/>
              </a:xfrm>
              <a:prstGeom prst="roundRect">
                <a:avLst>
                  <a:gd name="adj" fmla="val 50000"/>
                </a:avLst>
              </a:prstGeom>
              <a:no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28" name="矩形: 圆角 27">
                <a:extLst>
                  <a:ext uri="{FF2B5EF4-FFF2-40B4-BE49-F238E27FC236}">
                    <a16:creationId xmlns:a16="http://schemas.microsoft.com/office/drawing/2014/main" id="{EC97F0FD-3D8C-4664-BA3F-307B162D323E}"/>
                  </a:ext>
                </a:extLst>
              </p:cNvPr>
              <p:cNvSpPr/>
              <p:nvPr/>
            </p:nvSpPr>
            <p:spPr>
              <a:xfrm>
                <a:off x="1671854" y="8696325"/>
                <a:ext cx="1421333" cy="5191432"/>
              </a:xfrm>
              <a:prstGeom prst="roundRect">
                <a:avLst>
                  <a:gd name="adj" fmla="val 50000"/>
                </a:avLst>
              </a:prstGeom>
              <a:no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29" name="矩形: 圆角 28">
                <a:extLst>
                  <a:ext uri="{FF2B5EF4-FFF2-40B4-BE49-F238E27FC236}">
                    <a16:creationId xmlns:a16="http://schemas.microsoft.com/office/drawing/2014/main" id="{8D2EDDB9-9A3B-4282-9EA8-146DCEFC1210}"/>
                  </a:ext>
                </a:extLst>
              </p:cNvPr>
              <p:cNvSpPr/>
              <p:nvPr/>
            </p:nvSpPr>
            <p:spPr>
              <a:xfrm>
                <a:off x="1914508" y="8920164"/>
                <a:ext cx="936026" cy="4743757"/>
              </a:xfrm>
              <a:prstGeom prst="roundRect">
                <a:avLst>
                  <a:gd name="adj" fmla="val 50000"/>
                </a:avLst>
              </a:prstGeom>
              <a:no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30" name="矩形: 圆角 29">
                <a:extLst>
                  <a:ext uri="{FF2B5EF4-FFF2-40B4-BE49-F238E27FC236}">
                    <a16:creationId xmlns:a16="http://schemas.microsoft.com/office/drawing/2014/main" id="{F44CF459-CE4B-4E23-8755-F5BAE8C30462}"/>
                  </a:ext>
                </a:extLst>
              </p:cNvPr>
              <p:cNvSpPr/>
              <p:nvPr/>
            </p:nvSpPr>
            <p:spPr>
              <a:xfrm>
                <a:off x="2157162" y="9144000"/>
                <a:ext cx="450718" cy="4296082"/>
              </a:xfrm>
              <a:prstGeom prst="roundRect">
                <a:avLst>
                  <a:gd name="adj" fmla="val 5000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31" name="椭圆 30">
              <a:extLst>
                <a:ext uri="{FF2B5EF4-FFF2-40B4-BE49-F238E27FC236}">
                  <a16:creationId xmlns:a16="http://schemas.microsoft.com/office/drawing/2014/main" id="{87DA969C-5A8D-4FF1-A41B-27B07F110902}"/>
                </a:ext>
              </a:extLst>
            </p:cNvPr>
            <p:cNvSpPr/>
            <p:nvPr userDrawn="1"/>
          </p:nvSpPr>
          <p:spPr>
            <a:xfrm>
              <a:off x="1919715" y="-738793"/>
              <a:ext cx="1477585" cy="14775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任意多边形: 形状 31">
              <a:extLst>
                <a:ext uri="{FF2B5EF4-FFF2-40B4-BE49-F238E27FC236}">
                  <a16:creationId xmlns:a16="http://schemas.microsoft.com/office/drawing/2014/main" id="{61004A2B-4F02-45B2-8042-B98ECB9653B5}"/>
                </a:ext>
              </a:extLst>
            </p:cNvPr>
            <p:cNvSpPr/>
            <p:nvPr userDrawn="1"/>
          </p:nvSpPr>
          <p:spPr>
            <a:xfrm>
              <a:off x="9583344" y="-1736913"/>
              <a:ext cx="3712263" cy="4579036"/>
            </a:xfrm>
            <a:custGeom>
              <a:avLst/>
              <a:gdLst>
                <a:gd name="connsiteX0" fmla="*/ 327572 w 3712263"/>
                <a:gd name="connsiteY0" fmla="*/ 1530436 h 4579036"/>
                <a:gd name="connsiteX1" fmla="*/ 593043 w 3712263"/>
                <a:gd name="connsiteY1" fmla="*/ 2415339 h 4579036"/>
                <a:gd name="connsiteX2" fmla="*/ 888011 w 3712263"/>
                <a:gd name="connsiteY2" fmla="*/ 2474332 h 4579036"/>
                <a:gd name="connsiteX3" fmla="*/ 976501 w 3712263"/>
                <a:gd name="connsiteY3" fmla="*/ 3152758 h 4579036"/>
                <a:gd name="connsiteX4" fmla="*/ 1566437 w 3712263"/>
                <a:gd name="connsiteY4" fmla="*/ 3270745 h 4579036"/>
                <a:gd name="connsiteX5" fmla="*/ 1802411 w 3712263"/>
                <a:gd name="connsiteY5" fmla="*/ 3270745 h 4579036"/>
                <a:gd name="connsiteX6" fmla="*/ 1890901 w 3712263"/>
                <a:gd name="connsiteY6" fmla="*/ 3595210 h 4579036"/>
                <a:gd name="connsiteX7" fmla="*/ 2392346 w 3712263"/>
                <a:gd name="connsiteY7" fmla="*/ 4037661 h 4579036"/>
                <a:gd name="connsiteX8" fmla="*/ 2598824 w 3712263"/>
                <a:gd name="connsiteY8" fmla="*/ 4391623 h 4579036"/>
                <a:gd name="connsiteX9" fmla="*/ 3011779 w 3712263"/>
                <a:gd name="connsiteY9" fmla="*/ 4480113 h 4579036"/>
                <a:gd name="connsiteX10" fmla="*/ 3660708 w 3712263"/>
                <a:gd name="connsiteY10" fmla="*/ 2975778 h 4579036"/>
                <a:gd name="connsiteX11" fmla="*/ 3424733 w 3712263"/>
                <a:gd name="connsiteY11" fmla="*/ 1028990 h 4579036"/>
                <a:gd name="connsiteX12" fmla="*/ 1477946 w 3712263"/>
                <a:gd name="connsiteY12" fmla="*/ 26100 h 4579036"/>
                <a:gd name="connsiteX13" fmla="*/ 504553 w 3712263"/>
                <a:gd name="connsiteY13" fmla="*/ 321068 h 4579036"/>
                <a:gd name="connsiteX14" fmla="*/ 3108 w 3712263"/>
                <a:gd name="connsiteY14" fmla="*/ 616036 h 4579036"/>
                <a:gd name="connsiteX15" fmla="*/ 327572 w 3712263"/>
                <a:gd name="connsiteY15" fmla="*/ 1530436 h 45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12263" h="4579036">
                  <a:moveTo>
                    <a:pt x="327572" y="1530436"/>
                  </a:moveTo>
                  <a:cubicBezTo>
                    <a:pt x="425894" y="1830320"/>
                    <a:pt x="499637" y="2258023"/>
                    <a:pt x="593043" y="2415339"/>
                  </a:cubicBezTo>
                  <a:cubicBezTo>
                    <a:pt x="686449" y="2572655"/>
                    <a:pt x="824101" y="2351429"/>
                    <a:pt x="888011" y="2474332"/>
                  </a:cubicBezTo>
                  <a:cubicBezTo>
                    <a:pt x="951921" y="2597235"/>
                    <a:pt x="863430" y="3020023"/>
                    <a:pt x="976501" y="3152758"/>
                  </a:cubicBezTo>
                  <a:cubicBezTo>
                    <a:pt x="1089572" y="3285493"/>
                    <a:pt x="1428785" y="3251081"/>
                    <a:pt x="1566437" y="3270745"/>
                  </a:cubicBezTo>
                  <a:cubicBezTo>
                    <a:pt x="1704089" y="3290409"/>
                    <a:pt x="1748334" y="3216668"/>
                    <a:pt x="1802411" y="3270745"/>
                  </a:cubicBezTo>
                  <a:cubicBezTo>
                    <a:pt x="1856488" y="3324822"/>
                    <a:pt x="1792579" y="3467391"/>
                    <a:pt x="1890901" y="3595210"/>
                  </a:cubicBezTo>
                  <a:cubicBezTo>
                    <a:pt x="1989224" y="3723029"/>
                    <a:pt x="2274359" y="3904926"/>
                    <a:pt x="2392346" y="4037661"/>
                  </a:cubicBezTo>
                  <a:cubicBezTo>
                    <a:pt x="2510333" y="4170396"/>
                    <a:pt x="2495585" y="4317881"/>
                    <a:pt x="2598824" y="4391623"/>
                  </a:cubicBezTo>
                  <a:cubicBezTo>
                    <a:pt x="2702063" y="4465365"/>
                    <a:pt x="2834798" y="4716087"/>
                    <a:pt x="3011779" y="4480113"/>
                  </a:cubicBezTo>
                  <a:cubicBezTo>
                    <a:pt x="3188760" y="4244139"/>
                    <a:pt x="3591882" y="3550965"/>
                    <a:pt x="3660708" y="2975778"/>
                  </a:cubicBezTo>
                  <a:cubicBezTo>
                    <a:pt x="3729534" y="2400591"/>
                    <a:pt x="3788527" y="1520603"/>
                    <a:pt x="3424733" y="1028990"/>
                  </a:cubicBezTo>
                  <a:cubicBezTo>
                    <a:pt x="3060939" y="537377"/>
                    <a:pt x="1964643" y="144087"/>
                    <a:pt x="1477946" y="26100"/>
                  </a:cubicBezTo>
                  <a:cubicBezTo>
                    <a:pt x="991249" y="-91887"/>
                    <a:pt x="750359" y="222745"/>
                    <a:pt x="504553" y="321068"/>
                  </a:cubicBezTo>
                  <a:cubicBezTo>
                    <a:pt x="258747" y="419391"/>
                    <a:pt x="37521" y="419391"/>
                    <a:pt x="3108" y="616036"/>
                  </a:cubicBezTo>
                  <a:cubicBezTo>
                    <a:pt x="-31305" y="812681"/>
                    <a:pt x="229250" y="1230552"/>
                    <a:pt x="327572" y="15304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3" name="组合 32">
              <a:extLst>
                <a:ext uri="{FF2B5EF4-FFF2-40B4-BE49-F238E27FC236}">
                  <a16:creationId xmlns:a16="http://schemas.microsoft.com/office/drawing/2014/main" id="{DDE0785E-EABD-4709-AB1F-DEC736328000}"/>
                </a:ext>
              </a:extLst>
            </p:cNvPr>
            <p:cNvGrpSpPr/>
            <p:nvPr userDrawn="1"/>
          </p:nvGrpSpPr>
          <p:grpSpPr>
            <a:xfrm>
              <a:off x="-1704744" y="3159844"/>
              <a:ext cx="2715828" cy="2715828"/>
              <a:chOff x="10026779" y="-1014266"/>
              <a:chExt cx="2715828" cy="2715828"/>
            </a:xfrm>
          </p:grpSpPr>
          <p:sp>
            <p:nvSpPr>
              <p:cNvPr id="34" name="椭圆 33">
                <a:extLst>
                  <a:ext uri="{FF2B5EF4-FFF2-40B4-BE49-F238E27FC236}">
                    <a16:creationId xmlns:a16="http://schemas.microsoft.com/office/drawing/2014/main" id="{12F5F4E7-C27C-4604-8610-647C5DE77040}"/>
                  </a:ext>
                </a:extLst>
              </p:cNvPr>
              <p:cNvSpPr/>
              <p:nvPr/>
            </p:nvSpPr>
            <p:spPr>
              <a:xfrm>
                <a:off x="10321746" y="-719299"/>
                <a:ext cx="2125894" cy="21258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5" name="组合 34">
                <a:extLst>
                  <a:ext uri="{FF2B5EF4-FFF2-40B4-BE49-F238E27FC236}">
                    <a16:creationId xmlns:a16="http://schemas.microsoft.com/office/drawing/2014/main" id="{9E4B354C-28EE-43A7-9569-3626EE66B773}"/>
                  </a:ext>
                </a:extLst>
              </p:cNvPr>
              <p:cNvGrpSpPr/>
              <p:nvPr/>
            </p:nvGrpSpPr>
            <p:grpSpPr>
              <a:xfrm>
                <a:off x="10026779" y="-1014266"/>
                <a:ext cx="2715828" cy="2715828"/>
                <a:chOff x="10026779" y="-1014266"/>
                <a:chExt cx="2715828" cy="2715828"/>
              </a:xfrm>
            </p:grpSpPr>
            <p:sp>
              <p:nvSpPr>
                <p:cNvPr id="36" name="椭圆 35">
                  <a:extLst>
                    <a:ext uri="{FF2B5EF4-FFF2-40B4-BE49-F238E27FC236}">
                      <a16:creationId xmlns:a16="http://schemas.microsoft.com/office/drawing/2014/main" id="{85CB698F-E116-44FA-AAF6-9D021AAF6B1F}"/>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7" name="椭圆 36">
                  <a:extLst>
                    <a:ext uri="{FF2B5EF4-FFF2-40B4-BE49-F238E27FC236}">
                      <a16:creationId xmlns:a16="http://schemas.microsoft.com/office/drawing/2014/main" id="{A47D7EC5-CC7C-4022-941C-3DCC22A10FC4}"/>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38" name="组合 37">
              <a:extLst>
                <a:ext uri="{FF2B5EF4-FFF2-40B4-BE49-F238E27FC236}">
                  <a16:creationId xmlns:a16="http://schemas.microsoft.com/office/drawing/2014/main" id="{95968DF1-0AC2-4B8D-867C-63F1F9D8CF9D}"/>
                </a:ext>
              </a:extLst>
            </p:cNvPr>
            <p:cNvGrpSpPr/>
            <p:nvPr userDrawn="1"/>
          </p:nvGrpSpPr>
          <p:grpSpPr>
            <a:xfrm>
              <a:off x="10243688" y="3634241"/>
              <a:ext cx="1424387" cy="1457925"/>
              <a:chOff x="21300624" y="6858000"/>
              <a:chExt cx="2485776" cy="2544305"/>
            </a:xfrm>
          </p:grpSpPr>
          <p:sp>
            <p:nvSpPr>
              <p:cNvPr id="39" name="任意多边形: 形状 38">
                <a:extLst>
                  <a:ext uri="{FF2B5EF4-FFF2-40B4-BE49-F238E27FC236}">
                    <a16:creationId xmlns:a16="http://schemas.microsoft.com/office/drawing/2014/main" id="{52CB71BE-C25F-46D6-8F0F-4AEF7394B58E}"/>
                  </a:ext>
                </a:extLst>
              </p:cNvPr>
              <p:cNvSpPr/>
              <p:nvPr/>
            </p:nvSpPr>
            <p:spPr>
              <a:xfrm>
                <a:off x="21300624" y="6858000"/>
                <a:ext cx="2485776" cy="1116345"/>
              </a:xfrm>
              <a:custGeom>
                <a:avLst/>
                <a:gdLst>
                  <a:gd name="connsiteX0" fmla="*/ 0 w 2485776"/>
                  <a:gd name="connsiteY0" fmla="*/ 0 h 1116345"/>
                  <a:gd name="connsiteX1" fmla="*/ 2485776 w 2485776"/>
                  <a:gd name="connsiteY1" fmla="*/ 0 h 1116345"/>
                  <a:gd name="connsiteX2" fmla="*/ 2467758 w 2485776"/>
                  <a:gd name="connsiteY2" fmla="*/ 118048 h 1116345"/>
                  <a:gd name="connsiteX3" fmla="*/ 1242888 w 2485776"/>
                  <a:gd name="connsiteY3" fmla="*/ 1116345 h 1116345"/>
                  <a:gd name="connsiteX4" fmla="*/ 18018 w 2485776"/>
                  <a:gd name="connsiteY4" fmla="*/ 118048 h 111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776" h="1116345">
                    <a:moveTo>
                      <a:pt x="0" y="0"/>
                    </a:moveTo>
                    <a:lnTo>
                      <a:pt x="2485776" y="0"/>
                    </a:lnTo>
                    <a:lnTo>
                      <a:pt x="2467758" y="118048"/>
                    </a:lnTo>
                    <a:cubicBezTo>
                      <a:pt x="2351176" y="687775"/>
                      <a:pt x="1847080" y="1116345"/>
                      <a:pt x="1242888" y="1116345"/>
                    </a:cubicBezTo>
                    <a:cubicBezTo>
                      <a:pt x="638696" y="1116345"/>
                      <a:pt x="134600" y="687775"/>
                      <a:pt x="18018" y="11804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任意多边形: 形状 39">
                <a:extLst>
                  <a:ext uri="{FF2B5EF4-FFF2-40B4-BE49-F238E27FC236}">
                    <a16:creationId xmlns:a16="http://schemas.microsoft.com/office/drawing/2014/main" id="{8625135E-C63B-4B7F-80FE-5A592C133F88}"/>
                  </a:ext>
                </a:extLst>
              </p:cNvPr>
              <p:cNvSpPr/>
              <p:nvPr/>
            </p:nvSpPr>
            <p:spPr>
              <a:xfrm>
                <a:off x="21300624" y="8285960"/>
                <a:ext cx="2485776" cy="1116345"/>
              </a:xfrm>
              <a:custGeom>
                <a:avLst/>
                <a:gdLst>
                  <a:gd name="connsiteX0" fmla="*/ 0 w 2485776"/>
                  <a:gd name="connsiteY0" fmla="*/ 0 h 1116345"/>
                  <a:gd name="connsiteX1" fmla="*/ 2485776 w 2485776"/>
                  <a:gd name="connsiteY1" fmla="*/ 0 h 1116345"/>
                  <a:gd name="connsiteX2" fmla="*/ 2467758 w 2485776"/>
                  <a:gd name="connsiteY2" fmla="*/ 118048 h 1116345"/>
                  <a:gd name="connsiteX3" fmla="*/ 1242888 w 2485776"/>
                  <a:gd name="connsiteY3" fmla="*/ 1116345 h 1116345"/>
                  <a:gd name="connsiteX4" fmla="*/ 18018 w 2485776"/>
                  <a:gd name="connsiteY4" fmla="*/ 118048 h 111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776" h="1116345">
                    <a:moveTo>
                      <a:pt x="0" y="0"/>
                    </a:moveTo>
                    <a:lnTo>
                      <a:pt x="2485776" y="0"/>
                    </a:lnTo>
                    <a:lnTo>
                      <a:pt x="2467758" y="118048"/>
                    </a:lnTo>
                    <a:cubicBezTo>
                      <a:pt x="2351176" y="687775"/>
                      <a:pt x="1847080" y="1116345"/>
                      <a:pt x="1242888" y="1116345"/>
                    </a:cubicBezTo>
                    <a:cubicBezTo>
                      <a:pt x="638696" y="1116345"/>
                      <a:pt x="134600" y="687775"/>
                      <a:pt x="18018" y="11804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41" name="图片 40">
              <a:extLst>
                <a:ext uri="{FF2B5EF4-FFF2-40B4-BE49-F238E27FC236}">
                  <a16:creationId xmlns:a16="http://schemas.microsoft.com/office/drawing/2014/main" id="{9C5CD446-BA8D-40E9-A930-69D61621EA2A}"/>
                </a:ext>
              </a:extLst>
            </p:cNvPr>
            <p:cNvPicPr>
              <a:picLocks noChangeAspect="1"/>
            </p:cNvPicPr>
            <p:nvPr userDrawn="1"/>
          </p:nvPicPr>
          <p:blipFill>
            <a:blip r:embed="rId2">
              <a:biLevel thresh="75000"/>
            </a:blip>
            <a:stretch>
              <a:fillRect/>
            </a:stretch>
          </p:blipFill>
          <p:spPr>
            <a:xfrm>
              <a:off x="9712129" y="2586036"/>
              <a:ext cx="2200847" cy="2194750"/>
            </a:xfrm>
            <a:prstGeom prst="rect">
              <a:avLst/>
            </a:prstGeom>
          </p:spPr>
        </p:pic>
        <p:pic>
          <p:nvPicPr>
            <p:cNvPr id="42" name="图片 41">
              <a:extLst>
                <a:ext uri="{FF2B5EF4-FFF2-40B4-BE49-F238E27FC236}">
                  <a16:creationId xmlns:a16="http://schemas.microsoft.com/office/drawing/2014/main" id="{312BDDE6-669B-4B3A-9635-EB087D24BB1C}"/>
                </a:ext>
              </a:extLst>
            </p:cNvPr>
            <p:cNvPicPr>
              <a:picLocks noChangeAspect="1"/>
            </p:cNvPicPr>
            <p:nvPr userDrawn="1"/>
          </p:nvPicPr>
          <p:blipFill>
            <a:blip r:embed="rId3">
              <a:biLevel thresh="75000"/>
            </a:blip>
            <a:stretch>
              <a:fillRect/>
            </a:stretch>
          </p:blipFill>
          <p:spPr>
            <a:xfrm rot="14130791">
              <a:off x="-606505" y="4074045"/>
              <a:ext cx="1646063" cy="2036240"/>
            </a:xfrm>
            <a:prstGeom prst="rect">
              <a:avLst/>
            </a:prstGeom>
          </p:spPr>
        </p:pic>
      </p:grpSp>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椭圆 12">
            <a:extLst>
              <a:ext uri="{FF2B5EF4-FFF2-40B4-BE49-F238E27FC236}">
                <a16:creationId xmlns:a16="http://schemas.microsoft.com/office/drawing/2014/main" id="{C9BDB844-2886-4323-A96E-08A02F83A198}"/>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4" name="组合 13">
            <a:extLst>
              <a:ext uri="{FF2B5EF4-FFF2-40B4-BE49-F238E27FC236}">
                <a16:creationId xmlns:a16="http://schemas.microsoft.com/office/drawing/2014/main" id="{921A8166-3D5D-46FD-88A8-0484ADD3CDC7}"/>
              </a:ext>
            </a:extLst>
          </p:cNvPr>
          <p:cNvGrpSpPr/>
          <p:nvPr userDrawn="1"/>
        </p:nvGrpSpPr>
        <p:grpSpPr>
          <a:xfrm>
            <a:off x="1052018" y="5597804"/>
            <a:ext cx="9782088" cy="503640"/>
            <a:chOff x="1052018" y="5635904"/>
            <a:chExt cx="9782088" cy="503640"/>
          </a:xfrm>
        </p:grpSpPr>
        <p:sp>
          <p:nvSpPr>
            <p:cNvPr id="15" name="矩形: 圆角 14">
              <a:extLst>
                <a:ext uri="{FF2B5EF4-FFF2-40B4-BE49-F238E27FC236}">
                  <a16:creationId xmlns:a16="http://schemas.microsoft.com/office/drawing/2014/main" id="{A8F0A286-5D1E-4A69-905A-572E1EC54C4B}"/>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6" name="矩形: 圆角 15">
              <a:extLst>
                <a:ext uri="{FF2B5EF4-FFF2-40B4-BE49-F238E27FC236}">
                  <a16:creationId xmlns:a16="http://schemas.microsoft.com/office/drawing/2014/main" id="{B61DAC5A-DF1E-40D7-83E6-8D0450F2F31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7" name="矩形: 圆角 16">
              <a:extLst>
                <a:ext uri="{FF2B5EF4-FFF2-40B4-BE49-F238E27FC236}">
                  <a16:creationId xmlns:a16="http://schemas.microsoft.com/office/drawing/2014/main" id="{C80317DF-8F9B-4612-BBBA-C426BF76E0AD}"/>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8" name="矩形: 圆角 17">
              <a:extLst>
                <a:ext uri="{FF2B5EF4-FFF2-40B4-BE49-F238E27FC236}">
                  <a16:creationId xmlns:a16="http://schemas.microsoft.com/office/drawing/2014/main" id="{A560B7CC-B88A-42EE-A7EF-F17C6E16E46A}"/>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9" name="矩形: 圆角 18">
              <a:extLst>
                <a:ext uri="{FF2B5EF4-FFF2-40B4-BE49-F238E27FC236}">
                  <a16:creationId xmlns:a16="http://schemas.microsoft.com/office/drawing/2014/main" id="{068DCBB4-E255-4EDA-9E43-5C3C045E1968}"/>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0" name="矩形 19">
              <a:extLst>
                <a:ext uri="{FF2B5EF4-FFF2-40B4-BE49-F238E27FC236}">
                  <a16:creationId xmlns:a16="http://schemas.microsoft.com/office/drawing/2014/main" id="{0EE4DF7F-B3E1-42BC-8E56-6A48C0ED1A22}"/>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1" name="矩形 20">
              <a:extLst>
                <a:ext uri="{FF2B5EF4-FFF2-40B4-BE49-F238E27FC236}">
                  <a16:creationId xmlns:a16="http://schemas.microsoft.com/office/drawing/2014/main" id="{C9C5B2E4-70AA-4E6E-B8D7-C1F5469768CA}"/>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2" name="矩形 21">
              <a:extLst>
                <a:ext uri="{FF2B5EF4-FFF2-40B4-BE49-F238E27FC236}">
                  <a16:creationId xmlns:a16="http://schemas.microsoft.com/office/drawing/2014/main" id="{50FD638A-1D97-4E63-B6E0-3AD889735150}"/>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3" name="矩形 22">
              <a:extLst>
                <a:ext uri="{FF2B5EF4-FFF2-40B4-BE49-F238E27FC236}">
                  <a16:creationId xmlns:a16="http://schemas.microsoft.com/office/drawing/2014/main" id="{83B24511-A5AC-4757-82C4-0A9000C014DC}"/>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4" name="矩形 23">
              <a:extLst>
                <a:ext uri="{FF2B5EF4-FFF2-40B4-BE49-F238E27FC236}">
                  <a16:creationId xmlns:a16="http://schemas.microsoft.com/office/drawing/2014/main" id="{11870A92-2A82-4F44-BC02-E7D48668A0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spTree>
    <p:extLst>
      <p:ext uri="{BB962C8B-B14F-4D97-AF65-F5344CB8AC3E}">
        <p14:creationId xmlns:p14="http://schemas.microsoft.com/office/powerpoint/2010/main" val="3393203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16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26" name="组合 25">
            <a:extLst>
              <a:ext uri="{FF2B5EF4-FFF2-40B4-BE49-F238E27FC236}">
                <a16:creationId xmlns:a16="http://schemas.microsoft.com/office/drawing/2014/main" id="{07FADA89-C57C-4307-BDFE-98CEFA208AE0}"/>
              </a:ext>
            </a:extLst>
          </p:cNvPr>
          <p:cNvGrpSpPr/>
          <p:nvPr userDrawn="1"/>
        </p:nvGrpSpPr>
        <p:grpSpPr>
          <a:xfrm flipV="1">
            <a:off x="-1485454" y="-1881625"/>
            <a:ext cx="13677454" cy="10621250"/>
            <a:chOff x="-526599" y="-3016691"/>
            <a:chExt cx="13677454" cy="10621250"/>
          </a:xfrm>
        </p:grpSpPr>
        <p:pic>
          <p:nvPicPr>
            <p:cNvPr id="7" name="图片 6">
              <a:extLst>
                <a:ext uri="{FF2B5EF4-FFF2-40B4-BE49-F238E27FC236}">
                  <a16:creationId xmlns:a16="http://schemas.microsoft.com/office/drawing/2014/main" id="{90CA5757-7F03-4E83-BD6B-39BDDAFB42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038445" flipH="1">
              <a:off x="690419" y="3342017"/>
              <a:ext cx="1405557" cy="1696058"/>
            </a:xfrm>
            <a:prstGeom prst="rect">
              <a:avLst/>
            </a:prstGeom>
          </p:spPr>
        </p:pic>
        <p:sp>
          <p:nvSpPr>
            <p:cNvPr id="8" name="椭圆 7">
              <a:extLst>
                <a:ext uri="{FF2B5EF4-FFF2-40B4-BE49-F238E27FC236}">
                  <a16:creationId xmlns:a16="http://schemas.microsoft.com/office/drawing/2014/main" id="{9108903E-B914-41B8-BBD2-EDD2E7E9A742}"/>
                </a:ext>
              </a:extLst>
            </p:cNvPr>
            <p:cNvSpPr/>
            <p:nvPr userDrawn="1"/>
          </p:nvSpPr>
          <p:spPr>
            <a:xfrm>
              <a:off x="1258127" y="4650133"/>
              <a:ext cx="1384849" cy="138484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9" name="组合 8">
              <a:extLst>
                <a:ext uri="{FF2B5EF4-FFF2-40B4-BE49-F238E27FC236}">
                  <a16:creationId xmlns:a16="http://schemas.microsoft.com/office/drawing/2014/main" id="{0B748E62-08E5-4B7D-B4CC-D31DD7506AB2}"/>
                </a:ext>
              </a:extLst>
            </p:cNvPr>
            <p:cNvGrpSpPr/>
            <p:nvPr userDrawn="1"/>
          </p:nvGrpSpPr>
          <p:grpSpPr>
            <a:xfrm>
              <a:off x="5401847" y="5206451"/>
              <a:ext cx="2398108" cy="2398108"/>
              <a:chOff x="10185639" y="-855406"/>
              <a:chExt cx="2398108" cy="2398108"/>
            </a:xfrm>
          </p:grpSpPr>
          <p:sp>
            <p:nvSpPr>
              <p:cNvPr id="10" name="椭圆 9">
                <a:extLst>
                  <a:ext uri="{FF2B5EF4-FFF2-40B4-BE49-F238E27FC236}">
                    <a16:creationId xmlns:a16="http://schemas.microsoft.com/office/drawing/2014/main" id="{D7048E18-7DE8-490C-90B7-452DE5D89AD8}"/>
                  </a:ext>
                </a:extLst>
              </p:cNvPr>
              <p:cNvSpPr/>
              <p:nvPr/>
            </p:nvSpPr>
            <p:spPr>
              <a:xfrm>
                <a:off x="10321746" y="-719299"/>
                <a:ext cx="2125894" cy="21258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椭圆 10">
                <a:extLst>
                  <a:ext uri="{FF2B5EF4-FFF2-40B4-BE49-F238E27FC236}">
                    <a16:creationId xmlns:a16="http://schemas.microsoft.com/office/drawing/2014/main" id="{6580B105-7990-4DC5-821C-AFEFC945AD8C}"/>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2" name="任意多边形: 形状 11">
              <a:extLst>
                <a:ext uri="{FF2B5EF4-FFF2-40B4-BE49-F238E27FC236}">
                  <a16:creationId xmlns:a16="http://schemas.microsoft.com/office/drawing/2014/main" id="{3587FD3D-58C2-4056-879A-A62B019266D1}"/>
                </a:ext>
              </a:extLst>
            </p:cNvPr>
            <p:cNvSpPr/>
            <p:nvPr userDrawn="1"/>
          </p:nvSpPr>
          <p:spPr>
            <a:xfrm rot="14523119">
              <a:off x="8543569" y="-2008968"/>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3" name="组合 12">
              <a:extLst>
                <a:ext uri="{FF2B5EF4-FFF2-40B4-BE49-F238E27FC236}">
                  <a16:creationId xmlns:a16="http://schemas.microsoft.com/office/drawing/2014/main" id="{6AB2A966-8891-4DCE-BC07-7E0E8E4F75A4}"/>
                </a:ext>
              </a:extLst>
            </p:cNvPr>
            <p:cNvGrpSpPr/>
            <p:nvPr userDrawn="1"/>
          </p:nvGrpSpPr>
          <p:grpSpPr>
            <a:xfrm>
              <a:off x="-526599" y="-574043"/>
              <a:ext cx="2715828" cy="2715828"/>
              <a:chOff x="10026779" y="-1014266"/>
              <a:chExt cx="2715828" cy="2715828"/>
            </a:xfrm>
          </p:grpSpPr>
          <p:grpSp>
            <p:nvGrpSpPr>
              <p:cNvPr id="14" name="组合 13">
                <a:extLst>
                  <a:ext uri="{FF2B5EF4-FFF2-40B4-BE49-F238E27FC236}">
                    <a16:creationId xmlns:a16="http://schemas.microsoft.com/office/drawing/2014/main" id="{443B218D-8C19-468B-BBDA-E2B966A81024}"/>
                  </a:ext>
                </a:extLst>
              </p:cNvPr>
              <p:cNvGrpSpPr/>
              <p:nvPr/>
            </p:nvGrpSpPr>
            <p:grpSpPr>
              <a:xfrm>
                <a:off x="10321746" y="-719299"/>
                <a:ext cx="2125894" cy="2125894"/>
                <a:chOff x="10471355" y="-569690"/>
                <a:chExt cx="1826675" cy="1826675"/>
              </a:xfrm>
            </p:grpSpPr>
            <p:sp>
              <p:nvSpPr>
                <p:cNvPr id="18" name="椭圆 17">
                  <a:extLst>
                    <a:ext uri="{FF2B5EF4-FFF2-40B4-BE49-F238E27FC236}">
                      <a16:creationId xmlns:a16="http://schemas.microsoft.com/office/drawing/2014/main" id="{9E138975-8D8A-45F9-B7C6-FDEBBCDB5F98}"/>
                    </a:ext>
                  </a:extLst>
                </p:cNvPr>
                <p:cNvSpPr/>
                <p:nvPr/>
              </p:nvSpPr>
              <p:spPr>
                <a:xfrm>
                  <a:off x="10471355" y="-569690"/>
                  <a:ext cx="1826675" cy="1826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椭圆 18">
                  <a:extLst>
                    <a:ext uri="{FF2B5EF4-FFF2-40B4-BE49-F238E27FC236}">
                      <a16:creationId xmlns:a16="http://schemas.microsoft.com/office/drawing/2014/main" id="{1C1EC92B-2B6D-45B4-8ABA-E39CC1F8457B}"/>
                    </a:ext>
                  </a:extLst>
                </p:cNvPr>
                <p:cNvSpPr/>
                <p:nvPr/>
              </p:nvSpPr>
              <p:spPr>
                <a:xfrm>
                  <a:off x="10805071" y="-235973"/>
                  <a:ext cx="1159244" cy="11592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5" name="组合 14">
                <a:extLst>
                  <a:ext uri="{FF2B5EF4-FFF2-40B4-BE49-F238E27FC236}">
                    <a16:creationId xmlns:a16="http://schemas.microsoft.com/office/drawing/2014/main" id="{4BB2D668-A6EA-46A3-99E6-7DB1B1AB305B}"/>
                  </a:ext>
                </a:extLst>
              </p:cNvPr>
              <p:cNvGrpSpPr/>
              <p:nvPr/>
            </p:nvGrpSpPr>
            <p:grpSpPr>
              <a:xfrm>
                <a:off x="10026779" y="-1014266"/>
                <a:ext cx="2715828" cy="2715828"/>
                <a:chOff x="10026779" y="-1014266"/>
                <a:chExt cx="2715828" cy="2715828"/>
              </a:xfrm>
            </p:grpSpPr>
            <p:sp>
              <p:nvSpPr>
                <p:cNvPr id="16" name="椭圆 15">
                  <a:extLst>
                    <a:ext uri="{FF2B5EF4-FFF2-40B4-BE49-F238E27FC236}">
                      <a16:creationId xmlns:a16="http://schemas.microsoft.com/office/drawing/2014/main" id="{3A2DBD95-A0FF-4A06-8C48-6533F7A621F1}"/>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椭圆 16">
                  <a:extLst>
                    <a:ext uri="{FF2B5EF4-FFF2-40B4-BE49-F238E27FC236}">
                      <a16:creationId xmlns:a16="http://schemas.microsoft.com/office/drawing/2014/main" id="{08322662-FE3F-4434-BE58-C8FC6FFCC132}"/>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pic>
          <p:nvPicPr>
            <p:cNvPr id="20" name="图片 19">
              <a:extLst>
                <a:ext uri="{FF2B5EF4-FFF2-40B4-BE49-F238E27FC236}">
                  <a16:creationId xmlns:a16="http://schemas.microsoft.com/office/drawing/2014/main" id="{093D9942-7017-44B6-B88E-E7585893A8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4773980">
              <a:off x="7740501" y="54183"/>
              <a:ext cx="1409798" cy="1323484"/>
            </a:xfrm>
            <a:prstGeom prst="rect">
              <a:avLst/>
            </a:prstGeom>
          </p:spPr>
        </p:pic>
        <p:pic>
          <p:nvPicPr>
            <p:cNvPr id="21" name="图片 20">
              <a:extLst>
                <a:ext uri="{FF2B5EF4-FFF2-40B4-BE49-F238E27FC236}">
                  <a16:creationId xmlns:a16="http://schemas.microsoft.com/office/drawing/2014/main" id="{3CF4128D-CBA9-4387-8CB7-3C0C91B57E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5039" y="3966261"/>
              <a:ext cx="1594162" cy="1783943"/>
            </a:xfrm>
            <a:prstGeom prst="rect">
              <a:avLst/>
            </a:prstGeom>
          </p:spPr>
        </p:pic>
        <p:sp>
          <p:nvSpPr>
            <p:cNvPr id="22" name="星形: 四角 21">
              <a:extLst>
                <a:ext uri="{FF2B5EF4-FFF2-40B4-BE49-F238E27FC236}">
                  <a16:creationId xmlns:a16="http://schemas.microsoft.com/office/drawing/2014/main" id="{0E38580C-1C1B-4DA6-8FC9-3EE7C3C5549B}"/>
                </a:ext>
              </a:extLst>
            </p:cNvPr>
            <p:cNvSpPr/>
            <p:nvPr userDrawn="1"/>
          </p:nvSpPr>
          <p:spPr>
            <a:xfrm>
              <a:off x="2642976" y="1458438"/>
              <a:ext cx="388380" cy="388380"/>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星形: 四角 22">
              <a:extLst>
                <a:ext uri="{FF2B5EF4-FFF2-40B4-BE49-F238E27FC236}">
                  <a16:creationId xmlns:a16="http://schemas.microsoft.com/office/drawing/2014/main" id="{137E12A2-5A4B-41C3-8B1C-125F775D4A1D}"/>
                </a:ext>
              </a:extLst>
            </p:cNvPr>
            <p:cNvSpPr/>
            <p:nvPr userDrawn="1"/>
          </p:nvSpPr>
          <p:spPr>
            <a:xfrm>
              <a:off x="8621194" y="4898335"/>
              <a:ext cx="388380" cy="388380"/>
            </a:xfrm>
            <a:prstGeom prst="star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椭圆 23">
              <a:extLst>
                <a:ext uri="{FF2B5EF4-FFF2-40B4-BE49-F238E27FC236}">
                  <a16:creationId xmlns:a16="http://schemas.microsoft.com/office/drawing/2014/main" id="{EE4F3CD6-F6A6-4F8C-BFEF-478C88CE0372}"/>
                </a:ext>
              </a:extLst>
            </p:cNvPr>
            <p:cNvSpPr/>
            <p:nvPr userDrawn="1"/>
          </p:nvSpPr>
          <p:spPr>
            <a:xfrm>
              <a:off x="3038332" y="4650133"/>
              <a:ext cx="370109" cy="3701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椭圆 24">
              <a:extLst>
                <a:ext uri="{FF2B5EF4-FFF2-40B4-BE49-F238E27FC236}">
                  <a16:creationId xmlns:a16="http://schemas.microsoft.com/office/drawing/2014/main" id="{B94B1164-B0EE-461F-B599-96CDCB6984A7}"/>
                </a:ext>
              </a:extLst>
            </p:cNvPr>
            <p:cNvSpPr/>
            <p:nvPr userDrawn="1"/>
          </p:nvSpPr>
          <p:spPr>
            <a:xfrm>
              <a:off x="10692032" y="1458438"/>
              <a:ext cx="683347" cy="6833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26155754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17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7" name="组合 6">
            <a:extLst>
              <a:ext uri="{FF2B5EF4-FFF2-40B4-BE49-F238E27FC236}">
                <a16:creationId xmlns:a16="http://schemas.microsoft.com/office/drawing/2014/main" id="{94549B29-67A3-4D61-B95F-086EF0B96F6D}"/>
              </a:ext>
            </a:extLst>
          </p:cNvPr>
          <p:cNvGrpSpPr/>
          <p:nvPr userDrawn="1"/>
        </p:nvGrpSpPr>
        <p:grpSpPr>
          <a:xfrm flipH="1">
            <a:off x="-1856510" y="-1261884"/>
            <a:ext cx="14229745" cy="7110466"/>
            <a:chOff x="-656892" y="-1386509"/>
            <a:chExt cx="14229745" cy="7110466"/>
          </a:xfrm>
        </p:grpSpPr>
        <p:sp>
          <p:nvSpPr>
            <p:cNvPr id="8" name="任意多边形: 形状 7">
              <a:extLst>
                <a:ext uri="{FF2B5EF4-FFF2-40B4-BE49-F238E27FC236}">
                  <a16:creationId xmlns:a16="http://schemas.microsoft.com/office/drawing/2014/main" id="{A00EE710-4159-4E95-801D-161FF94BF0E9}"/>
                </a:ext>
              </a:extLst>
            </p:cNvPr>
            <p:cNvSpPr/>
            <p:nvPr userDrawn="1"/>
          </p:nvSpPr>
          <p:spPr>
            <a:xfrm>
              <a:off x="-613119" y="-1386509"/>
              <a:ext cx="2670982" cy="4188974"/>
            </a:xfrm>
            <a:custGeom>
              <a:avLst/>
              <a:gdLst>
                <a:gd name="connsiteX0" fmla="*/ 465635 w 2670982"/>
                <a:gd name="connsiteY0" fmla="*/ 4159206 h 4284032"/>
                <a:gd name="connsiteX1" fmla="*/ 1498022 w 2670982"/>
                <a:gd name="connsiteY1" fmla="*/ 3333296 h 4284032"/>
                <a:gd name="connsiteX2" fmla="*/ 1498022 w 2670982"/>
                <a:gd name="connsiteY2" fmla="*/ 2507386 h 4284032"/>
                <a:gd name="connsiteX3" fmla="*/ 1999467 w 2670982"/>
                <a:gd name="connsiteY3" fmla="*/ 2241915 h 4284032"/>
                <a:gd name="connsiteX4" fmla="*/ 2589403 w 2670982"/>
                <a:gd name="connsiteY4" fmla="*/ 1769967 h 4284032"/>
                <a:gd name="connsiteX5" fmla="*/ 2618900 w 2670982"/>
                <a:gd name="connsiteY5" fmla="*/ 1121038 h 4284032"/>
                <a:gd name="connsiteX6" fmla="*/ 2146951 w 2670982"/>
                <a:gd name="connsiteY6" fmla="*/ 265632 h 4284032"/>
                <a:gd name="connsiteX7" fmla="*/ 406642 w 2670982"/>
                <a:gd name="connsiteY7" fmla="*/ 59154 h 4284032"/>
                <a:gd name="connsiteX8" fmla="*/ 82177 w 2670982"/>
                <a:gd name="connsiteY8" fmla="*/ 1209528 h 4284032"/>
                <a:gd name="connsiteX9" fmla="*/ 23184 w 2670982"/>
                <a:gd name="connsiteY9" fmla="*/ 3244806 h 4284032"/>
                <a:gd name="connsiteX10" fmla="*/ 406642 w 2670982"/>
                <a:gd name="connsiteY10" fmla="*/ 4188703 h 4284032"/>
                <a:gd name="connsiteX11" fmla="*/ 465635 w 2670982"/>
                <a:gd name="connsiteY11" fmla="*/ 4159206 h 4284032"/>
                <a:gd name="connsiteX0" fmla="*/ 406642 w 2670982"/>
                <a:gd name="connsiteY0" fmla="*/ 4188703 h 4188974"/>
                <a:gd name="connsiteX1" fmla="*/ 1498022 w 2670982"/>
                <a:gd name="connsiteY1" fmla="*/ 3333296 h 4188974"/>
                <a:gd name="connsiteX2" fmla="*/ 1498022 w 2670982"/>
                <a:gd name="connsiteY2" fmla="*/ 2507386 h 4188974"/>
                <a:gd name="connsiteX3" fmla="*/ 1999467 w 2670982"/>
                <a:gd name="connsiteY3" fmla="*/ 2241915 h 4188974"/>
                <a:gd name="connsiteX4" fmla="*/ 2589403 w 2670982"/>
                <a:gd name="connsiteY4" fmla="*/ 1769967 h 4188974"/>
                <a:gd name="connsiteX5" fmla="*/ 2618900 w 2670982"/>
                <a:gd name="connsiteY5" fmla="*/ 1121038 h 4188974"/>
                <a:gd name="connsiteX6" fmla="*/ 2146951 w 2670982"/>
                <a:gd name="connsiteY6" fmla="*/ 265632 h 4188974"/>
                <a:gd name="connsiteX7" fmla="*/ 406642 w 2670982"/>
                <a:gd name="connsiteY7" fmla="*/ 59154 h 4188974"/>
                <a:gd name="connsiteX8" fmla="*/ 82177 w 2670982"/>
                <a:gd name="connsiteY8" fmla="*/ 1209528 h 4188974"/>
                <a:gd name="connsiteX9" fmla="*/ 23184 w 2670982"/>
                <a:gd name="connsiteY9" fmla="*/ 3244806 h 4188974"/>
                <a:gd name="connsiteX10" fmla="*/ 406642 w 2670982"/>
                <a:gd name="connsiteY10" fmla="*/ 4188703 h 418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982" h="4188974">
                  <a:moveTo>
                    <a:pt x="406642" y="4188703"/>
                  </a:moveTo>
                  <a:cubicBezTo>
                    <a:pt x="652448" y="4203451"/>
                    <a:pt x="1316125" y="3613515"/>
                    <a:pt x="1498022" y="3333296"/>
                  </a:cubicBezTo>
                  <a:cubicBezTo>
                    <a:pt x="1679919" y="3053077"/>
                    <a:pt x="1414448" y="2689283"/>
                    <a:pt x="1498022" y="2507386"/>
                  </a:cubicBezTo>
                  <a:cubicBezTo>
                    <a:pt x="1581596" y="2325489"/>
                    <a:pt x="1817570" y="2364818"/>
                    <a:pt x="1999467" y="2241915"/>
                  </a:cubicBezTo>
                  <a:cubicBezTo>
                    <a:pt x="2181364" y="2119012"/>
                    <a:pt x="2486164" y="1956780"/>
                    <a:pt x="2589403" y="1769967"/>
                  </a:cubicBezTo>
                  <a:cubicBezTo>
                    <a:pt x="2692642" y="1583154"/>
                    <a:pt x="2692642" y="1371760"/>
                    <a:pt x="2618900" y="1121038"/>
                  </a:cubicBezTo>
                  <a:cubicBezTo>
                    <a:pt x="2545158" y="870316"/>
                    <a:pt x="2515661" y="442613"/>
                    <a:pt x="2146951" y="265632"/>
                  </a:cubicBezTo>
                  <a:cubicBezTo>
                    <a:pt x="1778241" y="88651"/>
                    <a:pt x="750771" y="-98162"/>
                    <a:pt x="406642" y="59154"/>
                  </a:cubicBezTo>
                  <a:cubicBezTo>
                    <a:pt x="62513" y="216470"/>
                    <a:pt x="146087" y="678586"/>
                    <a:pt x="82177" y="1209528"/>
                  </a:cubicBezTo>
                  <a:cubicBezTo>
                    <a:pt x="18267" y="1740470"/>
                    <a:pt x="-30893" y="2748277"/>
                    <a:pt x="23184" y="3244806"/>
                  </a:cubicBezTo>
                  <a:cubicBezTo>
                    <a:pt x="77261" y="3741335"/>
                    <a:pt x="160836" y="4173955"/>
                    <a:pt x="406642" y="418870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椭圆 8">
              <a:extLst>
                <a:ext uri="{FF2B5EF4-FFF2-40B4-BE49-F238E27FC236}">
                  <a16:creationId xmlns:a16="http://schemas.microsoft.com/office/drawing/2014/main" id="{D1253EBF-85A6-41F5-BC3E-FE331B021C23}"/>
                </a:ext>
              </a:extLst>
            </p:cNvPr>
            <p:cNvSpPr/>
            <p:nvPr userDrawn="1"/>
          </p:nvSpPr>
          <p:spPr>
            <a:xfrm>
              <a:off x="9586452" y="-825910"/>
              <a:ext cx="1879287" cy="18792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0" name="组合 9">
              <a:extLst>
                <a:ext uri="{FF2B5EF4-FFF2-40B4-BE49-F238E27FC236}">
                  <a16:creationId xmlns:a16="http://schemas.microsoft.com/office/drawing/2014/main" id="{769E07E8-FE80-4B06-B842-0C6C724D9EC5}"/>
                </a:ext>
              </a:extLst>
            </p:cNvPr>
            <p:cNvGrpSpPr/>
            <p:nvPr userDrawn="1"/>
          </p:nvGrpSpPr>
          <p:grpSpPr>
            <a:xfrm>
              <a:off x="10857025" y="2366769"/>
              <a:ext cx="2715828" cy="2715828"/>
              <a:chOff x="10026779" y="-1014266"/>
              <a:chExt cx="2715828" cy="2715828"/>
            </a:xfrm>
          </p:grpSpPr>
          <p:grpSp>
            <p:nvGrpSpPr>
              <p:cNvPr id="11" name="组合 10">
                <a:extLst>
                  <a:ext uri="{FF2B5EF4-FFF2-40B4-BE49-F238E27FC236}">
                    <a16:creationId xmlns:a16="http://schemas.microsoft.com/office/drawing/2014/main" id="{D79AD6AC-1EC3-415E-9CD3-061717B0FBC2}"/>
                  </a:ext>
                </a:extLst>
              </p:cNvPr>
              <p:cNvGrpSpPr/>
              <p:nvPr/>
            </p:nvGrpSpPr>
            <p:grpSpPr>
              <a:xfrm>
                <a:off x="10321746" y="-719299"/>
                <a:ext cx="2125894" cy="2125894"/>
                <a:chOff x="10471355" y="-569690"/>
                <a:chExt cx="1826675" cy="1826675"/>
              </a:xfrm>
            </p:grpSpPr>
            <p:sp>
              <p:nvSpPr>
                <p:cNvPr id="15" name="椭圆 14">
                  <a:extLst>
                    <a:ext uri="{FF2B5EF4-FFF2-40B4-BE49-F238E27FC236}">
                      <a16:creationId xmlns:a16="http://schemas.microsoft.com/office/drawing/2014/main" id="{4483E339-FBBE-47CD-A3C0-9EE216404488}"/>
                    </a:ext>
                  </a:extLst>
                </p:cNvPr>
                <p:cNvSpPr/>
                <p:nvPr/>
              </p:nvSpPr>
              <p:spPr>
                <a:xfrm>
                  <a:off x="10471355" y="-569690"/>
                  <a:ext cx="1826675" cy="1826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椭圆 15">
                  <a:extLst>
                    <a:ext uri="{FF2B5EF4-FFF2-40B4-BE49-F238E27FC236}">
                      <a16:creationId xmlns:a16="http://schemas.microsoft.com/office/drawing/2014/main" id="{4F696E41-EC56-4AED-B84F-B5BFA69EFEA5}"/>
                    </a:ext>
                  </a:extLst>
                </p:cNvPr>
                <p:cNvSpPr/>
                <p:nvPr/>
              </p:nvSpPr>
              <p:spPr>
                <a:xfrm>
                  <a:off x="10805071" y="-235973"/>
                  <a:ext cx="1159244" cy="11592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2" name="组合 11">
                <a:extLst>
                  <a:ext uri="{FF2B5EF4-FFF2-40B4-BE49-F238E27FC236}">
                    <a16:creationId xmlns:a16="http://schemas.microsoft.com/office/drawing/2014/main" id="{AA572662-2F65-4CC1-A583-E13BD321987D}"/>
                  </a:ext>
                </a:extLst>
              </p:cNvPr>
              <p:cNvGrpSpPr/>
              <p:nvPr/>
            </p:nvGrpSpPr>
            <p:grpSpPr>
              <a:xfrm>
                <a:off x="10026779" y="-1014266"/>
                <a:ext cx="2715828" cy="2715828"/>
                <a:chOff x="10026779" y="-1014266"/>
                <a:chExt cx="2715828" cy="2715828"/>
              </a:xfrm>
            </p:grpSpPr>
            <p:sp>
              <p:nvSpPr>
                <p:cNvPr id="13" name="椭圆 12">
                  <a:extLst>
                    <a:ext uri="{FF2B5EF4-FFF2-40B4-BE49-F238E27FC236}">
                      <a16:creationId xmlns:a16="http://schemas.microsoft.com/office/drawing/2014/main" id="{74358F1A-AC98-43C5-9807-D0541B932101}"/>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椭圆 13">
                  <a:extLst>
                    <a:ext uri="{FF2B5EF4-FFF2-40B4-BE49-F238E27FC236}">
                      <a16:creationId xmlns:a16="http://schemas.microsoft.com/office/drawing/2014/main" id="{9852CBD1-5089-4F60-AB0A-968D3EE2EEEA}"/>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pic>
          <p:nvPicPr>
            <p:cNvPr id="17" name="图片 16">
              <a:extLst>
                <a:ext uri="{FF2B5EF4-FFF2-40B4-BE49-F238E27FC236}">
                  <a16:creationId xmlns:a16="http://schemas.microsoft.com/office/drawing/2014/main" id="{2A0DE95C-49CD-49B5-BF97-943A7B715ECF}"/>
                </a:ext>
              </a:extLst>
            </p:cNvPr>
            <p:cNvPicPr>
              <a:picLocks noChangeAspect="1"/>
            </p:cNvPicPr>
            <p:nvPr userDrawn="1"/>
          </p:nvPicPr>
          <p:blipFill>
            <a:blip r:embed="rId2">
              <a:biLevel thresh="50000"/>
            </a:blip>
            <a:stretch>
              <a:fillRect/>
            </a:stretch>
          </p:blipFill>
          <p:spPr>
            <a:xfrm rot="17232933">
              <a:off x="-458755" y="3885854"/>
              <a:ext cx="1639966" cy="2036240"/>
            </a:xfrm>
            <a:prstGeom prst="rect">
              <a:avLst/>
            </a:prstGeom>
          </p:spPr>
        </p:pic>
      </p:grpSp>
      <p:sp>
        <p:nvSpPr>
          <p:cNvPr id="18" name="椭圆 17">
            <a:extLst>
              <a:ext uri="{FF2B5EF4-FFF2-40B4-BE49-F238E27FC236}">
                <a16:creationId xmlns:a16="http://schemas.microsoft.com/office/drawing/2014/main" id="{A5BE97A0-A257-410F-B28F-9AE67E5A5036}"/>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9" name="组合 18">
            <a:extLst>
              <a:ext uri="{FF2B5EF4-FFF2-40B4-BE49-F238E27FC236}">
                <a16:creationId xmlns:a16="http://schemas.microsoft.com/office/drawing/2014/main" id="{7C4332EB-C93B-44A7-83AF-B79268D0E7E0}"/>
              </a:ext>
            </a:extLst>
          </p:cNvPr>
          <p:cNvGrpSpPr/>
          <p:nvPr userDrawn="1"/>
        </p:nvGrpSpPr>
        <p:grpSpPr>
          <a:xfrm>
            <a:off x="1052018" y="5597804"/>
            <a:ext cx="9782088" cy="503640"/>
            <a:chOff x="1052018" y="5635904"/>
            <a:chExt cx="9782088" cy="503640"/>
          </a:xfrm>
        </p:grpSpPr>
        <p:sp>
          <p:nvSpPr>
            <p:cNvPr id="20" name="矩形: 圆角 19">
              <a:extLst>
                <a:ext uri="{FF2B5EF4-FFF2-40B4-BE49-F238E27FC236}">
                  <a16:creationId xmlns:a16="http://schemas.microsoft.com/office/drawing/2014/main" id="{0BA175E7-2366-44B7-8050-A026D7FDAA4D}"/>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1" name="矩形: 圆角 20">
              <a:extLst>
                <a:ext uri="{FF2B5EF4-FFF2-40B4-BE49-F238E27FC236}">
                  <a16:creationId xmlns:a16="http://schemas.microsoft.com/office/drawing/2014/main" id="{570F64C3-B93A-400F-AB19-2871B5C7A0B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2" name="矩形: 圆角 21">
              <a:extLst>
                <a:ext uri="{FF2B5EF4-FFF2-40B4-BE49-F238E27FC236}">
                  <a16:creationId xmlns:a16="http://schemas.microsoft.com/office/drawing/2014/main" id="{10152E3C-E15A-4B6E-8208-CBCA7E0BA2D4}"/>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3" name="矩形: 圆角 22">
              <a:extLst>
                <a:ext uri="{FF2B5EF4-FFF2-40B4-BE49-F238E27FC236}">
                  <a16:creationId xmlns:a16="http://schemas.microsoft.com/office/drawing/2014/main" id="{8364735E-E2D2-4EF8-9A6F-C81E293E0971}"/>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4" name="矩形: 圆角 23">
              <a:extLst>
                <a:ext uri="{FF2B5EF4-FFF2-40B4-BE49-F238E27FC236}">
                  <a16:creationId xmlns:a16="http://schemas.microsoft.com/office/drawing/2014/main" id="{5E7B16E2-7C2E-4EC7-8F36-0F545FD48BC6}"/>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5" name="矩形 24">
              <a:extLst>
                <a:ext uri="{FF2B5EF4-FFF2-40B4-BE49-F238E27FC236}">
                  <a16:creationId xmlns:a16="http://schemas.microsoft.com/office/drawing/2014/main" id="{D5AB7EA4-87B1-4BEF-8F8B-C592772AD59E}"/>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6" name="矩形 25">
              <a:extLst>
                <a:ext uri="{FF2B5EF4-FFF2-40B4-BE49-F238E27FC236}">
                  <a16:creationId xmlns:a16="http://schemas.microsoft.com/office/drawing/2014/main" id="{1586776D-5A29-4CBB-8A9E-A6BC5904422D}"/>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7" name="矩形 26">
              <a:extLst>
                <a:ext uri="{FF2B5EF4-FFF2-40B4-BE49-F238E27FC236}">
                  <a16:creationId xmlns:a16="http://schemas.microsoft.com/office/drawing/2014/main" id="{8AEC2FBE-7F0C-4CF4-8CD4-87C86ECD9FA4}"/>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8" name="矩形 27">
              <a:extLst>
                <a:ext uri="{FF2B5EF4-FFF2-40B4-BE49-F238E27FC236}">
                  <a16:creationId xmlns:a16="http://schemas.microsoft.com/office/drawing/2014/main" id="{ECBC1B2F-505C-4AF1-9385-A7D72E2AA024}"/>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9" name="矩形 28">
              <a:extLst>
                <a:ext uri="{FF2B5EF4-FFF2-40B4-BE49-F238E27FC236}">
                  <a16:creationId xmlns:a16="http://schemas.microsoft.com/office/drawing/2014/main" id="{606BC01F-5BD1-419B-8601-0F76C659A3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spTree>
    <p:extLst>
      <p:ext uri="{BB962C8B-B14F-4D97-AF65-F5344CB8AC3E}">
        <p14:creationId xmlns:p14="http://schemas.microsoft.com/office/powerpoint/2010/main" val="23527833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18_a01">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8606AF9-E7BF-4376-8C2A-356C477F7F5B}"/>
              </a:ext>
            </a:extLst>
          </p:cNvPr>
          <p:cNvGrpSpPr/>
          <p:nvPr userDrawn="1"/>
        </p:nvGrpSpPr>
        <p:grpSpPr>
          <a:xfrm flipH="1">
            <a:off x="-2028462" y="-1041486"/>
            <a:ext cx="14909846" cy="8940972"/>
            <a:chOff x="-847362" y="-915584"/>
            <a:chExt cx="14909846" cy="8940972"/>
          </a:xfrm>
        </p:grpSpPr>
        <p:sp>
          <p:nvSpPr>
            <p:cNvPr id="32" name="任意多边形: 形状 31">
              <a:extLst>
                <a:ext uri="{FF2B5EF4-FFF2-40B4-BE49-F238E27FC236}">
                  <a16:creationId xmlns:a16="http://schemas.microsoft.com/office/drawing/2014/main" id="{CBAF3BBF-AB00-454C-9E08-C536ADF31F2D}"/>
                </a:ext>
              </a:extLst>
            </p:cNvPr>
            <p:cNvSpPr/>
            <p:nvPr userDrawn="1"/>
          </p:nvSpPr>
          <p:spPr>
            <a:xfrm>
              <a:off x="-594654" y="-821572"/>
              <a:ext cx="3632945" cy="2907419"/>
            </a:xfrm>
            <a:custGeom>
              <a:avLst/>
              <a:gdLst>
                <a:gd name="connsiteX0" fmla="*/ 63712 w 3632945"/>
                <a:gd name="connsiteY0" fmla="*/ 2797856 h 2907419"/>
                <a:gd name="connsiteX1" fmla="*/ 771635 w 3632945"/>
                <a:gd name="connsiteY1" fmla="*/ 2738862 h 2907419"/>
                <a:gd name="connsiteX2" fmla="*/ 1096099 w 3632945"/>
                <a:gd name="connsiteY2" fmla="*/ 1765469 h 2907419"/>
                <a:gd name="connsiteX3" fmla="*/ 1774525 w 3632945"/>
                <a:gd name="connsiteY3" fmla="*/ 1883456 h 2907419"/>
                <a:gd name="connsiteX4" fmla="*/ 2423454 w 3632945"/>
                <a:gd name="connsiteY4" fmla="*/ 1499998 h 2907419"/>
                <a:gd name="connsiteX5" fmla="*/ 2865906 w 3632945"/>
                <a:gd name="connsiteY5" fmla="*/ 1264024 h 2907419"/>
                <a:gd name="connsiteX6" fmla="*/ 3367351 w 3632945"/>
                <a:gd name="connsiteY6" fmla="*/ 1264024 h 2907419"/>
                <a:gd name="connsiteX7" fmla="*/ 3632822 w 3632945"/>
                <a:gd name="connsiteY7" fmla="*/ 821572 h 2907419"/>
                <a:gd name="connsiteX8" fmla="*/ 3337854 w 3632945"/>
                <a:gd name="connsiteY8" fmla="*/ 379120 h 2907419"/>
                <a:gd name="connsiteX9" fmla="*/ 2305467 w 3632945"/>
                <a:gd name="connsiteY9" fmla="*/ 172643 h 2907419"/>
                <a:gd name="connsiteX10" fmla="*/ 1273080 w 3632945"/>
                <a:gd name="connsiteY10" fmla="*/ 113649 h 2907419"/>
                <a:gd name="connsiteX11" fmla="*/ 299686 w 3632945"/>
                <a:gd name="connsiteY11" fmla="*/ 113649 h 2907419"/>
                <a:gd name="connsiteX12" fmla="*/ 63712 w 3632945"/>
                <a:gd name="connsiteY12" fmla="*/ 1617985 h 2907419"/>
                <a:gd name="connsiteX13" fmla="*/ 63712 w 3632945"/>
                <a:gd name="connsiteY13" fmla="*/ 2797856 h 290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32945" h="2907419">
                  <a:moveTo>
                    <a:pt x="63712" y="2797856"/>
                  </a:moveTo>
                  <a:cubicBezTo>
                    <a:pt x="181699" y="2984669"/>
                    <a:pt x="599571" y="2910926"/>
                    <a:pt x="771635" y="2738862"/>
                  </a:cubicBezTo>
                  <a:cubicBezTo>
                    <a:pt x="943699" y="2566798"/>
                    <a:pt x="928951" y="1908037"/>
                    <a:pt x="1096099" y="1765469"/>
                  </a:cubicBezTo>
                  <a:cubicBezTo>
                    <a:pt x="1263247" y="1622901"/>
                    <a:pt x="1553299" y="1927701"/>
                    <a:pt x="1774525" y="1883456"/>
                  </a:cubicBezTo>
                  <a:cubicBezTo>
                    <a:pt x="1995751" y="1839211"/>
                    <a:pt x="2241557" y="1603237"/>
                    <a:pt x="2423454" y="1499998"/>
                  </a:cubicBezTo>
                  <a:cubicBezTo>
                    <a:pt x="2605351" y="1396759"/>
                    <a:pt x="2708590" y="1303353"/>
                    <a:pt x="2865906" y="1264024"/>
                  </a:cubicBezTo>
                  <a:cubicBezTo>
                    <a:pt x="3023222" y="1224695"/>
                    <a:pt x="3239532" y="1337766"/>
                    <a:pt x="3367351" y="1264024"/>
                  </a:cubicBezTo>
                  <a:cubicBezTo>
                    <a:pt x="3495170" y="1190282"/>
                    <a:pt x="3637738" y="969056"/>
                    <a:pt x="3632822" y="821572"/>
                  </a:cubicBezTo>
                  <a:cubicBezTo>
                    <a:pt x="3627906" y="674088"/>
                    <a:pt x="3559080" y="487275"/>
                    <a:pt x="3337854" y="379120"/>
                  </a:cubicBezTo>
                  <a:cubicBezTo>
                    <a:pt x="3116628" y="270965"/>
                    <a:pt x="2649596" y="216888"/>
                    <a:pt x="2305467" y="172643"/>
                  </a:cubicBezTo>
                  <a:cubicBezTo>
                    <a:pt x="1961338" y="128398"/>
                    <a:pt x="1607377" y="123481"/>
                    <a:pt x="1273080" y="113649"/>
                  </a:cubicBezTo>
                  <a:cubicBezTo>
                    <a:pt x="938783" y="103817"/>
                    <a:pt x="501247" y="-137074"/>
                    <a:pt x="299686" y="113649"/>
                  </a:cubicBezTo>
                  <a:cubicBezTo>
                    <a:pt x="98125" y="364372"/>
                    <a:pt x="107957" y="1175533"/>
                    <a:pt x="63712" y="1617985"/>
                  </a:cubicBezTo>
                  <a:cubicBezTo>
                    <a:pt x="19467" y="2060437"/>
                    <a:pt x="-54275" y="2611043"/>
                    <a:pt x="63712" y="2797856"/>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3" name="任意多边形: 形状 32">
              <a:extLst>
                <a:ext uri="{FF2B5EF4-FFF2-40B4-BE49-F238E27FC236}">
                  <a16:creationId xmlns:a16="http://schemas.microsoft.com/office/drawing/2014/main" id="{D5CEE14A-7B5D-4A36-A21D-42278973F627}"/>
                </a:ext>
              </a:extLst>
            </p:cNvPr>
            <p:cNvSpPr/>
            <p:nvPr userDrawn="1"/>
          </p:nvSpPr>
          <p:spPr>
            <a:xfrm>
              <a:off x="7719549" y="5869110"/>
              <a:ext cx="5349640" cy="1490771"/>
            </a:xfrm>
            <a:custGeom>
              <a:avLst/>
              <a:gdLst>
                <a:gd name="connsiteX0" fmla="*/ 4787083 w 5349640"/>
                <a:gd name="connsiteY0" fmla="*/ 561187 h 1490771"/>
                <a:gd name="connsiteX1" fmla="*/ 4138154 w 5349640"/>
                <a:gd name="connsiteY1" fmla="*/ 748 h 1490771"/>
                <a:gd name="connsiteX2" fmla="*/ 3518722 w 5349640"/>
                <a:gd name="connsiteY2" fmla="*/ 443200 h 1490771"/>
                <a:gd name="connsiteX3" fmla="*/ 2486335 w 5349640"/>
                <a:gd name="connsiteY3" fmla="*/ 531690 h 1490771"/>
                <a:gd name="connsiteX4" fmla="*/ 1866903 w 5349640"/>
                <a:gd name="connsiteY4" fmla="*/ 443200 h 1490771"/>
                <a:gd name="connsiteX5" fmla="*/ 1660425 w 5349640"/>
                <a:gd name="connsiteY5" fmla="*/ 443200 h 1490771"/>
                <a:gd name="connsiteX6" fmla="*/ 981999 w 5349640"/>
                <a:gd name="connsiteY6" fmla="*/ 620180 h 1490771"/>
                <a:gd name="connsiteX7" fmla="*/ 8606 w 5349640"/>
                <a:gd name="connsiteY7" fmla="*/ 1121625 h 1490771"/>
                <a:gd name="connsiteX8" fmla="*/ 775522 w 5349640"/>
                <a:gd name="connsiteY8" fmla="*/ 1416593 h 1490771"/>
                <a:gd name="connsiteX9" fmla="*/ 4610103 w 5349640"/>
                <a:gd name="connsiteY9" fmla="*/ 1446090 h 1490771"/>
                <a:gd name="connsiteX10" fmla="*/ 5347522 w 5349640"/>
                <a:gd name="connsiteY10" fmla="*/ 1416593 h 1490771"/>
                <a:gd name="connsiteX11" fmla="*/ 4787083 w 5349640"/>
                <a:gd name="connsiteY11" fmla="*/ 561187 h 149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9640" h="1490771">
                  <a:moveTo>
                    <a:pt x="4787083" y="561187"/>
                  </a:moveTo>
                  <a:cubicBezTo>
                    <a:pt x="4585522" y="325213"/>
                    <a:pt x="4349548" y="20413"/>
                    <a:pt x="4138154" y="748"/>
                  </a:cubicBezTo>
                  <a:cubicBezTo>
                    <a:pt x="3926760" y="-18917"/>
                    <a:pt x="3794025" y="354710"/>
                    <a:pt x="3518722" y="443200"/>
                  </a:cubicBezTo>
                  <a:cubicBezTo>
                    <a:pt x="3243419" y="531690"/>
                    <a:pt x="2761638" y="531690"/>
                    <a:pt x="2486335" y="531690"/>
                  </a:cubicBezTo>
                  <a:cubicBezTo>
                    <a:pt x="2211032" y="531690"/>
                    <a:pt x="2004555" y="457948"/>
                    <a:pt x="1866903" y="443200"/>
                  </a:cubicBezTo>
                  <a:cubicBezTo>
                    <a:pt x="1729251" y="428452"/>
                    <a:pt x="1807909" y="413703"/>
                    <a:pt x="1660425" y="443200"/>
                  </a:cubicBezTo>
                  <a:cubicBezTo>
                    <a:pt x="1512941" y="472697"/>
                    <a:pt x="1257302" y="507109"/>
                    <a:pt x="981999" y="620180"/>
                  </a:cubicBezTo>
                  <a:cubicBezTo>
                    <a:pt x="706696" y="733251"/>
                    <a:pt x="43019" y="988890"/>
                    <a:pt x="8606" y="1121625"/>
                  </a:cubicBezTo>
                  <a:cubicBezTo>
                    <a:pt x="-25807" y="1254360"/>
                    <a:pt x="8606" y="1362516"/>
                    <a:pt x="775522" y="1416593"/>
                  </a:cubicBezTo>
                  <a:cubicBezTo>
                    <a:pt x="1542438" y="1470670"/>
                    <a:pt x="3848103" y="1446090"/>
                    <a:pt x="4610103" y="1446090"/>
                  </a:cubicBezTo>
                  <a:cubicBezTo>
                    <a:pt x="5372103" y="1446090"/>
                    <a:pt x="5313109" y="1564077"/>
                    <a:pt x="5347522" y="1416593"/>
                  </a:cubicBezTo>
                  <a:cubicBezTo>
                    <a:pt x="5381935" y="1269109"/>
                    <a:pt x="4988644" y="797161"/>
                    <a:pt x="4787083" y="56118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4" name="组合 33">
              <a:extLst>
                <a:ext uri="{FF2B5EF4-FFF2-40B4-BE49-F238E27FC236}">
                  <a16:creationId xmlns:a16="http://schemas.microsoft.com/office/drawing/2014/main" id="{F494FC2D-B140-4A72-8CDB-8A4B482E1EC4}"/>
                </a:ext>
              </a:extLst>
            </p:cNvPr>
            <p:cNvGrpSpPr/>
            <p:nvPr userDrawn="1"/>
          </p:nvGrpSpPr>
          <p:grpSpPr>
            <a:xfrm>
              <a:off x="10305524" y="230911"/>
              <a:ext cx="3756960" cy="3756960"/>
              <a:chOff x="10026779" y="-1014266"/>
              <a:chExt cx="2715828" cy="2715828"/>
            </a:xfrm>
          </p:grpSpPr>
          <p:grpSp>
            <p:nvGrpSpPr>
              <p:cNvPr id="35" name="组合 34">
                <a:extLst>
                  <a:ext uri="{FF2B5EF4-FFF2-40B4-BE49-F238E27FC236}">
                    <a16:creationId xmlns:a16="http://schemas.microsoft.com/office/drawing/2014/main" id="{B2842A1B-9387-472B-8196-114ECCC59B6B}"/>
                  </a:ext>
                </a:extLst>
              </p:cNvPr>
              <p:cNvGrpSpPr/>
              <p:nvPr/>
            </p:nvGrpSpPr>
            <p:grpSpPr>
              <a:xfrm>
                <a:off x="10321746" y="-719299"/>
                <a:ext cx="2125894" cy="2125894"/>
                <a:chOff x="10471355" y="-569690"/>
                <a:chExt cx="1826675" cy="1826675"/>
              </a:xfrm>
            </p:grpSpPr>
            <p:sp>
              <p:nvSpPr>
                <p:cNvPr id="39" name="椭圆 38">
                  <a:extLst>
                    <a:ext uri="{FF2B5EF4-FFF2-40B4-BE49-F238E27FC236}">
                      <a16:creationId xmlns:a16="http://schemas.microsoft.com/office/drawing/2014/main" id="{48D3F8E6-FA17-4102-A6E9-DEB4A421DA82}"/>
                    </a:ext>
                  </a:extLst>
                </p:cNvPr>
                <p:cNvSpPr/>
                <p:nvPr/>
              </p:nvSpPr>
              <p:spPr>
                <a:xfrm>
                  <a:off x="10471355" y="-569690"/>
                  <a:ext cx="1826675" cy="18266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椭圆 39">
                  <a:extLst>
                    <a:ext uri="{FF2B5EF4-FFF2-40B4-BE49-F238E27FC236}">
                      <a16:creationId xmlns:a16="http://schemas.microsoft.com/office/drawing/2014/main" id="{A6EF57A1-19B3-4F9E-B655-D767D4709EA3}"/>
                    </a:ext>
                  </a:extLst>
                </p:cNvPr>
                <p:cNvSpPr/>
                <p:nvPr/>
              </p:nvSpPr>
              <p:spPr>
                <a:xfrm>
                  <a:off x="10624584" y="-416459"/>
                  <a:ext cx="1520219" cy="15202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36" name="组合 35">
                <a:extLst>
                  <a:ext uri="{FF2B5EF4-FFF2-40B4-BE49-F238E27FC236}">
                    <a16:creationId xmlns:a16="http://schemas.microsoft.com/office/drawing/2014/main" id="{493AFC74-9A84-475C-BF48-3F46C4525859}"/>
                  </a:ext>
                </a:extLst>
              </p:cNvPr>
              <p:cNvGrpSpPr/>
              <p:nvPr/>
            </p:nvGrpSpPr>
            <p:grpSpPr>
              <a:xfrm>
                <a:off x="10026779" y="-1014266"/>
                <a:ext cx="2715828" cy="2715828"/>
                <a:chOff x="10026779" y="-1014266"/>
                <a:chExt cx="2715828" cy="2715828"/>
              </a:xfrm>
            </p:grpSpPr>
            <p:sp>
              <p:nvSpPr>
                <p:cNvPr id="37" name="椭圆 36">
                  <a:extLst>
                    <a:ext uri="{FF2B5EF4-FFF2-40B4-BE49-F238E27FC236}">
                      <a16:creationId xmlns:a16="http://schemas.microsoft.com/office/drawing/2014/main" id="{44D65D58-1DD8-4604-A6B7-4D69114394F4}"/>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8" name="椭圆 37">
                  <a:extLst>
                    <a:ext uri="{FF2B5EF4-FFF2-40B4-BE49-F238E27FC236}">
                      <a16:creationId xmlns:a16="http://schemas.microsoft.com/office/drawing/2014/main" id="{6A2D38E5-1A84-4FE1-A9CA-A2934D8E3C65}"/>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
          <p:nvSpPr>
            <p:cNvPr id="41" name="椭圆 40">
              <a:extLst>
                <a:ext uri="{FF2B5EF4-FFF2-40B4-BE49-F238E27FC236}">
                  <a16:creationId xmlns:a16="http://schemas.microsoft.com/office/drawing/2014/main" id="{A909BB71-9DE8-4DC2-B47E-25BE9830FE2F}"/>
                </a:ext>
              </a:extLst>
            </p:cNvPr>
            <p:cNvSpPr/>
            <p:nvPr userDrawn="1"/>
          </p:nvSpPr>
          <p:spPr>
            <a:xfrm>
              <a:off x="6872748" y="-915584"/>
              <a:ext cx="1740310" cy="17403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42" name="组合 41">
              <a:extLst>
                <a:ext uri="{FF2B5EF4-FFF2-40B4-BE49-F238E27FC236}">
                  <a16:creationId xmlns:a16="http://schemas.microsoft.com/office/drawing/2014/main" id="{0844CD76-3F73-4D6B-9066-DFB1CB83DC7C}"/>
                </a:ext>
              </a:extLst>
            </p:cNvPr>
            <p:cNvGrpSpPr/>
            <p:nvPr userDrawn="1"/>
          </p:nvGrpSpPr>
          <p:grpSpPr>
            <a:xfrm>
              <a:off x="-847362" y="3712831"/>
              <a:ext cx="1694724" cy="4312557"/>
              <a:chOff x="1186546" y="8248650"/>
              <a:chExt cx="2391949" cy="6086782"/>
            </a:xfrm>
          </p:grpSpPr>
          <p:sp>
            <p:nvSpPr>
              <p:cNvPr id="43" name="矩形: 圆角 42">
                <a:extLst>
                  <a:ext uri="{FF2B5EF4-FFF2-40B4-BE49-F238E27FC236}">
                    <a16:creationId xmlns:a16="http://schemas.microsoft.com/office/drawing/2014/main" id="{ED0F72B1-343F-4663-997D-30E7EEA20688}"/>
                  </a:ext>
                </a:extLst>
              </p:cNvPr>
              <p:cNvSpPr/>
              <p:nvPr/>
            </p:nvSpPr>
            <p:spPr>
              <a:xfrm>
                <a:off x="1186546" y="8248650"/>
                <a:ext cx="2391949" cy="60867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4" name="矩形: 圆角 43">
                <a:extLst>
                  <a:ext uri="{FF2B5EF4-FFF2-40B4-BE49-F238E27FC236}">
                    <a16:creationId xmlns:a16="http://schemas.microsoft.com/office/drawing/2014/main" id="{58427FD2-620E-4BEC-8330-35FB64C409C2}"/>
                  </a:ext>
                </a:extLst>
              </p:cNvPr>
              <p:cNvSpPr/>
              <p:nvPr/>
            </p:nvSpPr>
            <p:spPr>
              <a:xfrm>
                <a:off x="1429200" y="8472489"/>
                <a:ext cx="1906641" cy="563910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45" name="矩形: 圆角 44">
                <a:extLst>
                  <a:ext uri="{FF2B5EF4-FFF2-40B4-BE49-F238E27FC236}">
                    <a16:creationId xmlns:a16="http://schemas.microsoft.com/office/drawing/2014/main" id="{EBC631DE-7D8F-462C-A316-BC66220C8ED7}"/>
                  </a:ext>
                </a:extLst>
              </p:cNvPr>
              <p:cNvSpPr/>
              <p:nvPr/>
            </p:nvSpPr>
            <p:spPr>
              <a:xfrm>
                <a:off x="1671854" y="8696325"/>
                <a:ext cx="1421333" cy="5191432"/>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46" name="矩形: 圆角 45">
                <a:extLst>
                  <a:ext uri="{FF2B5EF4-FFF2-40B4-BE49-F238E27FC236}">
                    <a16:creationId xmlns:a16="http://schemas.microsoft.com/office/drawing/2014/main" id="{B1C67F94-097C-4852-960C-BC3C07CEB6B1}"/>
                  </a:ext>
                </a:extLst>
              </p:cNvPr>
              <p:cNvSpPr/>
              <p:nvPr/>
            </p:nvSpPr>
            <p:spPr>
              <a:xfrm>
                <a:off x="1914508" y="8920164"/>
                <a:ext cx="936026" cy="474375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47" name="矩形: 圆角 46">
                <a:extLst>
                  <a:ext uri="{FF2B5EF4-FFF2-40B4-BE49-F238E27FC236}">
                    <a16:creationId xmlns:a16="http://schemas.microsoft.com/office/drawing/2014/main" id="{43BA52D6-FCBA-4A79-A02C-AEBC111E956E}"/>
                  </a:ext>
                </a:extLst>
              </p:cNvPr>
              <p:cNvSpPr/>
              <p:nvPr/>
            </p:nvSpPr>
            <p:spPr>
              <a:xfrm>
                <a:off x="2157162" y="9144000"/>
                <a:ext cx="450718" cy="42960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48" name="星形: 四角 47">
              <a:extLst>
                <a:ext uri="{FF2B5EF4-FFF2-40B4-BE49-F238E27FC236}">
                  <a16:creationId xmlns:a16="http://schemas.microsoft.com/office/drawing/2014/main" id="{9DA587DD-C978-4794-B6FC-81DE959AA879}"/>
                </a:ext>
              </a:extLst>
            </p:cNvPr>
            <p:cNvSpPr/>
            <p:nvPr userDrawn="1"/>
          </p:nvSpPr>
          <p:spPr>
            <a:xfrm>
              <a:off x="847362" y="2359742"/>
              <a:ext cx="450496" cy="471948"/>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9" name="星形: 四角 48">
              <a:extLst>
                <a:ext uri="{FF2B5EF4-FFF2-40B4-BE49-F238E27FC236}">
                  <a16:creationId xmlns:a16="http://schemas.microsoft.com/office/drawing/2014/main" id="{9BFE9636-8579-4ED2-9AA2-3B0CA6790890}"/>
                </a:ext>
              </a:extLst>
            </p:cNvPr>
            <p:cNvSpPr/>
            <p:nvPr userDrawn="1"/>
          </p:nvSpPr>
          <p:spPr>
            <a:xfrm>
              <a:off x="3434028" y="588752"/>
              <a:ext cx="450496" cy="471948"/>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0" name="星形: 四角 49">
              <a:extLst>
                <a:ext uri="{FF2B5EF4-FFF2-40B4-BE49-F238E27FC236}">
                  <a16:creationId xmlns:a16="http://schemas.microsoft.com/office/drawing/2014/main" id="{6063D771-1CA1-4D71-91CF-A4E4B7E3C0FD}"/>
                </a:ext>
              </a:extLst>
            </p:cNvPr>
            <p:cNvSpPr/>
            <p:nvPr userDrawn="1"/>
          </p:nvSpPr>
          <p:spPr>
            <a:xfrm>
              <a:off x="8636006" y="4772949"/>
              <a:ext cx="450496" cy="471948"/>
            </a:xfrm>
            <a:prstGeom prst="star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1" name="星形: 四角 50">
              <a:extLst>
                <a:ext uri="{FF2B5EF4-FFF2-40B4-BE49-F238E27FC236}">
                  <a16:creationId xmlns:a16="http://schemas.microsoft.com/office/drawing/2014/main" id="{07F9CECF-08C9-4CE7-8743-091E96F8EC40}"/>
                </a:ext>
              </a:extLst>
            </p:cNvPr>
            <p:cNvSpPr/>
            <p:nvPr userDrawn="1"/>
          </p:nvSpPr>
          <p:spPr>
            <a:xfrm>
              <a:off x="9519900" y="937184"/>
              <a:ext cx="450496" cy="471948"/>
            </a:xfrm>
            <a:prstGeom prst="star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184050513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A40ECCD6-BC05-4722-B6B6-C3135ABE5BE2}"/>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3" name="更多资源下载：https://www.58pic.com/u/61536760" hidden="1">
            <a:extLst>
              <a:ext uri="{FF2B5EF4-FFF2-40B4-BE49-F238E27FC236}">
                <a16:creationId xmlns:a16="http://schemas.microsoft.com/office/drawing/2014/main" id="{C601F188-D72C-4D4B-9F32-8A9536FA8516}"/>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33273738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19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椭圆 12">
            <a:extLst>
              <a:ext uri="{FF2B5EF4-FFF2-40B4-BE49-F238E27FC236}">
                <a16:creationId xmlns:a16="http://schemas.microsoft.com/office/drawing/2014/main" id="{C9BDB844-2886-4323-A96E-08A02F83A198}"/>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4" name="组合 13">
            <a:extLst>
              <a:ext uri="{FF2B5EF4-FFF2-40B4-BE49-F238E27FC236}">
                <a16:creationId xmlns:a16="http://schemas.microsoft.com/office/drawing/2014/main" id="{921A8166-3D5D-46FD-88A8-0484ADD3CDC7}"/>
              </a:ext>
            </a:extLst>
          </p:cNvPr>
          <p:cNvGrpSpPr/>
          <p:nvPr userDrawn="1"/>
        </p:nvGrpSpPr>
        <p:grpSpPr>
          <a:xfrm>
            <a:off x="1052018" y="5597804"/>
            <a:ext cx="9782088" cy="503640"/>
            <a:chOff x="1052018" y="5635904"/>
            <a:chExt cx="9782088" cy="503640"/>
          </a:xfrm>
        </p:grpSpPr>
        <p:sp>
          <p:nvSpPr>
            <p:cNvPr id="15" name="矩形: 圆角 14">
              <a:extLst>
                <a:ext uri="{FF2B5EF4-FFF2-40B4-BE49-F238E27FC236}">
                  <a16:creationId xmlns:a16="http://schemas.microsoft.com/office/drawing/2014/main" id="{A8F0A286-5D1E-4A69-905A-572E1EC54C4B}"/>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6" name="矩形: 圆角 15">
              <a:extLst>
                <a:ext uri="{FF2B5EF4-FFF2-40B4-BE49-F238E27FC236}">
                  <a16:creationId xmlns:a16="http://schemas.microsoft.com/office/drawing/2014/main" id="{B61DAC5A-DF1E-40D7-83E6-8D0450F2F31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7" name="矩形: 圆角 16">
              <a:extLst>
                <a:ext uri="{FF2B5EF4-FFF2-40B4-BE49-F238E27FC236}">
                  <a16:creationId xmlns:a16="http://schemas.microsoft.com/office/drawing/2014/main" id="{C80317DF-8F9B-4612-BBBA-C426BF76E0AD}"/>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8" name="矩形: 圆角 17">
              <a:extLst>
                <a:ext uri="{FF2B5EF4-FFF2-40B4-BE49-F238E27FC236}">
                  <a16:creationId xmlns:a16="http://schemas.microsoft.com/office/drawing/2014/main" id="{A560B7CC-B88A-42EE-A7EF-F17C6E16E46A}"/>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9" name="矩形: 圆角 18">
              <a:extLst>
                <a:ext uri="{FF2B5EF4-FFF2-40B4-BE49-F238E27FC236}">
                  <a16:creationId xmlns:a16="http://schemas.microsoft.com/office/drawing/2014/main" id="{068DCBB4-E255-4EDA-9E43-5C3C045E1968}"/>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0" name="矩形 19">
              <a:extLst>
                <a:ext uri="{FF2B5EF4-FFF2-40B4-BE49-F238E27FC236}">
                  <a16:creationId xmlns:a16="http://schemas.microsoft.com/office/drawing/2014/main" id="{0EE4DF7F-B3E1-42BC-8E56-6A48C0ED1A22}"/>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1" name="矩形 20">
              <a:extLst>
                <a:ext uri="{FF2B5EF4-FFF2-40B4-BE49-F238E27FC236}">
                  <a16:creationId xmlns:a16="http://schemas.microsoft.com/office/drawing/2014/main" id="{C9C5B2E4-70AA-4E6E-B8D7-C1F5469768CA}"/>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2" name="矩形 21">
              <a:extLst>
                <a:ext uri="{FF2B5EF4-FFF2-40B4-BE49-F238E27FC236}">
                  <a16:creationId xmlns:a16="http://schemas.microsoft.com/office/drawing/2014/main" id="{50FD638A-1D97-4E63-B6E0-3AD889735150}"/>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3" name="矩形 22">
              <a:extLst>
                <a:ext uri="{FF2B5EF4-FFF2-40B4-BE49-F238E27FC236}">
                  <a16:creationId xmlns:a16="http://schemas.microsoft.com/office/drawing/2014/main" id="{83B24511-A5AC-4757-82C4-0A9000C014DC}"/>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4" name="矩形 23">
              <a:extLst>
                <a:ext uri="{FF2B5EF4-FFF2-40B4-BE49-F238E27FC236}">
                  <a16:creationId xmlns:a16="http://schemas.microsoft.com/office/drawing/2014/main" id="{11870A92-2A82-4F44-BC02-E7D48668A0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grpSp>
        <p:nvGrpSpPr>
          <p:cNvPr id="7" name="组合 6">
            <a:extLst>
              <a:ext uri="{FF2B5EF4-FFF2-40B4-BE49-F238E27FC236}">
                <a16:creationId xmlns:a16="http://schemas.microsoft.com/office/drawing/2014/main" id="{F1A873F8-8441-4B1A-B866-14A046C30414}"/>
              </a:ext>
            </a:extLst>
          </p:cNvPr>
          <p:cNvGrpSpPr/>
          <p:nvPr userDrawn="1"/>
        </p:nvGrpSpPr>
        <p:grpSpPr>
          <a:xfrm>
            <a:off x="-1624447" y="-1587505"/>
            <a:ext cx="15870289" cy="10057988"/>
            <a:chOff x="-1624447" y="-1587505"/>
            <a:chExt cx="15870289" cy="10057988"/>
          </a:xfrm>
        </p:grpSpPr>
        <p:sp>
          <p:nvSpPr>
            <p:cNvPr id="25" name="任意多边形: 形状 24">
              <a:extLst>
                <a:ext uri="{FF2B5EF4-FFF2-40B4-BE49-F238E27FC236}">
                  <a16:creationId xmlns:a16="http://schemas.microsoft.com/office/drawing/2014/main" id="{F8B3FE6D-98F6-438D-B63A-4C0FD39D4F99}"/>
                </a:ext>
              </a:extLst>
            </p:cNvPr>
            <p:cNvSpPr/>
            <p:nvPr userDrawn="1"/>
          </p:nvSpPr>
          <p:spPr>
            <a:xfrm flipV="1">
              <a:off x="8997275" y="6101444"/>
              <a:ext cx="4428864" cy="2369039"/>
            </a:xfrm>
            <a:custGeom>
              <a:avLst/>
              <a:gdLst>
                <a:gd name="connsiteX0" fmla="*/ 11442 w 5983746"/>
                <a:gd name="connsiteY0" fmla="*/ 1366214 h 3200759"/>
                <a:gd name="connsiteX1" fmla="*/ 571881 w 5983746"/>
                <a:gd name="connsiteY1" fmla="*/ 2428098 h 3200759"/>
                <a:gd name="connsiteX2" fmla="*/ 1515778 w 5983746"/>
                <a:gd name="connsiteY2" fmla="*/ 2487091 h 3200759"/>
                <a:gd name="connsiteX3" fmla="*/ 2105713 w 5983746"/>
                <a:gd name="connsiteY3" fmla="*/ 2457595 h 3200759"/>
                <a:gd name="connsiteX4" fmla="*/ 2400681 w 5983746"/>
                <a:gd name="connsiteY4" fmla="*/ 2929543 h 3200759"/>
                <a:gd name="connsiteX5" fmla="*/ 3226591 w 5983746"/>
                <a:gd name="connsiteY5" fmla="*/ 2929543 h 3200759"/>
                <a:gd name="connsiteX6" fmla="*/ 4023003 w 5983746"/>
                <a:gd name="connsiteY6" fmla="*/ 2605079 h 3200759"/>
                <a:gd name="connsiteX7" fmla="*/ 4288474 w 5983746"/>
                <a:gd name="connsiteY7" fmla="*/ 2929543 h 3200759"/>
                <a:gd name="connsiteX8" fmla="*/ 4524449 w 5983746"/>
                <a:gd name="connsiteY8" fmla="*/ 3165517 h 3200759"/>
                <a:gd name="connsiteX9" fmla="*/ 4760423 w 5983746"/>
                <a:gd name="connsiteY9" fmla="*/ 3165517 h 3200759"/>
                <a:gd name="connsiteX10" fmla="*/ 5969791 w 5983746"/>
                <a:gd name="connsiteY10" fmla="*/ 2841053 h 3200759"/>
                <a:gd name="connsiteX11" fmla="*/ 5320861 w 5983746"/>
                <a:gd name="connsiteY11" fmla="*/ 1130240 h 3200759"/>
                <a:gd name="connsiteX12" fmla="*/ 3875520 w 5983746"/>
                <a:gd name="connsiteY12" fmla="*/ 97853 h 3200759"/>
                <a:gd name="connsiteX13" fmla="*/ 1073326 w 5983746"/>
                <a:gd name="connsiteY13" fmla="*/ 186343 h 3200759"/>
                <a:gd name="connsiteX14" fmla="*/ 11442 w 5983746"/>
                <a:gd name="connsiteY14" fmla="*/ 1366214 h 320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3746" h="3200759">
                  <a:moveTo>
                    <a:pt x="11442" y="1366214"/>
                  </a:moveTo>
                  <a:cubicBezTo>
                    <a:pt x="-72132" y="1739840"/>
                    <a:pt x="321158" y="2241285"/>
                    <a:pt x="571881" y="2428098"/>
                  </a:cubicBezTo>
                  <a:cubicBezTo>
                    <a:pt x="822604" y="2614911"/>
                    <a:pt x="1260139" y="2482175"/>
                    <a:pt x="1515778" y="2487091"/>
                  </a:cubicBezTo>
                  <a:cubicBezTo>
                    <a:pt x="1771417" y="2492007"/>
                    <a:pt x="1958229" y="2383853"/>
                    <a:pt x="2105713" y="2457595"/>
                  </a:cubicBezTo>
                  <a:cubicBezTo>
                    <a:pt x="2253197" y="2531337"/>
                    <a:pt x="2213868" y="2850885"/>
                    <a:pt x="2400681" y="2929543"/>
                  </a:cubicBezTo>
                  <a:cubicBezTo>
                    <a:pt x="2587494" y="3008201"/>
                    <a:pt x="2956204" y="2983620"/>
                    <a:pt x="3226591" y="2929543"/>
                  </a:cubicBezTo>
                  <a:cubicBezTo>
                    <a:pt x="3496978" y="2875466"/>
                    <a:pt x="3846023" y="2605079"/>
                    <a:pt x="4023003" y="2605079"/>
                  </a:cubicBezTo>
                  <a:cubicBezTo>
                    <a:pt x="4199983" y="2605079"/>
                    <a:pt x="4204900" y="2836137"/>
                    <a:pt x="4288474" y="2929543"/>
                  </a:cubicBezTo>
                  <a:cubicBezTo>
                    <a:pt x="4372048" y="3022949"/>
                    <a:pt x="4445791" y="3126188"/>
                    <a:pt x="4524449" y="3165517"/>
                  </a:cubicBezTo>
                  <a:cubicBezTo>
                    <a:pt x="4603107" y="3204846"/>
                    <a:pt x="4519533" y="3219594"/>
                    <a:pt x="4760423" y="3165517"/>
                  </a:cubicBezTo>
                  <a:cubicBezTo>
                    <a:pt x="5001313" y="3111440"/>
                    <a:pt x="5876385" y="3180266"/>
                    <a:pt x="5969791" y="2841053"/>
                  </a:cubicBezTo>
                  <a:cubicBezTo>
                    <a:pt x="6063197" y="2501840"/>
                    <a:pt x="5669906" y="1587440"/>
                    <a:pt x="5320861" y="1130240"/>
                  </a:cubicBezTo>
                  <a:cubicBezTo>
                    <a:pt x="4971816" y="673040"/>
                    <a:pt x="4583443" y="255169"/>
                    <a:pt x="3875520" y="97853"/>
                  </a:cubicBezTo>
                  <a:cubicBezTo>
                    <a:pt x="3167598" y="-59463"/>
                    <a:pt x="1722255" y="-25050"/>
                    <a:pt x="1073326" y="186343"/>
                  </a:cubicBezTo>
                  <a:cubicBezTo>
                    <a:pt x="424397" y="397736"/>
                    <a:pt x="95016" y="992588"/>
                    <a:pt x="11442" y="1366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6" name="图片 25">
              <a:extLst>
                <a:ext uri="{FF2B5EF4-FFF2-40B4-BE49-F238E27FC236}">
                  <a16:creationId xmlns:a16="http://schemas.microsoft.com/office/drawing/2014/main" id="{785A0473-8D7F-47A8-9104-E455AA0EA4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6229824" flipV="1">
              <a:off x="-289825" y="1530059"/>
              <a:ext cx="1405557" cy="1696058"/>
            </a:xfrm>
            <a:prstGeom prst="rect">
              <a:avLst/>
            </a:prstGeom>
          </p:spPr>
        </p:pic>
        <p:pic>
          <p:nvPicPr>
            <p:cNvPr id="27" name="图片 26">
              <a:extLst>
                <a:ext uri="{FF2B5EF4-FFF2-40B4-BE49-F238E27FC236}">
                  <a16:creationId xmlns:a16="http://schemas.microsoft.com/office/drawing/2014/main" id="{E37900CC-9E67-4E9A-9FC9-4CB69C1A54A7}"/>
                </a:ext>
              </a:extLst>
            </p:cNvPr>
            <p:cNvPicPr>
              <a:picLocks noChangeAspect="1"/>
            </p:cNvPicPr>
            <p:nvPr userDrawn="1"/>
          </p:nvPicPr>
          <p:blipFill>
            <a:blip r:embed="rId3">
              <a:biLevel thresh="75000"/>
            </a:blip>
            <a:stretch>
              <a:fillRect/>
            </a:stretch>
          </p:blipFill>
          <p:spPr>
            <a:xfrm flipV="1">
              <a:off x="925738" y="4051224"/>
              <a:ext cx="1316956" cy="1629123"/>
            </a:xfrm>
            <a:prstGeom prst="rect">
              <a:avLst/>
            </a:prstGeom>
          </p:spPr>
        </p:pic>
        <p:grpSp>
          <p:nvGrpSpPr>
            <p:cNvPr id="28" name="组合 27">
              <a:extLst>
                <a:ext uri="{FF2B5EF4-FFF2-40B4-BE49-F238E27FC236}">
                  <a16:creationId xmlns:a16="http://schemas.microsoft.com/office/drawing/2014/main" id="{79C237C7-57B9-49C0-8D85-5F1111729962}"/>
                </a:ext>
              </a:extLst>
            </p:cNvPr>
            <p:cNvGrpSpPr/>
            <p:nvPr userDrawn="1"/>
          </p:nvGrpSpPr>
          <p:grpSpPr>
            <a:xfrm flipV="1">
              <a:off x="-1624447" y="-1587505"/>
              <a:ext cx="2715828" cy="2715828"/>
              <a:chOff x="10026779" y="-1014266"/>
              <a:chExt cx="2715828" cy="2715828"/>
            </a:xfrm>
          </p:grpSpPr>
          <p:sp>
            <p:nvSpPr>
              <p:cNvPr id="29" name="椭圆 28">
                <a:extLst>
                  <a:ext uri="{FF2B5EF4-FFF2-40B4-BE49-F238E27FC236}">
                    <a16:creationId xmlns:a16="http://schemas.microsoft.com/office/drawing/2014/main" id="{77F6C7C0-4B39-4353-9964-625E1736255E}"/>
                  </a:ext>
                </a:extLst>
              </p:cNvPr>
              <p:cNvSpPr/>
              <p:nvPr/>
            </p:nvSpPr>
            <p:spPr>
              <a:xfrm>
                <a:off x="10321746" y="-719299"/>
                <a:ext cx="2125894" cy="21258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0" name="组合 29">
                <a:extLst>
                  <a:ext uri="{FF2B5EF4-FFF2-40B4-BE49-F238E27FC236}">
                    <a16:creationId xmlns:a16="http://schemas.microsoft.com/office/drawing/2014/main" id="{2C250F4A-C1E9-4A1E-9D92-FD1732AABD06}"/>
                  </a:ext>
                </a:extLst>
              </p:cNvPr>
              <p:cNvGrpSpPr/>
              <p:nvPr/>
            </p:nvGrpSpPr>
            <p:grpSpPr>
              <a:xfrm>
                <a:off x="10026779" y="-1014266"/>
                <a:ext cx="2715828" cy="2715828"/>
                <a:chOff x="10026779" y="-1014266"/>
                <a:chExt cx="2715828" cy="2715828"/>
              </a:xfrm>
            </p:grpSpPr>
            <p:sp>
              <p:nvSpPr>
                <p:cNvPr id="31" name="椭圆 30">
                  <a:extLst>
                    <a:ext uri="{FF2B5EF4-FFF2-40B4-BE49-F238E27FC236}">
                      <a16:creationId xmlns:a16="http://schemas.microsoft.com/office/drawing/2014/main" id="{94754C0F-06ED-4C8F-8E06-3C9FCF9E9C4E}"/>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椭圆 31">
                  <a:extLst>
                    <a:ext uri="{FF2B5EF4-FFF2-40B4-BE49-F238E27FC236}">
                      <a16:creationId xmlns:a16="http://schemas.microsoft.com/office/drawing/2014/main" id="{69D0039A-A426-44FC-B392-608771CEACC1}"/>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33" name="组合 32">
              <a:extLst>
                <a:ext uri="{FF2B5EF4-FFF2-40B4-BE49-F238E27FC236}">
                  <a16:creationId xmlns:a16="http://schemas.microsoft.com/office/drawing/2014/main" id="{3A6E2789-9E4C-40E1-92F1-0BA78A545BB7}"/>
                </a:ext>
              </a:extLst>
            </p:cNvPr>
            <p:cNvGrpSpPr/>
            <p:nvPr userDrawn="1"/>
          </p:nvGrpSpPr>
          <p:grpSpPr>
            <a:xfrm rot="5400000" flipV="1">
              <a:off x="11242202" y="-1897156"/>
              <a:ext cx="1694724" cy="4312557"/>
              <a:chOff x="1186546" y="8248650"/>
              <a:chExt cx="2391949" cy="6086782"/>
            </a:xfrm>
          </p:grpSpPr>
          <p:sp>
            <p:nvSpPr>
              <p:cNvPr id="34" name="矩形: 圆角 33">
                <a:extLst>
                  <a:ext uri="{FF2B5EF4-FFF2-40B4-BE49-F238E27FC236}">
                    <a16:creationId xmlns:a16="http://schemas.microsoft.com/office/drawing/2014/main" id="{6F795684-D271-466D-B23C-8D15271DC2EA}"/>
                  </a:ext>
                </a:extLst>
              </p:cNvPr>
              <p:cNvSpPr/>
              <p:nvPr/>
            </p:nvSpPr>
            <p:spPr>
              <a:xfrm>
                <a:off x="1186546" y="8248650"/>
                <a:ext cx="2391949" cy="60867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5" name="矩形: 圆角 34">
                <a:extLst>
                  <a:ext uri="{FF2B5EF4-FFF2-40B4-BE49-F238E27FC236}">
                    <a16:creationId xmlns:a16="http://schemas.microsoft.com/office/drawing/2014/main" id="{6A549BEF-5A7F-4B8E-99E6-39C0B8B1CB2F}"/>
                  </a:ext>
                </a:extLst>
              </p:cNvPr>
              <p:cNvSpPr/>
              <p:nvPr/>
            </p:nvSpPr>
            <p:spPr>
              <a:xfrm>
                <a:off x="1429200" y="8472489"/>
                <a:ext cx="1906641" cy="563910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36" name="矩形: 圆角 35">
                <a:extLst>
                  <a:ext uri="{FF2B5EF4-FFF2-40B4-BE49-F238E27FC236}">
                    <a16:creationId xmlns:a16="http://schemas.microsoft.com/office/drawing/2014/main" id="{7FCE7B0B-EC8E-4323-8F00-82BB0D55A173}"/>
                  </a:ext>
                </a:extLst>
              </p:cNvPr>
              <p:cNvSpPr/>
              <p:nvPr/>
            </p:nvSpPr>
            <p:spPr>
              <a:xfrm>
                <a:off x="1671854" y="8696325"/>
                <a:ext cx="1421333" cy="5191432"/>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37" name="矩形: 圆角 36">
                <a:extLst>
                  <a:ext uri="{FF2B5EF4-FFF2-40B4-BE49-F238E27FC236}">
                    <a16:creationId xmlns:a16="http://schemas.microsoft.com/office/drawing/2014/main" id="{47148E67-EFCD-4BC7-8844-838C1FE074D4}"/>
                  </a:ext>
                </a:extLst>
              </p:cNvPr>
              <p:cNvSpPr/>
              <p:nvPr/>
            </p:nvSpPr>
            <p:spPr>
              <a:xfrm>
                <a:off x="1914508" y="8920164"/>
                <a:ext cx="936026" cy="474375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38" name="矩形: 圆角 37">
                <a:extLst>
                  <a:ext uri="{FF2B5EF4-FFF2-40B4-BE49-F238E27FC236}">
                    <a16:creationId xmlns:a16="http://schemas.microsoft.com/office/drawing/2014/main" id="{62C7167B-5736-40BF-9A99-8FFF4E2CCF79}"/>
                  </a:ext>
                </a:extLst>
              </p:cNvPr>
              <p:cNvSpPr/>
              <p:nvPr/>
            </p:nvSpPr>
            <p:spPr>
              <a:xfrm>
                <a:off x="2157162" y="9144000"/>
                <a:ext cx="450718" cy="42960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39" name="椭圆 38">
              <a:extLst>
                <a:ext uri="{FF2B5EF4-FFF2-40B4-BE49-F238E27FC236}">
                  <a16:creationId xmlns:a16="http://schemas.microsoft.com/office/drawing/2014/main" id="{2D0579AE-F7DB-4623-9A03-1950E4124C6B}"/>
                </a:ext>
              </a:extLst>
            </p:cNvPr>
            <p:cNvSpPr/>
            <p:nvPr userDrawn="1"/>
          </p:nvSpPr>
          <p:spPr>
            <a:xfrm flipV="1">
              <a:off x="11242202" y="2430120"/>
              <a:ext cx="515770" cy="5157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星形: 四角 39">
              <a:extLst>
                <a:ext uri="{FF2B5EF4-FFF2-40B4-BE49-F238E27FC236}">
                  <a16:creationId xmlns:a16="http://schemas.microsoft.com/office/drawing/2014/main" id="{F33C83A0-6092-4AFE-8737-BCE99A4DD576}"/>
                </a:ext>
              </a:extLst>
            </p:cNvPr>
            <p:cNvSpPr/>
            <p:nvPr userDrawn="1"/>
          </p:nvSpPr>
          <p:spPr>
            <a:xfrm flipV="1">
              <a:off x="1091381" y="833356"/>
              <a:ext cx="294967" cy="294967"/>
            </a:xfrm>
            <a:prstGeom prst="star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1" name="星形: 四角 40">
              <a:extLst>
                <a:ext uri="{FF2B5EF4-FFF2-40B4-BE49-F238E27FC236}">
                  <a16:creationId xmlns:a16="http://schemas.microsoft.com/office/drawing/2014/main" id="{12EF94F8-5306-4DAD-A2E8-8F195390BD94}"/>
                </a:ext>
              </a:extLst>
            </p:cNvPr>
            <p:cNvSpPr/>
            <p:nvPr userDrawn="1"/>
          </p:nvSpPr>
          <p:spPr>
            <a:xfrm flipV="1">
              <a:off x="10718135" y="3255099"/>
              <a:ext cx="294967" cy="294967"/>
            </a:xfrm>
            <a:prstGeom prst="star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42626523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20_a01">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6FE0C5D-1F32-4316-AFBE-C3652C8E1B75}"/>
              </a:ext>
            </a:extLst>
          </p:cNvPr>
          <p:cNvGrpSpPr/>
          <p:nvPr userDrawn="1"/>
        </p:nvGrpSpPr>
        <p:grpSpPr>
          <a:xfrm flipH="1">
            <a:off x="-1271759" y="-933235"/>
            <a:ext cx="14821673" cy="7791235"/>
            <a:chOff x="-1271759" y="-933235"/>
            <a:chExt cx="14821673" cy="7791235"/>
          </a:xfrm>
        </p:grpSpPr>
        <p:grpSp>
          <p:nvGrpSpPr>
            <p:cNvPr id="25" name="组合 24">
              <a:extLst>
                <a:ext uri="{FF2B5EF4-FFF2-40B4-BE49-F238E27FC236}">
                  <a16:creationId xmlns:a16="http://schemas.microsoft.com/office/drawing/2014/main" id="{0DBEFB35-4BDC-4101-AFE4-3EAD47581F96}"/>
                </a:ext>
              </a:extLst>
            </p:cNvPr>
            <p:cNvGrpSpPr/>
            <p:nvPr userDrawn="1"/>
          </p:nvGrpSpPr>
          <p:grpSpPr>
            <a:xfrm>
              <a:off x="10834086" y="4142172"/>
              <a:ext cx="2715828" cy="2715828"/>
              <a:chOff x="10026779" y="-1014266"/>
              <a:chExt cx="2715828" cy="2715828"/>
            </a:xfrm>
          </p:grpSpPr>
          <p:sp>
            <p:nvSpPr>
              <p:cNvPr id="26" name="椭圆 25">
                <a:extLst>
                  <a:ext uri="{FF2B5EF4-FFF2-40B4-BE49-F238E27FC236}">
                    <a16:creationId xmlns:a16="http://schemas.microsoft.com/office/drawing/2014/main" id="{D2D8D22C-4D28-41DA-9F30-4A98A2CD041F}"/>
                  </a:ext>
                </a:extLst>
              </p:cNvPr>
              <p:cNvSpPr/>
              <p:nvPr/>
            </p:nvSpPr>
            <p:spPr>
              <a:xfrm>
                <a:off x="10321746" y="-719299"/>
                <a:ext cx="2125894" cy="212589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27" name="组合 26">
                <a:extLst>
                  <a:ext uri="{FF2B5EF4-FFF2-40B4-BE49-F238E27FC236}">
                    <a16:creationId xmlns:a16="http://schemas.microsoft.com/office/drawing/2014/main" id="{C2BF822F-7FB4-4EF5-952D-B9044E0DD90D}"/>
                  </a:ext>
                </a:extLst>
              </p:cNvPr>
              <p:cNvGrpSpPr/>
              <p:nvPr/>
            </p:nvGrpSpPr>
            <p:grpSpPr>
              <a:xfrm>
                <a:off x="10026779" y="-1014266"/>
                <a:ext cx="2715828" cy="2715828"/>
                <a:chOff x="10026779" y="-1014266"/>
                <a:chExt cx="2715828" cy="2715828"/>
              </a:xfrm>
            </p:grpSpPr>
            <p:sp>
              <p:nvSpPr>
                <p:cNvPr id="28" name="椭圆 27">
                  <a:extLst>
                    <a:ext uri="{FF2B5EF4-FFF2-40B4-BE49-F238E27FC236}">
                      <a16:creationId xmlns:a16="http://schemas.microsoft.com/office/drawing/2014/main" id="{36F63FA7-0637-44CB-8FE0-DD21F290B1A1}"/>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椭圆 28">
                  <a:extLst>
                    <a:ext uri="{FF2B5EF4-FFF2-40B4-BE49-F238E27FC236}">
                      <a16:creationId xmlns:a16="http://schemas.microsoft.com/office/drawing/2014/main" id="{7A2BB361-185E-43AE-975D-9F4318BA125C}"/>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
          <p:nvSpPr>
            <p:cNvPr id="30" name="椭圆 29">
              <a:extLst>
                <a:ext uri="{FF2B5EF4-FFF2-40B4-BE49-F238E27FC236}">
                  <a16:creationId xmlns:a16="http://schemas.microsoft.com/office/drawing/2014/main" id="{B7A765F8-6B44-497D-A1F5-3A947DDDFD5B}"/>
                </a:ext>
              </a:extLst>
            </p:cNvPr>
            <p:cNvSpPr/>
            <p:nvPr userDrawn="1"/>
          </p:nvSpPr>
          <p:spPr>
            <a:xfrm>
              <a:off x="-589935" y="4630994"/>
              <a:ext cx="1386348" cy="13863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1" name="图片 30">
              <a:extLst>
                <a:ext uri="{FF2B5EF4-FFF2-40B4-BE49-F238E27FC236}">
                  <a16:creationId xmlns:a16="http://schemas.microsoft.com/office/drawing/2014/main" id="{580E4086-624D-4087-B0B9-49D820E53634}"/>
                </a:ext>
              </a:extLst>
            </p:cNvPr>
            <p:cNvPicPr>
              <a:picLocks noChangeAspect="1"/>
            </p:cNvPicPr>
            <p:nvPr userDrawn="1"/>
          </p:nvPicPr>
          <p:blipFill>
            <a:blip r:embed="rId2">
              <a:biLevel thresh="75000"/>
            </a:blip>
            <a:stretch>
              <a:fillRect/>
            </a:stretch>
          </p:blipFill>
          <p:spPr>
            <a:xfrm>
              <a:off x="-653516" y="3085521"/>
              <a:ext cx="2715828" cy="2715828"/>
            </a:xfrm>
            <a:prstGeom prst="rect">
              <a:avLst/>
            </a:prstGeom>
          </p:spPr>
        </p:pic>
        <p:sp>
          <p:nvSpPr>
            <p:cNvPr id="32" name="任意多边形: 形状 31">
              <a:extLst>
                <a:ext uri="{FF2B5EF4-FFF2-40B4-BE49-F238E27FC236}">
                  <a16:creationId xmlns:a16="http://schemas.microsoft.com/office/drawing/2014/main" id="{978CD3E4-2436-4F19-A191-70C37DA67E5E}"/>
                </a:ext>
              </a:extLst>
            </p:cNvPr>
            <p:cNvSpPr/>
            <p:nvPr userDrawn="1"/>
          </p:nvSpPr>
          <p:spPr>
            <a:xfrm>
              <a:off x="-1271759" y="-933235"/>
              <a:ext cx="4162027" cy="2758675"/>
            </a:xfrm>
            <a:custGeom>
              <a:avLst/>
              <a:gdLst>
                <a:gd name="connsiteX0" fmla="*/ 1360249 w 4162027"/>
                <a:gd name="connsiteY0" fmla="*/ 2437570 h 2758675"/>
                <a:gd name="connsiteX1" fmla="*/ 1950185 w 4162027"/>
                <a:gd name="connsiteY1" fmla="*/ 2496564 h 2758675"/>
                <a:gd name="connsiteX2" fmla="*/ 2776094 w 4162027"/>
                <a:gd name="connsiteY2" fmla="*/ 1936125 h 2758675"/>
                <a:gd name="connsiteX3" fmla="*/ 3248043 w 4162027"/>
                <a:gd name="connsiteY3" fmla="*/ 1965622 h 2758675"/>
                <a:gd name="connsiteX4" fmla="*/ 3749488 w 4162027"/>
                <a:gd name="connsiteY4" fmla="*/ 1847635 h 2758675"/>
                <a:gd name="connsiteX5" fmla="*/ 3867475 w 4162027"/>
                <a:gd name="connsiteY5" fmla="*/ 1375687 h 2758675"/>
                <a:gd name="connsiteX6" fmla="*/ 4103449 w 4162027"/>
                <a:gd name="connsiteY6" fmla="*/ 874241 h 2758675"/>
                <a:gd name="connsiteX7" fmla="*/ 2658107 w 4162027"/>
                <a:gd name="connsiteY7" fmla="*/ 402293 h 2758675"/>
                <a:gd name="connsiteX8" fmla="*/ 1419243 w 4162027"/>
                <a:gd name="connsiteY8" fmla="*/ 166319 h 2758675"/>
                <a:gd name="connsiteX9" fmla="*/ 593333 w 4162027"/>
                <a:gd name="connsiteY9" fmla="*/ 107325 h 2758675"/>
                <a:gd name="connsiteX10" fmla="*/ 3398 w 4162027"/>
                <a:gd name="connsiteY10" fmla="*/ 1670654 h 2758675"/>
                <a:gd name="connsiteX11" fmla="*/ 858804 w 4162027"/>
                <a:gd name="connsiteY11" fmla="*/ 2673545 h 2758675"/>
                <a:gd name="connsiteX12" fmla="*/ 1065282 w 4162027"/>
                <a:gd name="connsiteY12" fmla="*/ 2673545 h 2758675"/>
                <a:gd name="connsiteX13" fmla="*/ 1360249 w 4162027"/>
                <a:gd name="connsiteY13" fmla="*/ 2437570 h 275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62027" h="2758675">
                  <a:moveTo>
                    <a:pt x="1360249" y="2437570"/>
                  </a:moveTo>
                  <a:cubicBezTo>
                    <a:pt x="1507733" y="2408073"/>
                    <a:pt x="1714211" y="2580138"/>
                    <a:pt x="1950185" y="2496564"/>
                  </a:cubicBezTo>
                  <a:cubicBezTo>
                    <a:pt x="2186159" y="2412990"/>
                    <a:pt x="2559784" y="2024615"/>
                    <a:pt x="2776094" y="1936125"/>
                  </a:cubicBezTo>
                  <a:cubicBezTo>
                    <a:pt x="2992404" y="1847635"/>
                    <a:pt x="3085811" y="1980370"/>
                    <a:pt x="3248043" y="1965622"/>
                  </a:cubicBezTo>
                  <a:cubicBezTo>
                    <a:pt x="3410275" y="1950874"/>
                    <a:pt x="3646249" y="1945957"/>
                    <a:pt x="3749488" y="1847635"/>
                  </a:cubicBezTo>
                  <a:cubicBezTo>
                    <a:pt x="3852727" y="1749313"/>
                    <a:pt x="3808482" y="1537919"/>
                    <a:pt x="3867475" y="1375687"/>
                  </a:cubicBezTo>
                  <a:cubicBezTo>
                    <a:pt x="3926469" y="1213455"/>
                    <a:pt x="4305010" y="1036473"/>
                    <a:pt x="4103449" y="874241"/>
                  </a:cubicBezTo>
                  <a:cubicBezTo>
                    <a:pt x="3901888" y="712009"/>
                    <a:pt x="3105475" y="520280"/>
                    <a:pt x="2658107" y="402293"/>
                  </a:cubicBezTo>
                  <a:cubicBezTo>
                    <a:pt x="2210739" y="284306"/>
                    <a:pt x="1763372" y="215480"/>
                    <a:pt x="1419243" y="166319"/>
                  </a:cubicBezTo>
                  <a:cubicBezTo>
                    <a:pt x="1075114" y="117158"/>
                    <a:pt x="829307" y="-143397"/>
                    <a:pt x="593333" y="107325"/>
                  </a:cubicBezTo>
                  <a:cubicBezTo>
                    <a:pt x="357359" y="358047"/>
                    <a:pt x="-40847" y="1242951"/>
                    <a:pt x="3398" y="1670654"/>
                  </a:cubicBezTo>
                  <a:cubicBezTo>
                    <a:pt x="47643" y="2098357"/>
                    <a:pt x="681823" y="2506397"/>
                    <a:pt x="858804" y="2673545"/>
                  </a:cubicBezTo>
                  <a:cubicBezTo>
                    <a:pt x="1035785" y="2840693"/>
                    <a:pt x="976792" y="2717790"/>
                    <a:pt x="1065282" y="2673545"/>
                  </a:cubicBezTo>
                  <a:cubicBezTo>
                    <a:pt x="1153772" y="2629300"/>
                    <a:pt x="1212765" y="2467067"/>
                    <a:pt x="1360249" y="243757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3" name="组合 32">
              <a:extLst>
                <a:ext uri="{FF2B5EF4-FFF2-40B4-BE49-F238E27FC236}">
                  <a16:creationId xmlns:a16="http://schemas.microsoft.com/office/drawing/2014/main" id="{DF93A894-AEAE-4011-9B72-CEE111B5DFAF}"/>
                </a:ext>
              </a:extLst>
            </p:cNvPr>
            <p:cNvGrpSpPr/>
            <p:nvPr userDrawn="1"/>
          </p:nvGrpSpPr>
          <p:grpSpPr>
            <a:xfrm>
              <a:off x="10733601" y="-466659"/>
              <a:ext cx="2715828" cy="2715828"/>
              <a:chOff x="10026779" y="-1014266"/>
              <a:chExt cx="2715828" cy="2715828"/>
            </a:xfrm>
          </p:grpSpPr>
          <p:grpSp>
            <p:nvGrpSpPr>
              <p:cNvPr id="34" name="组合 33">
                <a:extLst>
                  <a:ext uri="{FF2B5EF4-FFF2-40B4-BE49-F238E27FC236}">
                    <a16:creationId xmlns:a16="http://schemas.microsoft.com/office/drawing/2014/main" id="{20904F54-2D4B-44D3-B635-2A8ED2219508}"/>
                  </a:ext>
                </a:extLst>
              </p:cNvPr>
              <p:cNvGrpSpPr/>
              <p:nvPr/>
            </p:nvGrpSpPr>
            <p:grpSpPr>
              <a:xfrm>
                <a:off x="10321746" y="-719299"/>
                <a:ext cx="2125894" cy="2125894"/>
                <a:chOff x="10471355" y="-569690"/>
                <a:chExt cx="1826675" cy="1826675"/>
              </a:xfrm>
            </p:grpSpPr>
            <p:sp>
              <p:nvSpPr>
                <p:cNvPr id="38" name="椭圆 37">
                  <a:extLst>
                    <a:ext uri="{FF2B5EF4-FFF2-40B4-BE49-F238E27FC236}">
                      <a16:creationId xmlns:a16="http://schemas.microsoft.com/office/drawing/2014/main" id="{FF344327-A8AB-466D-B07A-2496CB0C2E6F}"/>
                    </a:ext>
                  </a:extLst>
                </p:cNvPr>
                <p:cNvSpPr/>
                <p:nvPr/>
              </p:nvSpPr>
              <p:spPr>
                <a:xfrm>
                  <a:off x="10471355" y="-569690"/>
                  <a:ext cx="1826675" cy="18266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9" name="椭圆 38">
                  <a:extLst>
                    <a:ext uri="{FF2B5EF4-FFF2-40B4-BE49-F238E27FC236}">
                      <a16:creationId xmlns:a16="http://schemas.microsoft.com/office/drawing/2014/main" id="{8D6896EC-0CE2-4D5A-B4E9-FCFF7FAEF75D}"/>
                    </a:ext>
                  </a:extLst>
                </p:cNvPr>
                <p:cNvSpPr/>
                <p:nvPr/>
              </p:nvSpPr>
              <p:spPr>
                <a:xfrm>
                  <a:off x="10805071" y="-235973"/>
                  <a:ext cx="1159244" cy="11592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35" name="组合 34">
                <a:extLst>
                  <a:ext uri="{FF2B5EF4-FFF2-40B4-BE49-F238E27FC236}">
                    <a16:creationId xmlns:a16="http://schemas.microsoft.com/office/drawing/2014/main" id="{DB13FD80-9244-4AFD-87C0-6C7B8BC7C23F}"/>
                  </a:ext>
                </a:extLst>
              </p:cNvPr>
              <p:cNvGrpSpPr/>
              <p:nvPr/>
            </p:nvGrpSpPr>
            <p:grpSpPr>
              <a:xfrm>
                <a:off x="10026779" y="-1014266"/>
                <a:ext cx="2715828" cy="2715828"/>
                <a:chOff x="10026779" y="-1014266"/>
                <a:chExt cx="2715828" cy="2715828"/>
              </a:xfrm>
            </p:grpSpPr>
            <p:sp>
              <p:nvSpPr>
                <p:cNvPr id="36" name="椭圆 35">
                  <a:extLst>
                    <a:ext uri="{FF2B5EF4-FFF2-40B4-BE49-F238E27FC236}">
                      <a16:creationId xmlns:a16="http://schemas.microsoft.com/office/drawing/2014/main" id="{1F40FBA3-3B59-47A3-B22B-7E612F0BD069}"/>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7" name="椭圆 36">
                  <a:extLst>
                    <a:ext uri="{FF2B5EF4-FFF2-40B4-BE49-F238E27FC236}">
                      <a16:creationId xmlns:a16="http://schemas.microsoft.com/office/drawing/2014/main" id="{0E9883A4-6EFE-4C33-A469-7312B7C83FF7}"/>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40" name="组合 39">
              <a:extLst>
                <a:ext uri="{FF2B5EF4-FFF2-40B4-BE49-F238E27FC236}">
                  <a16:creationId xmlns:a16="http://schemas.microsoft.com/office/drawing/2014/main" id="{83092E50-D4AA-4749-9912-3BDAE2A9B273}"/>
                </a:ext>
              </a:extLst>
            </p:cNvPr>
            <p:cNvGrpSpPr/>
            <p:nvPr userDrawn="1"/>
          </p:nvGrpSpPr>
          <p:grpSpPr>
            <a:xfrm>
              <a:off x="4675342" y="-588864"/>
              <a:ext cx="1289469" cy="1781362"/>
              <a:chOff x="31559" y="-497740"/>
              <a:chExt cx="1289469" cy="1781362"/>
            </a:xfrm>
          </p:grpSpPr>
          <p:pic>
            <p:nvPicPr>
              <p:cNvPr id="41" name="图片 40">
                <a:extLst>
                  <a:ext uri="{FF2B5EF4-FFF2-40B4-BE49-F238E27FC236}">
                    <a16:creationId xmlns:a16="http://schemas.microsoft.com/office/drawing/2014/main" id="{C01520CD-FA6D-41F5-80CC-F0BE932FE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93043">
                <a:off x="156071" y="118665"/>
                <a:ext cx="1040445" cy="1289469"/>
              </a:xfrm>
              <a:prstGeom prst="rect">
                <a:avLst/>
              </a:prstGeom>
            </p:spPr>
          </p:pic>
          <p:sp>
            <p:nvSpPr>
              <p:cNvPr id="42" name="任意多边形: 形状 41">
                <a:extLst>
                  <a:ext uri="{FF2B5EF4-FFF2-40B4-BE49-F238E27FC236}">
                    <a16:creationId xmlns:a16="http://schemas.microsoft.com/office/drawing/2014/main" id="{2FC52DC8-5373-41AE-8654-D307695AE28A}"/>
                  </a:ext>
                </a:extLst>
              </p:cNvPr>
              <p:cNvSpPr/>
              <p:nvPr/>
            </p:nvSpPr>
            <p:spPr>
              <a:xfrm>
                <a:off x="221954" y="-497740"/>
                <a:ext cx="282281" cy="1056256"/>
              </a:xfrm>
              <a:custGeom>
                <a:avLst/>
                <a:gdLst>
                  <a:gd name="connsiteX0" fmla="*/ 120946 w 282281"/>
                  <a:gd name="connsiteY0" fmla="*/ 2440 h 1056256"/>
                  <a:gd name="connsiteX1" fmla="*/ 19346 w 282281"/>
                  <a:gd name="connsiteY1" fmla="*/ 177065 h 1056256"/>
                  <a:gd name="connsiteX2" fmla="*/ 6646 w 282281"/>
                  <a:gd name="connsiteY2" fmla="*/ 367565 h 1056256"/>
                  <a:gd name="connsiteX3" fmla="*/ 25696 w 282281"/>
                  <a:gd name="connsiteY3" fmla="*/ 621565 h 1056256"/>
                  <a:gd name="connsiteX4" fmla="*/ 270171 w 282281"/>
                  <a:gd name="connsiteY4" fmla="*/ 1040665 h 1056256"/>
                  <a:gd name="connsiteX5" fmla="*/ 225721 w 282281"/>
                  <a:gd name="connsiteY5" fmla="*/ 935890 h 1056256"/>
                  <a:gd name="connsiteX6" fmla="*/ 57446 w 282281"/>
                  <a:gd name="connsiteY6" fmla="*/ 643790 h 1056256"/>
                  <a:gd name="connsiteX7" fmla="*/ 35221 w 282281"/>
                  <a:gd name="connsiteY7" fmla="*/ 421540 h 1056256"/>
                  <a:gd name="connsiteX8" fmla="*/ 98721 w 282281"/>
                  <a:gd name="connsiteY8" fmla="*/ 97690 h 1056256"/>
                  <a:gd name="connsiteX9" fmla="*/ 120946 w 282281"/>
                  <a:gd name="connsiteY9" fmla="*/ 2440 h 105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281" h="1056256">
                    <a:moveTo>
                      <a:pt x="120946" y="2440"/>
                    </a:moveTo>
                    <a:cubicBezTo>
                      <a:pt x="107717" y="15669"/>
                      <a:pt x="38396" y="116211"/>
                      <a:pt x="19346" y="177065"/>
                    </a:cubicBezTo>
                    <a:cubicBezTo>
                      <a:pt x="296" y="237919"/>
                      <a:pt x="5588" y="293482"/>
                      <a:pt x="6646" y="367565"/>
                    </a:cubicBezTo>
                    <a:cubicBezTo>
                      <a:pt x="7704" y="441648"/>
                      <a:pt x="-18225" y="509382"/>
                      <a:pt x="25696" y="621565"/>
                    </a:cubicBezTo>
                    <a:cubicBezTo>
                      <a:pt x="69617" y="733748"/>
                      <a:pt x="236833" y="988277"/>
                      <a:pt x="270171" y="1040665"/>
                    </a:cubicBezTo>
                    <a:cubicBezTo>
                      <a:pt x="303509" y="1093053"/>
                      <a:pt x="261175" y="1002036"/>
                      <a:pt x="225721" y="935890"/>
                    </a:cubicBezTo>
                    <a:cubicBezTo>
                      <a:pt x="190267" y="869744"/>
                      <a:pt x="89196" y="729515"/>
                      <a:pt x="57446" y="643790"/>
                    </a:cubicBezTo>
                    <a:cubicBezTo>
                      <a:pt x="25696" y="558065"/>
                      <a:pt x="28342" y="512557"/>
                      <a:pt x="35221" y="421540"/>
                    </a:cubicBezTo>
                    <a:cubicBezTo>
                      <a:pt x="42100" y="330523"/>
                      <a:pt x="83904" y="164365"/>
                      <a:pt x="98721" y="97690"/>
                    </a:cubicBezTo>
                    <a:cubicBezTo>
                      <a:pt x="113538" y="31015"/>
                      <a:pt x="134175" y="-10789"/>
                      <a:pt x="120946" y="2440"/>
                    </a:cubicBezTo>
                    <a:close/>
                  </a:path>
                </a:pathLst>
              </a:custGeom>
              <a:solidFill>
                <a:srgbClr val="E149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43" name="图片 42">
              <a:extLst>
                <a:ext uri="{FF2B5EF4-FFF2-40B4-BE49-F238E27FC236}">
                  <a16:creationId xmlns:a16="http://schemas.microsoft.com/office/drawing/2014/main" id="{E7B7DE85-F55A-430E-A5F8-CEA7E5899307}"/>
                </a:ext>
              </a:extLst>
            </p:cNvPr>
            <p:cNvPicPr>
              <a:picLocks noChangeAspect="1"/>
            </p:cNvPicPr>
            <p:nvPr userDrawn="1"/>
          </p:nvPicPr>
          <p:blipFill>
            <a:blip r:embed="rId4">
              <a:biLevel thresh="75000"/>
            </a:blip>
            <a:stretch>
              <a:fillRect/>
            </a:stretch>
          </p:blipFill>
          <p:spPr>
            <a:xfrm flipH="1">
              <a:off x="9564961" y="3813220"/>
              <a:ext cx="2200847" cy="2194750"/>
            </a:xfrm>
            <a:prstGeom prst="rect">
              <a:avLst/>
            </a:prstGeom>
          </p:spPr>
        </p:pic>
      </p:grpSp>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椭圆 12">
            <a:extLst>
              <a:ext uri="{FF2B5EF4-FFF2-40B4-BE49-F238E27FC236}">
                <a16:creationId xmlns:a16="http://schemas.microsoft.com/office/drawing/2014/main" id="{C9BDB844-2886-4323-A96E-08A02F83A198}"/>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4" name="组合 13">
            <a:extLst>
              <a:ext uri="{FF2B5EF4-FFF2-40B4-BE49-F238E27FC236}">
                <a16:creationId xmlns:a16="http://schemas.microsoft.com/office/drawing/2014/main" id="{921A8166-3D5D-46FD-88A8-0484ADD3CDC7}"/>
              </a:ext>
            </a:extLst>
          </p:cNvPr>
          <p:cNvGrpSpPr/>
          <p:nvPr userDrawn="1"/>
        </p:nvGrpSpPr>
        <p:grpSpPr>
          <a:xfrm>
            <a:off x="1052018" y="5597804"/>
            <a:ext cx="9782088" cy="503640"/>
            <a:chOff x="1052018" y="5635904"/>
            <a:chExt cx="9782088" cy="503640"/>
          </a:xfrm>
        </p:grpSpPr>
        <p:sp>
          <p:nvSpPr>
            <p:cNvPr id="15" name="矩形: 圆角 14">
              <a:extLst>
                <a:ext uri="{FF2B5EF4-FFF2-40B4-BE49-F238E27FC236}">
                  <a16:creationId xmlns:a16="http://schemas.microsoft.com/office/drawing/2014/main" id="{A8F0A286-5D1E-4A69-905A-572E1EC54C4B}"/>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6" name="矩形: 圆角 15">
              <a:extLst>
                <a:ext uri="{FF2B5EF4-FFF2-40B4-BE49-F238E27FC236}">
                  <a16:creationId xmlns:a16="http://schemas.microsoft.com/office/drawing/2014/main" id="{B61DAC5A-DF1E-40D7-83E6-8D0450F2F31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7" name="矩形: 圆角 16">
              <a:extLst>
                <a:ext uri="{FF2B5EF4-FFF2-40B4-BE49-F238E27FC236}">
                  <a16:creationId xmlns:a16="http://schemas.microsoft.com/office/drawing/2014/main" id="{C80317DF-8F9B-4612-BBBA-C426BF76E0AD}"/>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8" name="矩形: 圆角 17">
              <a:extLst>
                <a:ext uri="{FF2B5EF4-FFF2-40B4-BE49-F238E27FC236}">
                  <a16:creationId xmlns:a16="http://schemas.microsoft.com/office/drawing/2014/main" id="{A560B7CC-B88A-42EE-A7EF-F17C6E16E46A}"/>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9" name="矩形: 圆角 18">
              <a:extLst>
                <a:ext uri="{FF2B5EF4-FFF2-40B4-BE49-F238E27FC236}">
                  <a16:creationId xmlns:a16="http://schemas.microsoft.com/office/drawing/2014/main" id="{068DCBB4-E255-4EDA-9E43-5C3C045E1968}"/>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0" name="矩形 19">
              <a:extLst>
                <a:ext uri="{FF2B5EF4-FFF2-40B4-BE49-F238E27FC236}">
                  <a16:creationId xmlns:a16="http://schemas.microsoft.com/office/drawing/2014/main" id="{0EE4DF7F-B3E1-42BC-8E56-6A48C0ED1A22}"/>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1" name="矩形 20">
              <a:extLst>
                <a:ext uri="{FF2B5EF4-FFF2-40B4-BE49-F238E27FC236}">
                  <a16:creationId xmlns:a16="http://schemas.microsoft.com/office/drawing/2014/main" id="{C9C5B2E4-70AA-4E6E-B8D7-C1F5469768CA}"/>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2" name="矩形 21">
              <a:extLst>
                <a:ext uri="{FF2B5EF4-FFF2-40B4-BE49-F238E27FC236}">
                  <a16:creationId xmlns:a16="http://schemas.microsoft.com/office/drawing/2014/main" id="{50FD638A-1D97-4E63-B6E0-3AD889735150}"/>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3" name="矩形 22">
              <a:extLst>
                <a:ext uri="{FF2B5EF4-FFF2-40B4-BE49-F238E27FC236}">
                  <a16:creationId xmlns:a16="http://schemas.microsoft.com/office/drawing/2014/main" id="{83B24511-A5AC-4757-82C4-0A9000C014DC}"/>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4" name="矩形 23">
              <a:extLst>
                <a:ext uri="{FF2B5EF4-FFF2-40B4-BE49-F238E27FC236}">
                  <a16:creationId xmlns:a16="http://schemas.microsoft.com/office/drawing/2014/main" id="{11870A92-2A82-4F44-BC02-E7D48668A0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spTree>
    <p:extLst>
      <p:ext uri="{BB962C8B-B14F-4D97-AF65-F5344CB8AC3E}">
        <p14:creationId xmlns:p14="http://schemas.microsoft.com/office/powerpoint/2010/main" val="24687501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21_a01">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72CE13E-D194-4EF4-BC0B-CF2F5133AE27}"/>
              </a:ext>
            </a:extLst>
          </p:cNvPr>
          <p:cNvGrpSpPr/>
          <p:nvPr userDrawn="1"/>
        </p:nvGrpSpPr>
        <p:grpSpPr>
          <a:xfrm flipH="1">
            <a:off x="-1171344" y="-1943829"/>
            <a:ext cx="15000351" cy="7859025"/>
            <a:chOff x="-1704744" y="-1943829"/>
            <a:chExt cx="15000351" cy="7859025"/>
          </a:xfrm>
        </p:grpSpPr>
        <p:grpSp>
          <p:nvGrpSpPr>
            <p:cNvPr id="25" name="组合 24">
              <a:extLst>
                <a:ext uri="{FF2B5EF4-FFF2-40B4-BE49-F238E27FC236}">
                  <a16:creationId xmlns:a16="http://schemas.microsoft.com/office/drawing/2014/main" id="{1BF46AD6-F698-4B73-A839-4BA5EAD339B0}"/>
                </a:ext>
              </a:extLst>
            </p:cNvPr>
            <p:cNvGrpSpPr/>
            <p:nvPr userDrawn="1"/>
          </p:nvGrpSpPr>
          <p:grpSpPr>
            <a:xfrm>
              <a:off x="191752" y="-1943829"/>
              <a:ext cx="1694724" cy="4312557"/>
              <a:chOff x="1186546" y="8248650"/>
              <a:chExt cx="2391949" cy="6086782"/>
            </a:xfrm>
          </p:grpSpPr>
          <p:sp>
            <p:nvSpPr>
              <p:cNvPr id="26" name="矩形: 圆角 25">
                <a:extLst>
                  <a:ext uri="{FF2B5EF4-FFF2-40B4-BE49-F238E27FC236}">
                    <a16:creationId xmlns:a16="http://schemas.microsoft.com/office/drawing/2014/main" id="{68FD6110-F129-4F6E-B8EA-E8F14D8252FA}"/>
                  </a:ext>
                </a:extLst>
              </p:cNvPr>
              <p:cNvSpPr/>
              <p:nvPr/>
            </p:nvSpPr>
            <p:spPr>
              <a:xfrm>
                <a:off x="1186546" y="8248650"/>
                <a:ext cx="2391949" cy="6086782"/>
              </a:xfrm>
              <a:prstGeom prst="roundRect">
                <a:avLst>
                  <a:gd name="adj" fmla="val 5000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矩形: 圆角 26">
                <a:extLst>
                  <a:ext uri="{FF2B5EF4-FFF2-40B4-BE49-F238E27FC236}">
                    <a16:creationId xmlns:a16="http://schemas.microsoft.com/office/drawing/2014/main" id="{43DA2183-179D-486E-B9B1-9AF0A25EE538}"/>
                  </a:ext>
                </a:extLst>
              </p:cNvPr>
              <p:cNvSpPr/>
              <p:nvPr/>
            </p:nvSpPr>
            <p:spPr>
              <a:xfrm>
                <a:off x="1429200" y="8472489"/>
                <a:ext cx="1906641" cy="5639107"/>
              </a:xfrm>
              <a:prstGeom prst="roundRect">
                <a:avLst>
                  <a:gd name="adj" fmla="val 50000"/>
                </a:avLst>
              </a:prstGeom>
              <a:no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28" name="矩形: 圆角 27">
                <a:extLst>
                  <a:ext uri="{FF2B5EF4-FFF2-40B4-BE49-F238E27FC236}">
                    <a16:creationId xmlns:a16="http://schemas.microsoft.com/office/drawing/2014/main" id="{EC97F0FD-3D8C-4664-BA3F-307B162D323E}"/>
                  </a:ext>
                </a:extLst>
              </p:cNvPr>
              <p:cNvSpPr/>
              <p:nvPr/>
            </p:nvSpPr>
            <p:spPr>
              <a:xfrm>
                <a:off x="1671854" y="8696325"/>
                <a:ext cx="1421333" cy="5191432"/>
              </a:xfrm>
              <a:prstGeom prst="roundRect">
                <a:avLst>
                  <a:gd name="adj" fmla="val 50000"/>
                </a:avLst>
              </a:prstGeom>
              <a:no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29" name="矩形: 圆角 28">
                <a:extLst>
                  <a:ext uri="{FF2B5EF4-FFF2-40B4-BE49-F238E27FC236}">
                    <a16:creationId xmlns:a16="http://schemas.microsoft.com/office/drawing/2014/main" id="{8D2EDDB9-9A3B-4282-9EA8-146DCEFC1210}"/>
                  </a:ext>
                </a:extLst>
              </p:cNvPr>
              <p:cNvSpPr/>
              <p:nvPr/>
            </p:nvSpPr>
            <p:spPr>
              <a:xfrm>
                <a:off x="1914508" y="8920164"/>
                <a:ext cx="936026" cy="4743757"/>
              </a:xfrm>
              <a:prstGeom prst="roundRect">
                <a:avLst>
                  <a:gd name="adj" fmla="val 50000"/>
                </a:avLst>
              </a:prstGeom>
              <a:noFill/>
              <a:ln w="12700" cap="flat" cmpd="sng" algn="ctr">
                <a:solidFill>
                  <a:schemeClr val="tx2"/>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30" name="矩形: 圆角 29">
                <a:extLst>
                  <a:ext uri="{FF2B5EF4-FFF2-40B4-BE49-F238E27FC236}">
                    <a16:creationId xmlns:a16="http://schemas.microsoft.com/office/drawing/2014/main" id="{F44CF459-CE4B-4E23-8755-F5BAE8C30462}"/>
                  </a:ext>
                </a:extLst>
              </p:cNvPr>
              <p:cNvSpPr/>
              <p:nvPr/>
            </p:nvSpPr>
            <p:spPr>
              <a:xfrm>
                <a:off x="2157162" y="9144000"/>
                <a:ext cx="450718" cy="4296082"/>
              </a:xfrm>
              <a:prstGeom prst="roundRect">
                <a:avLst>
                  <a:gd name="adj" fmla="val 5000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31" name="椭圆 30">
              <a:extLst>
                <a:ext uri="{FF2B5EF4-FFF2-40B4-BE49-F238E27FC236}">
                  <a16:creationId xmlns:a16="http://schemas.microsoft.com/office/drawing/2014/main" id="{87DA969C-5A8D-4FF1-A41B-27B07F110902}"/>
                </a:ext>
              </a:extLst>
            </p:cNvPr>
            <p:cNvSpPr/>
            <p:nvPr userDrawn="1"/>
          </p:nvSpPr>
          <p:spPr>
            <a:xfrm>
              <a:off x="1919715" y="-738793"/>
              <a:ext cx="1477585" cy="14775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任意多边形: 形状 31">
              <a:extLst>
                <a:ext uri="{FF2B5EF4-FFF2-40B4-BE49-F238E27FC236}">
                  <a16:creationId xmlns:a16="http://schemas.microsoft.com/office/drawing/2014/main" id="{61004A2B-4F02-45B2-8042-B98ECB9653B5}"/>
                </a:ext>
              </a:extLst>
            </p:cNvPr>
            <p:cNvSpPr/>
            <p:nvPr userDrawn="1"/>
          </p:nvSpPr>
          <p:spPr>
            <a:xfrm>
              <a:off x="9583344" y="-1736913"/>
              <a:ext cx="3712263" cy="4579036"/>
            </a:xfrm>
            <a:custGeom>
              <a:avLst/>
              <a:gdLst>
                <a:gd name="connsiteX0" fmla="*/ 327572 w 3712263"/>
                <a:gd name="connsiteY0" fmla="*/ 1530436 h 4579036"/>
                <a:gd name="connsiteX1" fmla="*/ 593043 w 3712263"/>
                <a:gd name="connsiteY1" fmla="*/ 2415339 h 4579036"/>
                <a:gd name="connsiteX2" fmla="*/ 888011 w 3712263"/>
                <a:gd name="connsiteY2" fmla="*/ 2474332 h 4579036"/>
                <a:gd name="connsiteX3" fmla="*/ 976501 w 3712263"/>
                <a:gd name="connsiteY3" fmla="*/ 3152758 h 4579036"/>
                <a:gd name="connsiteX4" fmla="*/ 1566437 w 3712263"/>
                <a:gd name="connsiteY4" fmla="*/ 3270745 h 4579036"/>
                <a:gd name="connsiteX5" fmla="*/ 1802411 w 3712263"/>
                <a:gd name="connsiteY5" fmla="*/ 3270745 h 4579036"/>
                <a:gd name="connsiteX6" fmla="*/ 1890901 w 3712263"/>
                <a:gd name="connsiteY6" fmla="*/ 3595210 h 4579036"/>
                <a:gd name="connsiteX7" fmla="*/ 2392346 w 3712263"/>
                <a:gd name="connsiteY7" fmla="*/ 4037661 h 4579036"/>
                <a:gd name="connsiteX8" fmla="*/ 2598824 w 3712263"/>
                <a:gd name="connsiteY8" fmla="*/ 4391623 h 4579036"/>
                <a:gd name="connsiteX9" fmla="*/ 3011779 w 3712263"/>
                <a:gd name="connsiteY9" fmla="*/ 4480113 h 4579036"/>
                <a:gd name="connsiteX10" fmla="*/ 3660708 w 3712263"/>
                <a:gd name="connsiteY10" fmla="*/ 2975778 h 4579036"/>
                <a:gd name="connsiteX11" fmla="*/ 3424733 w 3712263"/>
                <a:gd name="connsiteY11" fmla="*/ 1028990 h 4579036"/>
                <a:gd name="connsiteX12" fmla="*/ 1477946 w 3712263"/>
                <a:gd name="connsiteY12" fmla="*/ 26100 h 4579036"/>
                <a:gd name="connsiteX13" fmla="*/ 504553 w 3712263"/>
                <a:gd name="connsiteY13" fmla="*/ 321068 h 4579036"/>
                <a:gd name="connsiteX14" fmla="*/ 3108 w 3712263"/>
                <a:gd name="connsiteY14" fmla="*/ 616036 h 4579036"/>
                <a:gd name="connsiteX15" fmla="*/ 327572 w 3712263"/>
                <a:gd name="connsiteY15" fmla="*/ 1530436 h 457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12263" h="4579036">
                  <a:moveTo>
                    <a:pt x="327572" y="1530436"/>
                  </a:moveTo>
                  <a:cubicBezTo>
                    <a:pt x="425894" y="1830320"/>
                    <a:pt x="499637" y="2258023"/>
                    <a:pt x="593043" y="2415339"/>
                  </a:cubicBezTo>
                  <a:cubicBezTo>
                    <a:pt x="686449" y="2572655"/>
                    <a:pt x="824101" y="2351429"/>
                    <a:pt x="888011" y="2474332"/>
                  </a:cubicBezTo>
                  <a:cubicBezTo>
                    <a:pt x="951921" y="2597235"/>
                    <a:pt x="863430" y="3020023"/>
                    <a:pt x="976501" y="3152758"/>
                  </a:cubicBezTo>
                  <a:cubicBezTo>
                    <a:pt x="1089572" y="3285493"/>
                    <a:pt x="1428785" y="3251081"/>
                    <a:pt x="1566437" y="3270745"/>
                  </a:cubicBezTo>
                  <a:cubicBezTo>
                    <a:pt x="1704089" y="3290409"/>
                    <a:pt x="1748334" y="3216668"/>
                    <a:pt x="1802411" y="3270745"/>
                  </a:cubicBezTo>
                  <a:cubicBezTo>
                    <a:pt x="1856488" y="3324822"/>
                    <a:pt x="1792579" y="3467391"/>
                    <a:pt x="1890901" y="3595210"/>
                  </a:cubicBezTo>
                  <a:cubicBezTo>
                    <a:pt x="1989224" y="3723029"/>
                    <a:pt x="2274359" y="3904926"/>
                    <a:pt x="2392346" y="4037661"/>
                  </a:cubicBezTo>
                  <a:cubicBezTo>
                    <a:pt x="2510333" y="4170396"/>
                    <a:pt x="2495585" y="4317881"/>
                    <a:pt x="2598824" y="4391623"/>
                  </a:cubicBezTo>
                  <a:cubicBezTo>
                    <a:pt x="2702063" y="4465365"/>
                    <a:pt x="2834798" y="4716087"/>
                    <a:pt x="3011779" y="4480113"/>
                  </a:cubicBezTo>
                  <a:cubicBezTo>
                    <a:pt x="3188760" y="4244139"/>
                    <a:pt x="3591882" y="3550965"/>
                    <a:pt x="3660708" y="2975778"/>
                  </a:cubicBezTo>
                  <a:cubicBezTo>
                    <a:pt x="3729534" y="2400591"/>
                    <a:pt x="3788527" y="1520603"/>
                    <a:pt x="3424733" y="1028990"/>
                  </a:cubicBezTo>
                  <a:cubicBezTo>
                    <a:pt x="3060939" y="537377"/>
                    <a:pt x="1964643" y="144087"/>
                    <a:pt x="1477946" y="26100"/>
                  </a:cubicBezTo>
                  <a:cubicBezTo>
                    <a:pt x="991249" y="-91887"/>
                    <a:pt x="750359" y="222745"/>
                    <a:pt x="504553" y="321068"/>
                  </a:cubicBezTo>
                  <a:cubicBezTo>
                    <a:pt x="258747" y="419391"/>
                    <a:pt x="37521" y="419391"/>
                    <a:pt x="3108" y="616036"/>
                  </a:cubicBezTo>
                  <a:cubicBezTo>
                    <a:pt x="-31305" y="812681"/>
                    <a:pt x="229250" y="1230552"/>
                    <a:pt x="327572" y="15304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3" name="组合 32">
              <a:extLst>
                <a:ext uri="{FF2B5EF4-FFF2-40B4-BE49-F238E27FC236}">
                  <a16:creationId xmlns:a16="http://schemas.microsoft.com/office/drawing/2014/main" id="{DDE0785E-EABD-4709-AB1F-DEC736328000}"/>
                </a:ext>
              </a:extLst>
            </p:cNvPr>
            <p:cNvGrpSpPr/>
            <p:nvPr userDrawn="1"/>
          </p:nvGrpSpPr>
          <p:grpSpPr>
            <a:xfrm>
              <a:off x="-1704744" y="3159844"/>
              <a:ext cx="2715828" cy="2715828"/>
              <a:chOff x="10026779" y="-1014266"/>
              <a:chExt cx="2715828" cy="2715828"/>
            </a:xfrm>
          </p:grpSpPr>
          <p:sp>
            <p:nvSpPr>
              <p:cNvPr id="34" name="椭圆 33">
                <a:extLst>
                  <a:ext uri="{FF2B5EF4-FFF2-40B4-BE49-F238E27FC236}">
                    <a16:creationId xmlns:a16="http://schemas.microsoft.com/office/drawing/2014/main" id="{12F5F4E7-C27C-4604-8610-647C5DE77040}"/>
                  </a:ext>
                </a:extLst>
              </p:cNvPr>
              <p:cNvSpPr/>
              <p:nvPr/>
            </p:nvSpPr>
            <p:spPr>
              <a:xfrm>
                <a:off x="10321746" y="-719299"/>
                <a:ext cx="2125894" cy="21258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35" name="组合 34">
                <a:extLst>
                  <a:ext uri="{FF2B5EF4-FFF2-40B4-BE49-F238E27FC236}">
                    <a16:creationId xmlns:a16="http://schemas.microsoft.com/office/drawing/2014/main" id="{9E4B354C-28EE-43A7-9569-3626EE66B773}"/>
                  </a:ext>
                </a:extLst>
              </p:cNvPr>
              <p:cNvGrpSpPr/>
              <p:nvPr/>
            </p:nvGrpSpPr>
            <p:grpSpPr>
              <a:xfrm>
                <a:off x="10026779" y="-1014266"/>
                <a:ext cx="2715828" cy="2715828"/>
                <a:chOff x="10026779" y="-1014266"/>
                <a:chExt cx="2715828" cy="2715828"/>
              </a:xfrm>
            </p:grpSpPr>
            <p:sp>
              <p:nvSpPr>
                <p:cNvPr id="36" name="椭圆 35">
                  <a:extLst>
                    <a:ext uri="{FF2B5EF4-FFF2-40B4-BE49-F238E27FC236}">
                      <a16:creationId xmlns:a16="http://schemas.microsoft.com/office/drawing/2014/main" id="{85CB698F-E116-44FA-AAF6-9D021AAF6B1F}"/>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7" name="椭圆 36">
                  <a:extLst>
                    <a:ext uri="{FF2B5EF4-FFF2-40B4-BE49-F238E27FC236}">
                      <a16:creationId xmlns:a16="http://schemas.microsoft.com/office/drawing/2014/main" id="{A47D7EC5-CC7C-4022-941C-3DCC22A10FC4}"/>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38" name="组合 37">
              <a:extLst>
                <a:ext uri="{FF2B5EF4-FFF2-40B4-BE49-F238E27FC236}">
                  <a16:creationId xmlns:a16="http://schemas.microsoft.com/office/drawing/2014/main" id="{95968DF1-0AC2-4B8D-867C-63F1F9D8CF9D}"/>
                </a:ext>
              </a:extLst>
            </p:cNvPr>
            <p:cNvGrpSpPr/>
            <p:nvPr userDrawn="1"/>
          </p:nvGrpSpPr>
          <p:grpSpPr>
            <a:xfrm>
              <a:off x="10243688" y="3634241"/>
              <a:ext cx="1424387" cy="1457925"/>
              <a:chOff x="21300624" y="6858000"/>
              <a:chExt cx="2485776" cy="2544305"/>
            </a:xfrm>
          </p:grpSpPr>
          <p:sp>
            <p:nvSpPr>
              <p:cNvPr id="39" name="任意多边形: 形状 38">
                <a:extLst>
                  <a:ext uri="{FF2B5EF4-FFF2-40B4-BE49-F238E27FC236}">
                    <a16:creationId xmlns:a16="http://schemas.microsoft.com/office/drawing/2014/main" id="{52CB71BE-C25F-46D6-8F0F-4AEF7394B58E}"/>
                  </a:ext>
                </a:extLst>
              </p:cNvPr>
              <p:cNvSpPr/>
              <p:nvPr/>
            </p:nvSpPr>
            <p:spPr>
              <a:xfrm>
                <a:off x="21300624" y="6858000"/>
                <a:ext cx="2485776" cy="1116345"/>
              </a:xfrm>
              <a:custGeom>
                <a:avLst/>
                <a:gdLst>
                  <a:gd name="connsiteX0" fmla="*/ 0 w 2485776"/>
                  <a:gd name="connsiteY0" fmla="*/ 0 h 1116345"/>
                  <a:gd name="connsiteX1" fmla="*/ 2485776 w 2485776"/>
                  <a:gd name="connsiteY1" fmla="*/ 0 h 1116345"/>
                  <a:gd name="connsiteX2" fmla="*/ 2467758 w 2485776"/>
                  <a:gd name="connsiteY2" fmla="*/ 118048 h 1116345"/>
                  <a:gd name="connsiteX3" fmla="*/ 1242888 w 2485776"/>
                  <a:gd name="connsiteY3" fmla="*/ 1116345 h 1116345"/>
                  <a:gd name="connsiteX4" fmla="*/ 18018 w 2485776"/>
                  <a:gd name="connsiteY4" fmla="*/ 118048 h 111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776" h="1116345">
                    <a:moveTo>
                      <a:pt x="0" y="0"/>
                    </a:moveTo>
                    <a:lnTo>
                      <a:pt x="2485776" y="0"/>
                    </a:lnTo>
                    <a:lnTo>
                      <a:pt x="2467758" y="118048"/>
                    </a:lnTo>
                    <a:cubicBezTo>
                      <a:pt x="2351176" y="687775"/>
                      <a:pt x="1847080" y="1116345"/>
                      <a:pt x="1242888" y="1116345"/>
                    </a:cubicBezTo>
                    <a:cubicBezTo>
                      <a:pt x="638696" y="1116345"/>
                      <a:pt x="134600" y="687775"/>
                      <a:pt x="18018" y="11804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任意多边形: 形状 39">
                <a:extLst>
                  <a:ext uri="{FF2B5EF4-FFF2-40B4-BE49-F238E27FC236}">
                    <a16:creationId xmlns:a16="http://schemas.microsoft.com/office/drawing/2014/main" id="{8625135E-C63B-4B7F-80FE-5A592C133F88}"/>
                  </a:ext>
                </a:extLst>
              </p:cNvPr>
              <p:cNvSpPr/>
              <p:nvPr/>
            </p:nvSpPr>
            <p:spPr>
              <a:xfrm>
                <a:off x="21300624" y="8285960"/>
                <a:ext cx="2485776" cy="1116345"/>
              </a:xfrm>
              <a:custGeom>
                <a:avLst/>
                <a:gdLst>
                  <a:gd name="connsiteX0" fmla="*/ 0 w 2485776"/>
                  <a:gd name="connsiteY0" fmla="*/ 0 h 1116345"/>
                  <a:gd name="connsiteX1" fmla="*/ 2485776 w 2485776"/>
                  <a:gd name="connsiteY1" fmla="*/ 0 h 1116345"/>
                  <a:gd name="connsiteX2" fmla="*/ 2467758 w 2485776"/>
                  <a:gd name="connsiteY2" fmla="*/ 118048 h 1116345"/>
                  <a:gd name="connsiteX3" fmla="*/ 1242888 w 2485776"/>
                  <a:gd name="connsiteY3" fmla="*/ 1116345 h 1116345"/>
                  <a:gd name="connsiteX4" fmla="*/ 18018 w 2485776"/>
                  <a:gd name="connsiteY4" fmla="*/ 118048 h 111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776" h="1116345">
                    <a:moveTo>
                      <a:pt x="0" y="0"/>
                    </a:moveTo>
                    <a:lnTo>
                      <a:pt x="2485776" y="0"/>
                    </a:lnTo>
                    <a:lnTo>
                      <a:pt x="2467758" y="118048"/>
                    </a:lnTo>
                    <a:cubicBezTo>
                      <a:pt x="2351176" y="687775"/>
                      <a:pt x="1847080" y="1116345"/>
                      <a:pt x="1242888" y="1116345"/>
                    </a:cubicBezTo>
                    <a:cubicBezTo>
                      <a:pt x="638696" y="1116345"/>
                      <a:pt x="134600" y="687775"/>
                      <a:pt x="18018" y="11804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41" name="图片 40">
              <a:extLst>
                <a:ext uri="{FF2B5EF4-FFF2-40B4-BE49-F238E27FC236}">
                  <a16:creationId xmlns:a16="http://schemas.microsoft.com/office/drawing/2014/main" id="{9C5CD446-BA8D-40E9-A930-69D61621EA2A}"/>
                </a:ext>
              </a:extLst>
            </p:cNvPr>
            <p:cNvPicPr>
              <a:picLocks noChangeAspect="1"/>
            </p:cNvPicPr>
            <p:nvPr userDrawn="1"/>
          </p:nvPicPr>
          <p:blipFill>
            <a:blip r:embed="rId2">
              <a:biLevel thresh="75000"/>
            </a:blip>
            <a:stretch>
              <a:fillRect/>
            </a:stretch>
          </p:blipFill>
          <p:spPr>
            <a:xfrm>
              <a:off x="9712129" y="2586036"/>
              <a:ext cx="2200847" cy="2194750"/>
            </a:xfrm>
            <a:prstGeom prst="rect">
              <a:avLst/>
            </a:prstGeom>
          </p:spPr>
        </p:pic>
        <p:pic>
          <p:nvPicPr>
            <p:cNvPr id="42" name="图片 41">
              <a:extLst>
                <a:ext uri="{FF2B5EF4-FFF2-40B4-BE49-F238E27FC236}">
                  <a16:creationId xmlns:a16="http://schemas.microsoft.com/office/drawing/2014/main" id="{312BDDE6-669B-4B3A-9635-EB087D24BB1C}"/>
                </a:ext>
              </a:extLst>
            </p:cNvPr>
            <p:cNvPicPr>
              <a:picLocks noChangeAspect="1"/>
            </p:cNvPicPr>
            <p:nvPr userDrawn="1"/>
          </p:nvPicPr>
          <p:blipFill>
            <a:blip r:embed="rId3">
              <a:biLevel thresh="75000"/>
            </a:blip>
            <a:stretch>
              <a:fillRect/>
            </a:stretch>
          </p:blipFill>
          <p:spPr>
            <a:xfrm rot="14130791">
              <a:off x="-606505" y="4074045"/>
              <a:ext cx="1646063" cy="2036240"/>
            </a:xfrm>
            <a:prstGeom prst="rect">
              <a:avLst/>
            </a:prstGeom>
          </p:spPr>
        </p:pic>
      </p:grpSp>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椭圆 12">
            <a:extLst>
              <a:ext uri="{FF2B5EF4-FFF2-40B4-BE49-F238E27FC236}">
                <a16:creationId xmlns:a16="http://schemas.microsoft.com/office/drawing/2014/main" id="{C9BDB844-2886-4323-A96E-08A02F83A198}"/>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4" name="组合 13">
            <a:extLst>
              <a:ext uri="{FF2B5EF4-FFF2-40B4-BE49-F238E27FC236}">
                <a16:creationId xmlns:a16="http://schemas.microsoft.com/office/drawing/2014/main" id="{921A8166-3D5D-46FD-88A8-0484ADD3CDC7}"/>
              </a:ext>
            </a:extLst>
          </p:cNvPr>
          <p:cNvGrpSpPr/>
          <p:nvPr userDrawn="1"/>
        </p:nvGrpSpPr>
        <p:grpSpPr>
          <a:xfrm>
            <a:off x="1052018" y="5597804"/>
            <a:ext cx="9782088" cy="503640"/>
            <a:chOff x="1052018" y="5635904"/>
            <a:chExt cx="9782088" cy="503640"/>
          </a:xfrm>
        </p:grpSpPr>
        <p:sp>
          <p:nvSpPr>
            <p:cNvPr id="15" name="矩形: 圆角 14">
              <a:extLst>
                <a:ext uri="{FF2B5EF4-FFF2-40B4-BE49-F238E27FC236}">
                  <a16:creationId xmlns:a16="http://schemas.microsoft.com/office/drawing/2014/main" id="{A8F0A286-5D1E-4A69-905A-572E1EC54C4B}"/>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6" name="矩形: 圆角 15">
              <a:extLst>
                <a:ext uri="{FF2B5EF4-FFF2-40B4-BE49-F238E27FC236}">
                  <a16:creationId xmlns:a16="http://schemas.microsoft.com/office/drawing/2014/main" id="{B61DAC5A-DF1E-40D7-83E6-8D0450F2F31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7" name="矩形: 圆角 16">
              <a:extLst>
                <a:ext uri="{FF2B5EF4-FFF2-40B4-BE49-F238E27FC236}">
                  <a16:creationId xmlns:a16="http://schemas.microsoft.com/office/drawing/2014/main" id="{C80317DF-8F9B-4612-BBBA-C426BF76E0AD}"/>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8" name="矩形: 圆角 17">
              <a:extLst>
                <a:ext uri="{FF2B5EF4-FFF2-40B4-BE49-F238E27FC236}">
                  <a16:creationId xmlns:a16="http://schemas.microsoft.com/office/drawing/2014/main" id="{A560B7CC-B88A-42EE-A7EF-F17C6E16E46A}"/>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9" name="矩形: 圆角 18">
              <a:extLst>
                <a:ext uri="{FF2B5EF4-FFF2-40B4-BE49-F238E27FC236}">
                  <a16:creationId xmlns:a16="http://schemas.microsoft.com/office/drawing/2014/main" id="{068DCBB4-E255-4EDA-9E43-5C3C045E1968}"/>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0" name="矩形 19">
              <a:extLst>
                <a:ext uri="{FF2B5EF4-FFF2-40B4-BE49-F238E27FC236}">
                  <a16:creationId xmlns:a16="http://schemas.microsoft.com/office/drawing/2014/main" id="{0EE4DF7F-B3E1-42BC-8E56-6A48C0ED1A22}"/>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1" name="矩形 20">
              <a:extLst>
                <a:ext uri="{FF2B5EF4-FFF2-40B4-BE49-F238E27FC236}">
                  <a16:creationId xmlns:a16="http://schemas.microsoft.com/office/drawing/2014/main" id="{C9C5B2E4-70AA-4E6E-B8D7-C1F5469768CA}"/>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2" name="矩形 21">
              <a:extLst>
                <a:ext uri="{FF2B5EF4-FFF2-40B4-BE49-F238E27FC236}">
                  <a16:creationId xmlns:a16="http://schemas.microsoft.com/office/drawing/2014/main" id="{50FD638A-1D97-4E63-B6E0-3AD889735150}"/>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3" name="矩形 22">
              <a:extLst>
                <a:ext uri="{FF2B5EF4-FFF2-40B4-BE49-F238E27FC236}">
                  <a16:creationId xmlns:a16="http://schemas.microsoft.com/office/drawing/2014/main" id="{83B24511-A5AC-4757-82C4-0A9000C014DC}"/>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4" name="矩形 23">
              <a:extLst>
                <a:ext uri="{FF2B5EF4-FFF2-40B4-BE49-F238E27FC236}">
                  <a16:creationId xmlns:a16="http://schemas.microsoft.com/office/drawing/2014/main" id="{11870A92-2A82-4F44-BC02-E7D48668A0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spTree>
    <p:extLst>
      <p:ext uri="{BB962C8B-B14F-4D97-AF65-F5344CB8AC3E}">
        <p14:creationId xmlns:p14="http://schemas.microsoft.com/office/powerpoint/2010/main" val="181051329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12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椭圆 12">
            <a:extLst>
              <a:ext uri="{FF2B5EF4-FFF2-40B4-BE49-F238E27FC236}">
                <a16:creationId xmlns:a16="http://schemas.microsoft.com/office/drawing/2014/main" id="{C9BDB844-2886-4323-A96E-08A02F83A198}"/>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4" name="组合 13">
            <a:extLst>
              <a:ext uri="{FF2B5EF4-FFF2-40B4-BE49-F238E27FC236}">
                <a16:creationId xmlns:a16="http://schemas.microsoft.com/office/drawing/2014/main" id="{921A8166-3D5D-46FD-88A8-0484ADD3CDC7}"/>
              </a:ext>
            </a:extLst>
          </p:cNvPr>
          <p:cNvGrpSpPr/>
          <p:nvPr userDrawn="1"/>
        </p:nvGrpSpPr>
        <p:grpSpPr>
          <a:xfrm>
            <a:off x="1052018" y="5597804"/>
            <a:ext cx="9782088" cy="503640"/>
            <a:chOff x="1052018" y="5635904"/>
            <a:chExt cx="9782088" cy="503640"/>
          </a:xfrm>
        </p:grpSpPr>
        <p:sp>
          <p:nvSpPr>
            <p:cNvPr id="15" name="矩形: 圆角 14">
              <a:extLst>
                <a:ext uri="{FF2B5EF4-FFF2-40B4-BE49-F238E27FC236}">
                  <a16:creationId xmlns:a16="http://schemas.microsoft.com/office/drawing/2014/main" id="{A8F0A286-5D1E-4A69-905A-572E1EC54C4B}"/>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6" name="矩形: 圆角 15">
              <a:extLst>
                <a:ext uri="{FF2B5EF4-FFF2-40B4-BE49-F238E27FC236}">
                  <a16:creationId xmlns:a16="http://schemas.microsoft.com/office/drawing/2014/main" id="{B61DAC5A-DF1E-40D7-83E6-8D0450F2F31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7" name="矩形: 圆角 16">
              <a:extLst>
                <a:ext uri="{FF2B5EF4-FFF2-40B4-BE49-F238E27FC236}">
                  <a16:creationId xmlns:a16="http://schemas.microsoft.com/office/drawing/2014/main" id="{C80317DF-8F9B-4612-BBBA-C426BF76E0AD}"/>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8" name="矩形: 圆角 17">
              <a:extLst>
                <a:ext uri="{FF2B5EF4-FFF2-40B4-BE49-F238E27FC236}">
                  <a16:creationId xmlns:a16="http://schemas.microsoft.com/office/drawing/2014/main" id="{A560B7CC-B88A-42EE-A7EF-F17C6E16E46A}"/>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9" name="矩形: 圆角 18">
              <a:extLst>
                <a:ext uri="{FF2B5EF4-FFF2-40B4-BE49-F238E27FC236}">
                  <a16:creationId xmlns:a16="http://schemas.microsoft.com/office/drawing/2014/main" id="{068DCBB4-E255-4EDA-9E43-5C3C045E1968}"/>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0" name="矩形 19">
              <a:extLst>
                <a:ext uri="{FF2B5EF4-FFF2-40B4-BE49-F238E27FC236}">
                  <a16:creationId xmlns:a16="http://schemas.microsoft.com/office/drawing/2014/main" id="{0EE4DF7F-B3E1-42BC-8E56-6A48C0ED1A22}"/>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1" name="矩形 20">
              <a:extLst>
                <a:ext uri="{FF2B5EF4-FFF2-40B4-BE49-F238E27FC236}">
                  <a16:creationId xmlns:a16="http://schemas.microsoft.com/office/drawing/2014/main" id="{C9C5B2E4-70AA-4E6E-B8D7-C1F5469768CA}"/>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2" name="矩形 21">
              <a:extLst>
                <a:ext uri="{FF2B5EF4-FFF2-40B4-BE49-F238E27FC236}">
                  <a16:creationId xmlns:a16="http://schemas.microsoft.com/office/drawing/2014/main" id="{50FD638A-1D97-4E63-B6E0-3AD889735150}"/>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3" name="矩形 22">
              <a:extLst>
                <a:ext uri="{FF2B5EF4-FFF2-40B4-BE49-F238E27FC236}">
                  <a16:creationId xmlns:a16="http://schemas.microsoft.com/office/drawing/2014/main" id="{83B24511-A5AC-4757-82C4-0A9000C014DC}"/>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4" name="矩形 23">
              <a:extLst>
                <a:ext uri="{FF2B5EF4-FFF2-40B4-BE49-F238E27FC236}">
                  <a16:creationId xmlns:a16="http://schemas.microsoft.com/office/drawing/2014/main" id="{11870A92-2A82-4F44-BC02-E7D48668A0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spTree>
    <p:extLst>
      <p:ext uri="{BB962C8B-B14F-4D97-AF65-F5344CB8AC3E}">
        <p14:creationId xmlns:p14="http://schemas.microsoft.com/office/powerpoint/2010/main" val="3723353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13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椭圆 12">
            <a:extLst>
              <a:ext uri="{FF2B5EF4-FFF2-40B4-BE49-F238E27FC236}">
                <a16:creationId xmlns:a16="http://schemas.microsoft.com/office/drawing/2014/main" id="{C9BDB844-2886-4323-A96E-08A02F83A198}"/>
              </a:ext>
            </a:extLst>
          </p:cNvPr>
          <p:cNvSpPr/>
          <p:nvPr userDrawn="1"/>
        </p:nvSpPr>
        <p:spPr>
          <a:xfrm>
            <a:off x="6306479" y="5348983"/>
            <a:ext cx="641432" cy="64143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4" name="组合 13">
            <a:extLst>
              <a:ext uri="{FF2B5EF4-FFF2-40B4-BE49-F238E27FC236}">
                <a16:creationId xmlns:a16="http://schemas.microsoft.com/office/drawing/2014/main" id="{921A8166-3D5D-46FD-88A8-0484ADD3CDC7}"/>
              </a:ext>
            </a:extLst>
          </p:cNvPr>
          <p:cNvGrpSpPr/>
          <p:nvPr userDrawn="1"/>
        </p:nvGrpSpPr>
        <p:grpSpPr>
          <a:xfrm>
            <a:off x="1052018" y="5597804"/>
            <a:ext cx="9782088" cy="503640"/>
            <a:chOff x="1052018" y="5635904"/>
            <a:chExt cx="9782088" cy="503640"/>
          </a:xfrm>
        </p:grpSpPr>
        <p:sp>
          <p:nvSpPr>
            <p:cNvPr id="15" name="矩形: 圆角 14">
              <a:extLst>
                <a:ext uri="{FF2B5EF4-FFF2-40B4-BE49-F238E27FC236}">
                  <a16:creationId xmlns:a16="http://schemas.microsoft.com/office/drawing/2014/main" id="{A8F0A286-5D1E-4A69-905A-572E1EC54C4B}"/>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6" name="矩形: 圆角 15">
              <a:extLst>
                <a:ext uri="{FF2B5EF4-FFF2-40B4-BE49-F238E27FC236}">
                  <a16:creationId xmlns:a16="http://schemas.microsoft.com/office/drawing/2014/main" id="{B61DAC5A-DF1E-40D7-83E6-8D0450F2F313}"/>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7" name="矩形: 圆角 16">
              <a:extLst>
                <a:ext uri="{FF2B5EF4-FFF2-40B4-BE49-F238E27FC236}">
                  <a16:creationId xmlns:a16="http://schemas.microsoft.com/office/drawing/2014/main" id="{C80317DF-8F9B-4612-BBBA-C426BF76E0AD}"/>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8" name="矩形: 圆角 17">
              <a:extLst>
                <a:ext uri="{FF2B5EF4-FFF2-40B4-BE49-F238E27FC236}">
                  <a16:creationId xmlns:a16="http://schemas.microsoft.com/office/drawing/2014/main" id="{A560B7CC-B88A-42EE-A7EF-F17C6E16E46A}"/>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9" name="矩形: 圆角 18">
              <a:extLst>
                <a:ext uri="{FF2B5EF4-FFF2-40B4-BE49-F238E27FC236}">
                  <a16:creationId xmlns:a16="http://schemas.microsoft.com/office/drawing/2014/main" id="{068DCBB4-E255-4EDA-9E43-5C3C045E1968}"/>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20" name="矩形 19">
              <a:extLst>
                <a:ext uri="{FF2B5EF4-FFF2-40B4-BE49-F238E27FC236}">
                  <a16:creationId xmlns:a16="http://schemas.microsoft.com/office/drawing/2014/main" id="{0EE4DF7F-B3E1-42BC-8E56-6A48C0ED1A22}"/>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21" name="矩形 20">
              <a:extLst>
                <a:ext uri="{FF2B5EF4-FFF2-40B4-BE49-F238E27FC236}">
                  <a16:creationId xmlns:a16="http://schemas.microsoft.com/office/drawing/2014/main" id="{C9C5B2E4-70AA-4E6E-B8D7-C1F5469768CA}"/>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22" name="矩形 21">
              <a:extLst>
                <a:ext uri="{FF2B5EF4-FFF2-40B4-BE49-F238E27FC236}">
                  <a16:creationId xmlns:a16="http://schemas.microsoft.com/office/drawing/2014/main" id="{50FD638A-1D97-4E63-B6E0-3AD889735150}"/>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23" name="矩形 22">
              <a:extLst>
                <a:ext uri="{FF2B5EF4-FFF2-40B4-BE49-F238E27FC236}">
                  <a16:creationId xmlns:a16="http://schemas.microsoft.com/office/drawing/2014/main" id="{83B24511-A5AC-4757-82C4-0A9000C014DC}"/>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24" name="矩形 23">
              <a:extLst>
                <a:ext uri="{FF2B5EF4-FFF2-40B4-BE49-F238E27FC236}">
                  <a16:creationId xmlns:a16="http://schemas.microsoft.com/office/drawing/2014/main" id="{11870A92-2A82-4F44-BC02-E7D48668A0FA}"/>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spTree>
    <p:extLst>
      <p:ext uri="{BB962C8B-B14F-4D97-AF65-F5344CB8AC3E}">
        <p14:creationId xmlns:p14="http://schemas.microsoft.com/office/powerpoint/2010/main" val="34469547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4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7" name="矩形 6">
            <a:extLst>
              <a:ext uri="{FF2B5EF4-FFF2-40B4-BE49-F238E27FC236}">
                <a16:creationId xmlns:a16="http://schemas.microsoft.com/office/drawing/2014/main" id="{E1D87254-0D09-4621-B116-E97B09CCAADE}"/>
              </a:ext>
            </a:extLst>
          </p:cNvPr>
          <p:cNvSpPr/>
          <p:nvPr userDrawn="1"/>
        </p:nvSpPr>
        <p:spPr>
          <a:xfrm>
            <a:off x="0" y="1733550"/>
            <a:ext cx="12192000" cy="1123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1792957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5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7" name="矩形 6">
            <a:extLst>
              <a:ext uri="{FF2B5EF4-FFF2-40B4-BE49-F238E27FC236}">
                <a16:creationId xmlns:a16="http://schemas.microsoft.com/office/drawing/2014/main" id="{268025B8-7470-4212-929A-6AB5DB143FFC}"/>
              </a:ext>
            </a:extLst>
          </p:cNvPr>
          <p:cNvSpPr/>
          <p:nvPr userDrawn="1"/>
        </p:nvSpPr>
        <p:spPr>
          <a:xfrm>
            <a:off x="0" y="1733550"/>
            <a:ext cx="12192000" cy="1123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9776847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6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7" name="矩形 6">
            <a:extLst>
              <a:ext uri="{FF2B5EF4-FFF2-40B4-BE49-F238E27FC236}">
                <a16:creationId xmlns:a16="http://schemas.microsoft.com/office/drawing/2014/main" id="{9C0B99B5-7A88-40EE-B9E0-7AADE365C9C9}"/>
              </a:ext>
            </a:extLst>
          </p:cNvPr>
          <p:cNvSpPr/>
          <p:nvPr userDrawn="1"/>
        </p:nvSpPr>
        <p:spPr>
          <a:xfrm>
            <a:off x="0" y="1733550"/>
            <a:ext cx="12192000" cy="1123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8695831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7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7" name="矩形 6">
            <a:extLst>
              <a:ext uri="{FF2B5EF4-FFF2-40B4-BE49-F238E27FC236}">
                <a16:creationId xmlns:a16="http://schemas.microsoft.com/office/drawing/2014/main" id="{31A5DDEA-30C5-4871-BCEC-EDC5CB5DF406}"/>
              </a:ext>
            </a:extLst>
          </p:cNvPr>
          <p:cNvSpPr/>
          <p:nvPr userDrawn="1"/>
        </p:nvSpPr>
        <p:spPr>
          <a:xfrm>
            <a:off x="0" y="1733550"/>
            <a:ext cx="12192000" cy="1123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21249739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8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7" name="矩形 6">
            <a:extLst>
              <a:ext uri="{FF2B5EF4-FFF2-40B4-BE49-F238E27FC236}">
                <a16:creationId xmlns:a16="http://schemas.microsoft.com/office/drawing/2014/main" id="{EF9631DE-0260-4B5E-A2C6-BDAB17CE2F5B}"/>
              </a:ext>
            </a:extLst>
          </p:cNvPr>
          <p:cNvSpPr/>
          <p:nvPr userDrawn="1"/>
        </p:nvSpPr>
        <p:spPr>
          <a:xfrm>
            <a:off x="0" y="1733550"/>
            <a:ext cx="12192000" cy="1123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32676136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A40ECCD6-BC05-4722-B6B6-C3135ABE5BE2}"/>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3" name="更多资源下载：https://www.58pic.com/u/61536760" hidden="1">
            <a:extLst>
              <a:ext uri="{FF2B5EF4-FFF2-40B4-BE49-F238E27FC236}">
                <a16:creationId xmlns:a16="http://schemas.microsoft.com/office/drawing/2014/main" id="{C601F188-D72C-4D4B-9F32-8A9536FA8516}"/>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7952700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空白21-12">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684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空白21-12">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4EE4045C-403D-46CB-9174-B0F10B9F441A}"/>
              </a:ext>
            </a:extLst>
          </p:cNvPr>
          <p:cNvGrpSpPr/>
          <p:nvPr userDrawn="1"/>
        </p:nvGrpSpPr>
        <p:grpSpPr>
          <a:xfrm>
            <a:off x="-2521106" y="-1199942"/>
            <a:ext cx="15076812" cy="9617454"/>
            <a:chOff x="-2521106" y="-1199942"/>
            <a:chExt cx="15076812" cy="9617454"/>
          </a:xfrm>
        </p:grpSpPr>
        <p:sp>
          <p:nvSpPr>
            <p:cNvPr id="2" name="椭圆 1">
              <a:extLst>
                <a:ext uri="{FF2B5EF4-FFF2-40B4-BE49-F238E27FC236}">
                  <a16:creationId xmlns:a16="http://schemas.microsoft.com/office/drawing/2014/main" id="{FAE78F0C-4DAF-41D4-AE20-A7BA0B70CC9D}"/>
                </a:ext>
              </a:extLst>
            </p:cNvPr>
            <p:cNvSpPr/>
            <p:nvPr userDrawn="1"/>
          </p:nvSpPr>
          <p:spPr>
            <a:xfrm>
              <a:off x="3838435" y="5138046"/>
              <a:ext cx="919516" cy="9195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椭圆 2">
              <a:extLst>
                <a:ext uri="{FF2B5EF4-FFF2-40B4-BE49-F238E27FC236}">
                  <a16:creationId xmlns:a16="http://schemas.microsoft.com/office/drawing/2014/main" id="{B2FE4835-0398-4DAE-9D97-0C30B13AD3B9}"/>
                </a:ext>
              </a:extLst>
            </p:cNvPr>
            <p:cNvSpPr/>
            <p:nvPr userDrawn="1"/>
          </p:nvSpPr>
          <p:spPr>
            <a:xfrm>
              <a:off x="9636947" y="1450288"/>
              <a:ext cx="688120" cy="68812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4" name="组合 3">
              <a:extLst>
                <a:ext uri="{FF2B5EF4-FFF2-40B4-BE49-F238E27FC236}">
                  <a16:creationId xmlns:a16="http://schemas.microsoft.com/office/drawing/2014/main" id="{1EDD4893-7EB8-43F5-88B7-D0656F6E92DA}"/>
                </a:ext>
              </a:extLst>
            </p:cNvPr>
            <p:cNvGrpSpPr/>
            <p:nvPr userDrawn="1"/>
          </p:nvGrpSpPr>
          <p:grpSpPr>
            <a:xfrm>
              <a:off x="8310614" y="1550164"/>
              <a:ext cx="1854833" cy="3757672"/>
              <a:chOff x="9278011" y="1550164"/>
              <a:chExt cx="1854833" cy="3757672"/>
            </a:xfrm>
          </p:grpSpPr>
          <p:grpSp>
            <p:nvGrpSpPr>
              <p:cNvPr id="5" name="组合 4">
                <a:extLst>
                  <a:ext uri="{FF2B5EF4-FFF2-40B4-BE49-F238E27FC236}">
                    <a16:creationId xmlns:a16="http://schemas.microsoft.com/office/drawing/2014/main" id="{499AEB37-0908-454E-BBF4-0E9B727FEE3B}"/>
                  </a:ext>
                </a:extLst>
              </p:cNvPr>
              <p:cNvGrpSpPr/>
              <p:nvPr/>
            </p:nvGrpSpPr>
            <p:grpSpPr>
              <a:xfrm>
                <a:off x="9278011" y="1550164"/>
                <a:ext cx="1854833" cy="3757672"/>
                <a:chOff x="9278011" y="1550164"/>
                <a:chExt cx="1854833" cy="3757672"/>
              </a:xfrm>
            </p:grpSpPr>
            <p:grpSp>
              <p:nvGrpSpPr>
                <p:cNvPr id="9" name="组合 8">
                  <a:extLst>
                    <a:ext uri="{FF2B5EF4-FFF2-40B4-BE49-F238E27FC236}">
                      <a16:creationId xmlns:a16="http://schemas.microsoft.com/office/drawing/2014/main" id="{CAD30B20-3633-442D-BD4A-B0321D2832B0}"/>
                    </a:ext>
                  </a:extLst>
                </p:cNvPr>
                <p:cNvGrpSpPr/>
                <p:nvPr/>
              </p:nvGrpSpPr>
              <p:grpSpPr>
                <a:xfrm>
                  <a:off x="9278011" y="1550164"/>
                  <a:ext cx="1854833" cy="3757672"/>
                  <a:chOff x="12949083" y="-1573232"/>
                  <a:chExt cx="3007380" cy="6092595"/>
                </a:xfrm>
              </p:grpSpPr>
              <p:sp>
                <p:nvSpPr>
                  <p:cNvPr id="13" name="任意多边形: 形状 12">
                    <a:extLst>
                      <a:ext uri="{FF2B5EF4-FFF2-40B4-BE49-F238E27FC236}">
                        <a16:creationId xmlns:a16="http://schemas.microsoft.com/office/drawing/2014/main" id="{FA131F42-3943-4E78-884C-032725F2665A}"/>
                      </a:ext>
                    </a:extLst>
                  </p:cNvPr>
                  <p:cNvSpPr/>
                  <p:nvPr/>
                </p:nvSpPr>
                <p:spPr>
                  <a:xfrm>
                    <a:off x="12949083" y="-1573232"/>
                    <a:ext cx="3007380" cy="3303910"/>
                  </a:xfrm>
                  <a:custGeom>
                    <a:avLst/>
                    <a:gdLst>
                      <a:gd name="connsiteX0" fmla="*/ 1503690 w 3007380"/>
                      <a:gd name="connsiteY0" fmla="*/ 0 h 3303910"/>
                      <a:gd name="connsiteX1" fmla="*/ 3007380 w 3007380"/>
                      <a:gd name="connsiteY1" fmla="*/ 1503690 h 3303910"/>
                      <a:gd name="connsiteX2" fmla="*/ 3007379 w 3007380"/>
                      <a:gd name="connsiteY2" fmla="*/ 3303910 h 3303910"/>
                      <a:gd name="connsiteX3" fmla="*/ 0 w 3007380"/>
                      <a:gd name="connsiteY3" fmla="*/ 3303910 h 3303910"/>
                      <a:gd name="connsiteX4" fmla="*/ 0 w 3007380"/>
                      <a:gd name="connsiteY4" fmla="*/ 1503690 h 3303910"/>
                      <a:gd name="connsiteX5" fmla="*/ 1503690 w 3007380"/>
                      <a:gd name="connsiteY5" fmla="*/ 0 h 330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7380" h="3303910">
                        <a:moveTo>
                          <a:pt x="1503690" y="0"/>
                        </a:moveTo>
                        <a:cubicBezTo>
                          <a:pt x="2334155" y="0"/>
                          <a:pt x="3007380" y="673225"/>
                          <a:pt x="3007380" y="1503690"/>
                        </a:cubicBezTo>
                        <a:lnTo>
                          <a:pt x="3007379" y="3303910"/>
                        </a:lnTo>
                        <a:lnTo>
                          <a:pt x="0" y="3303910"/>
                        </a:lnTo>
                        <a:lnTo>
                          <a:pt x="0" y="1503690"/>
                        </a:lnTo>
                        <a:cubicBezTo>
                          <a:pt x="0" y="673225"/>
                          <a:pt x="673225" y="0"/>
                          <a:pt x="150369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F1B35D26-C267-42A8-8AEA-DD18442A0781}"/>
                      </a:ext>
                    </a:extLst>
                  </p:cNvPr>
                  <p:cNvSpPr/>
                  <p:nvPr/>
                </p:nvSpPr>
                <p:spPr>
                  <a:xfrm>
                    <a:off x="12949083" y="1730679"/>
                    <a:ext cx="3007378" cy="2788684"/>
                  </a:xfrm>
                  <a:custGeom>
                    <a:avLst/>
                    <a:gdLst>
                      <a:gd name="connsiteX0" fmla="*/ 0 w 3007379"/>
                      <a:gd name="connsiteY0" fmla="*/ 0 h 1336986"/>
                      <a:gd name="connsiteX1" fmla="*/ 3007379 w 3007379"/>
                      <a:gd name="connsiteY1" fmla="*/ 0 h 1336986"/>
                      <a:gd name="connsiteX2" fmla="*/ 3007379 w 3007379"/>
                      <a:gd name="connsiteY2" fmla="*/ 1336986 h 1336986"/>
                      <a:gd name="connsiteX3" fmla="*/ 0 w 3007379"/>
                      <a:gd name="connsiteY3" fmla="*/ 1336986 h 1336986"/>
                      <a:gd name="connsiteX4" fmla="*/ 0 w 3007379"/>
                      <a:gd name="connsiteY4" fmla="*/ 0 h 1336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7379" h="1336986">
                        <a:moveTo>
                          <a:pt x="0" y="0"/>
                        </a:moveTo>
                        <a:lnTo>
                          <a:pt x="3007379" y="0"/>
                        </a:lnTo>
                        <a:lnTo>
                          <a:pt x="3007379" y="1336986"/>
                        </a:lnTo>
                        <a:lnTo>
                          <a:pt x="0" y="133698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0" name="任意多边形: 形状 9">
                  <a:extLst>
                    <a:ext uri="{FF2B5EF4-FFF2-40B4-BE49-F238E27FC236}">
                      <a16:creationId xmlns:a16="http://schemas.microsoft.com/office/drawing/2014/main" id="{7BEADA2D-17A9-40D5-AB09-C8DCF4B32AB1}"/>
                    </a:ext>
                  </a:extLst>
                </p:cNvPr>
                <p:cNvSpPr>
                  <a:spLocks/>
                </p:cNvSpPr>
                <p:nvPr/>
              </p:nvSpPr>
              <p:spPr bwMode="auto">
                <a:xfrm>
                  <a:off x="9278011" y="2702147"/>
                  <a:ext cx="1521090" cy="2605688"/>
                </a:xfrm>
                <a:custGeom>
                  <a:avLst/>
                  <a:gdLst>
                    <a:gd name="connsiteX0" fmla="*/ 0 w 1521090"/>
                    <a:gd name="connsiteY0" fmla="*/ 885738 h 2605688"/>
                    <a:gd name="connsiteX1" fmla="*/ 1140135 w 1521090"/>
                    <a:gd name="connsiteY1" fmla="*/ 885738 h 2605688"/>
                    <a:gd name="connsiteX2" fmla="*/ 1146939 w 1521090"/>
                    <a:gd name="connsiteY2" fmla="*/ 894753 h 2605688"/>
                    <a:gd name="connsiteX3" fmla="*/ 1257399 w 1521090"/>
                    <a:gd name="connsiteY3" fmla="*/ 1094600 h 2605688"/>
                    <a:gd name="connsiteX4" fmla="*/ 1520938 w 1521090"/>
                    <a:gd name="connsiteY4" fmla="*/ 2445968 h 2605688"/>
                    <a:gd name="connsiteX5" fmla="*/ 1521090 w 1521090"/>
                    <a:gd name="connsiteY5" fmla="*/ 2605688 h 2605688"/>
                    <a:gd name="connsiteX6" fmla="*/ 0 w 1521090"/>
                    <a:gd name="connsiteY6" fmla="*/ 2605688 h 2605688"/>
                    <a:gd name="connsiteX7" fmla="*/ 148927 w 1521090"/>
                    <a:gd name="connsiteY7" fmla="*/ 605 h 2605688"/>
                    <a:gd name="connsiteX8" fmla="*/ 716464 w 1521090"/>
                    <a:gd name="connsiteY8" fmla="*/ 409192 h 2605688"/>
                    <a:gd name="connsiteX9" fmla="*/ 1016638 w 1521090"/>
                    <a:gd name="connsiteY9" fmla="*/ 722138 h 2605688"/>
                    <a:gd name="connsiteX10" fmla="*/ 1140134 w 1521090"/>
                    <a:gd name="connsiteY10" fmla="*/ 885737 h 2605688"/>
                    <a:gd name="connsiteX11" fmla="*/ 0 w 1521090"/>
                    <a:gd name="connsiteY11" fmla="*/ 885737 h 2605688"/>
                    <a:gd name="connsiteX12" fmla="*/ 0 w 1521090"/>
                    <a:gd name="connsiteY12" fmla="*/ 19335 h 2605688"/>
                    <a:gd name="connsiteX13" fmla="*/ 59411 w 1521090"/>
                    <a:gd name="connsiteY13" fmla="*/ 5147 h 2605688"/>
                    <a:gd name="connsiteX14" fmla="*/ 148927 w 1521090"/>
                    <a:gd name="connsiteY14" fmla="*/ 605 h 26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21090" h="2605688">
                      <a:moveTo>
                        <a:pt x="0" y="885738"/>
                      </a:moveTo>
                      <a:lnTo>
                        <a:pt x="1140135" y="885738"/>
                      </a:lnTo>
                      <a:lnTo>
                        <a:pt x="1146939" y="894753"/>
                      </a:lnTo>
                      <a:cubicBezTo>
                        <a:pt x="1187343" y="956143"/>
                        <a:pt x="1224440" y="1022073"/>
                        <a:pt x="1257399" y="1094600"/>
                      </a:cubicBezTo>
                      <a:cubicBezTo>
                        <a:pt x="1415910" y="1450591"/>
                        <a:pt x="1507414" y="1984508"/>
                        <a:pt x="1520938" y="2445968"/>
                      </a:cubicBezTo>
                      <a:lnTo>
                        <a:pt x="1521090" y="2605688"/>
                      </a:lnTo>
                      <a:lnTo>
                        <a:pt x="0" y="2605688"/>
                      </a:lnTo>
                      <a:close/>
                      <a:moveTo>
                        <a:pt x="148927" y="605"/>
                      </a:moveTo>
                      <a:cubicBezTo>
                        <a:pt x="399589" y="13524"/>
                        <a:pt x="558027" y="264138"/>
                        <a:pt x="716464" y="409192"/>
                      </a:cubicBezTo>
                      <a:cubicBezTo>
                        <a:pt x="821991" y="514569"/>
                        <a:pt x="924266" y="613393"/>
                        <a:pt x="1016638" y="722138"/>
                      </a:cubicBezTo>
                      <a:lnTo>
                        <a:pt x="1140134" y="885737"/>
                      </a:lnTo>
                      <a:lnTo>
                        <a:pt x="0" y="885737"/>
                      </a:lnTo>
                      <a:lnTo>
                        <a:pt x="0" y="19335"/>
                      </a:lnTo>
                      <a:lnTo>
                        <a:pt x="59411" y="5147"/>
                      </a:lnTo>
                      <a:cubicBezTo>
                        <a:pt x="87910" y="784"/>
                        <a:pt x="117594" y="-1056"/>
                        <a:pt x="148927" y="605"/>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11" name="任意多边形: 形状 10">
                  <a:extLst>
                    <a:ext uri="{FF2B5EF4-FFF2-40B4-BE49-F238E27FC236}">
                      <a16:creationId xmlns:a16="http://schemas.microsoft.com/office/drawing/2014/main" id="{8249F41D-D4C5-4378-9B5B-0FC0DD7A1936}"/>
                    </a:ext>
                  </a:extLst>
                </p:cNvPr>
                <p:cNvSpPr>
                  <a:spLocks/>
                </p:cNvSpPr>
                <p:nvPr/>
              </p:nvSpPr>
              <p:spPr bwMode="auto">
                <a:xfrm>
                  <a:off x="9278012" y="2850401"/>
                  <a:ext cx="1854832" cy="2457435"/>
                </a:xfrm>
                <a:custGeom>
                  <a:avLst/>
                  <a:gdLst>
                    <a:gd name="connsiteX0" fmla="*/ 715802 w 1854832"/>
                    <a:gd name="connsiteY0" fmla="*/ 737485 h 2457435"/>
                    <a:gd name="connsiteX1" fmla="*/ 1854831 w 1854832"/>
                    <a:gd name="connsiteY1" fmla="*/ 737485 h 2457435"/>
                    <a:gd name="connsiteX2" fmla="*/ 1854831 w 1854832"/>
                    <a:gd name="connsiteY2" fmla="*/ 1843686 h 2457435"/>
                    <a:gd name="connsiteX3" fmla="*/ 1847704 w 1854832"/>
                    <a:gd name="connsiteY3" fmla="*/ 1846705 h 2457435"/>
                    <a:gd name="connsiteX4" fmla="*/ 839516 w 1854832"/>
                    <a:gd name="connsiteY4" fmla="*/ 2077678 h 2457435"/>
                    <a:gd name="connsiteX5" fmla="*/ 211542 w 1854832"/>
                    <a:gd name="connsiteY5" fmla="*/ 2360538 h 2457435"/>
                    <a:gd name="connsiteX6" fmla="*/ 114699 w 1854832"/>
                    <a:gd name="connsiteY6" fmla="*/ 2457435 h 2457435"/>
                    <a:gd name="connsiteX7" fmla="*/ 17745 w 1854832"/>
                    <a:gd name="connsiteY7" fmla="*/ 2457435 h 2457435"/>
                    <a:gd name="connsiteX8" fmla="*/ 0 w 1854832"/>
                    <a:gd name="connsiteY8" fmla="*/ 1155644 h 2457435"/>
                    <a:gd name="connsiteX9" fmla="*/ 41986 w 1854832"/>
                    <a:gd name="connsiteY9" fmla="*/ 1115719 h 2457435"/>
                    <a:gd name="connsiteX10" fmla="*/ 312036 w 1854832"/>
                    <a:gd name="connsiteY10" fmla="*/ 983915 h 2457435"/>
                    <a:gd name="connsiteX11" fmla="*/ 549402 w 1854832"/>
                    <a:gd name="connsiteY11" fmla="*/ 1023448 h 2457435"/>
                    <a:gd name="connsiteX12" fmla="*/ 694459 w 1854832"/>
                    <a:gd name="connsiteY12" fmla="*/ 786247 h 2457435"/>
                    <a:gd name="connsiteX13" fmla="*/ 1610158 w 1854832"/>
                    <a:gd name="connsiteY13" fmla="*/ 233 h 2457435"/>
                    <a:gd name="connsiteX14" fmla="*/ 1803533 w 1854832"/>
                    <a:gd name="connsiteY14" fmla="*/ 37399 h 2457435"/>
                    <a:gd name="connsiteX15" fmla="*/ 1854832 w 1854832"/>
                    <a:gd name="connsiteY15" fmla="*/ 35579 h 2457435"/>
                    <a:gd name="connsiteX16" fmla="*/ 1854831 w 1854832"/>
                    <a:gd name="connsiteY16" fmla="*/ 737484 h 2457435"/>
                    <a:gd name="connsiteX17" fmla="*/ 715803 w 1854832"/>
                    <a:gd name="connsiteY17" fmla="*/ 737484 h 2457435"/>
                    <a:gd name="connsiteX18" fmla="*/ 731625 w 1854832"/>
                    <a:gd name="connsiteY18" fmla="*/ 701337 h 2457435"/>
                    <a:gd name="connsiteX19" fmla="*/ 1169191 w 1854832"/>
                    <a:gd name="connsiteY19" fmla="*/ 483155 h 2457435"/>
                    <a:gd name="connsiteX20" fmla="*/ 1380184 w 1854832"/>
                    <a:gd name="connsiteY20" fmla="*/ 509511 h 2457435"/>
                    <a:gd name="connsiteX21" fmla="*/ 1485680 w 1854832"/>
                    <a:gd name="connsiteY21" fmla="*/ 100997 h 2457435"/>
                    <a:gd name="connsiteX22" fmla="*/ 1610158 w 1854832"/>
                    <a:gd name="connsiteY22" fmla="*/ 233 h 24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54832" h="2457435">
                      <a:moveTo>
                        <a:pt x="715802" y="737485"/>
                      </a:moveTo>
                      <a:lnTo>
                        <a:pt x="1854831" y="737485"/>
                      </a:lnTo>
                      <a:lnTo>
                        <a:pt x="1854831" y="1843686"/>
                      </a:lnTo>
                      <a:lnTo>
                        <a:pt x="1847704" y="1846705"/>
                      </a:lnTo>
                      <a:cubicBezTo>
                        <a:pt x="1521738" y="1972461"/>
                        <a:pt x="1112210" y="1992039"/>
                        <a:pt x="839516" y="2077678"/>
                      </a:cubicBezTo>
                      <a:cubicBezTo>
                        <a:pt x="566822" y="2163317"/>
                        <a:pt x="452616" y="2359920"/>
                        <a:pt x="211542" y="2360538"/>
                      </a:cubicBezTo>
                      <a:lnTo>
                        <a:pt x="114699" y="2457435"/>
                      </a:lnTo>
                      <a:lnTo>
                        <a:pt x="17745" y="2457435"/>
                      </a:lnTo>
                      <a:lnTo>
                        <a:pt x="0" y="1155644"/>
                      </a:lnTo>
                      <a:lnTo>
                        <a:pt x="41986" y="1115719"/>
                      </a:lnTo>
                      <a:cubicBezTo>
                        <a:pt x="118558" y="1048157"/>
                        <a:pt x="203243" y="993798"/>
                        <a:pt x="312036" y="983915"/>
                      </a:cubicBezTo>
                      <a:cubicBezTo>
                        <a:pt x="391158" y="983915"/>
                        <a:pt x="470280" y="1036626"/>
                        <a:pt x="549402" y="1023448"/>
                      </a:cubicBezTo>
                      <a:cubicBezTo>
                        <a:pt x="720833" y="983915"/>
                        <a:pt x="641711" y="944381"/>
                        <a:pt x="694459" y="786247"/>
                      </a:cubicBezTo>
                      <a:close/>
                      <a:moveTo>
                        <a:pt x="1610158" y="233"/>
                      </a:moveTo>
                      <a:cubicBezTo>
                        <a:pt x="1664864" y="-3165"/>
                        <a:pt x="1723278" y="31736"/>
                        <a:pt x="1803533" y="37399"/>
                      </a:cubicBezTo>
                      <a:lnTo>
                        <a:pt x="1854832" y="35579"/>
                      </a:lnTo>
                      <a:lnTo>
                        <a:pt x="1854831" y="737484"/>
                      </a:lnTo>
                      <a:lnTo>
                        <a:pt x="715803" y="737484"/>
                      </a:lnTo>
                      <a:lnTo>
                        <a:pt x="731625" y="701337"/>
                      </a:lnTo>
                      <a:cubicBezTo>
                        <a:pt x="824475" y="523513"/>
                        <a:pt x="961496" y="483155"/>
                        <a:pt x="1169191" y="483155"/>
                      </a:cubicBezTo>
                      <a:cubicBezTo>
                        <a:pt x="1221939" y="483155"/>
                        <a:pt x="1340623" y="535867"/>
                        <a:pt x="1380184" y="509511"/>
                      </a:cubicBezTo>
                      <a:cubicBezTo>
                        <a:pt x="1498867" y="430444"/>
                        <a:pt x="1419745" y="206420"/>
                        <a:pt x="1485680" y="100997"/>
                      </a:cubicBezTo>
                      <a:cubicBezTo>
                        <a:pt x="1530186" y="26872"/>
                        <a:pt x="1569129" y="2781"/>
                        <a:pt x="1610158" y="233"/>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zh-CN" altLang="en-US"/>
                </a:p>
              </p:txBody>
            </p:sp>
            <p:sp>
              <p:nvSpPr>
                <p:cNvPr id="12" name="任意多边形: 形状 11">
                  <a:extLst>
                    <a:ext uri="{FF2B5EF4-FFF2-40B4-BE49-F238E27FC236}">
                      <a16:creationId xmlns:a16="http://schemas.microsoft.com/office/drawing/2014/main" id="{17365BD2-4FF8-46B2-AA88-1FD523D47F6E}"/>
                    </a:ext>
                  </a:extLst>
                </p:cNvPr>
                <p:cNvSpPr>
                  <a:spLocks/>
                </p:cNvSpPr>
                <p:nvPr/>
              </p:nvSpPr>
              <p:spPr bwMode="auto">
                <a:xfrm>
                  <a:off x="9428507" y="3604163"/>
                  <a:ext cx="1704336" cy="1703673"/>
                </a:xfrm>
                <a:custGeom>
                  <a:avLst/>
                  <a:gdLst>
                    <a:gd name="connsiteX0" fmla="*/ 1704336 w 1704336"/>
                    <a:gd name="connsiteY0" fmla="*/ 0 h 1703673"/>
                    <a:gd name="connsiteX1" fmla="*/ 1704336 w 1704336"/>
                    <a:gd name="connsiteY1" fmla="*/ 1703673 h 1703673"/>
                    <a:gd name="connsiteX2" fmla="*/ 0 w 1704336"/>
                    <a:gd name="connsiteY2" fmla="*/ 1703673 h 1703673"/>
                    <a:gd name="connsiteX3" fmla="*/ 15432 w 1704336"/>
                    <a:gd name="connsiteY3" fmla="*/ 1613643 h 1703673"/>
                    <a:gd name="connsiteX4" fmla="*/ 72928 w 1704336"/>
                    <a:gd name="connsiteY4" fmla="*/ 1252228 h 1703673"/>
                    <a:gd name="connsiteX5" fmla="*/ 112495 w 1704336"/>
                    <a:gd name="connsiteY5" fmla="*/ 1199509 h 1703673"/>
                    <a:gd name="connsiteX6" fmla="*/ 666435 w 1704336"/>
                    <a:gd name="connsiteY6" fmla="*/ 817296 h 1703673"/>
                    <a:gd name="connsiteX7" fmla="*/ 930216 w 1704336"/>
                    <a:gd name="connsiteY7" fmla="*/ 685498 h 1703673"/>
                    <a:gd name="connsiteX8" fmla="*/ 1141241 w 1704336"/>
                    <a:gd name="connsiteY8" fmla="*/ 356003 h 1703673"/>
                    <a:gd name="connsiteX9" fmla="*/ 1444589 w 1704336"/>
                    <a:gd name="connsiteY9" fmla="*/ 369183 h 1703673"/>
                    <a:gd name="connsiteX10" fmla="*/ 1673414 w 1704336"/>
                    <a:gd name="connsiteY10" fmla="*/ 23394 h 170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4336" h="1703673">
                      <a:moveTo>
                        <a:pt x="1704336" y="0"/>
                      </a:moveTo>
                      <a:lnTo>
                        <a:pt x="1704336" y="1703673"/>
                      </a:lnTo>
                      <a:lnTo>
                        <a:pt x="0" y="1703673"/>
                      </a:lnTo>
                      <a:lnTo>
                        <a:pt x="15432" y="1613643"/>
                      </a:lnTo>
                      <a:cubicBezTo>
                        <a:pt x="45726" y="1489464"/>
                        <a:pt x="92712" y="1370846"/>
                        <a:pt x="72928" y="1252228"/>
                      </a:cubicBezTo>
                      <a:lnTo>
                        <a:pt x="112495" y="1199509"/>
                      </a:lnTo>
                      <a:cubicBezTo>
                        <a:pt x="297142" y="935914"/>
                        <a:pt x="349898" y="830475"/>
                        <a:pt x="666435" y="817296"/>
                      </a:cubicBezTo>
                      <a:cubicBezTo>
                        <a:pt x="837893" y="804116"/>
                        <a:pt x="837893" y="843655"/>
                        <a:pt x="930216" y="685498"/>
                      </a:cubicBezTo>
                      <a:cubicBezTo>
                        <a:pt x="996161" y="553700"/>
                        <a:pt x="956594" y="421902"/>
                        <a:pt x="1141241" y="356003"/>
                      </a:cubicBezTo>
                      <a:cubicBezTo>
                        <a:pt x="1233564" y="329644"/>
                        <a:pt x="1365455" y="408722"/>
                        <a:pt x="1444589" y="369183"/>
                      </a:cubicBezTo>
                      <a:cubicBezTo>
                        <a:pt x="1559993" y="311522"/>
                        <a:pt x="1574418" y="122680"/>
                        <a:pt x="1673414" y="23394"/>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zh-CN" altLang="en-US"/>
                </a:p>
              </p:txBody>
            </p:sp>
          </p:grpSp>
          <p:sp>
            <p:nvSpPr>
              <p:cNvPr id="6" name="星形: 四角 5">
                <a:extLst>
                  <a:ext uri="{FF2B5EF4-FFF2-40B4-BE49-F238E27FC236}">
                    <a16:creationId xmlns:a16="http://schemas.microsoft.com/office/drawing/2014/main" id="{71BF7E5A-FB25-46CA-8608-0D746BC557CB}"/>
                  </a:ext>
                </a:extLst>
              </p:cNvPr>
              <p:cNvSpPr/>
              <p:nvPr/>
            </p:nvSpPr>
            <p:spPr>
              <a:xfrm>
                <a:off x="9582331" y="2362200"/>
                <a:ext cx="323669" cy="323669"/>
              </a:xfrm>
              <a:prstGeom prst="star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星形: 四角 6">
                <a:extLst>
                  <a:ext uri="{FF2B5EF4-FFF2-40B4-BE49-F238E27FC236}">
                    <a16:creationId xmlns:a16="http://schemas.microsoft.com/office/drawing/2014/main" id="{35C30B19-B114-4B04-934B-22377F217521}"/>
                  </a:ext>
                </a:extLst>
              </p:cNvPr>
              <p:cNvSpPr/>
              <p:nvPr/>
            </p:nvSpPr>
            <p:spPr>
              <a:xfrm>
                <a:off x="9985671" y="1914615"/>
                <a:ext cx="323669" cy="323669"/>
              </a:xfrm>
              <a:prstGeom prst="star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 name="星形: 四角 7">
                <a:extLst>
                  <a:ext uri="{FF2B5EF4-FFF2-40B4-BE49-F238E27FC236}">
                    <a16:creationId xmlns:a16="http://schemas.microsoft.com/office/drawing/2014/main" id="{A3365E7E-4A69-4583-98CC-06D1B22F99D5}"/>
                  </a:ext>
                </a:extLst>
              </p:cNvPr>
              <p:cNvSpPr/>
              <p:nvPr/>
            </p:nvSpPr>
            <p:spPr>
              <a:xfrm>
                <a:off x="10280675" y="2370339"/>
                <a:ext cx="323669" cy="323669"/>
              </a:xfrm>
              <a:prstGeom prst="star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5" name="任意多边形: 形状 14">
              <a:extLst>
                <a:ext uri="{FF2B5EF4-FFF2-40B4-BE49-F238E27FC236}">
                  <a16:creationId xmlns:a16="http://schemas.microsoft.com/office/drawing/2014/main" id="{68110068-4379-472A-8962-922E50A26C7E}"/>
                </a:ext>
              </a:extLst>
            </p:cNvPr>
            <p:cNvSpPr/>
            <p:nvPr userDrawn="1"/>
          </p:nvSpPr>
          <p:spPr>
            <a:xfrm flipH="1">
              <a:off x="-2521106" y="4817949"/>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27" name="组合 26">
              <a:extLst>
                <a:ext uri="{FF2B5EF4-FFF2-40B4-BE49-F238E27FC236}">
                  <a16:creationId xmlns:a16="http://schemas.microsoft.com/office/drawing/2014/main" id="{DF9063C8-BE93-4544-9CD8-A721877D7654}"/>
                </a:ext>
              </a:extLst>
            </p:cNvPr>
            <p:cNvGrpSpPr/>
            <p:nvPr userDrawn="1"/>
          </p:nvGrpSpPr>
          <p:grpSpPr>
            <a:xfrm>
              <a:off x="5529492" y="-1199942"/>
              <a:ext cx="2399884" cy="2399884"/>
              <a:chOff x="11087516" y="776656"/>
              <a:chExt cx="2399884" cy="2399884"/>
            </a:xfrm>
          </p:grpSpPr>
          <p:sp>
            <p:nvSpPr>
              <p:cNvPr id="28" name="椭圆 27">
                <a:extLst>
                  <a:ext uri="{FF2B5EF4-FFF2-40B4-BE49-F238E27FC236}">
                    <a16:creationId xmlns:a16="http://schemas.microsoft.com/office/drawing/2014/main" id="{F8DE8809-FB58-45AB-87C7-1D555AE58440}"/>
                  </a:ext>
                </a:extLst>
              </p:cNvPr>
              <p:cNvSpPr/>
              <p:nvPr/>
            </p:nvSpPr>
            <p:spPr>
              <a:xfrm>
                <a:off x="11277600" y="966740"/>
                <a:ext cx="2019716" cy="20197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椭圆 28">
                <a:extLst>
                  <a:ext uri="{FF2B5EF4-FFF2-40B4-BE49-F238E27FC236}">
                    <a16:creationId xmlns:a16="http://schemas.microsoft.com/office/drawing/2014/main" id="{8BFD9318-ACA3-41A3-B76E-79A2CE9F0985}"/>
                  </a:ext>
                </a:extLst>
              </p:cNvPr>
              <p:cNvSpPr/>
              <p:nvPr/>
            </p:nvSpPr>
            <p:spPr>
              <a:xfrm>
                <a:off x="11087516" y="776656"/>
                <a:ext cx="2399884" cy="2399884"/>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30" name="图片 29">
              <a:extLst>
                <a:ext uri="{FF2B5EF4-FFF2-40B4-BE49-F238E27FC236}">
                  <a16:creationId xmlns:a16="http://schemas.microsoft.com/office/drawing/2014/main" id="{56693A21-3663-4758-AAF4-85DF74A81F0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1000"/>
                      </a14:imgEffect>
                    </a14:imgLayer>
                  </a14:imgProps>
                </a:ext>
              </a:extLst>
            </a:blip>
            <a:stretch>
              <a:fillRect/>
            </a:stretch>
          </p:blipFill>
          <p:spPr>
            <a:xfrm>
              <a:off x="10299990" y="-627723"/>
              <a:ext cx="2255716" cy="2487384"/>
            </a:xfrm>
            <a:prstGeom prst="rect">
              <a:avLst/>
            </a:prstGeom>
          </p:spPr>
        </p:pic>
        <p:sp>
          <p:nvSpPr>
            <p:cNvPr id="31" name="星形: 四角 30">
              <a:extLst>
                <a:ext uri="{FF2B5EF4-FFF2-40B4-BE49-F238E27FC236}">
                  <a16:creationId xmlns:a16="http://schemas.microsoft.com/office/drawing/2014/main" id="{FB219E75-5FA2-4B9C-9BEC-D68B210E54F6}"/>
                </a:ext>
              </a:extLst>
            </p:cNvPr>
            <p:cNvSpPr/>
            <p:nvPr userDrawn="1"/>
          </p:nvSpPr>
          <p:spPr>
            <a:xfrm>
              <a:off x="1003238" y="1360080"/>
              <a:ext cx="190084" cy="190084"/>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17839069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5_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E3062B5B-4B7E-4CB9-964C-2B3C8DD797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E6E6E6"/>
              </a:solidFill>
            </a:endParaRPr>
          </a:p>
        </p:txBody>
      </p:sp>
      <p:sp>
        <p:nvSpPr>
          <p:cNvPr id="3" name="更多资源下载：https://www.58pic.com/u/61536760" hidden="1">
            <a:extLst>
              <a:ext uri="{FF2B5EF4-FFF2-40B4-BE49-F238E27FC236}">
                <a16:creationId xmlns:a16="http://schemas.microsoft.com/office/drawing/2014/main" id="{17E90A3C-F8B0-4BEB-A9C7-2B3EBEA69E44}"/>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8E8929C5-08AE-4C1A-B1A1-FDFE45F42A68}"/>
              </a:ext>
            </a:extLst>
          </p:cNvPr>
          <p:cNvSpPr txBox="1"/>
          <p:nvPr userDrawn="1"/>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文本框 4" hidden="1">
            <a:extLst>
              <a:ext uri="{FF2B5EF4-FFF2-40B4-BE49-F238E27FC236}">
                <a16:creationId xmlns:a16="http://schemas.microsoft.com/office/drawing/2014/main" id="{A4884D17-2E3C-4F6B-AB1E-EFCC73F7439E}"/>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文本框 5" hidden="1">
            <a:extLst>
              <a:ext uri="{FF2B5EF4-FFF2-40B4-BE49-F238E27FC236}">
                <a16:creationId xmlns:a16="http://schemas.microsoft.com/office/drawing/2014/main" id="{441F0FE0-FE81-4426-91B6-6B3A8200C3CF}"/>
              </a:ext>
            </a:extLst>
          </p:cNvPr>
          <p:cNvSpPr txBox="1"/>
          <p:nvPr userDrawn="1"/>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7" name="矩形 6" hidden="1">
            <a:extLst>
              <a:ext uri="{FF2B5EF4-FFF2-40B4-BE49-F238E27FC236}">
                <a16:creationId xmlns:a16="http://schemas.microsoft.com/office/drawing/2014/main" id="{8289A45E-A6D0-4936-AA0B-344C6675BDAA}"/>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2550787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6_空白">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25985883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空白21-12">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1108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空白">
    <p:bg>
      <p:bgPr>
        <a:solidFill>
          <a:schemeClr val="accent2"/>
        </a:solidFill>
        <a:effectLst/>
      </p:bgPr>
    </p:bg>
    <p:spTree>
      <p:nvGrpSpPr>
        <p:cNvPr id="1" name=""/>
        <p:cNvGrpSpPr/>
        <p:nvPr/>
      </p:nvGrpSpPr>
      <p:grpSpPr>
        <a:xfrm>
          <a:off x="0" y="0"/>
          <a:ext cx="0" cy="0"/>
          <a:chOff x="0" y="0"/>
          <a:chExt cx="0" cy="0"/>
        </a:xfrm>
      </p:grpSpPr>
      <p:sp>
        <p:nvSpPr>
          <p:cNvPr id="3" name="更多资源下载：https://www.58pic.com/u/61536760">
            <a:extLst>
              <a:ext uri="{FF2B5EF4-FFF2-40B4-BE49-F238E27FC236}">
                <a16:creationId xmlns:a16="http://schemas.microsoft.com/office/drawing/2014/main" id="{00A8853D-AB50-4CD6-916C-C53BF4F7498F}"/>
              </a:ext>
            </a:extLst>
          </p:cNvPr>
          <p:cNvSpPr>
            <a:spLocks noGrp="1"/>
          </p:cNvSpPr>
          <p:nvPr>
            <p:ph type="pic" sz="quarter" idx="10"/>
          </p:nvPr>
        </p:nvSpPr>
        <p:spPr>
          <a:xfrm>
            <a:off x="0" y="0"/>
            <a:ext cx="12192000" cy="6858000"/>
          </a:xfrm>
          <a:prstGeom prst="rect">
            <a:avLst/>
          </a:prstGeom>
        </p:spPr>
        <p:txBody>
          <a:bodyPr/>
          <a:lstStyle>
            <a:lvl1pPr>
              <a:defRPr>
                <a:solidFill>
                  <a:srgbClr val="E6E6E6"/>
                </a:solidFill>
              </a:defRPr>
            </a:lvl1pPr>
          </a:lstStyle>
          <a:p>
            <a:endParaRPr lang="zh-CN" altLang="en-US"/>
          </a:p>
        </p:txBody>
      </p:sp>
      <p:sp>
        <p:nvSpPr>
          <p:cNvPr id="5" name="更多资源下载：https://www.58pic.com/u/61536760" hidden="1">
            <a:extLst>
              <a:ext uri="{FF2B5EF4-FFF2-40B4-BE49-F238E27FC236}">
                <a16:creationId xmlns:a16="http://schemas.microsoft.com/office/drawing/2014/main" id="{CDC18EE2-ECC1-43AC-A74F-63FD6DFF49A4}"/>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F6A394B-751A-4395-A207-B679971548FA}"/>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7" name="更多资源下载：https://www.58pic.com/u/61536760" hidden="1">
            <a:extLst>
              <a:ext uri="{FF2B5EF4-FFF2-40B4-BE49-F238E27FC236}">
                <a16:creationId xmlns:a16="http://schemas.microsoft.com/office/drawing/2014/main" id="{EBBE956C-C935-4ECC-9DF4-56A2FB202FF8}"/>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8" name="更多资源下载：https://www.58pic.com/u/61536760" hidden="1">
            <a:extLst>
              <a:ext uri="{FF2B5EF4-FFF2-40B4-BE49-F238E27FC236}">
                <a16:creationId xmlns:a16="http://schemas.microsoft.com/office/drawing/2014/main" id="{343A6E06-FE3A-44B6-BF0D-FD49CBA996A5}"/>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18261981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文本框 1" hidden="1">
            <a:extLst>
              <a:ext uri="{FF2B5EF4-FFF2-40B4-BE49-F238E27FC236}">
                <a16:creationId xmlns:a16="http://schemas.microsoft.com/office/drawing/2014/main" id="{807606F3-AC03-44B3-82D4-A28F1060013F}"/>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chemeClr val="bg1"/>
              </a:solidFill>
            </a:endParaRPr>
          </a:p>
        </p:txBody>
      </p:sp>
      <p:sp>
        <p:nvSpPr>
          <p:cNvPr id="3" name="文本框 2" hidden="1">
            <a:extLst>
              <a:ext uri="{FF2B5EF4-FFF2-40B4-BE49-F238E27FC236}">
                <a16:creationId xmlns:a16="http://schemas.microsoft.com/office/drawing/2014/main" id="{70C68887-BEB9-48B3-9D32-2D9741925CFB}"/>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chemeClr val="bg1"/>
              </a:solidFill>
            </a:endParaRPr>
          </a:p>
        </p:txBody>
      </p:sp>
      <p:sp>
        <p:nvSpPr>
          <p:cNvPr id="4" name="文本框 3" hidden="1">
            <a:extLst>
              <a:ext uri="{FF2B5EF4-FFF2-40B4-BE49-F238E27FC236}">
                <a16:creationId xmlns:a16="http://schemas.microsoft.com/office/drawing/2014/main" id="{3DA84732-7AEF-4010-B554-4E6548B2394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chemeClr val="bg1"/>
              </a:solidFill>
            </a:endParaRPr>
          </a:p>
        </p:txBody>
      </p:sp>
      <p:sp>
        <p:nvSpPr>
          <p:cNvPr id="5" name="矩形 4" hidden="1">
            <a:extLst>
              <a:ext uri="{FF2B5EF4-FFF2-40B4-BE49-F238E27FC236}">
                <a16:creationId xmlns:a16="http://schemas.microsoft.com/office/drawing/2014/main" id="{21E30BAC-3EFA-4972-B62C-AF8DE118CE80}"/>
              </a:ext>
            </a:extLst>
          </p:cNvPr>
          <p:cNvSpPr/>
          <p:nvPr userDrawn="1"/>
        </p:nvSpPr>
        <p:spPr>
          <a:xfrm>
            <a:off x="-15098004" y="6488668"/>
            <a:ext cx="1197764" cy="369332"/>
          </a:xfrm>
          <a:prstGeom prst="rect">
            <a:avLst/>
          </a:prstGeom>
        </p:spPr>
        <p:txBody>
          <a:bodyPr wrap="none">
            <a:spAutoFit/>
          </a:bodyPr>
          <a:lstStyle/>
          <a:p>
            <a:r>
              <a:rPr lang="en-US" altLang="zh-CN" dirty="0">
                <a:solidFill>
                  <a:srgbClr val="CCD1D4"/>
                </a:solidFill>
              </a:rPr>
              <a:t>61536760</a:t>
            </a:r>
            <a:endParaRPr lang="zh-CN" altLang="en-US" dirty="0">
              <a:solidFill>
                <a:srgbClr val="CCD1D4"/>
              </a:solidFill>
            </a:endParaRPr>
          </a:p>
        </p:txBody>
      </p:sp>
    </p:spTree>
    <p:extLst>
      <p:ext uri="{BB962C8B-B14F-4D97-AF65-F5344CB8AC3E}">
        <p14:creationId xmlns:p14="http://schemas.microsoft.com/office/powerpoint/2010/main" val="26009100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内容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2677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B8927-67D5-418B-B8FD-1C27457F86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2623212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A40ECCD6-BC05-4722-B6B6-C3135ABE5BE2}"/>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3" name="更多资源下载：https://www.58pic.com/u/61536760" hidden="1">
            <a:extLst>
              <a:ext uri="{FF2B5EF4-FFF2-40B4-BE49-F238E27FC236}">
                <a16:creationId xmlns:a16="http://schemas.microsoft.com/office/drawing/2014/main" id="{C601F188-D72C-4D4B-9F32-8A9536FA8516}"/>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213047099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E3062B5B-4B7E-4CB9-964C-2B3C8DD797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E6E6E6"/>
              </a:solidFill>
            </a:endParaRPr>
          </a:p>
        </p:txBody>
      </p:sp>
      <p:sp>
        <p:nvSpPr>
          <p:cNvPr id="3" name="更多资源下载：https://www.58pic.com/u/61536760" hidden="1">
            <a:extLst>
              <a:ext uri="{FF2B5EF4-FFF2-40B4-BE49-F238E27FC236}">
                <a16:creationId xmlns:a16="http://schemas.microsoft.com/office/drawing/2014/main" id="{17E90A3C-F8B0-4BEB-A9C7-2B3EBEA69E44}"/>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8E8929C5-08AE-4C1A-B1A1-FDFE45F42A68}"/>
              </a:ext>
            </a:extLst>
          </p:cNvPr>
          <p:cNvSpPr txBox="1"/>
          <p:nvPr userDrawn="1"/>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文本框 4" hidden="1">
            <a:extLst>
              <a:ext uri="{FF2B5EF4-FFF2-40B4-BE49-F238E27FC236}">
                <a16:creationId xmlns:a16="http://schemas.microsoft.com/office/drawing/2014/main" id="{A4884D17-2E3C-4F6B-AB1E-EFCC73F7439E}"/>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文本框 5" hidden="1">
            <a:extLst>
              <a:ext uri="{FF2B5EF4-FFF2-40B4-BE49-F238E27FC236}">
                <a16:creationId xmlns:a16="http://schemas.microsoft.com/office/drawing/2014/main" id="{441F0FE0-FE81-4426-91B6-6B3A8200C3CF}"/>
              </a:ext>
            </a:extLst>
          </p:cNvPr>
          <p:cNvSpPr txBox="1"/>
          <p:nvPr userDrawn="1"/>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7" name="矩形 6" hidden="1">
            <a:extLst>
              <a:ext uri="{FF2B5EF4-FFF2-40B4-BE49-F238E27FC236}">
                <a16:creationId xmlns:a16="http://schemas.microsoft.com/office/drawing/2014/main" id="{8289A45E-A6D0-4936-AA0B-344C6675BDAA}"/>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10118279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7_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E3062B5B-4B7E-4CB9-964C-2B3C8DD797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E6E6E6"/>
              </a:solidFill>
            </a:endParaRPr>
          </a:p>
        </p:txBody>
      </p:sp>
      <p:sp>
        <p:nvSpPr>
          <p:cNvPr id="3" name="更多资源下载：https://www.58pic.com/u/61536760" hidden="1">
            <a:extLst>
              <a:ext uri="{FF2B5EF4-FFF2-40B4-BE49-F238E27FC236}">
                <a16:creationId xmlns:a16="http://schemas.microsoft.com/office/drawing/2014/main" id="{17E90A3C-F8B0-4BEB-A9C7-2B3EBEA69E44}"/>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8E8929C5-08AE-4C1A-B1A1-FDFE45F42A68}"/>
              </a:ext>
            </a:extLst>
          </p:cNvPr>
          <p:cNvSpPr txBox="1"/>
          <p:nvPr userDrawn="1"/>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文本框 4" hidden="1">
            <a:extLst>
              <a:ext uri="{FF2B5EF4-FFF2-40B4-BE49-F238E27FC236}">
                <a16:creationId xmlns:a16="http://schemas.microsoft.com/office/drawing/2014/main" id="{A4884D17-2E3C-4F6B-AB1E-EFCC73F7439E}"/>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文本框 5" hidden="1">
            <a:extLst>
              <a:ext uri="{FF2B5EF4-FFF2-40B4-BE49-F238E27FC236}">
                <a16:creationId xmlns:a16="http://schemas.microsoft.com/office/drawing/2014/main" id="{441F0FE0-FE81-4426-91B6-6B3A8200C3CF}"/>
              </a:ext>
            </a:extLst>
          </p:cNvPr>
          <p:cNvSpPr txBox="1"/>
          <p:nvPr userDrawn="1"/>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7" name="矩形 6" hidden="1">
            <a:extLst>
              <a:ext uri="{FF2B5EF4-FFF2-40B4-BE49-F238E27FC236}">
                <a16:creationId xmlns:a16="http://schemas.microsoft.com/office/drawing/2014/main" id="{8289A45E-A6D0-4936-AA0B-344C6675BDAA}"/>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17124949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8_ff">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E3062B5B-4B7E-4CB9-964C-2B3C8DD797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E6E6E6"/>
              </a:solidFill>
            </a:endParaRPr>
          </a:p>
        </p:txBody>
      </p:sp>
      <p:sp>
        <p:nvSpPr>
          <p:cNvPr id="3" name="更多资源下载：https://www.58pic.com/u/61536760" hidden="1">
            <a:extLst>
              <a:ext uri="{FF2B5EF4-FFF2-40B4-BE49-F238E27FC236}">
                <a16:creationId xmlns:a16="http://schemas.microsoft.com/office/drawing/2014/main" id="{17E90A3C-F8B0-4BEB-A9C7-2B3EBEA69E44}"/>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8E8929C5-08AE-4C1A-B1A1-FDFE45F42A68}"/>
              </a:ext>
            </a:extLst>
          </p:cNvPr>
          <p:cNvSpPr txBox="1"/>
          <p:nvPr userDrawn="1"/>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文本框 4" hidden="1">
            <a:extLst>
              <a:ext uri="{FF2B5EF4-FFF2-40B4-BE49-F238E27FC236}">
                <a16:creationId xmlns:a16="http://schemas.microsoft.com/office/drawing/2014/main" id="{A4884D17-2E3C-4F6B-AB1E-EFCC73F7439E}"/>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文本框 5" hidden="1">
            <a:extLst>
              <a:ext uri="{FF2B5EF4-FFF2-40B4-BE49-F238E27FC236}">
                <a16:creationId xmlns:a16="http://schemas.microsoft.com/office/drawing/2014/main" id="{441F0FE0-FE81-4426-91B6-6B3A8200C3CF}"/>
              </a:ext>
            </a:extLst>
          </p:cNvPr>
          <p:cNvSpPr txBox="1"/>
          <p:nvPr userDrawn="1"/>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7" name="矩形 6" hidden="1">
            <a:extLst>
              <a:ext uri="{FF2B5EF4-FFF2-40B4-BE49-F238E27FC236}">
                <a16:creationId xmlns:a16="http://schemas.microsoft.com/office/drawing/2014/main" id="{8289A45E-A6D0-4936-AA0B-344C6675BDAA}"/>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Tree>
    <p:extLst>
      <p:ext uri="{BB962C8B-B14F-4D97-AF65-F5344CB8AC3E}">
        <p14:creationId xmlns:p14="http://schemas.microsoft.com/office/powerpoint/2010/main" val="28270808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9_空白">
    <p:spTree>
      <p:nvGrpSpPr>
        <p:cNvPr id="1" name=""/>
        <p:cNvGrpSpPr/>
        <p:nvPr/>
      </p:nvGrpSpPr>
      <p:grpSpPr>
        <a:xfrm>
          <a:off x="0" y="0"/>
          <a:ext cx="0" cy="0"/>
          <a:chOff x="0" y="0"/>
          <a:chExt cx="0" cy="0"/>
        </a:xfrm>
      </p:grpSpPr>
      <p:sp>
        <p:nvSpPr>
          <p:cNvPr id="2" name="更多资源下载：https://www.58pic.com/u/61536760" hidden="1">
            <a:extLst>
              <a:ext uri="{FF2B5EF4-FFF2-40B4-BE49-F238E27FC236}">
                <a16:creationId xmlns:a16="http://schemas.microsoft.com/office/drawing/2014/main" id="{E3062B5B-4B7E-4CB9-964C-2B3C8DD797B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E6E6E6"/>
              </a:solidFill>
            </a:endParaRPr>
          </a:p>
        </p:txBody>
      </p:sp>
      <p:sp>
        <p:nvSpPr>
          <p:cNvPr id="3" name="更多资源下载：https://www.58pic.com/u/61536760" hidden="1">
            <a:extLst>
              <a:ext uri="{FF2B5EF4-FFF2-40B4-BE49-F238E27FC236}">
                <a16:creationId xmlns:a16="http://schemas.microsoft.com/office/drawing/2014/main" id="{17E90A3C-F8B0-4BEB-A9C7-2B3EBEA69E44}"/>
              </a:ext>
            </a:extLst>
          </p:cNvPr>
          <p:cNvSpPr txBox="1"/>
          <p:nvPr userDrawn="1"/>
        </p:nvSpPr>
        <p:spPr>
          <a:xfrm>
            <a:off x="-32063822" y="52592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8E8929C5-08AE-4C1A-B1A1-FDFE45F42A68}"/>
              </a:ext>
            </a:extLst>
          </p:cNvPr>
          <p:cNvSpPr txBox="1"/>
          <p:nvPr userDrawn="1"/>
        </p:nvSpPr>
        <p:spPr>
          <a:xfrm>
            <a:off x="-34029696" y="0"/>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文本框 4" hidden="1">
            <a:extLst>
              <a:ext uri="{FF2B5EF4-FFF2-40B4-BE49-F238E27FC236}">
                <a16:creationId xmlns:a16="http://schemas.microsoft.com/office/drawing/2014/main" id="{A4884D17-2E3C-4F6B-AB1E-EFCC73F7439E}"/>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文本框 5" hidden="1">
            <a:extLst>
              <a:ext uri="{FF2B5EF4-FFF2-40B4-BE49-F238E27FC236}">
                <a16:creationId xmlns:a16="http://schemas.microsoft.com/office/drawing/2014/main" id="{441F0FE0-FE81-4426-91B6-6B3A8200C3CF}"/>
              </a:ext>
            </a:extLst>
          </p:cNvPr>
          <p:cNvSpPr txBox="1"/>
          <p:nvPr userDrawn="1"/>
        </p:nvSpPr>
        <p:spPr>
          <a:xfrm>
            <a:off x="-16011022" y="-212583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7" name="矩形 6" hidden="1">
            <a:extLst>
              <a:ext uri="{FF2B5EF4-FFF2-40B4-BE49-F238E27FC236}">
                <a16:creationId xmlns:a16="http://schemas.microsoft.com/office/drawing/2014/main" id="{8289A45E-A6D0-4936-AA0B-344C6675BDAA}"/>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8" name="组合 7">
            <a:extLst>
              <a:ext uri="{FF2B5EF4-FFF2-40B4-BE49-F238E27FC236}">
                <a16:creationId xmlns:a16="http://schemas.microsoft.com/office/drawing/2014/main" id="{8185B013-10CE-41A4-B579-F16DB5E04F5C}"/>
              </a:ext>
            </a:extLst>
          </p:cNvPr>
          <p:cNvGrpSpPr/>
          <p:nvPr userDrawn="1"/>
        </p:nvGrpSpPr>
        <p:grpSpPr>
          <a:xfrm>
            <a:off x="1052018" y="5597804"/>
            <a:ext cx="9782088" cy="503640"/>
            <a:chOff x="1052018" y="5635904"/>
            <a:chExt cx="9782088" cy="503640"/>
          </a:xfrm>
        </p:grpSpPr>
        <p:sp>
          <p:nvSpPr>
            <p:cNvPr id="9" name="矩形: 圆角 8">
              <a:extLst>
                <a:ext uri="{FF2B5EF4-FFF2-40B4-BE49-F238E27FC236}">
                  <a16:creationId xmlns:a16="http://schemas.microsoft.com/office/drawing/2014/main" id="{D4D39AD9-E8B1-4821-815F-CC6CFF2C6D2B}"/>
                </a:ext>
              </a:extLst>
            </p:cNvPr>
            <p:cNvSpPr/>
            <p:nvPr/>
          </p:nvSpPr>
          <p:spPr>
            <a:xfrm>
              <a:off x="1052018" y="5635904"/>
              <a:ext cx="1836831" cy="50364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0" name="矩形: 圆角 9">
              <a:extLst>
                <a:ext uri="{FF2B5EF4-FFF2-40B4-BE49-F238E27FC236}">
                  <a16:creationId xmlns:a16="http://schemas.microsoft.com/office/drawing/2014/main" id="{47091177-712C-4017-83A4-DEAE61F437EE}"/>
                </a:ext>
              </a:extLst>
            </p:cNvPr>
            <p:cNvSpPr/>
            <p:nvPr/>
          </p:nvSpPr>
          <p:spPr>
            <a:xfrm>
              <a:off x="3038332"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1" name="矩形: 圆角 10">
              <a:extLst>
                <a:ext uri="{FF2B5EF4-FFF2-40B4-BE49-F238E27FC236}">
                  <a16:creationId xmlns:a16="http://schemas.microsoft.com/office/drawing/2014/main" id="{6039DFF8-8459-441D-BF7D-BB425A08CA0B}"/>
                </a:ext>
              </a:extLst>
            </p:cNvPr>
            <p:cNvSpPr/>
            <p:nvPr/>
          </p:nvSpPr>
          <p:spPr>
            <a:xfrm>
              <a:off x="5024647"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2" name="矩形: 圆角 11">
              <a:extLst>
                <a:ext uri="{FF2B5EF4-FFF2-40B4-BE49-F238E27FC236}">
                  <a16:creationId xmlns:a16="http://schemas.microsoft.com/office/drawing/2014/main" id="{BD4F033F-6F1E-46A2-AE53-BF29A01861DC}"/>
                </a:ext>
              </a:extLst>
            </p:cNvPr>
            <p:cNvSpPr/>
            <p:nvPr/>
          </p:nvSpPr>
          <p:spPr>
            <a:xfrm>
              <a:off x="7010961"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3" name="矩形: 圆角 12">
              <a:extLst>
                <a:ext uri="{FF2B5EF4-FFF2-40B4-BE49-F238E27FC236}">
                  <a16:creationId xmlns:a16="http://schemas.microsoft.com/office/drawing/2014/main" id="{615B61F4-4001-4AE1-B477-63F94B4F83E9}"/>
                </a:ext>
              </a:extLst>
            </p:cNvPr>
            <p:cNvSpPr/>
            <p:nvPr/>
          </p:nvSpPr>
          <p:spPr>
            <a:xfrm>
              <a:off x="8997275" y="5635904"/>
              <a:ext cx="1836831" cy="503640"/>
            </a:xfrm>
            <a:prstGeom prst="roundRect">
              <a:avLst/>
            </a:prstGeom>
            <a:solidFill>
              <a:schemeClr val="accent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4" name="矩形 13">
              <a:extLst>
                <a:ext uri="{FF2B5EF4-FFF2-40B4-BE49-F238E27FC236}">
                  <a16:creationId xmlns:a16="http://schemas.microsoft.com/office/drawing/2014/main" id="{030784E7-9FDF-46F1-A2A0-6DC5B1B41D94}"/>
                </a:ext>
              </a:extLst>
            </p:cNvPr>
            <p:cNvSpPr/>
            <p:nvPr/>
          </p:nvSpPr>
          <p:spPr>
            <a:xfrm>
              <a:off x="1454784" y="5718447"/>
              <a:ext cx="1055713" cy="338554"/>
            </a:xfrm>
            <a:prstGeom prst="rect">
              <a:avLst/>
            </a:prstGeom>
          </p:spPr>
          <p:txBody>
            <a:bodyPr wrap="square">
              <a:spAutoFit/>
            </a:bodyPr>
            <a:lstStyle/>
            <a:p>
              <a:pPr algn="ctr"/>
              <a:r>
                <a:rPr lang="zh-CN" altLang="en-US" sz="1600" dirty="0"/>
                <a:t>INICIO</a:t>
              </a:r>
            </a:p>
          </p:txBody>
        </p:sp>
        <p:sp>
          <p:nvSpPr>
            <p:cNvPr id="15" name="矩形 14">
              <a:extLst>
                <a:ext uri="{FF2B5EF4-FFF2-40B4-BE49-F238E27FC236}">
                  <a16:creationId xmlns:a16="http://schemas.microsoft.com/office/drawing/2014/main" id="{F16B364D-B452-4CC0-BEB6-88B923E7C802}"/>
                </a:ext>
              </a:extLst>
            </p:cNvPr>
            <p:cNvSpPr/>
            <p:nvPr/>
          </p:nvSpPr>
          <p:spPr>
            <a:xfrm>
              <a:off x="3291156" y="5718447"/>
              <a:ext cx="1333434" cy="338554"/>
            </a:xfrm>
            <a:prstGeom prst="rect">
              <a:avLst/>
            </a:prstGeom>
          </p:spPr>
          <p:txBody>
            <a:bodyPr wrap="square">
              <a:spAutoFit/>
            </a:bodyPr>
            <a:lstStyle/>
            <a:p>
              <a:pPr algn="ctr"/>
              <a:r>
                <a:rPr lang="zh-CN" altLang="en-US" sz="1600" dirty="0"/>
                <a:t>FONDOS</a:t>
              </a:r>
            </a:p>
          </p:txBody>
        </p:sp>
        <p:sp>
          <p:nvSpPr>
            <p:cNvPr id="16" name="矩形 15">
              <a:extLst>
                <a:ext uri="{FF2B5EF4-FFF2-40B4-BE49-F238E27FC236}">
                  <a16:creationId xmlns:a16="http://schemas.microsoft.com/office/drawing/2014/main" id="{2369BEF5-70F0-408C-968F-C4D934379EC6}"/>
                </a:ext>
              </a:extLst>
            </p:cNvPr>
            <p:cNvSpPr/>
            <p:nvPr/>
          </p:nvSpPr>
          <p:spPr>
            <a:xfrm>
              <a:off x="4843913" y="5718447"/>
              <a:ext cx="2148084" cy="338554"/>
            </a:xfrm>
            <a:prstGeom prst="rect">
              <a:avLst/>
            </a:prstGeom>
          </p:spPr>
          <p:txBody>
            <a:bodyPr wrap="square">
              <a:spAutoFit/>
            </a:bodyPr>
            <a:lstStyle/>
            <a:p>
              <a:pPr algn="ctr"/>
              <a:r>
                <a:rPr lang="zh-CN" altLang="en-US" sz="1600" dirty="0"/>
                <a:t>KIT DE AVATAR</a:t>
              </a:r>
            </a:p>
          </p:txBody>
        </p:sp>
        <p:sp>
          <p:nvSpPr>
            <p:cNvPr id="17" name="矩形 16">
              <a:extLst>
                <a:ext uri="{FF2B5EF4-FFF2-40B4-BE49-F238E27FC236}">
                  <a16:creationId xmlns:a16="http://schemas.microsoft.com/office/drawing/2014/main" id="{486DE797-0DAB-43F8-9929-A178FF075281}"/>
                </a:ext>
              </a:extLst>
            </p:cNvPr>
            <p:cNvSpPr/>
            <p:nvPr/>
          </p:nvSpPr>
          <p:spPr>
            <a:xfrm>
              <a:off x="6933638" y="5718447"/>
              <a:ext cx="2161044" cy="338554"/>
            </a:xfrm>
            <a:prstGeom prst="rect">
              <a:avLst/>
            </a:prstGeom>
          </p:spPr>
          <p:txBody>
            <a:bodyPr wrap="square">
              <a:spAutoFit/>
            </a:bodyPr>
            <a:lstStyle/>
            <a:p>
              <a:pPr algn="ctr"/>
              <a:r>
                <a:rPr lang="zh-CN" altLang="en-US" sz="1600" dirty="0"/>
                <a:t>PLANIFICADOR</a:t>
              </a:r>
            </a:p>
          </p:txBody>
        </p:sp>
        <p:sp>
          <p:nvSpPr>
            <p:cNvPr id="18" name="矩形 17">
              <a:extLst>
                <a:ext uri="{FF2B5EF4-FFF2-40B4-BE49-F238E27FC236}">
                  <a16:creationId xmlns:a16="http://schemas.microsoft.com/office/drawing/2014/main" id="{7C51A5D8-6137-47EA-97D2-DC2D9B47F1D8}"/>
                </a:ext>
              </a:extLst>
            </p:cNvPr>
            <p:cNvSpPr/>
            <p:nvPr/>
          </p:nvSpPr>
          <p:spPr>
            <a:xfrm>
              <a:off x="9397115" y="5718447"/>
              <a:ext cx="1061266" cy="338554"/>
            </a:xfrm>
            <a:prstGeom prst="rect">
              <a:avLst/>
            </a:prstGeom>
          </p:spPr>
          <p:txBody>
            <a:bodyPr wrap="square">
              <a:spAutoFit/>
            </a:bodyPr>
            <a:lstStyle/>
            <a:p>
              <a:pPr algn="ctr"/>
              <a:r>
                <a:rPr lang="zh-CN" altLang="en-US" sz="1600" dirty="0"/>
                <a:t>TAREA</a:t>
              </a:r>
            </a:p>
          </p:txBody>
        </p:sp>
      </p:grpSp>
    </p:spTree>
    <p:extLst>
      <p:ext uri="{BB962C8B-B14F-4D97-AF65-F5344CB8AC3E}">
        <p14:creationId xmlns:p14="http://schemas.microsoft.com/office/powerpoint/2010/main" val="1888761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1_a01">
    <p:spTree>
      <p:nvGrpSpPr>
        <p:cNvPr id="1" name=""/>
        <p:cNvGrpSpPr/>
        <p:nvPr/>
      </p:nvGrpSpPr>
      <p:grpSpPr>
        <a:xfrm>
          <a:off x="0" y="0"/>
          <a:ext cx="0" cy="0"/>
          <a:chOff x="0" y="0"/>
          <a:chExt cx="0" cy="0"/>
        </a:xfrm>
      </p:grpSpPr>
      <p:sp>
        <p:nvSpPr>
          <p:cNvPr id="3" name="更多资源下载：https://www.58pic.com/u/61536760" hidden="1">
            <a:extLst>
              <a:ext uri="{FF2B5EF4-FFF2-40B4-BE49-F238E27FC236}">
                <a16:creationId xmlns:a16="http://schemas.microsoft.com/office/drawing/2014/main" id="{2F9B6907-6BBF-4117-B1BF-AABA6B18BCE6}"/>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4" name="更多资源下载：https://www.58pic.com/u/61536760" hidden="1">
            <a:extLst>
              <a:ext uri="{FF2B5EF4-FFF2-40B4-BE49-F238E27FC236}">
                <a16:creationId xmlns:a16="http://schemas.microsoft.com/office/drawing/2014/main" id="{0A0EF643-CDBD-45C0-9A15-9537830847D1}"/>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5" name="更多资源下载：https://www.58pic.com/u/61536760" hidden="1">
            <a:extLst>
              <a:ext uri="{FF2B5EF4-FFF2-40B4-BE49-F238E27FC236}">
                <a16:creationId xmlns:a16="http://schemas.microsoft.com/office/drawing/2014/main" id="{9643FBB6-3649-409B-B354-54D19325ECFC}"/>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6" name="更多资源下载：https://www.58pic.com/u/61536760" hidden="1">
            <a:extLst>
              <a:ext uri="{FF2B5EF4-FFF2-40B4-BE49-F238E27FC236}">
                <a16:creationId xmlns:a16="http://schemas.microsoft.com/office/drawing/2014/main" id="{C087AA50-0B18-4F37-ACE4-B2AD85F7E579}"/>
              </a:ext>
            </a:extLst>
          </p:cNvPr>
          <p:cNvSpPr/>
          <p:nvPr userDrawn="1"/>
        </p:nvSpPr>
        <p:spPr>
          <a:xfrm>
            <a:off x="-150980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grpSp>
        <p:nvGrpSpPr>
          <p:cNvPr id="26" name="组合 25">
            <a:extLst>
              <a:ext uri="{FF2B5EF4-FFF2-40B4-BE49-F238E27FC236}">
                <a16:creationId xmlns:a16="http://schemas.microsoft.com/office/drawing/2014/main" id="{07FADA89-C57C-4307-BDFE-98CEFA208AE0}"/>
              </a:ext>
            </a:extLst>
          </p:cNvPr>
          <p:cNvGrpSpPr/>
          <p:nvPr userDrawn="1"/>
        </p:nvGrpSpPr>
        <p:grpSpPr>
          <a:xfrm>
            <a:off x="-526599" y="-3016691"/>
            <a:ext cx="13677454" cy="10621250"/>
            <a:chOff x="-526599" y="-3016691"/>
            <a:chExt cx="13677454" cy="10621250"/>
          </a:xfrm>
        </p:grpSpPr>
        <p:pic>
          <p:nvPicPr>
            <p:cNvPr id="7" name="图片 6">
              <a:extLst>
                <a:ext uri="{FF2B5EF4-FFF2-40B4-BE49-F238E27FC236}">
                  <a16:creationId xmlns:a16="http://schemas.microsoft.com/office/drawing/2014/main" id="{90CA5757-7F03-4E83-BD6B-39BDDAFB42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8038445" flipH="1">
              <a:off x="690419" y="3342017"/>
              <a:ext cx="1405557" cy="1696058"/>
            </a:xfrm>
            <a:prstGeom prst="rect">
              <a:avLst/>
            </a:prstGeom>
          </p:spPr>
        </p:pic>
        <p:sp>
          <p:nvSpPr>
            <p:cNvPr id="8" name="椭圆 7">
              <a:extLst>
                <a:ext uri="{FF2B5EF4-FFF2-40B4-BE49-F238E27FC236}">
                  <a16:creationId xmlns:a16="http://schemas.microsoft.com/office/drawing/2014/main" id="{9108903E-B914-41B8-BBD2-EDD2E7E9A742}"/>
                </a:ext>
              </a:extLst>
            </p:cNvPr>
            <p:cNvSpPr/>
            <p:nvPr userDrawn="1"/>
          </p:nvSpPr>
          <p:spPr>
            <a:xfrm>
              <a:off x="1258127" y="4650133"/>
              <a:ext cx="1384849" cy="138484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9" name="组合 8">
              <a:extLst>
                <a:ext uri="{FF2B5EF4-FFF2-40B4-BE49-F238E27FC236}">
                  <a16:creationId xmlns:a16="http://schemas.microsoft.com/office/drawing/2014/main" id="{0B748E62-08E5-4B7D-B4CC-D31DD7506AB2}"/>
                </a:ext>
              </a:extLst>
            </p:cNvPr>
            <p:cNvGrpSpPr/>
            <p:nvPr userDrawn="1"/>
          </p:nvGrpSpPr>
          <p:grpSpPr>
            <a:xfrm>
              <a:off x="5401847" y="5206451"/>
              <a:ext cx="2398108" cy="2398108"/>
              <a:chOff x="10185639" y="-855406"/>
              <a:chExt cx="2398108" cy="2398108"/>
            </a:xfrm>
          </p:grpSpPr>
          <p:sp>
            <p:nvSpPr>
              <p:cNvPr id="10" name="椭圆 9">
                <a:extLst>
                  <a:ext uri="{FF2B5EF4-FFF2-40B4-BE49-F238E27FC236}">
                    <a16:creationId xmlns:a16="http://schemas.microsoft.com/office/drawing/2014/main" id="{D7048E18-7DE8-490C-90B7-452DE5D89AD8}"/>
                  </a:ext>
                </a:extLst>
              </p:cNvPr>
              <p:cNvSpPr/>
              <p:nvPr/>
            </p:nvSpPr>
            <p:spPr>
              <a:xfrm>
                <a:off x="10321746" y="-719299"/>
                <a:ext cx="2125894" cy="212589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椭圆 10">
                <a:extLst>
                  <a:ext uri="{FF2B5EF4-FFF2-40B4-BE49-F238E27FC236}">
                    <a16:creationId xmlns:a16="http://schemas.microsoft.com/office/drawing/2014/main" id="{6580B105-7990-4DC5-821C-AFEFC945AD8C}"/>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12" name="任意多边形: 形状 11">
              <a:extLst>
                <a:ext uri="{FF2B5EF4-FFF2-40B4-BE49-F238E27FC236}">
                  <a16:creationId xmlns:a16="http://schemas.microsoft.com/office/drawing/2014/main" id="{3587FD3D-58C2-4056-879A-A62B019266D1}"/>
                </a:ext>
              </a:extLst>
            </p:cNvPr>
            <p:cNvSpPr/>
            <p:nvPr userDrawn="1"/>
          </p:nvSpPr>
          <p:spPr>
            <a:xfrm rot="14523119">
              <a:off x="8543569" y="-2008968"/>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3" name="组合 12">
              <a:extLst>
                <a:ext uri="{FF2B5EF4-FFF2-40B4-BE49-F238E27FC236}">
                  <a16:creationId xmlns:a16="http://schemas.microsoft.com/office/drawing/2014/main" id="{6AB2A966-8891-4DCE-BC07-7E0E8E4F75A4}"/>
                </a:ext>
              </a:extLst>
            </p:cNvPr>
            <p:cNvGrpSpPr/>
            <p:nvPr userDrawn="1"/>
          </p:nvGrpSpPr>
          <p:grpSpPr>
            <a:xfrm>
              <a:off x="-526599" y="-574043"/>
              <a:ext cx="2715828" cy="2715828"/>
              <a:chOff x="10026779" y="-1014266"/>
              <a:chExt cx="2715828" cy="2715828"/>
            </a:xfrm>
          </p:grpSpPr>
          <p:grpSp>
            <p:nvGrpSpPr>
              <p:cNvPr id="14" name="组合 13">
                <a:extLst>
                  <a:ext uri="{FF2B5EF4-FFF2-40B4-BE49-F238E27FC236}">
                    <a16:creationId xmlns:a16="http://schemas.microsoft.com/office/drawing/2014/main" id="{443B218D-8C19-468B-BBDA-E2B966A81024}"/>
                  </a:ext>
                </a:extLst>
              </p:cNvPr>
              <p:cNvGrpSpPr/>
              <p:nvPr/>
            </p:nvGrpSpPr>
            <p:grpSpPr>
              <a:xfrm>
                <a:off x="10321746" y="-719299"/>
                <a:ext cx="2125894" cy="2125894"/>
                <a:chOff x="10471355" y="-569690"/>
                <a:chExt cx="1826675" cy="1826675"/>
              </a:xfrm>
            </p:grpSpPr>
            <p:sp>
              <p:nvSpPr>
                <p:cNvPr id="18" name="椭圆 17">
                  <a:extLst>
                    <a:ext uri="{FF2B5EF4-FFF2-40B4-BE49-F238E27FC236}">
                      <a16:creationId xmlns:a16="http://schemas.microsoft.com/office/drawing/2014/main" id="{9E138975-8D8A-45F9-B7C6-FDEBBCDB5F98}"/>
                    </a:ext>
                  </a:extLst>
                </p:cNvPr>
                <p:cNvSpPr/>
                <p:nvPr/>
              </p:nvSpPr>
              <p:spPr>
                <a:xfrm>
                  <a:off x="10471355" y="-569690"/>
                  <a:ext cx="1826675" cy="1826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9" name="椭圆 18">
                  <a:extLst>
                    <a:ext uri="{FF2B5EF4-FFF2-40B4-BE49-F238E27FC236}">
                      <a16:creationId xmlns:a16="http://schemas.microsoft.com/office/drawing/2014/main" id="{1C1EC92B-2B6D-45B4-8ABA-E39CC1F8457B}"/>
                    </a:ext>
                  </a:extLst>
                </p:cNvPr>
                <p:cNvSpPr/>
                <p:nvPr/>
              </p:nvSpPr>
              <p:spPr>
                <a:xfrm>
                  <a:off x="10805071" y="-235973"/>
                  <a:ext cx="1159244" cy="11592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15" name="组合 14">
                <a:extLst>
                  <a:ext uri="{FF2B5EF4-FFF2-40B4-BE49-F238E27FC236}">
                    <a16:creationId xmlns:a16="http://schemas.microsoft.com/office/drawing/2014/main" id="{4BB2D668-A6EA-46A3-99E6-7DB1B1AB305B}"/>
                  </a:ext>
                </a:extLst>
              </p:cNvPr>
              <p:cNvGrpSpPr/>
              <p:nvPr/>
            </p:nvGrpSpPr>
            <p:grpSpPr>
              <a:xfrm>
                <a:off x="10026779" y="-1014266"/>
                <a:ext cx="2715828" cy="2715828"/>
                <a:chOff x="10026779" y="-1014266"/>
                <a:chExt cx="2715828" cy="2715828"/>
              </a:xfrm>
            </p:grpSpPr>
            <p:sp>
              <p:nvSpPr>
                <p:cNvPr id="16" name="椭圆 15">
                  <a:extLst>
                    <a:ext uri="{FF2B5EF4-FFF2-40B4-BE49-F238E27FC236}">
                      <a16:creationId xmlns:a16="http://schemas.microsoft.com/office/drawing/2014/main" id="{3A2DBD95-A0FF-4A06-8C48-6533F7A621F1}"/>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椭圆 16">
                  <a:extLst>
                    <a:ext uri="{FF2B5EF4-FFF2-40B4-BE49-F238E27FC236}">
                      <a16:creationId xmlns:a16="http://schemas.microsoft.com/office/drawing/2014/main" id="{08322662-FE3F-4434-BE58-C8FC6FFCC132}"/>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pic>
          <p:nvPicPr>
            <p:cNvPr id="20" name="图片 19">
              <a:extLst>
                <a:ext uri="{FF2B5EF4-FFF2-40B4-BE49-F238E27FC236}">
                  <a16:creationId xmlns:a16="http://schemas.microsoft.com/office/drawing/2014/main" id="{093D9942-7017-44B6-B88E-E7585893A8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4773980">
              <a:off x="7740501" y="54183"/>
              <a:ext cx="1409798" cy="1323484"/>
            </a:xfrm>
            <a:prstGeom prst="rect">
              <a:avLst/>
            </a:prstGeom>
          </p:spPr>
        </p:pic>
        <p:pic>
          <p:nvPicPr>
            <p:cNvPr id="21" name="图片 20">
              <a:extLst>
                <a:ext uri="{FF2B5EF4-FFF2-40B4-BE49-F238E27FC236}">
                  <a16:creationId xmlns:a16="http://schemas.microsoft.com/office/drawing/2014/main" id="{3CF4128D-CBA9-4387-8CB7-3C0C91B57E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5039" y="3813861"/>
              <a:ext cx="1594162" cy="1783943"/>
            </a:xfrm>
            <a:prstGeom prst="rect">
              <a:avLst/>
            </a:prstGeom>
          </p:spPr>
        </p:pic>
        <p:sp>
          <p:nvSpPr>
            <p:cNvPr id="22" name="星形: 四角 21">
              <a:extLst>
                <a:ext uri="{FF2B5EF4-FFF2-40B4-BE49-F238E27FC236}">
                  <a16:creationId xmlns:a16="http://schemas.microsoft.com/office/drawing/2014/main" id="{0E38580C-1C1B-4DA6-8FC9-3EE7C3C5549B}"/>
                </a:ext>
              </a:extLst>
            </p:cNvPr>
            <p:cNvSpPr/>
            <p:nvPr userDrawn="1"/>
          </p:nvSpPr>
          <p:spPr>
            <a:xfrm>
              <a:off x="2642976" y="1458438"/>
              <a:ext cx="388380" cy="388380"/>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星形: 四角 22">
              <a:extLst>
                <a:ext uri="{FF2B5EF4-FFF2-40B4-BE49-F238E27FC236}">
                  <a16:creationId xmlns:a16="http://schemas.microsoft.com/office/drawing/2014/main" id="{137E12A2-5A4B-41C3-8B1C-125F775D4A1D}"/>
                </a:ext>
              </a:extLst>
            </p:cNvPr>
            <p:cNvSpPr/>
            <p:nvPr userDrawn="1"/>
          </p:nvSpPr>
          <p:spPr>
            <a:xfrm>
              <a:off x="8621194" y="4898335"/>
              <a:ext cx="388380" cy="388380"/>
            </a:xfrm>
            <a:prstGeom prst="star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椭圆 23">
              <a:extLst>
                <a:ext uri="{FF2B5EF4-FFF2-40B4-BE49-F238E27FC236}">
                  <a16:creationId xmlns:a16="http://schemas.microsoft.com/office/drawing/2014/main" id="{EE4F3CD6-F6A6-4F8C-BFEF-478C88CE0372}"/>
                </a:ext>
              </a:extLst>
            </p:cNvPr>
            <p:cNvSpPr/>
            <p:nvPr userDrawn="1"/>
          </p:nvSpPr>
          <p:spPr>
            <a:xfrm>
              <a:off x="3038332" y="4650133"/>
              <a:ext cx="370109" cy="3701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 name="椭圆 24">
              <a:extLst>
                <a:ext uri="{FF2B5EF4-FFF2-40B4-BE49-F238E27FC236}">
                  <a16:creationId xmlns:a16="http://schemas.microsoft.com/office/drawing/2014/main" id="{B94B1164-B0EE-461F-B599-96CDCB6984A7}"/>
                </a:ext>
              </a:extLst>
            </p:cNvPr>
            <p:cNvSpPr/>
            <p:nvPr userDrawn="1"/>
          </p:nvSpPr>
          <p:spPr>
            <a:xfrm>
              <a:off x="10692032" y="1458438"/>
              <a:ext cx="683347" cy="68334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Tree>
    <p:extLst>
      <p:ext uri="{BB962C8B-B14F-4D97-AF65-F5344CB8AC3E}">
        <p14:creationId xmlns:p14="http://schemas.microsoft.com/office/powerpoint/2010/main" val="7983769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更多资源下载：https://www.58pic.com/u/61536760" hidden="1">
            <a:extLst>
              <a:ext uri="{FF2B5EF4-FFF2-40B4-BE49-F238E27FC236}">
                <a16:creationId xmlns:a16="http://schemas.microsoft.com/office/drawing/2014/main" id="{BA86F5B0-BE1F-4236-898D-DC5095464704}"/>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9" name="更多资源下载：https://www.58pic.com/u/61536760" hidden="1">
            <a:extLst>
              <a:ext uri="{FF2B5EF4-FFF2-40B4-BE49-F238E27FC236}">
                <a16:creationId xmlns:a16="http://schemas.microsoft.com/office/drawing/2014/main" id="{F8173AC5-DE76-496B-87BE-81B7CD1AD32A}"/>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10" name="更多资源下载：https://www.58pic.com/u/61536760" hidden="1">
            <a:extLst>
              <a:ext uri="{FF2B5EF4-FFF2-40B4-BE49-F238E27FC236}">
                <a16:creationId xmlns:a16="http://schemas.microsoft.com/office/drawing/2014/main" id="{F0DED289-F196-41EE-8718-AEF8CFC1C56B}"/>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11" name="更多资源下载：https://www.58pic.com/u/61536760" hidden="1">
            <a:extLst>
              <a:ext uri="{FF2B5EF4-FFF2-40B4-BE49-F238E27FC236}">
                <a16:creationId xmlns:a16="http://schemas.microsoft.com/office/drawing/2014/main" id="{2C557DC0-406A-4F6C-8986-055ADA64445E}"/>
              </a:ext>
            </a:extLst>
          </p:cNvPr>
          <p:cNvSpPr/>
          <p:nvPr userDrawn="1"/>
        </p:nvSpPr>
        <p:spPr>
          <a:xfrm>
            <a:off x="-401932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2" name="更多资源下载：https://www.58pic.com/u/61536760" hidden="1">
            <a:extLst>
              <a:ext uri="{FF2B5EF4-FFF2-40B4-BE49-F238E27FC236}">
                <a16:creationId xmlns:a16="http://schemas.microsoft.com/office/drawing/2014/main" id="{A56733D2-D77C-4682-941A-75BE281D13D6}"/>
              </a:ext>
            </a:extLst>
          </p:cNvPr>
          <p:cNvSpPr/>
          <p:nvPr userDrawn="1"/>
        </p:nvSpPr>
        <p:spPr>
          <a:xfrm>
            <a:off x="-414124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更多资源下载：https://www.58pic.com/u/61536760" hidden="1">
            <a:extLst>
              <a:ext uri="{FF2B5EF4-FFF2-40B4-BE49-F238E27FC236}">
                <a16:creationId xmlns:a16="http://schemas.microsoft.com/office/drawing/2014/main" id="{7747249D-23D4-4019-B578-13D7646AB683}"/>
              </a:ext>
            </a:extLst>
          </p:cNvPr>
          <p:cNvSpPr txBox="1"/>
          <p:nvPr userDrawn="1"/>
        </p:nvSpPr>
        <p:spPr>
          <a:xfrm>
            <a:off x="48555921" y="-20510500"/>
            <a:ext cx="3056879" cy="461665"/>
          </a:xfrm>
          <a:prstGeom prst="rect">
            <a:avLst/>
          </a:prstGeom>
          <a:noFill/>
        </p:spPr>
        <p:txBody>
          <a:bodyPr wrap="square" rtlCol="0">
            <a:spAutoFit/>
          </a:bodyPr>
          <a:lstStyle/>
          <a:p>
            <a:pPr fontAlgn="base"/>
            <a:r>
              <a:rPr lang="zh-CN" altLang="en-US" sz="800" b="0" i="0" u="none" strike="noStrike" kern="1200" dirty="0">
                <a:solidFill>
                  <a:srgbClr val="E6E6E6"/>
                </a:solidFill>
                <a:effectLst/>
                <a:latin typeface="+mn-lt"/>
                <a:ea typeface="+mn-ea"/>
                <a:cs typeface="+mn-cs"/>
              </a:rPr>
              <a:t>千图</a:t>
            </a:r>
            <a:r>
              <a:rPr lang="en-US" altLang="zh-CN" sz="800" b="0" i="0" u="none" strike="noStrike" kern="1200" dirty="0">
                <a:solidFill>
                  <a:srgbClr val="E6E6E6"/>
                </a:solidFill>
                <a:effectLst/>
                <a:latin typeface="+mn-lt"/>
                <a:ea typeface="+mn-ea"/>
                <a:cs typeface="+mn-cs"/>
              </a:rPr>
              <a:t>:Blue Dragonfly</a:t>
            </a:r>
          </a:p>
          <a:p>
            <a:r>
              <a:rPr lang="en-US" altLang="zh-CN" sz="800" dirty="0">
                <a:solidFill>
                  <a:srgbClr val="E6E6E6"/>
                </a:solidFill>
              </a:rPr>
              <a:t/>
            </a:r>
            <a:br>
              <a:rPr lang="en-US" altLang="zh-CN" sz="800" dirty="0">
                <a:solidFill>
                  <a:srgbClr val="E6E6E6"/>
                </a:solidFill>
              </a:rPr>
            </a:br>
            <a:r>
              <a:rPr lang="en-US" altLang="zh-CN" sz="800" dirty="0">
                <a:solidFill>
                  <a:srgbClr val="E6E6E6"/>
                </a:solidFill>
              </a:rPr>
              <a:t>DESIGN</a:t>
            </a:r>
            <a:endParaRPr lang="zh-CN" altLang="en-US" sz="800" dirty="0">
              <a:solidFill>
                <a:srgbClr val="E6E6E6"/>
              </a:solidFill>
            </a:endParaRPr>
          </a:p>
        </p:txBody>
      </p:sp>
      <p:sp>
        <p:nvSpPr>
          <p:cNvPr id="28" name="椭圆 27">
            <a:extLst>
              <a:ext uri="{FF2B5EF4-FFF2-40B4-BE49-F238E27FC236}">
                <a16:creationId xmlns:a16="http://schemas.microsoft.com/office/drawing/2014/main" id="{50E2963C-8A23-4432-923F-7074E2C3BD77}"/>
              </a:ext>
            </a:extLst>
          </p:cNvPr>
          <p:cNvSpPr/>
          <p:nvPr userDrawn="1"/>
        </p:nvSpPr>
        <p:spPr>
          <a:xfrm>
            <a:off x="10134138" y="-819649"/>
            <a:ext cx="1879287" cy="18792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29" name="组合 28">
            <a:extLst>
              <a:ext uri="{FF2B5EF4-FFF2-40B4-BE49-F238E27FC236}">
                <a16:creationId xmlns:a16="http://schemas.microsoft.com/office/drawing/2014/main" id="{1F5C9E11-C056-4FE8-89C2-085FDB26E360}"/>
              </a:ext>
            </a:extLst>
          </p:cNvPr>
          <p:cNvGrpSpPr/>
          <p:nvPr userDrawn="1"/>
        </p:nvGrpSpPr>
        <p:grpSpPr>
          <a:xfrm>
            <a:off x="10857025" y="2366769"/>
            <a:ext cx="2715828" cy="2715828"/>
            <a:chOff x="10026779" y="-1014266"/>
            <a:chExt cx="2715828" cy="2715828"/>
          </a:xfrm>
        </p:grpSpPr>
        <p:grpSp>
          <p:nvGrpSpPr>
            <p:cNvPr id="43" name="组合 42">
              <a:extLst>
                <a:ext uri="{FF2B5EF4-FFF2-40B4-BE49-F238E27FC236}">
                  <a16:creationId xmlns:a16="http://schemas.microsoft.com/office/drawing/2014/main" id="{9C483C3A-72C3-4386-B979-1F1B7C026F02}"/>
                </a:ext>
              </a:extLst>
            </p:cNvPr>
            <p:cNvGrpSpPr/>
            <p:nvPr/>
          </p:nvGrpSpPr>
          <p:grpSpPr>
            <a:xfrm>
              <a:off x="10321746" y="-719299"/>
              <a:ext cx="2125894" cy="2125894"/>
              <a:chOff x="10471355" y="-569690"/>
              <a:chExt cx="1826675" cy="1826675"/>
            </a:xfrm>
          </p:grpSpPr>
          <p:sp>
            <p:nvSpPr>
              <p:cNvPr id="47" name="椭圆 46">
                <a:extLst>
                  <a:ext uri="{FF2B5EF4-FFF2-40B4-BE49-F238E27FC236}">
                    <a16:creationId xmlns:a16="http://schemas.microsoft.com/office/drawing/2014/main" id="{81667DF7-CD9E-489E-8639-76C16F012AC3}"/>
                  </a:ext>
                </a:extLst>
              </p:cNvPr>
              <p:cNvSpPr/>
              <p:nvPr/>
            </p:nvSpPr>
            <p:spPr>
              <a:xfrm>
                <a:off x="10471355" y="-569690"/>
                <a:ext cx="1826675" cy="1826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8" name="椭圆 47">
                <a:extLst>
                  <a:ext uri="{FF2B5EF4-FFF2-40B4-BE49-F238E27FC236}">
                    <a16:creationId xmlns:a16="http://schemas.microsoft.com/office/drawing/2014/main" id="{A35E32BC-98F4-4087-92C8-977D8907F332}"/>
                  </a:ext>
                </a:extLst>
              </p:cNvPr>
              <p:cNvSpPr/>
              <p:nvPr/>
            </p:nvSpPr>
            <p:spPr>
              <a:xfrm>
                <a:off x="10805071" y="-235973"/>
                <a:ext cx="1159244" cy="11592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44" name="组合 43">
              <a:extLst>
                <a:ext uri="{FF2B5EF4-FFF2-40B4-BE49-F238E27FC236}">
                  <a16:creationId xmlns:a16="http://schemas.microsoft.com/office/drawing/2014/main" id="{42D61B38-F0DD-46AA-AF01-E953CB07C30F}"/>
                </a:ext>
              </a:extLst>
            </p:cNvPr>
            <p:cNvGrpSpPr/>
            <p:nvPr/>
          </p:nvGrpSpPr>
          <p:grpSpPr>
            <a:xfrm>
              <a:off x="10026779" y="-1014266"/>
              <a:ext cx="2715828" cy="2715828"/>
              <a:chOff x="10026779" y="-1014266"/>
              <a:chExt cx="2715828" cy="2715828"/>
            </a:xfrm>
          </p:grpSpPr>
          <p:sp>
            <p:nvSpPr>
              <p:cNvPr id="45" name="椭圆 44">
                <a:extLst>
                  <a:ext uri="{FF2B5EF4-FFF2-40B4-BE49-F238E27FC236}">
                    <a16:creationId xmlns:a16="http://schemas.microsoft.com/office/drawing/2014/main" id="{DABF05C6-29BF-4B2B-B8F3-74B9F5DD3CE9}"/>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6" name="椭圆 45">
                <a:extLst>
                  <a:ext uri="{FF2B5EF4-FFF2-40B4-BE49-F238E27FC236}">
                    <a16:creationId xmlns:a16="http://schemas.microsoft.com/office/drawing/2014/main" id="{30799D06-C4AF-44F4-B60E-9C098D745FC7}"/>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
        <p:nvSpPr>
          <p:cNvPr id="49" name="任意多边形: 形状 48">
            <a:extLst>
              <a:ext uri="{FF2B5EF4-FFF2-40B4-BE49-F238E27FC236}">
                <a16:creationId xmlns:a16="http://schemas.microsoft.com/office/drawing/2014/main" id="{2402F9DE-9B36-4D9D-9B19-62E6D65E1415}"/>
              </a:ext>
            </a:extLst>
          </p:cNvPr>
          <p:cNvSpPr/>
          <p:nvPr userDrawn="1"/>
        </p:nvSpPr>
        <p:spPr>
          <a:xfrm>
            <a:off x="-304800" y="-457200"/>
            <a:ext cx="3352800" cy="1975456"/>
          </a:xfrm>
          <a:custGeom>
            <a:avLst/>
            <a:gdLst>
              <a:gd name="connsiteX0" fmla="*/ 0 w 3352800"/>
              <a:gd name="connsiteY0" fmla="*/ 0 h 1975456"/>
              <a:gd name="connsiteX1" fmla="*/ 3351573 w 3352800"/>
              <a:gd name="connsiteY1" fmla="*/ 0 h 1975456"/>
              <a:gd name="connsiteX2" fmla="*/ 3352800 w 3352800"/>
              <a:gd name="connsiteY2" fmla="*/ 47625 h 1975456"/>
              <a:gd name="connsiteX3" fmla="*/ 3276600 w 3352800"/>
              <a:gd name="connsiteY3" fmla="*/ 533400 h 1975456"/>
              <a:gd name="connsiteX4" fmla="*/ 2971800 w 3352800"/>
              <a:gd name="connsiteY4" fmla="*/ 952500 h 1975456"/>
              <a:gd name="connsiteX5" fmla="*/ 2286000 w 3352800"/>
              <a:gd name="connsiteY5" fmla="*/ 952500 h 1975456"/>
              <a:gd name="connsiteX6" fmla="*/ 1638300 w 3352800"/>
              <a:gd name="connsiteY6" fmla="*/ 952500 h 1975456"/>
              <a:gd name="connsiteX7" fmla="*/ 1219200 w 3352800"/>
              <a:gd name="connsiteY7" fmla="*/ 1295400 h 1975456"/>
              <a:gd name="connsiteX8" fmla="*/ 800100 w 3352800"/>
              <a:gd name="connsiteY8" fmla="*/ 1447800 h 1975456"/>
              <a:gd name="connsiteX9" fmla="*/ 914400 w 3352800"/>
              <a:gd name="connsiteY9" fmla="*/ 1905000 h 1975456"/>
              <a:gd name="connsiteX10" fmla="*/ 134838 w 3352800"/>
              <a:gd name="connsiteY10" fmla="*/ 1970187 h 1975456"/>
              <a:gd name="connsiteX11" fmla="*/ 0 w 3352800"/>
              <a:gd name="connsiteY11" fmla="*/ 1959560 h 197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52800" h="1975456">
                <a:moveTo>
                  <a:pt x="0" y="0"/>
                </a:moveTo>
                <a:lnTo>
                  <a:pt x="3351573" y="0"/>
                </a:lnTo>
                <a:lnTo>
                  <a:pt x="3352800" y="47625"/>
                </a:lnTo>
                <a:cubicBezTo>
                  <a:pt x="3344863" y="234950"/>
                  <a:pt x="3292475" y="412750"/>
                  <a:pt x="3276600" y="533400"/>
                </a:cubicBezTo>
                <a:cubicBezTo>
                  <a:pt x="3244850" y="774700"/>
                  <a:pt x="3136900" y="882650"/>
                  <a:pt x="2971800" y="952500"/>
                </a:cubicBezTo>
                <a:cubicBezTo>
                  <a:pt x="2806700" y="1022350"/>
                  <a:pt x="2508250" y="952500"/>
                  <a:pt x="2286000" y="952500"/>
                </a:cubicBezTo>
                <a:cubicBezTo>
                  <a:pt x="2286000" y="952500"/>
                  <a:pt x="1816100" y="895350"/>
                  <a:pt x="1638300" y="952500"/>
                </a:cubicBezTo>
                <a:cubicBezTo>
                  <a:pt x="1460500" y="1009650"/>
                  <a:pt x="1358900" y="1212850"/>
                  <a:pt x="1219200" y="1295400"/>
                </a:cubicBezTo>
                <a:cubicBezTo>
                  <a:pt x="1079500" y="1377950"/>
                  <a:pt x="850900" y="1346200"/>
                  <a:pt x="800100" y="1447800"/>
                </a:cubicBezTo>
                <a:cubicBezTo>
                  <a:pt x="749300" y="1549400"/>
                  <a:pt x="1066800" y="1822450"/>
                  <a:pt x="914400" y="1905000"/>
                </a:cubicBezTo>
                <a:cubicBezTo>
                  <a:pt x="800100" y="1966913"/>
                  <a:pt x="425053" y="1985963"/>
                  <a:pt x="134838" y="1970187"/>
                </a:cubicBezTo>
                <a:lnTo>
                  <a:pt x="0" y="195956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val="906702701"/>
      </p:ext>
    </p:extLst>
  </p:cSld>
  <p:clrMap bg1="lt1" tx1="dk1" bg2="lt2" tx2="dk2" accent1="accent1" accent2="accent2" accent3="accent3" accent4="accent4" accent5="accent5" accent6="accent6" hlink="hlink" folHlink="folHlink"/>
  <p:sldLayoutIdLst>
    <p:sldLayoutId id="2147483711" r:id="rId1"/>
    <p:sldLayoutId id="2147483725" r:id="rId2"/>
    <p:sldLayoutId id="2147483726" r:id="rId3"/>
    <p:sldLayoutId id="2147483727" r:id="rId4"/>
    <p:sldLayoutId id="2147483703" r:id="rId5"/>
    <p:sldLayoutId id="2147483722" r:id="rId6"/>
    <p:sldLayoutId id="2147483723" r:id="rId7"/>
    <p:sldLayoutId id="2147483724" r:id="rId8"/>
    <p:sldLayoutId id="2147483708" r:id="rId9"/>
    <p:sldLayoutId id="2147483743" r:id="rId10"/>
    <p:sldLayoutId id="2147483744" r:id="rId11"/>
    <p:sldLayoutId id="2147483729" r:id="rId12"/>
    <p:sldLayoutId id="2147483730" r:id="rId13"/>
    <p:sldLayoutId id="2147483746"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47" r:id="rId23"/>
    <p:sldLayoutId id="2147483748" r:id="rId24"/>
    <p:sldLayoutId id="2147483731" r:id="rId25"/>
    <p:sldLayoutId id="2147483732" r:id="rId26"/>
    <p:sldLayoutId id="2147483733" r:id="rId27"/>
    <p:sldLayoutId id="2147483734" r:id="rId28"/>
    <p:sldLayoutId id="2147483735" r:id="rId29"/>
    <p:sldLayoutId id="2147483718" r:id="rId30"/>
    <p:sldLayoutId id="2147483745" r:id="rId31"/>
    <p:sldLayoutId id="2147483719" r:id="rId32"/>
    <p:sldLayoutId id="2147483720" r:id="rId33"/>
    <p:sldLayoutId id="2147483721" r:id="rId34"/>
    <p:sldLayoutId id="2147483709" r:id="rId35"/>
    <p:sldLayoutId id="2147483710" r:id="rId36"/>
    <p:sldLayoutId id="2147483740" r:id="rId37"/>
    <p:sldLayoutId id="2147483742" r:id="rId38"/>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更多资源下载：https://www.58pic.com/u/61536760" hidden="1">
            <a:extLst>
              <a:ext uri="{FF2B5EF4-FFF2-40B4-BE49-F238E27FC236}">
                <a16:creationId xmlns:a16="http://schemas.microsoft.com/office/drawing/2014/main" id="{BA86F5B0-BE1F-4236-898D-DC5095464704}"/>
              </a:ext>
            </a:extLst>
          </p:cNvPr>
          <p:cNvSpPr txBox="1"/>
          <p:nvPr userDrawn="1"/>
        </p:nvSpPr>
        <p:spPr>
          <a:xfrm>
            <a:off x="2378578" y="-10793573"/>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9" name="更多资源下载：https://www.58pic.com/u/61536760" hidden="1">
            <a:extLst>
              <a:ext uri="{FF2B5EF4-FFF2-40B4-BE49-F238E27FC236}">
                <a16:creationId xmlns:a16="http://schemas.microsoft.com/office/drawing/2014/main" id="{F8173AC5-DE76-496B-87BE-81B7CD1AD32A}"/>
              </a:ext>
            </a:extLst>
          </p:cNvPr>
          <p:cNvSpPr txBox="1"/>
          <p:nvPr userDrawn="1"/>
        </p:nvSpPr>
        <p:spPr>
          <a:xfrm>
            <a:off x="38852978" y="20296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10" name="更多资源下载：https://www.58pic.com/u/61536760" hidden="1">
            <a:extLst>
              <a:ext uri="{FF2B5EF4-FFF2-40B4-BE49-F238E27FC236}">
                <a16:creationId xmlns:a16="http://schemas.microsoft.com/office/drawing/2014/main" id="{F0DED289-F196-41EE-8718-AEF8CFC1C56B}"/>
              </a:ext>
            </a:extLst>
          </p:cNvPr>
          <p:cNvSpPr txBox="1"/>
          <p:nvPr userDrawn="1"/>
        </p:nvSpPr>
        <p:spPr>
          <a:xfrm>
            <a:off x="-24850222" y="18772027"/>
            <a:ext cx="1965874" cy="113995"/>
          </a:xfrm>
          <a:custGeom>
            <a:avLst/>
            <a:gdLst/>
            <a:ahLst/>
            <a:cxnLst/>
            <a:rect l="l" t="t" r="r" b="b"/>
            <a:pathLst>
              <a:path w="1965874" h="113995">
                <a:moveTo>
                  <a:pt x="891806" y="87487"/>
                </a:moveTo>
                <a:cubicBezTo>
                  <a:pt x="887684" y="90420"/>
                  <a:pt x="885624" y="93808"/>
                  <a:pt x="885624" y="97650"/>
                </a:cubicBezTo>
                <a:cubicBezTo>
                  <a:pt x="885624" y="100793"/>
                  <a:pt x="887126" y="103308"/>
                  <a:pt x="890130" y="105194"/>
                </a:cubicBezTo>
                <a:cubicBezTo>
                  <a:pt x="893134" y="107080"/>
                  <a:pt x="897290" y="108023"/>
                  <a:pt x="902598" y="108023"/>
                </a:cubicBezTo>
                <a:cubicBezTo>
                  <a:pt x="908046" y="108023"/>
                  <a:pt x="912586" y="106765"/>
                  <a:pt x="916218" y="104251"/>
                </a:cubicBezTo>
                <a:cubicBezTo>
                  <a:pt x="919572" y="101876"/>
                  <a:pt x="921248" y="99082"/>
                  <a:pt x="921248" y="95869"/>
                </a:cubicBezTo>
                <a:cubicBezTo>
                  <a:pt x="921248" y="90909"/>
                  <a:pt x="917302" y="88430"/>
                  <a:pt x="909408" y="88430"/>
                </a:cubicBezTo>
                <a:lnTo>
                  <a:pt x="899036" y="88430"/>
                </a:lnTo>
                <a:cubicBezTo>
                  <a:pt x="896870" y="88430"/>
                  <a:pt x="894460" y="88115"/>
                  <a:pt x="891806" y="87487"/>
                </a:cubicBezTo>
                <a:close/>
                <a:moveTo>
                  <a:pt x="429472" y="75438"/>
                </a:moveTo>
                <a:cubicBezTo>
                  <a:pt x="431288" y="75438"/>
                  <a:pt x="432824" y="76066"/>
                  <a:pt x="434082" y="77324"/>
                </a:cubicBezTo>
                <a:cubicBezTo>
                  <a:pt x="435340" y="78651"/>
                  <a:pt x="435968" y="80327"/>
                  <a:pt x="435968" y="82353"/>
                </a:cubicBezTo>
                <a:cubicBezTo>
                  <a:pt x="435968" y="84309"/>
                  <a:pt x="435340" y="85915"/>
                  <a:pt x="434082" y="87172"/>
                </a:cubicBezTo>
                <a:cubicBezTo>
                  <a:pt x="432824" y="88430"/>
                  <a:pt x="431288" y="89058"/>
                  <a:pt x="429472" y="89058"/>
                </a:cubicBezTo>
                <a:cubicBezTo>
                  <a:pt x="427726" y="89058"/>
                  <a:pt x="426224" y="88430"/>
                  <a:pt x="424966" y="87172"/>
                </a:cubicBezTo>
                <a:cubicBezTo>
                  <a:pt x="423710" y="85915"/>
                  <a:pt x="423080" y="84309"/>
                  <a:pt x="423080" y="82353"/>
                </a:cubicBezTo>
                <a:cubicBezTo>
                  <a:pt x="423080" y="80327"/>
                  <a:pt x="423710" y="78651"/>
                  <a:pt x="424966" y="77324"/>
                </a:cubicBezTo>
                <a:cubicBezTo>
                  <a:pt x="426224" y="76066"/>
                  <a:pt x="427726" y="75438"/>
                  <a:pt x="429472" y="75438"/>
                </a:cubicBezTo>
                <a:close/>
                <a:moveTo>
                  <a:pt x="335384" y="66846"/>
                </a:moveTo>
                <a:lnTo>
                  <a:pt x="335384" y="83191"/>
                </a:lnTo>
                <a:lnTo>
                  <a:pt x="392172" y="83191"/>
                </a:lnTo>
                <a:lnTo>
                  <a:pt x="392172" y="66846"/>
                </a:lnTo>
                <a:close/>
                <a:moveTo>
                  <a:pt x="856868" y="57731"/>
                </a:moveTo>
                <a:cubicBezTo>
                  <a:pt x="847158" y="58848"/>
                  <a:pt x="840174" y="60629"/>
                  <a:pt x="835914" y="63074"/>
                </a:cubicBezTo>
                <a:cubicBezTo>
                  <a:pt x="832002" y="65449"/>
                  <a:pt x="830046" y="68627"/>
                  <a:pt x="830046" y="72609"/>
                </a:cubicBezTo>
                <a:cubicBezTo>
                  <a:pt x="830046" y="78965"/>
                  <a:pt x="833538" y="82143"/>
                  <a:pt x="840524" y="82143"/>
                </a:cubicBezTo>
                <a:cubicBezTo>
                  <a:pt x="845552" y="82143"/>
                  <a:pt x="851000" y="79524"/>
                  <a:pt x="856868" y="74285"/>
                </a:cubicBezTo>
                <a:close/>
                <a:moveTo>
                  <a:pt x="482440" y="50606"/>
                </a:moveTo>
                <a:lnTo>
                  <a:pt x="482440" y="80781"/>
                </a:lnTo>
                <a:lnTo>
                  <a:pt x="496270" y="80781"/>
                </a:lnTo>
                <a:cubicBezTo>
                  <a:pt x="510870" y="80781"/>
                  <a:pt x="518168" y="75507"/>
                  <a:pt x="518168" y="64960"/>
                </a:cubicBezTo>
                <a:cubicBezTo>
                  <a:pt x="518168" y="55391"/>
                  <a:pt x="510870" y="50606"/>
                  <a:pt x="496270" y="50606"/>
                </a:cubicBezTo>
                <a:close/>
                <a:moveTo>
                  <a:pt x="1220056" y="49977"/>
                </a:moveTo>
                <a:cubicBezTo>
                  <a:pt x="1212652" y="54657"/>
                  <a:pt x="1208950" y="60664"/>
                  <a:pt x="1208950" y="67999"/>
                </a:cubicBezTo>
                <a:cubicBezTo>
                  <a:pt x="1208950" y="72190"/>
                  <a:pt x="1210522" y="75682"/>
                  <a:pt x="1213666" y="78476"/>
                </a:cubicBezTo>
                <a:cubicBezTo>
                  <a:pt x="1216878" y="81270"/>
                  <a:pt x="1220860" y="82667"/>
                  <a:pt x="1225610" y="82667"/>
                </a:cubicBezTo>
                <a:cubicBezTo>
                  <a:pt x="1230150" y="82667"/>
                  <a:pt x="1233886" y="81375"/>
                  <a:pt x="1236820" y="78790"/>
                </a:cubicBezTo>
                <a:cubicBezTo>
                  <a:pt x="1239614" y="76276"/>
                  <a:pt x="1241012" y="73063"/>
                  <a:pt x="1241012" y="69151"/>
                </a:cubicBezTo>
                <a:cubicBezTo>
                  <a:pt x="1241012" y="64401"/>
                  <a:pt x="1238916" y="60420"/>
                  <a:pt x="1234724" y="57207"/>
                </a:cubicBezTo>
                <a:cubicBezTo>
                  <a:pt x="1232140" y="55321"/>
                  <a:pt x="1227250" y="52911"/>
                  <a:pt x="1220056" y="49977"/>
                </a:cubicBezTo>
                <a:close/>
                <a:moveTo>
                  <a:pt x="335384" y="44215"/>
                </a:moveTo>
                <a:lnTo>
                  <a:pt x="335384" y="60350"/>
                </a:lnTo>
                <a:lnTo>
                  <a:pt x="392172" y="60350"/>
                </a:lnTo>
                <a:lnTo>
                  <a:pt x="392172" y="44215"/>
                </a:lnTo>
                <a:close/>
                <a:moveTo>
                  <a:pt x="62130" y="37299"/>
                </a:moveTo>
                <a:cubicBezTo>
                  <a:pt x="64786" y="49942"/>
                  <a:pt x="68662" y="60490"/>
                  <a:pt x="73760" y="68942"/>
                </a:cubicBezTo>
                <a:cubicBezTo>
                  <a:pt x="79558" y="60071"/>
                  <a:pt x="83644" y="49523"/>
                  <a:pt x="86020" y="37299"/>
                </a:cubicBezTo>
                <a:close/>
                <a:moveTo>
                  <a:pt x="961320" y="36880"/>
                </a:moveTo>
                <a:cubicBezTo>
                  <a:pt x="956220" y="36880"/>
                  <a:pt x="952100" y="38976"/>
                  <a:pt x="948956" y="43167"/>
                </a:cubicBezTo>
                <a:cubicBezTo>
                  <a:pt x="945742" y="47288"/>
                  <a:pt x="944136" y="52736"/>
                  <a:pt x="944136" y="59512"/>
                </a:cubicBezTo>
                <a:cubicBezTo>
                  <a:pt x="944136" y="66217"/>
                  <a:pt x="945742" y="71631"/>
                  <a:pt x="948956" y="75752"/>
                </a:cubicBezTo>
                <a:cubicBezTo>
                  <a:pt x="952100" y="79873"/>
                  <a:pt x="956220" y="81934"/>
                  <a:pt x="961320" y="81934"/>
                </a:cubicBezTo>
                <a:cubicBezTo>
                  <a:pt x="966418" y="81934"/>
                  <a:pt x="970574" y="79873"/>
                  <a:pt x="973788" y="75752"/>
                </a:cubicBezTo>
                <a:cubicBezTo>
                  <a:pt x="977000" y="71631"/>
                  <a:pt x="978608" y="66217"/>
                  <a:pt x="978608" y="59512"/>
                </a:cubicBezTo>
                <a:cubicBezTo>
                  <a:pt x="978608" y="52806"/>
                  <a:pt x="977000" y="47358"/>
                  <a:pt x="973788" y="43167"/>
                </a:cubicBezTo>
                <a:cubicBezTo>
                  <a:pt x="970574" y="38976"/>
                  <a:pt x="966418" y="36880"/>
                  <a:pt x="961320" y="36880"/>
                </a:cubicBezTo>
                <a:close/>
                <a:moveTo>
                  <a:pt x="655890" y="36566"/>
                </a:moveTo>
                <a:cubicBezTo>
                  <a:pt x="651560" y="36566"/>
                  <a:pt x="647822" y="38173"/>
                  <a:pt x="644680" y="41386"/>
                </a:cubicBezTo>
                <a:cubicBezTo>
                  <a:pt x="641396" y="44808"/>
                  <a:pt x="639476" y="49384"/>
                  <a:pt x="638918" y="55111"/>
                </a:cubicBezTo>
                <a:lnTo>
                  <a:pt x="670560" y="55111"/>
                </a:lnTo>
                <a:cubicBezTo>
                  <a:pt x="670560" y="42748"/>
                  <a:pt x="665670" y="36566"/>
                  <a:pt x="655890" y="36566"/>
                </a:cubicBezTo>
                <a:close/>
                <a:moveTo>
                  <a:pt x="901236" y="36042"/>
                </a:moveTo>
                <a:cubicBezTo>
                  <a:pt x="897604" y="36042"/>
                  <a:pt x="894600" y="37265"/>
                  <a:pt x="892224" y="39709"/>
                </a:cubicBezTo>
                <a:cubicBezTo>
                  <a:pt x="889780" y="42224"/>
                  <a:pt x="888558" y="45612"/>
                  <a:pt x="888558" y="49872"/>
                </a:cubicBezTo>
                <a:cubicBezTo>
                  <a:pt x="888558" y="53994"/>
                  <a:pt x="889816" y="57381"/>
                  <a:pt x="892330" y="60036"/>
                </a:cubicBezTo>
                <a:cubicBezTo>
                  <a:pt x="894774" y="62620"/>
                  <a:pt x="897744" y="63912"/>
                  <a:pt x="901236" y="63912"/>
                </a:cubicBezTo>
                <a:cubicBezTo>
                  <a:pt x="904728" y="63912"/>
                  <a:pt x="907696" y="62620"/>
                  <a:pt x="910142" y="60036"/>
                </a:cubicBezTo>
                <a:cubicBezTo>
                  <a:pt x="912656" y="57381"/>
                  <a:pt x="913914" y="53994"/>
                  <a:pt x="913914" y="49872"/>
                </a:cubicBezTo>
                <a:cubicBezTo>
                  <a:pt x="913914" y="45681"/>
                  <a:pt x="912656" y="42294"/>
                  <a:pt x="910142" y="39709"/>
                </a:cubicBezTo>
                <a:cubicBezTo>
                  <a:pt x="907766" y="37265"/>
                  <a:pt x="904798" y="36042"/>
                  <a:pt x="901236" y="36042"/>
                </a:cubicBezTo>
                <a:close/>
                <a:moveTo>
                  <a:pt x="429472" y="32689"/>
                </a:moveTo>
                <a:cubicBezTo>
                  <a:pt x="431288" y="32689"/>
                  <a:pt x="432824" y="33318"/>
                  <a:pt x="434082" y="34575"/>
                </a:cubicBezTo>
                <a:cubicBezTo>
                  <a:pt x="435340" y="35902"/>
                  <a:pt x="435968" y="37579"/>
                  <a:pt x="435968" y="39605"/>
                </a:cubicBezTo>
                <a:cubicBezTo>
                  <a:pt x="435968" y="41560"/>
                  <a:pt x="435340" y="43167"/>
                  <a:pt x="434082" y="44424"/>
                </a:cubicBezTo>
                <a:cubicBezTo>
                  <a:pt x="432824" y="45681"/>
                  <a:pt x="431288" y="46310"/>
                  <a:pt x="429472" y="46310"/>
                </a:cubicBezTo>
                <a:cubicBezTo>
                  <a:pt x="427726" y="46310"/>
                  <a:pt x="426224" y="45681"/>
                  <a:pt x="424966" y="44424"/>
                </a:cubicBezTo>
                <a:cubicBezTo>
                  <a:pt x="423710" y="43167"/>
                  <a:pt x="423080" y="41560"/>
                  <a:pt x="423080" y="39605"/>
                </a:cubicBezTo>
                <a:cubicBezTo>
                  <a:pt x="423080" y="37579"/>
                  <a:pt x="423710" y="35902"/>
                  <a:pt x="424966" y="34575"/>
                </a:cubicBezTo>
                <a:cubicBezTo>
                  <a:pt x="426224" y="33318"/>
                  <a:pt x="427726" y="32689"/>
                  <a:pt x="429472" y="32689"/>
                </a:cubicBezTo>
                <a:close/>
                <a:moveTo>
                  <a:pt x="1121644" y="31118"/>
                </a:moveTo>
                <a:lnTo>
                  <a:pt x="1130550" y="31118"/>
                </a:lnTo>
                <a:lnTo>
                  <a:pt x="1142600" y="63493"/>
                </a:lnTo>
                <a:lnTo>
                  <a:pt x="1148258" y="79419"/>
                </a:lnTo>
                <a:lnTo>
                  <a:pt x="1148780" y="79419"/>
                </a:lnTo>
                <a:cubicBezTo>
                  <a:pt x="1149130" y="78371"/>
                  <a:pt x="1149934" y="75682"/>
                  <a:pt x="1151190" y="71351"/>
                </a:cubicBezTo>
                <a:cubicBezTo>
                  <a:pt x="1152168" y="67999"/>
                  <a:pt x="1152972" y="65379"/>
                  <a:pt x="1153600" y="63493"/>
                </a:cubicBezTo>
                <a:lnTo>
                  <a:pt x="1164182" y="31118"/>
                </a:lnTo>
                <a:lnTo>
                  <a:pt x="1172564" y="31118"/>
                </a:lnTo>
                <a:lnTo>
                  <a:pt x="1150982" y="92935"/>
                </a:lnTo>
                <a:cubicBezTo>
                  <a:pt x="1146440" y="105927"/>
                  <a:pt x="1139560" y="112423"/>
                  <a:pt x="1130340" y="112423"/>
                </a:cubicBezTo>
                <a:cubicBezTo>
                  <a:pt x="1127896" y="112423"/>
                  <a:pt x="1125730" y="112039"/>
                  <a:pt x="1123844" y="111271"/>
                </a:cubicBezTo>
                <a:lnTo>
                  <a:pt x="1125626" y="104355"/>
                </a:lnTo>
                <a:cubicBezTo>
                  <a:pt x="1127162" y="104914"/>
                  <a:pt x="1128630" y="105194"/>
                  <a:pt x="1130026" y="105194"/>
                </a:cubicBezTo>
                <a:cubicBezTo>
                  <a:pt x="1135894" y="105194"/>
                  <a:pt x="1140294" y="100933"/>
                  <a:pt x="1143228" y="92411"/>
                </a:cubicBezTo>
                <a:lnTo>
                  <a:pt x="1144486" y="88011"/>
                </a:lnTo>
                <a:close/>
                <a:moveTo>
                  <a:pt x="567422" y="31118"/>
                </a:moveTo>
                <a:lnTo>
                  <a:pt x="575910" y="31118"/>
                </a:lnTo>
                <a:lnTo>
                  <a:pt x="575910" y="66008"/>
                </a:lnTo>
                <a:cubicBezTo>
                  <a:pt x="575910" y="71456"/>
                  <a:pt x="576782" y="75403"/>
                  <a:pt x="578528" y="77847"/>
                </a:cubicBezTo>
                <a:cubicBezTo>
                  <a:pt x="580274" y="80362"/>
                  <a:pt x="583138" y="81619"/>
                  <a:pt x="587120" y="81619"/>
                </a:cubicBezTo>
                <a:cubicBezTo>
                  <a:pt x="592290" y="81619"/>
                  <a:pt x="597598" y="78301"/>
                  <a:pt x="603046" y="71666"/>
                </a:cubicBezTo>
                <a:lnTo>
                  <a:pt x="603046" y="31118"/>
                </a:lnTo>
                <a:lnTo>
                  <a:pt x="611532" y="31118"/>
                </a:lnTo>
                <a:lnTo>
                  <a:pt x="611532" y="87696"/>
                </a:lnTo>
                <a:lnTo>
                  <a:pt x="604512" y="87696"/>
                </a:lnTo>
                <a:lnTo>
                  <a:pt x="603780" y="78686"/>
                </a:lnTo>
                <a:lnTo>
                  <a:pt x="603466" y="78686"/>
                </a:lnTo>
                <a:cubicBezTo>
                  <a:pt x="597458" y="85601"/>
                  <a:pt x="591172" y="89058"/>
                  <a:pt x="584606" y="89058"/>
                </a:cubicBezTo>
                <a:cubicBezTo>
                  <a:pt x="573150" y="89058"/>
                  <a:pt x="567422" y="81724"/>
                  <a:pt x="567422" y="67056"/>
                </a:cubicBezTo>
                <a:close/>
                <a:moveTo>
                  <a:pt x="1033548" y="29651"/>
                </a:moveTo>
                <a:cubicBezTo>
                  <a:pt x="1045072" y="29651"/>
                  <a:pt x="1050836" y="37020"/>
                  <a:pt x="1050836" y="51758"/>
                </a:cubicBezTo>
                <a:lnTo>
                  <a:pt x="1050836" y="87696"/>
                </a:lnTo>
                <a:lnTo>
                  <a:pt x="1042244" y="87696"/>
                </a:lnTo>
                <a:lnTo>
                  <a:pt x="1042244" y="52806"/>
                </a:lnTo>
                <a:cubicBezTo>
                  <a:pt x="1042244" y="42329"/>
                  <a:pt x="1038506" y="37090"/>
                  <a:pt x="1031032" y="37090"/>
                </a:cubicBezTo>
                <a:cubicBezTo>
                  <a:pt x="1026214" y="37090"/>
                  <a:pt x="1020834" y="40163"/>
                  <a:pt x="1014898" y="46310"/>
                </a:cubicBezTo>
                <a:lnTo>
                  <a:pt x="1014898" y="87696"/>
                </a:lnTo>
                <a:lnTo>
                  <a:pt x="1006410" y="87696"/>
                </a:lnTo>
                <a:lnTo>
                  <a:pt x="1006410" y="31118"/>
                </a:lnTo>
                <a:lnTo>
                  <a:pt x="1013326" y="31118"/>
                </a:lnTo>
                <a:lnTo>
                  <a:pt x="1014164" y="39395"/>
                </a:lnTo>
                <a:lnTo>
                  <a:pt x="1014478" y="39395"/>
                </a:lnTo>
                <a:cubicBezTo>
                  <a:pt x="1021114" y="32899"/>
                  <a:pt x="1027470" y="29651"/>
                  <a:pt x="1033548" y="29651"/>
                </a:cubicBezTo>
                <a:close/>
                <a:moveTo>
                  <a:pt x="961320" y="29651"/>
                </a:moveTo>
                <a:cubicBezTo>
                  <a:pt x="968584" y="29651"/>
                  <a:pt x="974660" y="32270"/>
                  <a:pt x="979550" y="37509"/>
                </a:cubicBezTo>
                <a:cubicBezTo>
                  <a:pt x="984788" y="43027"/>
                  <a:pt x="987408" y="50361"/>
                  <a:pt x="987408" y="59512"/>
                </a:cubicBezTo>
                <a:cubicBezTo>
                  <a:pt x="987408" y="68522"/>
                  <a:pt x="984788" y="75787"/>
                  <a:pt x="979550" y="81305"/>
                </a:cubicBezTo>
                <a:cubicBezTo>
                  <a:pt x="974660" y="86474"/>
                  <a:pt x="968584" y="89058"/>
                  <a:pt x="961320" y="89058"/>
                </a:cubicBezTo>
                <a:cubicBezTo>
                  <a:pt x="954124" y="89058"/>
                  <a:pt x="948082" y="86474"/>
                  <a:pt x="943194" y="81305"/>
                </a:cubicBezTo>
                <a:cubicBezTo>
                  <a:pt x="937954" y="75787"/>
                  <a:pt x="935334" y="68522"/>
                  <a:pt x="935334" y="59512"/>
                </a:cubicBezTo>
                <a:cubicBezTo>
                  <a:pt x="935334" y="50361"/>
                  <a:pt x="937954" y="43027"/>
                  <a:pt x="943194" y="37509"/>
                </a:cubicBezTo>
                <a:cubicBezTo>
                  <a:pt x="948012" y="32270"/>
                  <a:pt x="954054" y="29651"/>
                  <a:pt x="961320" y="29651"/>
                </a:cubicBezTo>
                <a:close/>
                <a:moveTo>
                  <a:pt x="901236" y="29651"/>
                </a:moveTo>
                <a:cubicBezTo>
                  <a:pt x="903820" y="29651"/>
                  <a:pt x="906440" y="30140"/>
                  <a:pt x="909094" y="31118"/>
                </a:cubicBezTo>
                <a:lnTo>
                  <a:pt x="928686" y="31118"/>
                </a:lnTo>
                <a:lnTo>
                  <a:pt x="928686" y="37719"/>
                </a:lnTo>
                <a:lnTo>
                  <a:pt x="916742" y="37719"/>
                </a:lnTo>
                <a:cubicBezTo>
                  <a:pt x="920026" y="40862"/>
                  <a:pt x="921666" y="44948"/>
                  <a:pt x="921666" y="49977"/>
                </a:cubicBezTo>
                <a:cubicBezTo>
                  <a:pt x="921666" y="55914"/>
                  <a:pt x="919676" y="60734"/>
                  <a:pt x="915694" y="64436"/>
                </a:cubicBezTo>
                <a:cubicBezTo>
                  <a:pt x="911852" y="67999"/>
                  <a:pt x="907034" y="69780"/>
                  <a:pt x="901236" y="69780"/>
                </a:cubicBezTo>
                <a:cubicBezTo>
                  <a:pt x="898092" y="69780"/>
                  <a:pt x="895194" y="69081"/>
                  <a:pt x="892540" y="67684"/>
                </a:cubicBezTo>
                <a:cubicBezTo>
                  <a:pt x="890024" y="69850"/>
                  <a:pt x="888768" y="72224"/>
                  <a:pt x="888768" y="74809"/>
                </a:cubicBezTo>
                <a:cubicBezTo>
                  <a:pt x="888768" y="79070"/>
                  <a:pt x="892120" y="81200"/>
                  <a:pt x="898826" y="81200"/>
                </a:cubicBezTo>
                <a:lnTo>
                  <a:pt x="910142" y="81200"/>
                </a:lnTo>
                <a:cubicBezTo>
                  <a:pt x="923134" y="81200"/>
                  <a:pt x="929630" y="85671"/>
                  <a:pt x="929630" y="94611"/>
                </a:cubicBezTo>
                <a:cubicBezTo>
                  <a:pt x="929630" y="99920"/>
                  <a:pt x="927080" y="104425"/>
                  <a:pt x="921982" y="108127"/>
                </a:cubicBezTo>
                <a:cubicBezTo>
                  <a:pt x="916602" y="112039"/>
                  <a:pt x="909758" y="113995"/>
                  <a:pt x="901446" y="113995"/>
                </a:cubicBezTo>
                <a:cubicBezTo>
                  <a:pt x="894390" y="113995"/>
                  <a:pt x="888768" y="112668"/>
                  <a:pt x="884576" y="110013"/>
                </a:cubicBezTo>
                <a:cubicBezTo>
                  <a:pt x="880246" y="107289"/>
                  <a:pt x="878080" y="103517"/>
                  <a:pt x="878080" y="98698"/>
                </a:cubicBezTo>
                <a:cubicBezTo>
                  <a:pt x="878080" y="93738"/>
                  <a:pt x="880874" y="89408"/>
                  <a:pt x="886462" y="85706"/>
                </a:cubicBezTo>
                <a:lnTo>
                  <a:pt x="886462" y="85286"/>
                </a:lnTo>
                <a:cubicBezTo>
                  <a:pt x="883040" y="83191"/>
                  <a:pt x="881328" y="80083"/>
                  <a:pt x="881328" y="75961"/>
                </a:cubicBezTo>
                <a:cubicBezTo>
                  <a:pt x="881328" y="72050"/>
                  <a:pt x="883424" y="68557"/>
                  <a:pt x="887614" y="65484"/>
                </a:cubicBezTo>
                <a:lnTo>
                  <a:pt x="887614" y="65065"/>
                </a:lnTo>
                <a:cubicBezTo>
                  <a:pt x="882726" y="61153"/>
                  <a:pt x="880280" y="56089"/>
                  <a:pt x="880280" y="49872"/>
                </a:cubicBezTo>
                <a:cubicBezTo>
                  <a:pt x="880280" y="43865"/>
                  <a:pt x="882342" y="38976"/>
                  <a:pt x="886462" y="35204"/>
                </a:cubicBezTo>
                <a:cubicBezTo>
                  <a:pt x="890444" y="31502"/>
                  <a:pt x="895368" y="29651"/>
                  <a:pt x="901236" y="29651"/>
                </a:cubicBezTo>
                <a:close/>
                <a:moveTo>
                  <a:pt x="846182" y="29651"/>
                </a:moveTo>
                <a:cubicBezTo>
                  <a:pt x="858964" y="29651"/>
                  <a:pt x="865354" y="37299"/>
                  <a:pt x="865354" y="52597"/>
                </a:cubicBezTo>
                <a:lnTo>
                  <a:pt x="865354" y="87696"/>
                </a:lnTo>
                <a:lnTo>
                  <a:pt x="858334" y="87696"/>
                </a:lnTo>
                <a:lnTo>
                  <a:pt x="857602" y="80781"/>
                </a:lnTo>
                <a:lnTo>
                  <a:pt x="857288" y="80781"/>
                </a:lnTo>
                <a:cubicBezTo>
                  <a:pt x="850792" y="86299"/>
                  <a:pt x="844434" y="89058"/>
                  <a:pt x="838218" y="89058"/>
                </a:cubicBezTo>
                <a:cubicBezTo>
                  <a:pt x="833398" y="89058"/>
                  <a:pt x="829486" y="87696"/>
                  <a:pt x="826484" y="84972"/>
                </a:cubicBezTo>
                <a:cubicBezTo>
                  <a:pt x="823340" y="82038"/>
                  <a:pt x="821768" y="78092"/>
                  <a:pt x="821768" y="73133"/>
                </a:cubicBezTo>
                <a:cubicBezTo>
                  <a:pt x="821768" y="66986"/>
                  <a:pt x="824598" y="62236"/>
                  <a:pt x="830256" y="58883"/>
                </a:cubicBezTo>
                <a:cubicBezTo>
                  <a:pt x="835704" y="55670"/>
                  <a:pt x="844574" y="53365"/>
                  <a:pt x="856868" y="51968"/>
                </a:cubicBezTo>
                <a:cubicBezTo>
                  <a:pt x="857008" y="41840"/>
                  <a:pt x="852992" y="36776"/>
                  <a:pt x="844818" y="36776"/>
                </a:cubicBezTo>
                <a:cubicBezTo>
                  <a:pt x="839300" y="36776"/>
                  <a:pt x="833574" y="38871"/>
                  <a:pt x="827636" y="43062"/>
                </a:cubicBezTo>
                <a:lnTo>
                  <a:pt x="824178" y="37090"/>
                </a:lnTo>
                <a:cubicBezTo>
                  <a:pt x="831722" y="32131"/>
                  <a:pt x="839056" y="29651"/>
                  <a:pt x="846182" y="29651"/>
                </a:cubicBezTo>
                <a:close/>
                <a:moveTo>
                  <a:pt x="811434" y="29651"/>
                </a:moveTo>
                <a:cubicBezTo>
                  <a:pt x="813738" y="29651"/>
                  <a:pt x="815730" y="30070"/>
                  <a:pt x="817406" y="30908"/>
                </a:cubicBezTo>
                <a:lnTo>
                  <a:pt x="815730" y="38347"/>
                </a:lnTo>
                <a:cubicBezTo>
                  <a:pt x="813844" y="37719"/>
                  <a:pt x="812062" y="37404"/>
                  <a:pt x="810386" y="37404"/>
                </a:cubicBezTo>
                <a:cubicBezTo>
                  <a:pt x="804170" y="37404"/>
                  <a:pt x="799314" y="41875"/>
                  <a:pt x="795822" y="50815"/>
                </a:cubicBezTo>
                <a:lnTo>
                  <a:pt x="795822" y="87696"/>
                </a:lnTo>
                <a:lnTo>
                  <a:pt x="787336" y="87696"/>
                </a:lnTo>
                <a:lnTo>
                  <a:pt x="787336" y="31118"/>
                </a:lnTo>
                <a:lnTo>
                  <a:pt x="794250" y="31118"/>
                </a:lnTo>
                <a:lnTo>
                  <a:pt x="795090" y="41490"/>
                </a:lnTo>
                <a:lnTo>
                  <a:pt x="795404" y="41490"/>
                </a:lnTo>
                <a:cubicBezTo>
                  <a:pt x="799664" y="33597"/>
                  <a:pt x="805008" y="29651"/>
                  <a:pt x="811434" y="29651"/>
                </a:cubicBezTo>
                <a:close/>
                <a:moveTo>
                  <a:pt x="655786" y="29651"/>
                </a:moveTo>
                <a:cubicBezTo>
                  <a:pt x="662840" y="29651"/>
                  <a:pt x="668324" y="32026"/>
                  <a:pt x="672236" y="36776"/>
                </a:cubicBezTo>
                <a:cubicBezTo>
                  <a:pt x="676148" y="41456"/>
                  <a:pt x="678102" y="47917"/>
                  <a:pt x="678102" y="56159"/>
                </a:cubicBezTo>
                <a:cubicBezTo>
                  <a:pt x="678102" y="58394"/>
                  <a:pt x="677964" y="60105"/>
                  <a:pt x="677684" y="61293"/>
                </a:cubicBezTo>
                <a:lnTo>
                  <a:pt x="639022" y="61293"/>
                </a:lnTo>
                <a:cubicBezTo>
                  <a:pt x="639302" y="67579"/>
                  <a:pt x="641188" y="72644"/>
                  <a:pt x="644680" y="76485"/>
                </a:cubicBezTo>
                <a:cubicBezTo>
                  <a:pt x="648172" y="80327"/>
                  <a:pt x="652748" y="82248"/>
                  <a:pt x="658406" y="82248"/>
                </a:cubicBezTo>
                <a:cubicBezTo>
                  <a:pt x="663434" y="82248"/>
                  <a:pt x="668220" y="80711"/>
                  <a:pt x="672760" y="77638"/>
                </a:cubicBezTo>
                <a:lnTo>
                  <a:pt x="675902" y="83296"/>
                </a:lnTo>
                <a:cubicBezTo>
                  <a:pt x="669896" y="87137"/>
                  <a:pt x="663714" y="89058"/>
                  <a:pt x="657358" y="89058"/>
                </a:cubicBezTo>
                <a:cubicBezTo>
                  <a:pt x="649674" y="89058"/>
                  <a:pt x="643352" y="86439"/>
                  <a:pt x="638394" y="81200"/>
                </a:cubicBezTo>
                <a:cubicBezTo>
                  <a:pt x="633154" y="75752"/>
                  <a:pt x="630536" y="68522"/>
                  <a:pt x="630536" y="59512"/>
                </a:cubicBezTo>
                <a:cubicBezTo>
                  <a:pt x="630536" y="50641"/>
                  <a:pt x="633120" y="43341"/>
                  <a:pt x="638288" y="37614"/>
                </a:cubicBezTo>
                <a:cubicBezTo>
                  <a:pt x="643178" y="32305"/>
                  <a:pt x="649010" y="29651"/>
                  <a:pt x="655786" y="29651"/>
                </a:cubicBezTo>
                <a:close/>
                <a:moveTo>
                  <a:pt x="231970" y="22526"/>
                </a:moveTo>
                <a:cubicBezTo>
                  <a:pt x="237140" y="29791"/>
                  <a:pt x="240528" y="36391"/>
                  <a:pt x="242134" y="42329"/>
                </a:cubicBezTo>
                <a:lnTo>
                  <a:pt x="235638" y="44948"/>
                </a:lnTo>
                <a:cubicBezTo>
                  <a:pt x="233892" y="38662"/>
                  <a:pt x="230678" y="31956"/>
                  <a:pt x="225998" y="24831"/>
                </a:cubicBezTo>
                <a:close/>
                <a:moveTo>
                  <a:pt x="285406" y="22002"/>
                </a:moveTo>
                <a:lnTo>
                  <a:pt x="292636" y="24412"/>
                </a:lnTo>
                <a:cubicBezTo>
                  <a:pt x="288026" y="33353"/>
                  <a:pt x="283974" y="40303"/>
                  <a:pt x="280482" y="45262"/>
                </a:cubicBezTo>
                <a:lnTo>
                  <a:pt x="274614" y="43167"/>
                </a:lnTo>
                <a:cubicBezTo>
                  <a:pt x="279084" y="36252"/>
                  <a:pt x="282682" y="29197"/>
                  <a:pt x="285406" y="22002"/>
                </a:cubicBezTo>
                <a:close/>
                <a:moveTo>
                  <a:pt x="335384" y="21164"/>
                </a:moveTo>
                <a:lnTo>
                  <a:pt x="335384" y="37719"/>
                </a:lnTo>
                <a:lnTo>
                  <a:pt x="392172" y="37719"/>
                </a:lnTo>
                <a:lnTo>
                  <a:pt x="392172" y="21164"/>
                </a:lnTo>
                <a:close/>
                <a:moveTo>
                  <a:pt x="1289360" y="20955"/>
                </a:moveTo>
                <a:cubicBezTo>
                  <a:pt x="1287754" y="24098"/>
                  <a:pt x="1285728" y="27800"/>
                  <a:pt x="1283284" y="32061"/>
                </a:cubicBezTo>
                <a:lnTo>
                  <a:pt x="1264738" y="59512"/>
                </a:lnTo>
                <a:lnTo>
                  <a:pt x="1289256" y="59512"/>
                </a:lnTo>
                <a:lnTo>
                  <a:pt x="1289256" y="34575"/>
                </a:lnTo>
                <a:cubicBezTo>
                  <a:pt x="1289256" y="30524"/>
                  <a:pt x="1289466" y="25984"/>
                  <a:pt x="1289884" y="20955"/>
                </a:cubicBezTo>
                <a:close/>
                <a:moveTo>
                  <a:pt x="1625440" y="18126"/>
                </a:moveTo>
                <a:lnTo>
                  <a:pt x="1625440" y="80572"/>
                </a:lnTo>
                <a:lnTo>
                  <a:pt x="1634870" y="80572"/>
                </a:lnTo>
                <a:cubicBezTo>
                  <a:pt x="1644020" y="80572"/>
                  <a:pt x="1650970" y="77778"/>
                  <a:pt x="1655720" y="72190"/>
                </a:cubicBezTo>
                <a:cubicBezTo>
                  <a:pt x="1660260" y="66741"/>
                  <a:pt x="1662530" y="59023"/>
                  <a:pt x="1662530" y="49034"/>
                </a:cubicBezTo>
                <a:cubicBezTo>
                  <a:pt x="1662530" y="28429"/>
                  <a:pt x="1653310" y="18126"/>
                  <a:pt x="1634870" y="18126"/>
                </a:cubicBezTo>
                <a:close/>
                <a:moveTo>
                  <a:pt x="720566" y="18126"/>
                </a:moveTo>
                <a:lnTo>
                  <a:pt x="720566" y="80572"/>
                </a:lnTo>
                <a:lnTo>
                  <a:pt x="729996" y="80572"/>
                </a:lnTo>
                <a:cubicBezTo>
                  <a:pt x="739146" y="80572"/>
                  <a:pt x="746096" y="77778"/>
                  <a:pt x="750846" y="72190"/>
                </a:cubicBezTo>
                <a:cubicBezTo>
                  <a:pt x="755386" y="66741"/>
                  <a:pt x="757656" y="59023"/>
                  <a:pt x="757656" y="49034"/>
                </a:cubicBezTo>
                <a:cubicBezTo>
                  <a:pt x="757656" y="28429"/>
                  <a:pt x="748436" y="18126"/>
                  <a:pt x="729996" y="18126"/>
                </a:cubicBezTo>
                <a:close/>
                <a:moveTo>
                  <a:pt x="482440" y="17916"/>
                </a:moveTo>
                <a:lnTo>
                  <a:pt x="482440" y="43900"/>
                </a:lnTo>
                <a:lnTo>
                  <a:pt x="494176" y="43900"/>
                </a:lnTo>
                <a:cubicBezTo>
                  <a:pt x="507098" y="43900"/>
                  <a:pt x="513558" y="39535"/>
                  <a:pt x="513558" y="30803"/>
                </a:cubicBezTo>
                <a:cubicBezTo>
                  <a:pt x="513558" y="26193"/>
                  <a:pt x="511986" y="22875"/>
                  <a:pt x="508844" y="20850"/>
                </a:cubicBezTo>
                <a:cubicBezTo>
                  <a:pt x="505840" y="18894"/>
                  <a:pt x="501126" y="17916"/>
                  <a:pt x="494700" y="17916"/>
                </a:cubicBezTo>
                <a:close/>
                <a:moveTo>
                  <a:pt x="155694" y="16659"/>
                </a:moveTo>
                <a:cubicBezTo>
                  <a:pt x="159048" y="36077"/>
                  <a:pt x="164636" y="51549"/>
                  <a:pt x="172458" y="63074"/>
                </a:cubicBezTo>
                <a:cubicBezTo>
                  <a:pt x="181540" y="50431"/>
                  <a:pt x="187756" y="34959"/>
                  <a:pt x="191108" y="16659"/>
                </a:cubicBezTo>
                <a:close/>
                <a:moveTo>
                  <a:pt x="1556156" y="16344"/>
                </a:moveTo>
                <a:cubicBezTo>
                  <a:pt x="1552314" y="16344"/>
                  <a:pt x="1549136" y="18021"/>
                  <a:pt x="1546622" y="21374"/>
                </a:cubicBezTo>
                <a:cubicBezTo>
                  <a:pt x="1544036" y="24726"/>
                  <a:pt x="1542744" y="29057"/>
                  <a:pt x="1542744" y="34366"/>
                </a:cubicBezTo>
                <a:cubicBezTo>
                  <a:pt x="1542744" y="39814"/>
                  <a:pt x="1543896" y="44075"/>
                  <a:pt x="1546202" y="47148"/>
                </a:cubicBezTo>
                <a:cubicBezTo>
                  <a:pt x="1548716" y="50431"/>
                  <a:pt x="1552278" y="52073"/>
                  <a:pt x="1556890" y="52073"/>
                </a:cubicBezTo>
                <a:cubicBezTo>
                  <a:pt x="1562896" y="52073"/>
                  <a:pt x="1568414" y="48545"/>
                  <a:pt x="1573444" y="41490"/>
                </a:cubicBezTo>
                <a:cubicBezTo>
                  <a:pt x="1572536" y="24726"/>
                  <a:pt x="1566772" y="16344"/>
                  <a:pt x="1556156" y="16344"/>
                </a:cubicBezTo>
                <a:close/>
                <a:moveTo>
                  <a:pt x="1225504" y="16344"/>
                </a:moveTo>
                <a:cubicBezTo>
                  <a:pt x="1221872" y="16344"/>
                  <a:pt x="1218868" y="17532"/>
                  <a:pt x="1216494" y="19907"/>
                </a:cubicBezTo>
                <a:cubicBezTo>
                  <a:pt x="1214120" y="22352"/>
                  <a:pt x="1212932" y="25460"/>
                  <a:pt x="1212932" y="29232"/>
                </a:cubicBezTo>
                <a:cubicBezTo>
                  <a:pt x="1212932" y="33493"/>
                  <a:pt x="1214748" y="37090"/>
                  <a:pt x="1218380" y="40024"/>
                </a:cubicBezTo>
                <a:cubicBezTo>
                  <a:pt x="1220894" y="42049"/>
                  <a:pt x="1225016" y="44180"/>
                  <a:pt x="1230744" y="46415"/>
                </a:cubicBezTo>
                <a:cubicBezTo>
                  <a:pt x="1236332" y="41665"/>
                  <a:pt x="1239126" y="36356"/>
                  <a:pt x="1239126" y="30489"/>
                </a:cubicBezTo>
                <a:cubicBezTo>
                  <a:pt x="1239126" y="26438"/>
                  <a:pt x="1237938" y="23120"/>
                  <a:pt x="1235564" y="20535"/>
                </a:cubicBezTo>
                <a:cubicBezTo>
                  <a:pt x="1233048" y="17741"/>
                  <a:pt x="1229696" y="16344"/>
                  <a:pt x="1225504" y="16344"/>
                </a:cubicBezTo>
                <a:close/>
                <a:moveTo>
                  <a:pt x="1912018" y="11001"/>
                </a:moveTo>
                <a:lnTo>
                  <a:pt x="1920926" y="11001"/>
                </a:lnTo>
                <a:lnTo>
                  <a:pt x="1949948" y="60664"/>
                </a:lnTo>
                <a:lnTo>
                  <a:pt x="1958226" y="76381"/>
                </a:lnTo>
                <a:lnTo>
                  <a:pt x="1958748" y="76381"/>
                </a:lnTo>
                <a:cubicBezTo>
                  <a:pt x="1957980" y="65135"/>
                  <a:pt x="1957596" y="57172"/>
                  <a:pt x="1957596" y="52492"/>
                </a:cubicBezTo>
                <a:lnTo>
                  <a:pt x="1957596" y="11001"/>
                </a:lnTo>
                <a:lnTo>
                  <a:pt x="1965874" y="11001"/>
                </a:lnTo>
                <a:lnTo>
                  <a:pt x="1965874" y="87696"/>
                </a:lnTo>
                <a:lnTo>
                  <a:pt x="1956862" y="87696"/>
                </a:lnTo>
                <a:lnTo>
                  <a:pt x="1928050" y="38033"/>
                </a:lnTo>
                <a:lnTo>
                  <a:pt x="1919668" y="22317"/>
                </a:lnTo>
                <a:lnTo>
                  <a:pt x="1919144" y="22317"/>
                </a:lnTo>
                <a:cubicBezTo>
                  <a:pt x="1919842" y="35029"/>
                  <a:pt x="1920192" y="42818"/>
                  <a:pt x="1920192" y="45681"/>
                </a:cubicBezTo>
                <a:lnTo>
                  <a:pt x="1920192" y="87696"/>
                </a:lnTo>
                <a:lnTo>
                  <a:pt x="1912018" y="87696"/>
                </a:lnTo>
                <a:close/>
                <a:moveTo>
                  <a:pt x="1807244" y="11001"/>
                </a:moveTo>
                <a:lnTo>
                  <a:pt x="1815940" y="11001"/>
                </a:lnTo>
                <a:lnTo>
                  <a:pt x="1815940" y="87696"/>
                </a:lnTo>
                <a:lnTo>
                  <a:pt x="1807244" y="87696"/>
                </a:lnTo>
                <a:close/>
                <a:moveTo>
                  <a:pt x="1692944" y="11001"/>
                </a:moveTo>
                <a:lnTo>
                  <a:pt x="1736636" y="11001"/>
                </a:lnTo>
                <a:lnTo>
                  <a:pt x="1736636" y="18335"/>
                </a:lnTo>
                <a:lnTo>
                  <a:pt x="1701640" y="18335"/>
                </a:lnTo>
                <a:lnTo>
                  <a:pt x="1701640" y="43586"/>
                </a:lnTo>
                <a:lnTo>
                  <a:pt x="1731082" y="43586"/>
                </a:lnTo>
                <a:lnTo>
                  <a:pt x="1731082" y="50920"/>
                </a:lnTo>
                <a:lnTo>
                  <a:pt x="1701640" y="50920"/>
                </a:lnTo>
                <a:lnTo>
                  <a:pt x="1701640" y="80362"/>
                </a:lnTo>
                <a:lnTo>
                  <a:pt x="1737788" y="80362"/>
                </a:lnTo>
                <a:lnTo>
                  <a:pt x="1737788" y="87696"/>
                </a:lnTo>
                <a:lnTo>
                  <a:pt x="1692944" y="87696"/>
                </a:lnTo>
                <a:close/>
                <a:moveTo>
                  <a:pt x="1616744" y="11001"/>
                </a:moveTo>
                <a:lnTo>
                  <a:pt x="1635604" y="11001"/>
                </a:lnTo>
                <a:cubicBezTo>
                  <a:pt x="1647268" y="11001"/>
                  <a:pt x="1656174" y="14319"/>
                  <a:pt x="1662322" y="20955"/>
                </a:cubicBezTo>
                <a:cubicBezTo>
                  <a:pt x="1668398" y="27520"/>
                  <a:pt x="1671436" y="36880"/>
                  <a:pt x="1671436" y="49034"/>
                </a:cubicBezTo>
                <a:cubicBezTo>
                  <a:pt x="1671436" y="61258"/>
                  <a:pt x="1668434" y="70723"/>
                  <a:pt x="1662426" y="77428"/>
                </a:cubicBezTo>
                <a:cubicBezTo>
                  <a:pt x="1656280" y="84274"/>
                  <a:pt x="1647442" y="87696"/>
                  <a:pt x="1635918" y="87696"/>
                </a:cubicBezTo>
                <a:lnTo>
                  <a:pt x="1616744" y="87696"/>
                </a:lnTo>
                <a:close/>
                <a:moveTo>
                  <a:pt x="1484232" y="11001"/>
                </a:moveTo>
                <a:lnTo>
                  <a:pt x="1520904" y="11001"/>
                </a:lnTo>
                <a:lnTo>
                  <a:pt x="1520904" y="18335"/>
                </a:lnTo>
                <a:lnTo>
                  <a:pt x="1491776" y="18335"/>
                </a:lnTo>
                <a:lnTo>
                  <a:pt x="1489680" y="41595"/>
                </a:lnTo>
                <a:cubicBezTo>
                  <a:pt x="1493522" y="39430"/>
                  <a:pt x="1497504" y="38347"/>
                  <a:pt x="1501624" y="38347"/>
                </a:cubicBezTo>
                <a:cubicBezTo>
                  <a:pt x="1508400" y="38347"/>
                  <a:pt x="1513814" y="40303"/>
                  <a:pt x="1517866" y="44215"/>
                </a:cubicBezTo>
                <a:cubicBezTo>
                  <a:pt x="1522336" y="48545"/>
                  <a:pt x="1524570" y="54762"/>
                  <a:pt x="1524570" y="62865"/>
                </a:cubicBezTo>
                <a:cubicBezTo>
                  <a:pt x="1524570" y="70827"/>
                  <a:pt x="1522022" y="77289"/>
                  <a:pt x="1516922" y="82248"/>
                </a:cubicBezTo>
                <a:cubicBezTo>
                  <a:pt x="1512242" y="86788"/>
                  <a:pt x="1506550" y="89058"/>
                  <a:pt x="1499844" y="89058"/>
                </a:cubicBezTo>
                <a:cubicBezTo>
                  <a:pt x="1490484" y="89058"/>
                  <a:pt x="1482416" y="85671"/>
                  <a:pt x="1475640" y="78895"/>
                </a:cubicBezTo>
                <a:lnTo>
                  <a:pt x="1479936" y="73237"/>
                </a:lnTo>
                <a:cubicBezTo>
                  <a:pt x="1485594" y="79035"/>
                  <a:pt x="1491986" y="81934"/>
                  <a:pt x="1499110" y="81934"/>
                </a:cubicBezTo>
                <a:cubicBezTo>
                  <a:pt x="1503860" y="81934"/>
                  <a:pt x="1507842" y="80222"/>
                  <a:pt x="1511054" y="76800"/>
                </a:cubicBezTo>
                <a:cubicBezTo>
                  <a:pt x="1514338" y="73307"/>
                  <a:pt x="1515980" y="68732"/>
                  <a:pt x="1515980" y="63074"/>
                </a:cubicBezTo>
                <a:cubicBezTo>
                  <a:pt x="1515980" y="57486"/>
                  <a:pt x="1514478" y="53051"/>
                  <a:pt x="1511474" y="49768"/>
                </a:cubicBezTo>
                <a:cubicBezTo>
                  <a:pt x="1508540" y="46555"/>
                  <a:pt x="1504558" y="44948"/>
                  <a:pt x="1499530" y="44948"/>
                </a:cubicBezTo>
                <a:cubicBezTo>
                  <a:pt x="1495478" y="44948"/>
                  <a:pt x="1491148" y="46485"/>
                  <a:pt x="1486538" y="49558"/>
                </a:cubicBezTo>
                <a:lnTo>
                  <a:pt x="1481822" y="46624"/>
                </a:lnTo>
                <a:close/>
                <a:moveTo>
                  <a:pt x="1430216" y="11001"/>
                </a:moveTo>
                <a:lnTo>
                  <a:pt x="1477678" y="11001"/>
                </a:lnTo>
                <a:lnTo>
                  <a:pt x="1477678" y="16135"/>
                </a:lnTo>
                <a:cubicBezTo>
                  <a:pt x="1469158" y="27171"/>
                  <a:pt x="1463254" y="38277"/>
                  <a:pt x="1459972" y="49453"/>
                </a:cubicBezTo>
                <a:cubicBezTo>
                  <a:pt x="1457318" y="58674"/>
                  <a:pt x="1455642" y="71421"/>
                  <a:pt x="1454942" y="87696"/>
                </a:cubicBezTo>
                <a:lnTo>
                  <a:pt x="1446038" y="87696"/>
                </a:lnTo>
                <a:cubicBezTo>
                  <a:pt x="1447224" y="59966"/>
                  <a:pt x="1454488" y="36845"/>
                  <a:pt x="1467830" y="18335"/>
                </a:cubicBezTo>
                <a:lnTo>
                  <a:pt x="1430216" y="18335"/>
                </a:lnTo>
                <a:close/>
                <a:moveTo>
                  <a:pt x="1379458" y="11001"/>
                </a:moveTo>
                <a:lnTo>
                  <a:pt x="1416128" y="11001"/>
                </a:lnTo>
                <a:lnTo>
                  <a:pt x="1416128" y="18335"/>
                </a:lnTo>
                <a:lnTo>
                  <a:pt x="1387002" y="18335"/>
                </a:lnTo>
                <a:lnTo>
                  <a:pt x="1384906" y="41595"/>
                </a:lnTo>
                <a:cubicBezTo>
                  <a:pt x="1388748" y="39430"/>
                  <a:pt x="1392728" y="38347"/>
                  <a:pt x="1396850" y="38347"/>
                </a:cubicBezTo>
                <a:cubicBezTo>
                  <a:pt x="1403626" y="38347"/>
                  <a:pt x="1409038" y="40303"/>
                  <a:pt x="1413090" y="44215"/>
                </a:cubicBezTo>
                <a:cubicBezTo>
                  <a:pt x="1417560" y="48545"/>
                  <a:pt x="1419796" y="54762"/>
                  <a:pt x="1419796" y="62865"/>
                </a:cubicBezTo>
                <a:cubicBezTo>
                  <a:pt x="1419796" y="70827"/>
                  <a:pt x="1417246" y="77289"/>
                  <a:pt x="1412148" y="82248"/>
                </a:cubicBezTo>
                <a:cubicBezTo>
                  <a:pt x="1407468" y="86788"/>
                  <a:pt x="1401774" y="89058"/>
                  <a:pt x="1395068" y="89058"/>
                </a:cubicBezTo>
                <a:cubicBezTo>
                  <a:pt x="1385708" y="89058"/>
                  <a:pt x="1377642" y="85671"/>
                  <a:pt x="1370866" y="78895"/>
                </a:cubicBezTo>
                <a:lnTo>
                  <a:pt x="1375162" y="73237"/>
                </a:lnTo>
                <a:cubicBezTo>
                  <a:pt x="1380820" y="79035"/>
                  <a:pt x="1387210" y="81934"/>
                  <a:pt x="1394336" y="81934"/>
                </a:cubicBezTo>
                <a:cubicBezTo>
                  <a:pt x="1399086" y="81934"/>
                  <a:pt x="1403066" y="80222"/>
                  <a:pt x="1406280" y="76800"/>
                </a:cubicBezTo>
                <a:cubicBezTo>
                  <a:pt x="1409562" y="73307"/>
                  <a:pt x="1411204" y="68732"/>
                  <a:pt x="1411204" y="63074"/>
                </a:cubicBezTo>
                <a:cubicBezTo>
                  <a:pt x="1411204" y="57486"/>
                  <a:pt x="1409702" y="53051"/>
                  <a:pt x="1406698" y="49768"/>
                </a:cubicBezTo>
                <a:cubicBezTo>
                  <a:pt x="1403766" y="46555"/>
                  <a:pt x="1399784" y="44948"/>
                  <a:pt x="1394754" y="44948"/>
                </a:cubicBezTo>
                <a:cubicBezTo>
                  <a:pt x="1390704" y="44948"/>
                  <a:pt x="1386372" y="46485"/>
                  <a:pt x="1381762" y="49558"/>
                </a:cubicBezTo>
                <a:lnTo>
                  <a:pt x="1377048" y="46624"/>
                </a:lnTo>
                <a:close/>
                <a:moveTo>
                  <a:pt x="1288208" y="11001"/>
                </a:moveTo>
                <a:lnTo>
                  <a:pt x="1297324" y="11001"/>
                </a:lnTo>
                <a:lnTo>
                  <a:pt x="1297324" y="59512"/>
                </a:lnTo>
                <a:lnTo>
                  <a:pt x="1307800" y="59512"/>
                </a:lnTo>
                <a:lnTo>
                  <a:pt x="1307800" y="66322"/>
                </a:lnTo>
                <a:lnTo>
                  <a:pt x="1297324" y="66322"/>
                </a:lnTo>
                <a:lnTo>
                  <a:pt x="1297324" y="87696"/>
                </a:lnTo>
                <a:lnTo>
                  <a:pt x="1289256" y="87696"/>
                </a:lnTo>
                <a:lnTo>
                  <a:pt x="1289256" y="66322"/>
                </a:lnTo>
                <a:lnTo>
                  <a:pt x="1255622" y="66322"/>
                </a:lnTo>
                <a:lnTo>
                  <a:pt x="1255622" y="60769"/>
                </a:lnTo>
                <a:close/>
                <a:moveTo>
                  <a:pt x="711870" y="11001"/>
                </a:moveTo>
                <a:lnTo>
                  <a:pt x="730728" y="11001"/>
                </a:lnTo>
                <a:cubicBezTo>
                  <a:pt x="742394" y="11001"/>
                  <a:pt x="751300" y="14319"/>
                  <a:pt x="757446" y="20955"/>
                </a:cubicBezTo>
                <a:cubicBezTo>
                  <a:pt x="763524" y="27520"/>
                  <a:pt x="766562" y="36880"/>
                  <a:pt x="766562" y="49034"/>
                </a:cubicBezTo>
                <a:cubicBezTo>
                  <a:pt x="766562" y="61258"/>
                  <a:pt x="763558" y="70723"/>
                  <a:pt x="757550" y="77428"/>
                </a:cubicBezTo>
                <a:cubicBezTo>
                  <a:pt x="751404" y="84274"/>
                  <a:pt x="742568" y="87696"/>
                  <a:pt x="731042" y="87696"/>
                </a:cubicBezTo>
                <a:lnTo>
                  <a:pt x="711870" y="87696"/>
                </a:lnTo>
                <a:close/>
                <a:moveTo>
                  <a:pt x="473744" y="11001"/>
                </a:moveTo>
                <a:lnTo>
                  <a:pt x="495956" y="11001"/>
                </a:lnTo>
                <a:cubicBezTo>
                  <a:pt x="513418" y="11001"/>
                  <a:pt x="522150" y="17253"/>
                  <a:pt x="522150" y="29756"/>
                </a:cubicBezTo>
                <a:cubicBezTo>
                  <a:pt x="522150" y="38347"/>
                  <a:pt x="518344" y="43900"/>
                  <a:pt x="510730" y="46415"/>
                </a:cubicBezTo>
                <a:lnTo>
                  <a:pt x="510730" y="46834"/>
                </a:lnTo>
                <a:cubicBezTo>
                  <a:pt x="521346" y="48860"/>
                  <a:pt x="526656" y="55006"/>
                  <a:pt x="526656" y="65274"/>
                </a:cubicBezTo>
                <a:cubicBezTo>
                  <a:pt x="526656" y="72539"/>
                  <a:pt x="523966" y="78162"/>
                  <a:pt x="518588" y="82143"/>
                </a:cubicBezTo>
                <a:cubicBezTo>
                  <a:pt x="513488" y="85845"/>
                  <a:pt x="506504" y="87696"/>
                  <a:pt x="497632" y="87696"/>
                </a:cubicBezTo>
                <a:lnTo>
                  <a:pt x="473744" y="87696"/>
                </a:lnTo>
                <a:close/>
                <a:moveTo>
                  <a:pt x="1225714" y="9848"/>
                </a:moveTo>
                <a:cubicBezTo>
                  <a:pt x="1232140" y="9848"/>
                  <a:pt x="1237240" y="11734"/>
                  <a:pt x="1241012" y="15506"/>
                </a:cubicBezTo>
                <a:cubicBezTo>
                  <a:pt x="1244714" y="19208"/>
                  <a:pt x="1246564" y="24063"/>
                  <a:pt x="1246564" y="30070"/>
                </a:cubicBezTo>
                <a:cubicBezTo>
                  <a:pt x="1246564" y="37055"/>
                  <a:pt x="1243106" y="43272"/>
                  <a:pt x="1236192" y="48720"/>
                </a:cubicBezTo>
                <a:lnTo>
                  <a:pt x="1236192" y="49244"/>
                </a:lnTo>
                <a:cubicBezTo>
                  <a:pt x="1244854" y="54273"/>
                  <a:pt x="1249184" y="60979"/>
                  <a:pt x="1249184" y="69361"/>
                </a:cubicBezTo>
                <a:cubicBezTo>
                  <a:pt x="1249184" y="74949"/>
                  <a:pt x="1247018" y="79594"/>
                  <a:pt x="1242688" y="83296"/>
                </a:cubicBezTo>
                <a:cubicBezTo>
                  <a:pt x="1238218" y="87137"/>
                  <a:pt x="1232490" y="89058"/>
                  <a:pt x="1225504" y="89058"/>
                </a:cubicBezTo>
                <a:cubicBezTo>
                  <a:pt x="1218450" y="89058"/>
                  <a:pt x="1212652" y="87137"/>
                  <a:pt x="1208112" y="83296"/>
                </a:cubicBezTo>
                <a:cubicBezTo>
                  <a:pt x="1203502" y="79454"/>
                  <a:pt x="1201196" y="74564"/>
                  <a:pt x="1201196" y="68627"/>
                </a:cubicBezTo>
                <a:cubicBezTo>
                  <a:pt x="1201196" y="59617"/>
                  <a:pt x="1205946" y="52492"/>
                  <a:pt x="1215446" y="47253"/>
                </a:cubicBezTo>
                <a:lnTo>
                  <a:pt x="1215446" y="46834"/>
                </a:lnTo>
                <a:cubicBezTo>
                  <a:pt x="1208532" y="42154"/>
                  <a:pt x="1205074" y="36287"/>
                  <a:pt x="1205074" y="29232"/>
                </a:cubicBezTo>
                <a:cubicBezTo>
                  <a:pt x="1205074" y="23504"/>
                  <a:pt x="1207064" y="18824"/>
                  <a:pt x="1211046" y="15192"/>
                </a:cubicBezTo>
                <a:cubicBezTo>
                  <a:pt x="1214888" y="11630"/>
                  <a:pt x="1219778" y="9848"/>
                  <a:pt x="1225714" y="9848"/>
                </a:cubicBezTo>
                <a:close/>
                <a:moveTo>
                  <a:pt x="1866098" y="9639"/>
                </a:moveTo>
                <a:cubicBezTo>
                  <a:pt x="1874620" y="9639"/>
                  <a:pt x="1881920" y="12747"/>
                  <a:pt x="1887998" y="18964"/>
                </a:cubicBezTo>
                <a:lnTo>
                  <a:pt x="1883178" y="24622"/>
                </a:lnTo>
                <a:cubicBezTo>
                  <a:pt x="1878568" y="19732"/>
                  <a:pt x="1872944" y="17287"/>
                  <a:pt x="1866308" y="17287"/>
                </a:cubicBezTo>
                <a:cubicBezTo>
                  <a:pt x="1858346" y="17287"/>
                  <a:pt x="1852024" y="20116"/>
                  <a:pt x="1847344" y="25774"/>
                </a:cubicBezTo>
                <a:cubicBezTo>
                  <a:pt x="1842594" y="31502"/>
                  <a:pt x="1840220" y="39290"/>
                  <a:pt x="1840220" y="49139"/>
                </a:cubicBezTo>
                <a:cubicBezTo>
                  <a:pt x="1840220" y="59128"/>
                  <a:pt x="1842490" y="66986"/>
                  <a:pt x="1847030" y="72713"/>
                </a:cubicBezTo>
                <a:cubicBezTo>
                  <a:pt x="1851640" y="78511"/>
                  <a:pt x="1858066" y="81410"/>
                  <a:pt x="1866308" y="81410"/>
                </a:cubicBezTo>
                <a:cubicBezTo>
                  <a:pt x="1872664" y="81410"/>
                  <a:pt x="1877520" y="79803"/>
                  <a:pt x="1880872" y="76590"/>
                </a:cubicBezTo>
                <a:lnTo>
                  <a:pt x="1880872" y="55635"/>
                </a:lnTo>
                <a:lnTo>
                  <a:pt x="1864214" y="55635"/>
                </a:lnTo>
                <a:lnTo>
                  <a:pt x="1864214" y="48406"/>
                </a:lnTo>
                <a:lnTo>
                  <a:pt x="1888940" y="48406"/>
                </a:lnTo>
                <a:lnTo>
                  <a:pt x="1888940" y="80257"/>
                </a:lnTo>
                <a:cubicBezTo>
                  <a:pt x="1883282" y="86125"/>
                  <a:pt x="1875458" y="89058"/>
                  <a:pt x="1865470" y="89058"/>
                </a:cubicBezTo>
                <a:cubicBezTo>
                  <a:pt x="1855272" y="89058"/>
                  <a:pt x="1847066" y="85531"/>
                  <a:pt x="1840848" y="78476"/>
                </a:cubicBezTo>
                <a:cubicBezTo>
                  <a:pt x="1834492" y="71281"/>
                  <a:pt x="1831314" y="61572"/>
                  <a:pt x="1831314" y="49349"/>
                </a:cubicBezTo>
                <a:cubicBezTo>
                  <a:pt x="1831314" y="37195"/>
                  <a:pt x="1834596" y="27486"/>
                  <a:pt x="1841162" y="20221"/>
                </a:cubicBezTo>
                <a:cubicBezTo>
                  <a:pt x="1847518" y="13166"/>
                  <a:pt x="1855830" y="9639"/>
                  <a:pt x="1866098" y="9639"/>
                </a:cubicBezTo>
                <a:close/>
                <a:moveTo>
                  <a:pt x="1771888" y="9639"/>
                </a:moveTo>
                <a:cubicBezTo>
                  <a:pt x="1780828" y="9639"/>
                  <a:pt x="1788266" y="12782"/>
                  <a:pt x="1794204" y="19069"/>
                </a:cubicBezTo>
                <a:lnTo>
                  <a:pt x="1789594" y="24622"/>
                </a:lnTo>
                <a:cubicBezTo>
                  <a:pt x="1784496" y="19732"/>
                  <a:pt x="1778592" y="17287"/>
                  <a:pt x="1771888" y="17287"/>
                </a:cubicBezTo>
                <a:cubicBezTo>
                  <a:pt x="1767416" y="17287"/>
                  <a:pt x="1763820" y="18335"/>
                  <a:pt x="1761096" y="20431"/>
                </a:cubicBezTo>
                <a:cubicBezTo>
                  <a:pt x="1758372" y="22596"/>
                  <a:pt x="1757010" y="25460"/>
                  <a:pt x="1757010" y="29022"/>
                </a:cubicBezTo>
                <a:cubicBezTo>
                  <a:pt x="1757010" y="32515"/>
                  <a:pt x="1758406" y="35414"/>
                  <a:pt x="1761200" y="37719"/>
                </a:cubicBezTo>
                <a:cubicBezTo>
                  <a:pt x="1762806" y="39046"/>
                  <a:pt x="1765670" y="40582"/>
                  <a:pt x="1769792" y="42329"/>
                </a:cubicBezTo>
                <a:lnTo>
                  <a:pt x="1780898" y="47044"/>
                </a:lnTo>
                <a:cubicBezTo>
                  <a:pt x="1791516" y="51723"/>
                  <a:pt x="1796824" y="58569"/>
                  <a:pt x="1796824" y="67579"/>
                </a:cubicBezTo>
                <a:cubicBezTo>
                  <a:pt x="1796824" y="73726"/>
                  <a:pt x="1794518" y="78825"/>
                  <a:pt x="1789908" y="82877"/>
                </a:cubicBezTo>
                <a:cubicBezTo>
                  <a:pt x="1785088" y="86998"/>
                  <a:pt x="1778802" y="89058"/>
                  <a:pt x="1771050" y="89058"/>
                </a:cubicBezTo>
                <a:cubicBezTo>
                  <a:pt x="1760432" y="89058"/>
                  <a:pt x="1751562" y="85251"/>
                  <a:pt x="1744436" y="77638"/>
                </a:cubicBezTo>
                <a:lnTo>
                  <a:pt x="1749674" y="71666"/>
                </a:lnTo>
                <a:cubicBezTo>
                  <a:pt x="1755682" y="78162"/>
                  <a:pt x="1762842" y="81410"/>
                  <a:pt x="1771154" y="81410"/>
                </a:cubicBezTo>
                <a:cubicBezTo>
                  <a:pt x="1776322" y="81410"/>
                  <a:pt x="1780444" y="80187"/>
                  <a:pt x="1783518" y="77743"/>
                </a:cubicBezTo>
                <a:cubicBezTo>
                  <a:pt x="1786520" y="75368"/>
                  <a:pt x="1788022" y="72190"/>
                  <a:pt x="1788022" y="68208"/>
                </a:cubicBezTo>
                <a:cubicBezTo>
                  <a:pt x="1788022" y="64506"/>
                  <a:pt x="1786766" y="61502"/>
                  <a:pt x="1784250" y="59197"/>
                </a:cubicBezTo>
                <a:cubicBezTo>
                  <a:pt x="1782644" y="57800"/>
                  <a:pt x="1779536" y="56089"/>
                  <a:pt x="1774926" y="54063"/>
                </a:cubicBezTo>
                <a:lnTo>
                  <a:pt x="1763820" y="49139"/>
                </a:lnTo>
                <a:cubicBezTo>
                  <a:pt x="1753412" y="44669"/>
                  <a:pt x="1748208" y="38173"/>
                  <a:pt x="1748208" y="29651"/>
                </a:cubicBezTo>
                <a:cubicBezTo>
                  <a:pt x="1748208" y="23853"/>
                  <a:pt x="1750444" y="19069"/>
                  <a:pt x="1754914" y="15297"/>
                </a:cubicBezTo>
                <a:cubicBezTo>
                  <a:pt x="1759384" y="11525"/>
                  <a:pt x="1765042" y="9639"/>
                  <a:pt x="1771888" y="9639"/>
                </a:cubicBezTo>
                <a:close/>
                <a:moveTo>
                  <a:pt x="1556156" y="9639"/>
                </a:moveTo>
                <a:cubicBezTo>
                  <a:pt x="1563838" y="9639"/>
                  <a:pt x="1569916" y="12677"/>
                  <a:pt x="1574386" y="18754"/>
                </a:cubicBezTo>
                <a:cubicBezTo>
                  <a:pt x="1579206" y="25111"/>
                  <a:pt x="1581616" y="34121"/>
                  <a:pt x="1581616" y="45786"/>
                </a:cubicBezTo>
                <a:cubicBezTo>
                  <a:pt x="1581616" y="60455"/>
                  <a:pt x="1578822" y="71596"/>
                  <a:pt x="1573234" y="79209"/>
                </a:cubicBezTo>
                <a:cubicBezTo>
                  <a:pt x="1568344" y="85775"/>
                  <a:pt x="1561954" y="89058"/>
                  <a:pt x="1554060" y="89058"/>
                </a:cubicBezTo>
                <a:cubicBezTo>
                  <a:pt x="1546936" y="89058"/>
                  <a:pt x="1540928" y="86509"/>
                  <a:pt x="1536038" y="81410"/>
                </a:cubicBezTo>
                <a:lnTo>
                  <a:pt x="1540754" y="76066"/>
                </a:lnTo>
                <a:cubicBezTo>
                  <a:pt x="1544316" y="79978"/>
                  <a:pt x="1548682" y="81934"/>
                  <a:pt x="1553850" y="81934"/>
                </a:cubicBezTo>
                <a:cubicBezTo>
                  <a:pt x="1559368" y="81934"/>
                  <a:pt x="1563804" y="79489"/>
                  <a:pt x="1567158" y="74599"/>
                </a:cubicBezTo>
                <a:cubicBezTo>
                  <a:pt x="1571068" y="68942"/>
                  <a:pt x="1573198" y="60315"/>
                  <a:pt x="1573548" y="48720"/>
                </a:cubicBezTo>
                <a:cubicBezTo>
                  <a:pt x="1568240" y="55216"/>
                  <a:pt x="1562232" y="58464"/>
                  <a:pt x="1555526" y="58464"/>
                </a:cubicBezTo>
                <a:cubicBezTo>
                  <a:pt x="1549030" y="58464"/>
                  <a:pt x="1543932" y="56438"/>
                  <a:pt x="1540230" y="52387"/>
                </a:cubicBezTo>
                <a:cubicBezTo>
                  <a:pt x="1536458" y="48126"/>
                  <a:pt x="1534572" y="42119"/>
                  <a:pt x="1534572" y="34366"/>
                </a:cubicBezTo>
                <a:cubicBezTo>
                  <a:pt x="1534572" y="27171"/>
                  <a:pt x="1536702" y="21199"/>
                  <a:pt x="1540964" y="16449"/>
                </a:cubicBezTo>
                <a:cubicBezTo>
                  <a:pt x="1545084" y="11909"/>
                  <a:pt x="1550148" y="9639"/>
                  <a:pt x="1556156" y="9639"/>
                </a:cubicBezTo>
                <a:close/>
                <a:moveTo>
                  <a:pt x="194356" y="9639"/>
                </a:moveTo>
                <a:lnTo>
                  <a:pt x="198652" y="11001"/>
                </a:lnTo>
                <a:cubicBezTo>
                  <a:pt x="195160" y="34680"/>
                  <a:pt x="187826" y="53959"/>
                  <a:pt x="176650" y="68837"/>
                </a:cubicBezTo>
                <a:cubicBezTo>
                  <a:pt x="182866" y="76660"/>
                  <a:pt x="191354" y="83889"/>
                  <a:pt x="202110" y="90525"/>
                </a:cubicBezTo>
                <a:cubicBezTo>
                  <a:pt x="199944" y="92132"/>
                  <a:pt x="198304" y="94018"/>
                  <a:pt x="197186" y="96183"/>
                </a:cubicBezTo>
                <a:cubicBezTo>
                  <a:pt x="186638" y="89338"/>
                  <a:pt x="178292" y="82108"/>
                  <a:pt x="172144" y="74495"/>
                </a:cubicBezTo>
                <a:cubicBezTo>
                  <a:pt x="164112" y="83645"/>
                  <a:pt x="154682" y="90665"/>
                  <a:pt x="143856" y="95554"/>
                </a:cubicBezTo>
                <a:cubicBezTo>
                  <a:pt x="142668" y="93179"/>
                  <a:pt x="141236" y="91259"/>
                  <a:pt x="139560" y="89792"/>
                </a:cubicBezTo>
                <a:cubicBezTo>
                  <a:pt x="150246" y="85391"/>
                  <a:pt x="159712" y="78406"/>
                  <a:pt x="167954" y="68837"/>
                </a:cubicBezTo>
                <a:cubicBezTo>
                  <a:pt x="159362" y="56264"/>
                  <a:pt x="153146" y="38871"/>
                  <a:pt x="149304" y="16659"/>
                </a:cubicBezTo>
                <a:lnTo>
                  <a:pt x="145322" y="16659"/>
                </a:lnTo>
                <a:lnTo>
                  <a:pt x="145322" y="9953"/>
                </a:lnTo>
                <a:lnTo>
                  <a:pt x="193100" y="9953"/>
                </a:lnTo>
                <a:close/>
                <a:moveTo>
                  <a:pt x="1337918" y="9534"/>
                </a:moveTo>
                <a:cubicBezTo>
                  <a:pt x="1344414" y="9604"/>
                  <a:pt x="1349618" y="11280"/>
                  <a:pt x="1353530" y="14563"/>
                </a:cubicBezTo>
                <a:cubicBezTo>
                  <a:pt x="1357652" y="17986"/>
                  <a:pt x="1359712" y="22666"/>
                  <a:pt x="1359712" y="28603"/>
                </a:cubicBezTo>
                <a:cubicBezTo>
                  <a:pt x="1359712" y="37753"/>
                  <a:pt x="1355136" y="43970"/>
                  <a:pt x="1345986" y="47253"/>
                </a:cubicBezTo>
                <a:lnTo>
                  <a:pt x="1345986" y="47672"/>
                </a:lnTo>
                <a:cubicBezTo>
                  <a:pt x="1350736" y="48790"/>
                  <a:pt x="1354578" y="50990"/>
                  <a:pt x="1357512" y="54273"/>
                </a:cubicBezTo>
                <a:cubicBezTo>
                  <a:pt x="1360724" y="57835"/>
                  <a:pt x="1362332" y="62166"/>
                  <a:pt x="1362332" y="67265"/>
                </a:cubicBezTo>
                <a:cubicBezTo>
                  <a:pt x="1362332" y="73901"/>
                  <a:pt x="1359992" y="79244"/>
                  <a:pt x="1355312" y="83296"/>
                </a:cubicBezTo>
                <a:cubicBezTo>
                  <a:pt x="1350842" y="87137"/>
                  <a:pt x="1345148" y="89058"/>
                  <a:pt x="1338234" y="89058"/>
                </a:cubicBezTo>
                <a:cubicBezTo>
                  <a:pt x="1328454" y="89058"/>
                  <a:pt x="1320352" y="85566"/>
                  <a:pt x="1313926" y="78581"/>
                </a:cubicBezTo>
                <a:lnTo>
                  <a:pt x="1318326" y="73028"/>
                </a:lnTo>
                <a:cubicBezTo>
                  <a:pt x="1324124" y="78965"/>
                  <a:pt x="1330584" y="81934"/>
                  <a:pt x="1337710" y="81934"/>
                </a:cubicBezTo>
                <a:cubicBezTo>
                  <a:pt x="1342458" y="81934"/>
                  <a:pt x="1346300" y="80606"/>
                  <a:pt x="1349234" y="77952"/>
                </a:cubicBezTo>
                <a:cubicBezTo>
                  <a:pt x="1352238" y="75158"/>
                  <a:pt x="1353740" y="71526"/>
                  <a:pt x="1353740" y="67056"/>
                </a:cubicBezTo>
                <a:cubicBezTo>
                  <a:pt x="1353740" y="56438"/>
                  <a:pt x="1345638" y="51130"/>
                  <a:pt x="1329432" y="51130"/>
                </a:cubicBezTo>
                <a:lnTo>
                  <a:pt x="1329432" y="44424"/>
                </a:lnTo>
                <a:cubicBezTo>
                  <a:pt x="1343822" y="44424"/>
                  <a:pt x="1351016" y="39360"/>
                  <a:pt x="1351016" y="29232"/>
                </a:cubicBezTo>
                <a:cubicBezTo>
                  <a:pt x="1351016" y="25390"/>
                  <a:pt x="1349828" y="22317"/>
                  <a:pt x="1347454" y="20012"/>
                </a:cubicBezTo>
                <a:cubicBezTo>
                  <a:pt x="1345008" y="17707"/>
                  <a:pt x="1341726" y="16519"/>
                  <a:pt x="1337604" y="16449"/>
                </a:cubicBezTo>
                <a:cubicBezTo>
                  <a:pt x="1331806" y="16519"/>
                  <a:pt x="1326428" y="19104"/>
                  <a:pt x="1321470" y="24203"/>
                </a:cubicBezTo>
                <a:lnTo>
                  <a:pt x="1316754" y="18650"/>
                </a:lnTo>
                <a:cubicBezTo>
                  <a:pt x="1323320" y="12642"/>
                  <a:pt x="1330374" y="9604"/>
                  <a:pt x="1337918" y="9534"/>
                </a:cubicBezTo>
                <a:close/>
                <a:moveTo>
                  <a:pt x="1101660" y="4295"/>
                </a:moveTo>
                <a:lnTo>
                  <a:pt x="1110148" y="4295"/>
                </a:lnTo>
                <a:lnTo>
                  <a:pt x="1110148" y="77952"/>
                </a:lnTo>
                <a:cubicBezTo>
                  <a:pt x="1110148" y="80606"/>
                  <a:pt x="1111020" y="81934"/>
                  <a:pt x="1112766" y="81934"/>
                </a:cubicBezTo>
                <a:cubicBezTo>
                  <a:pt x="1113396" y="81934"/>
                  <a:pt x="1114058" y="81864"/>
                  <a:pt x="1114758" y="81724"/>
                </a:cubicBezTo>
                <a:lnTo>
                  <a:pt x="1116014" y="88325"/>
                </a:lnTo>
                <a:cubicBezTo>
                  <a:pt x="1114408" y="88814"/>
                  <a:pt x="1112696" y="89058"/>
                  <a:pt x="1110880" y="89058"/>
                </a:cubicBezTo>
                <a:cubicBezTo>
                  <a:pt x="1104734" y="89058"/>
                  <a:pt x="1101660" y="85147"/>
                  <a:pt x="1101660" y="77324"/>
                </a:cubicBezTo>
                <a:close/>
                <a:moveTo>
                  <a:pt x="539686" y="4295"/>
                </a:moveTo>
                <a:lnTo>
                  <a:pt x="548172" y="4295"/>
                </a:lnTo>
                <a:lnTo>
                  <a:pt x="548172" y="77952"/>
                </a:lnTo>
                <a:cubicBezTo>
                  <a:pt x="548172" y="80606"/>
                  <a:pt x="549046" y="81934"/>
                  <a:pt x="550792" y="81934"/>
                </a:cubicBezTo>
                <a:cubicBezTo>
                  <a:pt x="551420" y="81934"/>
                  <a:pt x="552084" y="81864"/>
                  <a:pt x="552782" y="81724"/>
                </a:cubicBezTo>
                <a:lnTo>
                  <a:pt x="554040" y="88325"/>
                </a:lnTo>
                <a:cubicBezTo>
                  <a:pt x="552434" y="88814"/>
                  <a:pt x="550722" y="89058"/>
                  <a:pt x="548906" y="89058"/>
                </a:cubicBezTo>
                <a:cubicBezTo>
                  <a:pt x="542758" y="89058"/>
                  <a:pt x="539686" y="85147"/>
                  <a:pt x="539686" y="77324"/>
                </a:cubicBezTo>
                <a:close/>
                <a:moveTo>
                  <a:pt x="1090374" y="2933"/>
                </a:moveTo>
                <a:cubicBezTo>
                  <a:pt x="1093586" y="2933"/>
                  <a:pt x="1096626" y="3562"/>
                  <a:pt x="1099488" y="4819"/>
                </a:cubicBezTo>
                <a:lnTo>
                  <a:pt x="1097602" y="11420"/>
                </a:lnTo>
                <a:cubicBezTo>
                  <a:pt x="1095438" y="10372"/>
                  <a:pt x="1093272" y="9848"/>
                  <a:pt x="1091106" y="9848"/>
                </a:cubicBezTo>
                <a:cubicBezTo>
                  <a:pt x="1085658" y="9848"/>
                  <a:pt x="1082934" y="13690"/>
                  <a:pt x="1082934" y="21374"/>
                </a:cubicBezTo>
                <a:lnTo>
                  <a:pt x="1082934" y="31118"/>
                </a:lnTo>
                <a:lnTo>
                  <a:pt x="1095088" y="31118"/>
                </a:lnTo>
                <a:lnTo>
                  <a:pt x="1095088" y="38138"/>
                </a:lnTo>
                <a:lnTo>
                  <a:pt x="1082934" y="38138"/>
                </a:lnTo>
                <a:lnTo>
                  <a:pt x="1082934" y="87696"/>
                </a:lnTo>
                <a:lnTo>
                  <a:pt x="1074342" y="87696"/>
                </a:lnTo>
                <a:lnTo>
                  <a:pt x="1074342" y="38138"/>
                </a:lnTo>
                <a:lnTo>
                  <a:pt x="1066590" y="38138"/>
                </a:lnTo>
                <a:lnTo>
                  <a:pt x="1066590" y="31642"/>
                </a:lnTo>
                <a:lnTo>
                  <a:pt x="1074342" y="31118"/>
                </a:lnTo>
                <a:lnTo>
                  <a:pt x="1074342" y="21269"/>
                </a:lnTo>
                <a:cubicBezTo>
                  <a:pt x="1074342" y="9045"/>
                  <a:pt x="1079686" y="2933"/>
                  <a:pt x="1090374" y="2933"/>
                </a:cubicBezTo>
                <a:close/>
                <a:moveTo>
                  <a:pt x="90524" y="1047"/>
                </a:moveTo>
                <a:lnTo>
                  <a:pt x="95134" y="7019"/>
                </a:lnTo>
                <a:cubicBezTo>
                  <a:pt x="83750" y="9674"/>
                  <a:pt x="69954" y="11665"/>
                  <a:pt x="53748" y="12992"/>
                </a:cubicBezTo>
                <a:lnTo>
                  <a:pt x="53748" y="30908"/>
                </a:lnTo>
                <a:lnTo>
                  <a:pt x="88010" y="30908"/>
                </a:lnTo>
                <a:lnTo>
                  <a:pt x="89268" y="30594"/>
                </a:lnTo>
                <a:lnTo>
                  <a:pt x="93354" y="31851"/>
                </a:lnTo>
                <a:cubicBezTo>
                  <a:pt x="90840" y="49244"/>
                  <a:pt x="85670" y="63598"/>
                  <a:pt x="77846" y="74914"/>
                </a:cubicBezTo>
                <a:cubicBezTo>
                  <a:pt x="83016" y="81829"/>
                  <a:pt x="89302" y="86928"/>
                  <a:pt x="96706" y="90211"/>
                </a:cubicBezTo>
                <a:cubicBezTo>
                  <a:pt x="94680" y="91957"/>
                  <a:pt x="93110" y="93843"/>
                  <a:pt x="91992" y="95869"/>
                </a:cubicBezTo>
                <a:cubicBezTo>
                  <a:pt x="84798" y="92097"/>
                  <a:pt x="78720" y="86893"/>
                  <a:pt x="73760" y="80257"/>
                </a:cubicBezTo>
                <a:cubicBezTo>
                  <a:pt x="68172" y="86893"/>
                  <a:pt x="61642" y="92097"/>
                  <a:pt x="54168" y="95869"/>
                </a:cubicBezTo>
                <a:cubicBezTo>
                  <a:pt x="53050" y="93773"/>
                  <a:pt x="51654" y="91887"/>
                  <a:pt x="49976" y="90211"/>
                </a:cubicBezTo>
                <a:cubicBezTo>
                  <a:pt x="57520" y="86858"/>
                  <a:pt x="64122" y="81619"/>
                  <a:pt x="69780" y="74495"/>
                </a:cubicBezTo>
                <a:cubicBezTo>
                  <a:pt x="63982" y="64785"/>
                  <a:pt x="59512" y="52387"/>
                  <a:pt x="56368" y="37299"/>
                </a:cubicBezTo>
                <a:lnTo>
                  <a:pt x="53748" y="37299"/>
                </a:lnTo>
                <a:lnTo>
                  <a:pt x="53748" y="43586"/>
                </a:lnTo>
                <a:cubicBezTo>
                  <a:pt x="53748" y="67335"/>
                  <a:pt x="50360" y="84832"/>
                  <a:pt x="43586" y="96078"/>
                </a:cubicBezTo>
                <a:cubicBezTo>
                  <a:pt x="41978" y="94472"/>
                  <a:pt x="40128" y="93179"/>
                  <a:pt x="38032" y="92202"/>
                </a:cubicBezTo>
                <a:cubicBezTo>
                  <a:pt x="44110" y="81724"/>
                  <a:pt x="47148" y="65519"/>
                  <a:pt x="47148" y="43586"/>
                </a:cubicBezTo>
                <a:lnTo>
                  <a:pt x="47148" y="7543"/>
                </a:lnTo>
                <a:cubicBezTo>
                  <a:pt x="66148" y="5867"/>
                  <a:pt x="80606" y="3702"/>
                  <a:pt x="90524" y="1047"/>
                </a:cubicBezTo>
                <a:close/>
                <a:moveTo>
                  <a:pt x="254602" y="209"/>
                </a:moveTo>
                <a:lnTo>
                  <a:pt x="261832" y="209"/>
                </a:lnTo>
                <a:lnTo>
                  <a:pt x="261832" y="12992"/>
                </a:lnTo>
                <a:lnTo>
                  <a:pt x="300284" y="12992"/>
                </a:lnTo>
                <a:lnTo>
                  <a:pt x="300284" y="19697"/>
                </a:lnTo>
                <a:lnTo>
                  <a:pt x="261832" y="19697"/>
                </a:lnTo>
                <a:lnTo>
                  <a:pt x="261832" y="46520"/>
                </a:lnTo>
                <a:lnTo>
                  <a:pt x="304580" y="46520"/>
                </a:lnTo>
                <a:lnTo>
                  <a:pt x="304580" y="53120"/>
                </a:lnTo>
                <a:lnTo>
                  <a:pt x="266862" y="53120"/>
                </a:lnTo>
                <a:cubicBezTo>
                  <a:pt x="277828" y="67859"/>
                  <a:pt x="291134" y="78651"/>
                  <a:pt x="306780" y="85496"/>
                </a:cubicBezTo>
                <a:cubicBezTo>
                  <a:pt x="305174" y="86893"/>
                  <a:pt x="303568" y="88814"/>
                  <a:pt x="301960" y="91259"/>
                </a:cubicBezTo>
                <a:cubicBezTo>
                  <a:pt x="286244" y="83505"/>
                  <a:pt x="272868" y="71910"/>
                  <a:pt x="261832" y="56473"/>
                </a:cubicBezTo>
                <a:lnTo>
                  <a:pt x="261832" y="95554"/>
                </a:lnTo>
                <a:lnTo>
                  <a:pt x="254602" y="95554"/>
                </a:lnTo>
                <a:lnTo>
                  <a:pt x="254602" y="56788"/>
                </a:lnTo>
                <a:cubicBezTo>
                  <a:pt x="243916" y="71666"/>
                  <a:pt x="230714" y="83051"/>
                  <a:pt x="214998" y="90944"/>
                </a:cubicBezTo>
                <a:cubicBezTo>
                  <a:pt x="213530" y="88709"/>
                  <a:pt x="211890" y="86788"/>
                  <a:pt x="210074" y="85182"/>
                </a:cubicBezTo>
                <a:cubicBezTo>
                  <a:pt x="225860" y="78406"/>
                  <a:pt x="239060" y="67719"/>
                  <a:pt x="249678" y="53120"/>
                </a:cubicBezTo>
                <a:lnTo>
                  <a:pt x="212168" y="53120"/>
                </a:lnTo>
                <a:lnTo>
                  <a:pt x="212168" y="46520"/>
                </a:lnTo>
                <a:lnTo>
                  <a:pt x="254602" y="46520"/>
                </a:lnTo>
                <a:lnTo>
                  <a:pt x="254602" y="19697"/>
                </a:lnTo>
                <a:lnTo>
                  <a:pt x="217198" y="19697"/>
                </a:lnTo>
                <a:lnTo>
                  <a:pt x="217198" y="12992"/>
                </a:lnTo>
                <a:lnTo>
                  <a:pt x="254602" y="12992"/>
                </a:lnTo>
                <a:close/>
                <a:moveTo>
                  <a:pt x="124052" y="104"/>
                </a:moveTo>
                <a:lnTo>
                  <a:pt x="130864" y="104"/>
                </a:lnTo>
                <a:lnTo>
                  <a:pt x="130864" y="22526"/>
                </a:lnTo>
                <a:lnTo>
                  <a:pt x="145112" y="22526"/>
                </a:lnTo>
                <a:lnTo>
                  <a:pt x="145112" y="29127"/>
                </a:lnTo>
                <a:lnTo>
                  <a:pt x="130864" y="29127"/>
                </a:lnTo>
                <a:lnTo>
                  <a:pt x="130864" y="33318"/>
                </a:lnTo>
                <a:cubicBezTo>
                  <a:pt x="134216" y="36671"/>
                  <a:pt x="140084" y="43411"/>
                  <a:pt x="148466" y="53540"/>
                </a:cubicBezTo>
                <a:lnTo>
                  <a:pt x="144064" y="59721"/>
                </a:lnTo>
                <a:cubicBezTo>
                  <a:pt x="141132" y="54972"/>
                  <a:pt x="136730" y="48860"/>
                  <a:pt x="130864" y="41386"/>
                </a:cubicBezTo>
                <a:lnTo>
                  <a:pt x="130864" y="95450"/>
                </a:lnTo>
                <a:lnTo>
                  <a:pt x="124052" y="95450"/>
                </a:lnTo>
                <a:lnTo>
                  <a:pt x="124052" y="41281"/>
                </a:lnTo>
                <a:cubicBezTo>
                  <a:pt x="119302" y="56508"/>
                  <a:pt x="113854" y="68173"/>
                  <a:pt x="107708" y="76276"/>
                </a:cubicBezTo>
                <a:cubicBezTo>
                  <a:pt x="106660" y="73831"/>
                  <a:pt x="105264" y="71596"/>
                  <a:pt x="103516" y="69570"/>
                </a:cubicBezTo>
                <a:cubicBezTo>
                  <a:pt x="111550" y="60071"/>
                  <a:pt x="117732" y="46590"/>
                  <a:pt x="122062" y="29127"/>
                </a:cubicBezTo>
                <a:lnTo>
                  <a:pt x="106346" y="29127"/>
                </a:lnTo>
                <a:lnTo>
                  <a:pt x="106346" y="22526"/>
                </a:lnTo>
                <a:lnTo>
                  <a:pt x="124052" y="22526"/>
                </a:lnTo>
                <a:close/>
                <a:moveTo>
                  <a:pt x="358958" y="0"/>
                </a:moveTo>
                <a:lnTo>
                  <a:pt x="366816" y="1152"/>
                </a:lnTo>
                <a:cubicBezTo>
                  <a:pt x="364930" y="6461"/>
                  <a:pt x="363184" y="10896"/>
                  <a:pt x="361578" y="14459"/>
                </a:cubicBezTo>
                <a:lnTo>
                  <a:pt x="399402" y="14459"/>
                </a:lnTo>
                <a:lnTo>
                  <a:pt x="399402" y="95240"/>
                </a:lnTo>
                <a:lnTo>
                  <a:pt x="392172" y="95240"/>
                </a:lnTo>
                <a:lnTo>
                  <a:pt x="392172" y="89792"/>
                </a:lnTo>
                <a:lnTo>
                  <a:pt x="335384" y="89792"/>
                </a:lnTo>
                <a:lnTo>
                  <a:pt x="335384" y="95764"/>
                </a:lnTo>
                <a:lnTo>
                  <a:pt x="328364" y="95764"/>
                </a:lnTo>
                <a:lnTo>
                  <a:pt x="328364" y="14459"/>
                </a:lnTo>
                <a:lnTo>
                  <a:pt x="354558" y="14459"/>
                </a:lnTo>
                <a:cubicBezTo>
                  <a:pt x="356304" y="9988"/>
                  <a:pt x="357770" y="5168"/>
                  <a:pt x="358958" y="0"/>
                </a:cubicBezTo>
                <a:close/>
                <a:moveTo>
                  <a:pt x="26298" y="0"/>
                </a:moveTo>
                <a:lnTo>
                  <a:pt x="32688" y="0"/>
                </a:lnTo>
                <a:lnTo>
                  <a:pt x="32688" y="29337"/>
                </a:lnTo>
                <a:lnTo>
                  <a:pt x="42224" y="29337"/>
                </a:lnTo>
                <a:lnTo>
                  <a:pt x="42224" y="35623"/>
                </a:lnTo>
                <a:lnTo>
                  <a:pt x="14354" y="35623"/>
                </a:lnTo>
                <a:lnTo>
                  <a:pt x="14354" y="43796"/>
                </a:lnTo>
                <a:cubicBezTo>
                  <a:pt x="14354" y="47078"/>
                  <a:pt x="14318" y="49558"/>
                  <a:pt x="14248" y="51235"/>
                </a:cubicBezTo>
                <a:lnTo>
                  <a:pt x="35728" y="51235"/>
                </a:lnTo>
                <a:lnTo>
                  <a:pt x="35728" y="95554"/>
                </a:lnTo>
                <a:lnTo>
                  <a:pt x="29336" y="95554"/>
                </a:lnTo>
                <a:lnTo>
                  <a:pt x="29336" y="57521"/>
                </a:lnTo>
                <a:lnTo>
                  <a:pt x="14038" y="57521"/>
                </a:lnTo>
                <a:cubicBezTo>
                  <a:pt x="13130" y="74006"/>
                  <a:pt x="10128" y="86788"/>
                  <a:pt x="5028" y="95869"/>
                </a:cubicBezTo>
                <a:cubicBezTo>
                  <a:pt x="3632" y="94332"/>
                  <a:pt x="1954" y="92935"/>
                  <a:pt x="0" y="91678"/>
                </a:cubicBezTo>
                <a:cubicBezTo>
                  <a:pt x="5238" y="81549"/>
                  <a:pt x="7858" y="65589"/>
                  <a:pt x="7858" y="43796"/>
                </a:cubicBezTo>
                <a:lnTo>
                  <a:pt x="7858" y="2305"/>
                </a:lnTo>
                <a:lnTo>
                  <a:pt x="14354" y="2305"/>
                </a:lnTo>
                <a:lnTo>
                  <a:pt x="14354" y="29337"/>
                </a:lnTo>
                <a:lnTo>
                  <a:pt x="26298" y="29337"/>
                </a:lnTo>
                <a:close/>
              </a:path>
            </a:pathLst>
          </a:custGeom>
          <a:solidFill>
            <a:srgbClr val="E6E6E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fontAlgn="base"/>
            <a:endParaRPr lang="zh-CN" altLang="en-US" sz="800" dirty="0">
              <a:solidFill>
                <a:srgbClr val="E6E6E6"/>
              </a:solidFill>
            </a:endParaRPr>
          </a:p>
        </p:txBody>
      </p:sp>
      <p:sp>
        <p:nvSpPr>
          <p:cNvPr id="11" name="更多资源下载：https://www.58pic.com/u/61536760" hidden="1">
            <a:extLst>
              <a:ext uri="{FF2B5EF4-FFF2-40B4-BE49-F238E27FC236}">
                <a16:creationId xmlns:a16="http://schemas.microsoft.com/office/drawing/2014/main" id="{2C557DC0-406A-4F6C-8986-055ADA64445E}"/>
              </a:ext>
            </a:extLst>
          </p:cNvPr>
          <p:cNvSpPr/>
          <p:nvPr userDrawn="1"/>
        </p:nvSpPr>
        <p:spPr>
          <a:xfrm>
            <a:off x="-401932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2" name="更多资源下载：https://www.58pic.com/u/61536760" hidden="1">
            <a:extLst>
              <a:ext uri="{FF2B5EF4-FFF2-40B4-BE49-F238E27FC236}">
                <a16:creationId xmlns:a16="http://schemas.microsoft.com/office/drawing/2014/main" id="{A56733D2-D77C-4682-941A-75BE281D13D6}"/>
              </a:ext>
            </a:extLst>
          </p:cNvPr>
          <p:cNvSpPr/>
          <p:nvPr userDrawn="1"/>
        </p:nvSpPr>
        <p:spPr>
          <a:xfrm>
            <a:off x="-41412404" y="6488668"/>
            <a:ext cx="1197764" cy="369332"/>
          </a:xfrm>
          <a:prstGeom prst="rect">
            <a:avLst/>
          </a:prstGeom>
        </p:spPr>
        <p:txBody>
          <a:bodyPr wrap="none">
            <a:spAutoFit/>
          </a:bodyPr>
          <a:lstStyle/>
          <a:p>
            <a:r>
              <a:rPr lang="en-US" altLang="zh-CN" dirty="0">
                <a:solidFill>
                  <a:srgbClr val="E6E6E6"/>
                </a:solidFill>
              </a:rPr>
              <a:t>61536760</a:t>
            </a:r>
            <a:endParaRPr lang="zh-CN" altLang="en-US" dirty="0">
              <a:solidFill>
                <a:srgbClr val="E6E6E6"/>
              </a:solidFill>
            </a:endParaRPr>
          </a:p>
        </p:txBody>
      </p:sp>
      <p:sp>
        <p:nvSpPr>
          <p:cNvPr id="13" name="更多资源下载：https://www.58pic.com/u/61536760" hidden="1">
            <a:extLst>
              <a:ext uri="{FF2B5EF4-FFF2-40B4-BE49-F238E27FC236}">
                <a16:creationId xmlns:a16="http://schemas.microsoft.com/office/drawing/2014/main" id="{7747249D-23D4-4019-B578-13D7646AB683}"/>
              </a:ext>
            </a:extLst>
          </p:cNvPr>
          <p:cNvSpPr txBox="1"/>
          <p:nvPr userDrawn="1"/>
        </p:nvSpPr>
        <p:spPr>
          <a:xfrm>
            <a:off x="48555921" y="-20510500"/>
            <a:ext cx="3056879" cy="461665"/>
          </a:xfrm>
          <a:prstGeom prst="rect">
            <a:avLst/>
          </a:prstGeom>
          <a:noFill/>
        </p:spPr>
        <p:txBody>
          <a:bodyPr wrap="square" rtlCol="0">
            <a:spAutoFit/>
          </a:bodyPr>
          <a:lstStyle/>
          <a:p>
            <a:pPr fontAlgn="base"/>
            <a:r>
              <a:rPr lang="zh-CN" altLang="en-US" sz="800" b="0" i="0" u="none" strike="noStrike" kern="1200" dirty="0">
                <a:solidFill>
                  <a:srgbClr val="E6E6E6"/>
                </a:solidFill>
                <a:effectLst/>
                <a:latin typeface="+mn-lt"/>
                <a:ea typeface="+mn-ea"/>
                <a:cs typeface="+mn-cs"/>
              </a:rPr>
              <a:t>千图</a:t>
            </a:r>
            <a:r>
              <a:rPr lang="en-US" altLang="zh-CN" sz="800" b="0" i="0" u="none" strike="noStrike" kern="1200" dirty="0">
                <a:solidFill>
                  <a:srgbClr val="E6E6E6"/>
                </a:solidFill>
                <a:effectLst/>
                <a:latin typeface="+mn-lt"/>
                <a:ea typeface="+mn-ea"/>
                <a:cs typeface="+mn-cs"/>
              </a:rPr>
              <a:t>:Blue Dragonfly</a:t>
            </a:r>
          </a:p>
          <a:p>
            <a:r>
              <a:rPr lang="en-US" altLang="zh-CN" sz="800" dirty="0">
                <a:solidFill>
                  <a:srgbClr val="E6E6E6"/>
                </a:solidFill>
              </a:rPr>
              <a:t/>
            </a:r>
            <a:br>
              <a:rPr lang="en-US" altLang="zh-CN" sz="800" dirty="0">
                <a:solidFill>
                  <a:srgbClr val="E6E6E6"/>
                </a:solidFill>
              </a:rPr>
            </a:br>
            <a:r>
              <a:rPr lang="en-US" altLang="zh-CN" sz="800" dirty="0">
                <a:solidFill>
                  <a:srgbClr val="E6E6E6"/>
                </a:solidFill>
              </a:rPr>
              <a:t>DESIGN</a:t>
            </a:r>
            <a:endParaRPr lang="zh-CN" altLang="en-US" sz="800" dirty="0">
              <a:solidFill>
                <a:srgbClr val="E6E6E6"/>
              </a:solidFill>
            </a:endParaRPr>
          </a:p>
        </p:txBody>
      </p:sp>
      <p:sp>
        <p:nvSpPr>
          <p:cNvPr id="14" name="更多资源下载：https://www.58pic.com/u/61536760">
            <a:extLst>
              <a:ext uri="{FF2B5EF4-FFF2-40B4-BE49-F238E27FC236}">
                <a16:creationId xmlns:a16="http://schemas.microsoft.com/office/drawing/2014/main" id="{09F341A1-AB89-43A5-9F6F-253949BC2F9B}"/>
              </a:ext>
            </a:extLst>
          </p:cNvPr>
          <p:cNvSpPr txBox="1"/>
          <p:nvPr userDrawn="1"/>
        </p:nvSpPr>
        <p:spPr>
          <a:xfrm>
            <a:off x="818448" y="376360"/>
            <a:ext cx="6555745" cy="584775"/>
          </a:xfrm>
          <a:prstGeom prst="rect">
            <a:avLst/>
          </a:prstGeom>
          <a:noFill/>
        </p:spPr>
        <p:txBody>
          <a:bodyPr wrap="square" rtlCol="0">
            <a:spAutoFit/>
            <a:scene3d>
              <a:camera prst="orthographicFront"/>
              <a:lightRig rig="threePt" dir="t"/>
            </a:scene3d>
            <a:sp3d contourW="12700"/>
          </a:bodyPr>
          <a:lstStyle/>
          <a:p>
            <a:pPr lvl="0" defTabSz="914400">
              <a:defRPr/>
            </a:pPr>
            <a:r>
              <a:rPr lang="en-US" altLang="zh-CN" sz="3200" b="1" dirty="0">
                <a:solidFill>
                  <a:schemeClr val="accent1"/>
                </a:solidFill>
                <a:latin typeface="+mn-lt"/>
                <a:ea typeface="思源黑体 CN Medium" panose="020B0600000000000000" pitchFamily="34" charset="-122"/>
                <a:cs typeface="+mn-ea"/>
                <a:sym typeface="+mn-lt"/>
              </a:rPr>
              <a:t>Subtitle here</a:t>
            </a:r>
          </a:p>
        </p:txBody>
      </p:sp>
    </p:spTree>
    <p:extLst>
      <p:ext uri="{BB962C8B-B14F-4D97-AF65-F5344CB8AC3E}">
        <p14:creationId xmlns:p14="http://schemas.microsoft.com/office/powerpoint/2010/main" val="2980788080"/>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a:extLst>
              <a:ext uri="{FF2B5EF4-FFF2-40B4-BE49-F238E27FC236}">
                <a16:creationId xmlns:a16="http://schemas.microsoft.com/office/drawing/2014/main" id="{7E7C5254-68D2-4AC3-8591-12A5E86472B0}"/>
              </a:ext>
            </a:extLst>
          </p:cNvPr>
          <p:cNvSpPr/>
          <p:nvPr/>
        </p:nvSpPr>
        <p:spPr>
          <a:xfrm>
            <a:off x="2864396" y="2798888"/>
            <a:ext cx="714099" cy="7140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 name="商务企业宣传">
            <a:hlinkClick r:id="" action="ppaction://media"/>
            <a:extLst>
              <a:ext uri="{FF2B5EF4-FFF2-40B4-BE49-F238E27FC236}">
                <a16:creationId xmlns:a16="http://schemas.microsoft.com/office/drawing/2014/main" id="{855217EE-9029-4525-9FD7-FAB43E2523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57700" y="7943850"/>
            <a:ext cx="609600" cy="609600"/>
          </a:xfrm>
          <a:prstGeom prst="rect">
            <a:avLst/>
          </a:prstGeom>
        </p:spPr>
      </p:pic>
      <p:sp>
        <p:nvSpPr>
          <p:cNvPr id="115" name="矩形 114">
            <a:extLst>
              <a:ext uri="{FF2B5EF4-FFF2-40B4-BE49-F238E27FC236}">
                <a16:creationId xmlns:a16="http://schemas.microsoft.com/office/drawing/2014/main" id="{72A18944-932E-4C34-8790-52DB73A32915}"/>
              </a:ext>
            </a:extLst>
          </p:cNvPr>
          <p:cNvSpPr/>
          <p:nvPr/>
        </p:nvSpPr>
        <p:spPr>
          <a:xfrm>
            <a:off x="3519978" y="807263"/>
            <a:ext cx="7162800" cy="769441"/>
          </a:xfrm>
          <a:prstGeom prst="rect">
            <a:avLst/>
          </a:prstGeom>
        </p:spPr>
        <p:txBody>
          <a:bodyPr wrap="square">
            <a:spAutoFit/>
          </a:bodyPr>
          <a:lstStyle/>
          <a:p>
            <a:r>
              <a:rPr lang="en-US" altLang="zh-CN" sz="4400">
                <a:latin typeface="Lato Black" panose="020F0A02020204030203" pitchFamily="34" charset="0"/>
              </a:rPr>
              <a:t>THỰC HÀNH TIẾNG VIỆT</a:t>
            </a:r>
            <a:endParaRPr lang="zh-CN" altLang="en-US" sz="4400" dirty="0">
              <a:latin typeface="Lato Black" panose="020F0A02020204030203" pitchFamily="34" charset="0"/>
            </a:endParaRPr>
          </a:p>
        </p:txBody>
      </p:sp>
      <p:grpSp>
        <p:nvGrpSpPr>
          <p:cNvPr id="37" name="组合 36">
            <a:extLst>
              <a:ext uri="{FF2B5EF4-FFF2-40B4-BE49-F238E27FC236}">
                <a16:creationId xmlns:a16="http://schemas.microsoft.com/office/drawing/2014/main" id="{39128766-33EA-4359-9630-F0A2A78FFC5A}"/>
              </a:ext>
            </a:extLst>
          </p:cNvPr>
          <p:cNvGrpSpPr/>
          <p:nvPr/>
        </p:nvGrpSpPr>
        <p:grpSpPr>
          <a:xfrm>
            <a:off x="1186546" y="1256985"/>
            <a:ext cx="1854833" cy="2862322"/>
            <a:chOff x="12949083" y="-1573232"/>
            <a:chExt cx="3007380" cy="4640897"/>
          </a:xfrm>
        </p:grpSpPr>
        <p:sp>
          <p:nvSpPr>
            <p:cNvPr id="38" name="任意多边形: 形状 37">
              <a:extLst>
                <a:ext uri="{FF2B5EF4-FFF2-40B4-BE49-F238E27FC236}">
                  <a16:creationId xmlns:a16="http://schemas.microsoft.com/office/drawing/2014/main" id="{B511BA98-6474-449A-AEB1-2558642622FE}"/>
                </a:ext>
              </a:extLst>
            </p:cNvPr>
            <p:cNvSpPr/>
            <p:nvPr/>
          </p:nvSpPr>
          <p:spPr>
            <a:xfrm>
              <a:off x="12949083" y="-1573232"/>
              <a:ext cx="3007380" cy="3303910"/>
            </a:xfrm>
            <a:custGeom>
              <a:avLst/>
              <a:gdLst>
                <a:gd name="connsiteX0" fmla="*/ 1503690 w 3007380"/>
                <a:gd name="connsiteY0" fmla="*/ 0 h 3303910"/>
                <a:gd name="connsiteX1" fmla="*/ 3007380 w 3007380"/>
                <a:gd name="connsiteY1" fmla="*/ 1503690 h 3303910"/>
                <a:gd name="connsiteX2" fmla="*/ 3007379 w 3007380"/>
                <a:gd name="connsiteY2" fmla="*/ 3303910 h 3303910"/>
                <a:gd name="connsiteX3" fmla="*/ 0 w 3007380"/>
                <a:gd name="connsiteY3" fmla="*/ 3303910 h 3303910"/>
                <a:gd name="connsiteX4" fmla="*/ 0 w 3007380"/>
                <a:gd name="connsiteY4" fmla="*/ 1503690 h 3303910"/>
                <a:gd name="connsiteX5" fmla="*/ 1503690 w 3007380"/>
                <a:gd name="connsiteY5" fmla="*/ 0 h 330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7380" h="3303910">
                  <a:moveTo>
                    <a:pt x="1503690" y="0"/>
                  </a:moveTo>
                  <a:cubicBezTo>
                    <a:pt x="2334155" y="0"/>
                    <a:pt x="3007380" y="673225"/>
                    <a:pt x="3007380" y="1503690"/>
                  </a:cubicBezTo>
                  <a:lnTo>
                    <a:pt x="3007379" y="3303910"/>
                  </a:lnTo>
                  <a:lnTo>
                    <a:pt x="0" y="3303910"/>
                  </a:lnTo>
                  <a:lnTo>
                    <a:pt x="0" y="1503690"/>
                  </a:lnTo>
                  <a:cubicBezTo>
                    <a:pt x="0" y="673225"/>
                    <a:pt x="673225" y="0"/>
                    <a:pt x="150369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9" name="任意多边形: 形状 38">
              <a:extLst>
                <a:ext uri="{FF2B5EF4-FFF2-40B4-BE49-F238E27FC236}">
                  <a16:creationId xmlns:a16="http://schemas.microsoft.com/office/drawing/2014/main" id="{6DAA585A-F968-4CBD-8C50-0D48C34752A1}"/>
                </a:ext>
              </a:extLst>
            </p:cNvPr>
            <p:cNvSpPr/>
            <p:nvPr/>
          </p:nvSpPr>
          <p:spPr>
            <a:xfrm>
              <a:off x="14228110" y="783293"/>
              <a:ext cx="1728352" cy="947385"/>
            </a:xfrm>
            <a:custGeom>
              <a:avLst/>
              <a:gdLst>
                <a:gd name="connsiteX0" fmla="*/ 1276069 w 1728352"/>
                <a:gd name="connsiteY0" fmla="*/ 0 h 947385"/>
                <a:gd name="connsiteX1" fmla="*/ 1728352 w 1728352"/>
                <a:gd name="connsiteY1" fmla="*/ 452283 h 947385"/>
                <a:gd name="connsiteX2" fmla="*/ 1728352 w 1728352"/>
                <a:gd name="connsiteY2" fmla="*/ 947385 h 947385"/>
                <a:gd name="connsiteX3" fmla="*/ 0 w 1728352"/>
                <a:gd name="connsiteY3" fmla="*/ 947385 h 947385"/>
              </a:gdLst>
              <a:ahLst/>
              <a:cxnLst>
                <a:cxn ang="0">
                  <a:pos x="connsiteX0" y="connsiteY0"/>
                </a:cxn>
                <a:cxn ang="0">
                  <a:pos x="connsiteX1" y="connsiteY1"/>
                </a:cxn>
                <a:cxn ang="0">
                  <a:pos x="connsiteX2" y="connsiteY2"/>
                </a:cxn>
                <a:cxn ang="0">
                  <a:pos x="connsiteX3" y="connsiteY3"/>
                </a:cxn>
              </a:cxnLst>
              <a:rect l="l" t="t" r="r" b="b"/>
              <a:pathLst>
                <a:path w="1728352" h="947385">
                  <a:moveTo>
                    <a:pt x="1276069" y="0"/>
                  </a:moveTo>
                  <a:lnTo>
                    <a:pt x="1728352" y="452283"/>
                  </a:lnTo>
                  <a:lnTo>
                    <a:pt x="1728352" y="947385"/>
                  </a:lnTo>
                  <a:lnTo>
                    <a:pt x="0" y="9473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形状 39">
              <a:extLst>
                <a:ext uri="{FF2B5EF4-FFF2-40B4-BE49-F238E27FC236}">
                  <a16:creationId xmlns:a16="http://schemas.microsoft.com/office/drawing/2014/main" id="{76811CD2-D12E-4932-9A28-571137F7B39B}"/>
                </a:ext>
              </a:extLst>
            </p:cNvPr>
            <p:cNvSpPr/>
            <p:nvPr/>
          </p:nvSpPr>
          <p:spPr>
            <a:xfrm>
              <a:off x="12949083" y="1730679"/>
              <a:ext cx="3007379" cy="1336986"/>
            </a:xfrm>
            <a:custGeom>
              <a:avLst/>
              <a:gdLst>
                <a:gd name="connsiteX0" fmla="*/ 0 w 3007379"/>
                <a:gd name="connsiteY0" fmla="*/ 0 h 1336986"/>
                <a:gd name="connsiteX1" fmla="*/ 3007379 w 3007379"/>
                <a:gd name="connsiteY1" fmla="*/ 0 h 1336986"/>
                <a:gd name="connsiteX2" fmla="*/ 3007379 w 3007379"/>
                <a:gd name="connsiteY2" fmla="*/ 1336986 h 1336986"/>
                <a:gd name="connsiteX3" fmla="*/ 0 w 3007379"/>
                <a:gd name="connsiteY3" fmla="*/ 1336986 h 1336986"/>
                <a:gd name="connsiteX4" fmla="*/ 0 w 3007379"/>
                <a:gd name="connsiteY4" fmla="*/ 0 h 1336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7379" h="1336986">
                  <a:moveTo>
                    <a:pt x="0" y="0"/>
                  </a:moveTo>
                  <a:lnTo>
                    <a:pt x="3007379" y="0"/>
                  </a:lnTo>
                  <a:lnTo>
                    <a:pt x="3007379" y="1336986"/>
                  </a:lnTo>
                  <a:lnTo>
                    <a:pt x="0" y="133698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1" name="任意多边形: 形状 40">
              <a:extLst>
                <a:ext uri="{FF2B5EF4-FFF2-40B4-BE49-F238E27FC236}">
                  <a16:creationId xmlns:a16="http://schemas.microsoft.com/office/drawing/2014/main" id="{13BDBE4F-1154-4223-8412-2E5BAF306F28}"/>
                </a:ext>
              </a:extLst>
            </p:cNvPr>
            <p:cNvSpPr/>
            <p:nvPr/>
          </p:nvSpPr>
          <p:spPr>
            <a:xfrm>
              <a:off x="12949083" y="497879"/>
              <a:ext cx="2304515" cy="1232799"/>
            </a:xfrm>
            <a:custGeom>
              <a:avLst/>
              <a:gdLst>
                <a:gd name="connsiteX0" fmla="*/ 1071716 w 2304515"/>
                <a:gd name="connsiteY0" fmla="*/ 0 h 1232799"/>
                <a:gd name="connsiteX1" fmla="*/ 2304515 w 2304515"/>
                <a:gd name="connsiteY1" fmla="*/ 1232799 h 1232799"/>
                <a:gd name="connsiteX2" fmla="*/ 0 w 2304515"/>
                <a:gd name="connsiteY2" fmla="*/ 1232799 h 1232799"/>
                <a:gd name="connsiteX3" fmla="*/ 0 w 2304515"/>
                <a:gd name="connsiteY3" fmla="*/ 795668 h 1232799"/>
              </a:gdLst>
              <a:ahLst/>
              <a:cxnLst>
                <a:cxn ang="0">
                  <a:pos x="connsiteX0" y="connsiteY0"/>
                </a:cxn>
                <a:cxn ang="0">
                  <a:pos x="connsiteX1" y="connsiteY1"/>
                </a:cxn>
                <a:cxn ang="0">
                  <a:pos x="connsiteX2" y="connsiteY2"/>
                </a:cxn>
                <a:cxn ang="0">
                  <a:pos x="connsiteX3" y="connsiteY3"/>
                </a:cxn>
              </a:cxnLst>
              <a:rect l="l" t="t" r="r" b="b"/>
              <a:pathLst>
                <a:path w="2304515" h="1232799">
                  <a:moveTo>
                    <a:pt x="1071716" y="0"/>
                  </a:moveTo>
                  <a:lnTo>
                    <a:pt x="2304515" y="1232799"/>
                  </a:lnTo>
                  <a:lnTo>
                    <a:pt x="0" y="1232799"/>
                  </a:lnTo>
                  <a:lnTo>
                    <a:pt x="0" y="795668"/>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形状 41">
              <a:extLst>
                <a:ext uri="{FF2B5EF4-FFF2-40B4-BE49-F238E27FC236}">
                  <a16:creationId xmlns:a16="http://schemas.microsoft.com/office/drawing/2014/main" id="{3148C530-0BC7-46F4-80AD-CDD1868B325D}"/>
                </a:ext>
              </a:extLst>
            </p:cNvPr>
            <p:cNvSpPr/>
            <p:nvPr/>
          </p:nvSpPr>
          <p:spPr>
            <a:xfrm>
              <a:off x="13917958" y="-797746"/>
              <a:ext cx="1069627" cy="1149164"/>
            </a:xfrm>
            <a:custGeom>
              <a:avLst/>
              <a:gdLst>
                <a:gd name="connsiteX0" fmla="*/ 855407 w 1592404"/>
                <a:gd name="connsiteY0" fmla="*/ 0 h 1710814"/>
                <a:gd name="connsiteX1" fmla="*/ 1188370 w 1592404"/>
                <a:gd name="connsiteY1" fmla="*/ 67222 h 1710814"/>
                <a:gd name="connsiteX2" fmla="*/ 1191250 w 1592404"/>
                <a:gd name="connsiteY2" fmla="*/ 68786 h 1710814"/>
                <a:gd name="connsiteX3" fmla="*/ 1094110 w 1592404"/>
                <a:gd name="connsiteY3" fmla="*/ 58993 h 1710814"/>
                <a:gd name="connsiteX4" fmla="*/ 380380 w 1592404"/>
                <a:gd name="connsiteY4" fmla="*/ 772722 h 1710814"/>
                <a:gd name="connsiteX5" fmla="*/ 1094110 w 1592404"/>
                <a:gd name="connsiteY5" fmla="*/ 1486451 h 1710814"/>
                <a:gd name="connsiteX6" fmla="*/ 1493163 w 1592404"/>
                <a:gd name="connsiteY6" fmla="*/ 1364557 h 1710814"/>
                <a:gd name="connsiteX7" fmla="*/ 1592404 w 1592404"/>
                <a:gd name="connsiteY7" fmla="*/ 1282676 h 1710814"/>
                <a:gd name="connsiteX8" fmla="*/ 1564724 w 1592404"/>
                <a:gd name="connsiteY8" fmla="*/ 1333673 h 1710814"/>
                <a:gd name="connsiteX9" fmla="*/ 855407 w 1592404"/>
                <a:gd name="connsiteY9" fmla="*/ 1710814 h 1710814"/>
                <a:gd name="connsiteX10" fmla="*/ 0 w 1592404"/>
                <a:gd name="connsiteY10" fmla="*/ 855407 h 1710814"/>
                <a:gd name="connsiteX11" fmla="*/ 855407 w 1592404"/>
                <a:gd name="connsiteY11" fmla="*/ 0 h 171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2404" h="1710814">
                  <a:moveTo>
                    <a:pt x="855407" y="0"/>
                  </a:moveTo>
                  <a:cubicBezTo>
                    <a:pt x="973514" y="0"/>
                    <a:pt x="1086030" y="23936"/>
                    <a:pt x="1188370" y="67222"/>
                  </a:cubicBezTo>
                  <a:lnTo>
                    <a:pt x="1191250" y="68786"/>
                  </a:lnTo>
                  <a:lnTo>
                    <a:pt x="1094110" y="58993"/>
                  </a:lnTo>
                  <a:cubicBezTo>
                    <a:pt x="699928" y="58993"/>
                    <a:pt x="380380" y="378540"/>
                    <a:pt x="380380" y="772722"/>
                  </a:cubicBezTo>
                  <a:cubicBezTo>
                    <a:pt x="380380" y="1166904"/>
                    <a:pt x="699928" y="1486451"/>
                    <a:pt x="1094110" y="1486451"/>
                  </a:cubicBezTo>
                  <a:cubicBezTo>
                    <a:pt x="1241928" y="1486451"/>
                    <a:pt x="1379251" y="1441515"/>
                    <a:pt x="1493163" y="1364557"/>
                  </a:cubicBezTo>
                  <a:lnTo>
                    <a:pt x="1592404" y="1282676"/>
                  </a:lnTo>
                  <a:lnTo>
                    <a:pt x="1564724" y="1333673"/>
                  </a:lnTo>
                  <a:cubicBezTo>
                    <a:pt x="1411001" y="1561213"/>
                    <a:pt x="1150675" y="1710814"/>
                    <a:pt x="855407" y="1710814"/>
                  </a:cubicBezTo>
                  <a:cubicBezTo>
                    <a:pt x="382979" y="1710814"/>
                    <a:pt x="0" y="1327835"/>
                    <a:pt x="0" y="855407"/>
                  </a:cubicBezTo>
                  <a:cubicBezTo>
                    <a:pt x="0" y="382979"/>
                    <a:pt x="382979" y="0"/>
                    <a:pt x="85540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44" name="椭圆 43">
            <a:extLst>
              <a:ext uri="{FF2B5EF4-FFF2-40B4-BE49-F238E27FC236}">
                <a16:creationId xmlns:a16="http://schemas.microsoft.com/office/drawing/2014/main" id="{D52221E0-886F-4B15-B77D-079661E1C54A}"/>
              </a:ext>
            </a:extLst>
          </p:cNvPr>
          <p:cNvSpPr/>
          <p:nvPr/>
        </p:nvSpPr>
        <p:spPr>
          <a:xfrm>
            <a:off x="6142757" y="-569690"/>
            <a:ext cx="1344260" cy="13442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任意多边形: 形状 13">
            <a:extLst>
              <a:ext uri="{FF2B5EF4-FFF2-40B4-BE49-F238E27FC236}">
                <a16:creationId xmlns:a16="http://schemas.microsoft.com/office/drawing/2014/main" id="{005684A2-038D-4204-B95E-88A353F3926D}"/>
              </a:ext>
            </a:extLst>
          </p:cNvPr>
          <p:cNvSpPr/>
          <p:nvPr/>
        </p:nvSpPr>
        <p:spPr>
          <a:xfrm>
            <a:off x="9193349" y="4429698"/>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22" name="组合 21">
            <a:extLst>
              <a:ext uri="{FF2B5EF4-FFF2-40B4-BE49-F238E27FC236}">
                <a16:creationId xmlns:a16="http://schemas.microsoft.com/office/drawing/2014/main" id="{B32A7F86-D1F1-421D-8A09-ACC7B2C091C0}"/>
              </a:ext>
            </a:extLst>
          </p:cNvPr>
          <p:cNvGrpSpPr/>
          <p:nvPr/>
        </p:nvGrpSpPr>
        <p:grpSpPr>
          <a:xfrm>
            <a:off x="315545" y="4572085"/>
            <a:ext cx="1694724" cy="4312557"/>
            <a:chOff x="1186546" y="8248650"/>
            <a:chExt cx="2391949" cy="6086782"/>
          </a:xfrm>
        </p:grpSpPr>
        <p:sp>
          <p:nvSpPr>
            <p:cNvPr id="15" name="矩形: 圆角 14">
              <a:extLst>
                <a:ext uri="{FF2B5EF4-FFF2-40B4-BE49-F238E27FC236}">
                  <a16:creationId xmlns:a16="http://schemas.microsoft.com/office/drawing/2014/main" id="{0B97EC0E-D3F7-498E-99A0-C89C061DAEC4}"/>
                </a:ext>
              </a:extLst>
            </p:cNvPr>
            <p:cNvSpPr/>
            <p:nvPr/>
          </p:nvSpPr>
          <p:spPr>
            <a:xfrm>
              <a:off x="1186546" y="8248650"/>
              <a:ext cx="2391949" cy="60867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5" name="矩形: 圆角 64">
              <a:extLst>
                <a:ext uri="{FF2B5EF4-FFF2-40B4-BE49-F238E27FC236}">
                  <a16:creationId xmlns:a16="http://schemas.microsoft.com/office/drawing/2014/main" id="{6324F0D8-C8DC-42A0-BF20-162928F13068}"/>
                </a:ext>
              </a:extLst>
            </p:cNvPr>
            <p:cNvSpPr/>
            <p:nvPr/>
          </p:nvSpPr>
          <p:spPr>
            <a:xfrm>
              <a:off x="1429200" y="8472489"/>
              <a:ext cx="1906641" cy="563910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66" name="矩形: 圆角 65">
              <a:extLst>
                <a:ext uri="{FF2B5EF4-FFF2-40B4-BE49-F238E27FC236}">
                  <a16:creationId xmlns:a16="http://schemas.microsoft.com/office/drawing/2014/main" id="{5356D4F9-C61C-4000-97A8-FA95FF24E8AD}"/>
                </a:ext>
              </a:extLst>
            </p:cNvPr>
            <p:cNvSpPr/>
            <p:nvPr/>
          </p:nvSpPr>
          <p:spPr>
            <a:xfrm>
              <a:off x="1671854" y="8696325"/>
              <a:ext cx="1421333" cy="5191432"/>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67" name="矩形: 圆角 66">
              <a:extLst>
                <a:ext uri="{FF2B5EF4-FFF2-40B4-BE49-F238E27FC236}">
                  <a16:creationId xmlns:a16="http://schemas.microsoft.com/office/drawing/2014/main" id="{4D4EAB08-472E-45F0-911E-A5787701E8A9}"/>
                </a:ext>
              </a:extLst>
            </p:cNvPr>
            <p:cNvSpPr/>
            <p:nvPr/>
          </p:nvSpPr>
          <p:spPr>
            <a:xfrm>
              <a:off x="1914508" y="8920164"/>
              <a:ext cx="936026" cy="4743757"/>
            </a:xfrm>
            <a:prstGeom prst="roundRect">
              <a:avLst>
                <a:gd name="adj" fmla="val 50000"/>
              </a:avLst>
            </a:prstGeom>
            <a:noFill/>
            <a:ln w="12700" cap="flat" cmpd="sng" algn="ctr">
              <a:solidFill>
                <a:schemeClr val="accent1">
                  <a:lumMod val="100000"/>
                </a:schemeClr>
              </a:solid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lumMod val="100000"/>
                  </a:schemeClr>
                </a:solidFill>
              </a:endParaRPr>
            </a:p>
          </p:txBody>
        </p:sp>
        <p:sp>
          <p:nvSpPr>
            <p:cNvPr id="47" name="矩形: 圆角 46">
              <a:extLst>
                <a:ext uri="{FF2B5EF4-FFF2-40B4-BE49-F238E27FC236}">
                  <a16:creationId xmlns:a16="http://schemas.microsoft.com/office/drawing/2014/main" id="{A3F4BB54-97BF-49F2-8279-B7EA0B6BE368}"/>
                </a:ext>
              </a:extLst>
            </p:cNvPr>
            <p:cNvSpPr/>
            <p:nvPr/>
          </p:nvSpPr>
          <p:spPr>
            <a:xfrm>
              <a:off x="2157162" y="9144000"/>
              <a:ext cx="450718" cy="4296082"/>
            </a:xfrm>
            <a:prstGeom prst="roundRect">
              <a:avLst>
                <a:gd name="adj"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43" name="组合 42">
            <a:extLst>
              <a:ext uri="{FF2B5EF4-FFF2-40B4-BE49-F238E27FC236}">
                <a16:creationId xmlns:a16="http://schemas.microsoft.com/office/drawing/2014/main" id="{5D63F0D9-38F4-421E-BD05-1DD88526DF9C}"/>
              </a:ext>
            </a:extLst>
          </p:cNvPr>
          <p:cNvGrpSpPr/>
          <p:nvPr/>
        </p:nvGrpSpPr>
        <p:grpSpPr>
          <a:xfrm>
            <a:off x="10026779" y="-1014266"/>
            <a:ext cx="2715828" cy="2715828"/>
            <a:chOff x="10026779" y="-1014266"/>
            <a:chExt cx="2715828" cy="2715828"/>
          </a:xfrm>
        </p:grpSpPr>
        <p:grpSp>
          <p:nvGrpSpPr>
            <p:cNvPr id="36" name="组合 35">
              <a:extLst>
                <a:ext uri="{FF2B5EF4-FFF2-40B4-BE49-F238E27FC236}">
                  <a16:creationId xmlns:a16="http://schemas.microsoft.com/office/drawing/2014/main" id="{726BAD70-2146-4774-8A4A-230CF3BE7CFE}"/>
                </a:ext>
              </a:extLst>
            </p:cNvPr>
            <p:cNvGrpSpPr/>
            <p:nvPr/>
          </p:nvGrpSpPr>
          <p:grpSpPr>
            <a:xfrm>
              <a:off x="10321746" y="-719299"/>
              <a:ext cx="2125894" cy="2125894"/>
              <a:chOff x="10471355" y="-569690"/>
              <a:chExt cx="1826675" cy="1826675"/>
            </a:xfrm>
          </p:grpSpPr>
          <p:sp>
            <p:nvSpPr>
              <p:cNvPr id="24" name="椭圆 23">
                <a:extLst>
                  <a:ext uri="{FF2B5EF4-FFF2-40B4-BE49-F238E27FC236}">
                    <a16:creationId xmlns:a16="http://schemas.microsoft.com/office/drawing/2014/main" id="{7114363D-51DB-40AF-A435-D714C4FE09A6}"/>
                  </a:ext>
                </a:extLst>
              </p:cNvPr>
              <p:cNvSpPr/>
              <p:nvPr/>
            </p:nvSpPr>
            <p:spPr>
              <a:xfrm>
                <a:off x="10471355" y="-569690"/>
                <a:ext cx="1826675" cy="18266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0" name="椭圆 69">
                <a:extLst>
                  <a:ext uri="{FF2B5EF4-FFF2-40B4-BE49-F238E27FC236}">
                    <a16:creationId xmlns:a16="http://schemas.microsoft.com/office/drawing/2014/main" id="{38A75B6A-2D23-4A49-9681-342E7CF39736}"/>
                  </a:ext>
                </a:extLst>
              </p:cNvPr>
              <p:cNvSpPr/>
              <p:nvPr/>
            </p:nvSpPr>
            <p:spPr>
              <a:xfrm>
                <a:off x="10805071" y="-235973"/>
                <a:ext cx="1159244" cy="115924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25" name="组合 24">
              <a:extLst>
                <a:ext uri="{FF2B5EF4-FFF2-40B4-BE49-F238E27FC236}">
                  <a16:creationId xmlns:a16="http://schemas.microsoft.com/office/drawing/2014/main" id="{78A9D011-1E22-4077-BF19-915EDE93ECF4}"/>
                </a:ext>
              </a:extLst>
            </p:cNvPr>
            <p:cNvGrpSpPr/>
            <p:nvPr/>
          </p:nvGrpSpPr>
          <p:grpSpPr>
            <a:xfrm>
              <a:off x="10026779" y="-1014266"/>
              <a:ext cx="2715828" cy="2715828"/>
              <a:chOff x="10026779" y="-1014266"/>
              <a:chExt cx="2715828" cy="2715828"/>
            </a:xfrm>
          </p:grpSpPr>
          <p:sp>
            <p:nvSpPr>
              <p:cNvPr id="71" name="椭圆 70">
                <a:extLst>
                  <a:ext uri="{FF2B5EF4-FFF2-40B4-BE49-F238E27FC236}">
                    <a16:creationId xmlns:a16="http://schemas.microsoft.com/office/drawing/2014/main" id="{B186AA88-DC86-42A0-97DE-9DFBD1FCEA43}"/>
                  </a:ext>
                </a:extLst>
              </p:cNvPr>
              <p:cNvSpPr/>
              <p:nvPr/>
            </p:nvSpPr>
            <p:spPr>
              <a:xfrm>
                <a:off x="10026779" y="-1014266"/>
                <a:ext cx="2715828" cy="27158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2" name="椭圆 71">
                <a:extLst>
                  <a:ext uri="{FF2B5EF4-FFF2-40B4-BE49-F238E27FC236}">
                    <a16:creationId xmlns:a16="http://schemas.microsoft.com/office/drawing/2014/main" id="{97C2F359-496A-487C-8BC2-6F9EC972F7AF}"/>
                  </a:ext>
                </a:extLst>
              </p:cNvPr>
              <p:cNvSpPr/>
              <p:nvPr/>
            </p:nvSpPr>
            <p:spPr>
              <a:xfrm>
                <a:off x="10185639" y="-855406"/>
                <a:ext cx="2398108" cy="239810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73" name="组合 72">
            <a:extLst>
              <a:ext uri="{FF2B5EF4-FFF2-40B4-BE49-F238E27FC236}">
                <a16:creationId xmlns:a16="http://schemas.microsoft.com/office/drawing/2014/main" id="{45425F46-E711-43A2-91B6-AB33783B9B49}"/>
              </a:ext>
            </a:extLst>
          </p:cNvPr>
          <p:cNvGrpSpPr/>
          <p:nvPr/>
        </p:nvGrpSpPr>
        <p:grpSpPr>
          <a:xfrm>
            <a:off x="245469" y="-272385"/>
            <a:ext cx="1289469" cy="1781362"/>
            <a:chOff x="31559" y="-497740"/>
            <a:chExt cx="1289469" cy="1781362"/>
          </a:xfrm>
        </p:grpSpPr>
        <p:pic>
          <p:nvPicPr>
            <p:cNvPr id="68" name="图片 67">
              <a:extLst>
                <a:ext uri="{FF2B5EF4-FFF2-40B4-BE49-F238E27FC236}">
                  <a16:creationId xmlns:a16="http://schemas.microsoft.com/office/drawing/2014/main" id="{79654349-6CD8-4EA8-97F8-F2179DE74B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193043">
              <a:off x="156071" y="118665"/>
              <a:ext cx="1040445" cy="1289469"/>
            </a:xfrm>
            <a:prstGeom prst="rect">
              <a:avLst/>
            </a:prstGeom>
          </p:spPr>
        </p:pic>
        <p:sp>
          <p:nvSpPr>
            <p:cNvPr id="69" name="任意多边形: 形状 68">
              <a:extLst>
                <a:ext uri="{FF2B5EF4-FFF2-40B4-BE49-F238E27FC236}">
                  <a16:creationId xmlns:a16="http://schemas.microsoft.com/office/drawing/2014/main" id="{22292D98-A780-497C-B549-6FACDDF10C3C}"/>
                </a:ext>
              </a:extLst>
            </p:cNvPr>
            <p:cNvSpPr/>
            <p:nvPr/>
          </p:nvSpPr>
          <p:spPr>
            <a:xfrm>
              <a:off x="221954" y="-497740"/>
              <a:ext cx="282281" cy="1056256"/>
            </a:xfrm>
            <a:custGeom>
              <a:avLst/>
              <a:gdLst>
                <a:gd name="connsiteX0" fmla="*/ 120946 w 282281"/>
                <a:gd name="connsiteY0" fmla="*/ 2440 h 1056256"/>
                <a:gd name="connsiteX1" fmla="*/ 19346 w 282281"/>
                <a:gd name="connsiteY1" fmla="*/ 177065 h 1056256"/>
                <a:gd name="connsiteX2" fmla="*/ 6646 w 282281"/>
                <a:gd name="connsiteY2" fmla="*/ 367565 h 1056256"/>
                <a:gd name="connsiteX3" fmla="*/ 25696 w 282281"/>
                <a:gd name="connsiteY3" fmla="*/ 621565 h 1056256"/>
                <a:gd name="connsiteX4" fmla="*/ 270171 w 282281"/>
                <a:gd name="connsiteY4" fmla="*/ 1040665 h 1056256"/>
                <a:gd name="connsiteX5" fmla="*/ 225721 w 282281"/>
                <a:gd name="connsiteY5" fmla="*/ 935890 h 1056256"/>
                <a:gd name="connsiteX6" fmla="*/ 57446 w 282281"/>
                <a:gd name="connsiteY6" fmla="*/ 643790 h 1056256"/>
                <a:gd name="connsiteX7" fmla="*/ 35221 w 282281"/>
                <a:gd name="connsiteY7" fmla="*/ 421540 h 1056256"/>
                <a:gd name="connsiteX8" fmla="*/ 98721 w 282281"/>
                <a:gd name="connsiteY8" fmla="*/ 97690 h 1056256"/>
                <a:gd name="connsiteX9" fmla="*/ 120946 w 282281"/>
                <a:gd name="connsiteY9" fmla="*/ 2440 h 105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281" h="1056256">
                  <a:moveTo>
                    <a:pt x="120946" y="2440"/>
                  </a:moveTo>
                  <a:cubicBezTo>
                    <a:pt x="107717" y="15669"/>
                    <a:pt x="38396" y="116211"/>
                    <a:pt x="19346" y="177065"/>
                  </a:cubicBezTo>
                  <a:cubicBezTo>
                    <a:pt x="296" y="237919"/>
                    <a:pt x="5588" y="293482"/>
                    <a:pt x="6646" y="367565"/>
                  </a:cubicBezTo>
                  <a:cubicBezTo>
                    <a:pt x="7704" y="441648"/>
                    <a:pt x="-18225" y="509382"/>
                    <a:pt x="25696" y="621565"/>
                  </a:cubicBezTo>
                  <a:cubicBezTo>
                    <a:pt x="69617" y="733748"/>
                    <a:pt x="236833" y="988277"/>
                    <a:pt x="270171" y="1040665"/>
                  </a:cubicBezTo>
                  <a:cubicBezTo>
                    <a:pt x="303509" y="1093053"/>
                    <a:pt x="261175" y="1002036"/>
                    <a:pt x="225721" y="935890"/>
                  </a:cubicBezTo>
                  <a:cubicBezTo>
                    <a:pt x="190267" y="869744"/>
                    <a:pt x="89196" y="729515"/>
                    <a:pt x="57446" y="643790"/>
                  </a:cubicBezTo>
                  <a:cubicBezTo>
                    <a:pt x="25696" y="558065"/>
                    <a:pt x="28342" y="512557"/>
                    <a:pt x="35221" y="421540"/>
                  </a:cubicBezTo>
                  <a:cubicBezTo>
                    <a:pt x="42100" y="330523"/>
                    <a:pt x="83904" y="164365"/>
                    <a:pt x="98721" y="97690"/>
                  </a:cubicBezTo>
                  <a:cubicBezTo>
                    <a:pt x="113538" y="31015"/>
                    <a:pt x="134175" y="-10789"/>
                    <a:pt x="120946" y="2440"/>
                  </a:cubicBezTo>
                  <a:close/>
                </a:path>
              </a:pathLst>
            </a:custGeom>
            <a:solidFill>
              <a:srgbClr val="E1491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pic>
        <p:nvPicPr>
          <p:cNvPr id="77" name="图片 76">
            <a:extLst>
              <a:ext uri="{FF2B5EF4-FFF2-40B4-BE49-F238E27FC236}">
                <a16:creationId xmlns:a16="http://schemas.microsoft.com/office/drawing/2014/main" id="{82BA8F12-50E0-4B66-BC95-801BE18EEF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08667">
            <a:off x="10254022" y="3459015"/>
            <a:ext cx="2119138" cy="2191084"/>
          </a:xfrm>
          <a:prstGeom prst="rect">
            <a:avLst/>
          </a:prstGeom>
        </p:spPr>
      </p:pic>
      <p:sp>
        <p:nvSpPr>
          <p:cNvPr id="78" name="星形: 四角 77">
            <a:extLst>
              <a:ext uri="{FF2B5EF4-FFF2-40B4-BE49-F238E27FC236}">
                <a16:creationId xmlns:a16="http://schemas.microsoft.com/office/drawing/2014/main" id="{6F3E0883-38D1-46FC-BF2B-77E3FA71479E}"/>
              </a:ext>
            </a:extLst>
          </p:cNvPr>
          <p:cNvSpPr/>
          <p:nvPr/>
        </p:nvSpPr>
        <p:spPr>
          <a:xfrm>
            <a:off x="3230192" y="1376738"/>
            <a:ext cx="279761" cy="279761"/>
          </a:xfrm>
          <a:prstGeom prst="star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7" name="星形: 四角 86">
            <a:extLst>
              <a:ext uri="{FF2B5EF4-FFF2-40B4-BE49-F238E27FC236}">
                <a16:creationId xmlns:a16="http://schemas.microsoft.com/office/drawing/2014/main" id="{FC2EFD4A-2A9F-4D61-A6B6-4ED56F55FECE}"/>
              </a:ext>
            </a:extLst>
          </p:cNvPr>
          <p:cNvSpPr/>
          <p:nvPr/>
        </p:nvSpPr>
        <p:spPr>
          <a:xfrm>
            <a:off x="3298734" y="4692230"/>
            <a:ext cx="279761" cy="279761"/>
          </a:xfrm>
          <a:prstGeom prst="star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8" name="星形: 四角 87">
            <a:extLst>
              <a:ext uri="{FF2B5EF4-FFF2-40B4-BE49-F238E27FC236}">
                <a16:creationId xmlns:a16="http://schemas.microsoft.com/office/drawing/2014/main" id="{27EF6F7A-1987-4E3A-B88E-3A0A15AE545B}"/>
              </a:ext>
            </a:extLst>
          </p:cNvPr>
          <p:cNvSpPr/>
          <p:nvPr/>
        </p:nvSpPr>
        <p:spPr>
          <a:xfrm>
            <a:off x="8872311" y="4958200"/>
            <a:ext cx="279761" cy="279761"/>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 name="TextBox 1">
            <a:extLst>
              <a:ext uri="{FF2B5EF4-FFF2-40B4-BE49-F238E27FC236}">
                <a16:creationId xmlns:a16="http://schemas.microsoft.com/office/drawing/2014/main" id="{74549CA0-BC48-1063-77B8-A5FE673B2E7C}"/>
              </a:ext>
            </a:extLst>
          </p:cNvPr>
          <p:cNvSpPr txBox="1"/>
          <p:nvPr/>
        </p:nvSpPr>
        <p:spPr>
          <a:xfrm>
            <a:off x="3638942" y="1423792"/>
            <a:ext cx="7522435" cy="3554819"/>
          </a:xfrm>
          <a:prstGeom prst="rect">
            <a:avLst/>
          </a:prstGeom>
          <a:noFill/>
        </p:spPr>
        <p:txBody>
          <a:bodyPr wrap="square" rtlCol="0">
            <a:spAutoFit/>
          </a:bodyPr>
          <a:lstStyle/>
          <a:p>
            <a:pPr>
              <a:lnSpc>
                <a:spcPct val="200000"/>
              </a:lnSpc>
            </a:pPr>
            <a:r>
              <a:rPr lang="en-US" sz="6000">
                <a:solidFill>
                  <a:schemeClr val="tx2">
                    <a:lumMod val="75000"/>
                  </a:schemeClr>
                </a:solidFill>
                <a:latin typeface="#9Slide03 Prompt Black" panose="00000A00000000000000" pitchFamily="2" charset="-34"/>
                <a:cs typeface="#9Slide03 Prompt Black" panose="00000A00000000000000" pitchFamily="2" charset="-34"/>
              </a:rPr>
              <a:t>TỪ TƯỢNG HÌNH, TỪ TƯỢNG THANH</a:t>
            </a:r>
          </a:p>
        </p:txBody>
      </p:sp>
    </p:spTree>
    <p:extLst>
      <p:ext uri="{BB962C8B-B14F-4D97-AF65-F5344CB8AC3E}">
        <p14:creationId xmlns:p14="http://schemas.microsoft.com/office/powerpoint/2010/main" val="3636713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down)">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remove" display="0">
                  <p:stCondLst>
                    <p:cond delay="indefinite"/>
                  </p:stCondLst>
                  <p:endCondLst>
                    <p:cond evt="onStopAudio" delay="0">
                      <p:tgtEl>
                        <p:sldTgt/>
                      </p:tgtEl>
                    </p:cond>
                  </p:endCondLst>
                </p:cTn>
                <p:tgtEl>
                  <p:spTgt spid="3"/>
                </p:tgtEl>
              </p:cMediaNode>
            </p:audio>
          </p:childTnLst>
        </p:cTn>
      </p:par>
    </p:tnLst>
    <p:bldLst>
      <p:bldP spid="115"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72F3DE-87F6-5D57-F630-B76786E3A76F}"/>
              </a:ext>
            </a:extLst>
          </p:cNvPr>
          <p:cNvSpPr txBox="1"/>
          <p:nvPr/>
        </p:nvSpPr>
        <p:spPr>
          <a:xfrm>
            <a:off x="1430675" y="1170713"/>
            <a:ext cx="8761288" cy="5021055"/>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vi-VN" sz="2400">
                <a:latin typeface="Calibri" panose="020F0502020204030204" pitchFamily="34" charset="0"/>
                <a:ea typeface="Calibri" panose="020F0502020204030204" pitchFamily="34" charset="0"/>
                <a:cs typeface="Calibri" panose="020F0502020204030204" pitchFamily="34" charset="0"/>
              </a:rPr>
              <a:t>Buổi chiều cả nhà em ra vườn hoa chụp ảnh làm kỷ niệm rồi lên núi ngay gần nhà nghỉ "Thăng Long" ngắm cảnh. Buổi tối, những chiếc đèn thắp sáng mọi nơi, em cùng mẹ ra ăn chè ở quán, cạnh khách sạn nơi mà gia đình em đang ở. Còn bố thì đọc báo, xem tivi ở phong nghỉ. Thời gian trôi qua, cả đoàn bắt đầu lên đường về Hà Nội. Sức hấp dẫn của vịnh Hạ Long đã khiến cho nới đây quanh năm luôn là điểm hội tụ của khách du lịch trong và ngoài nước. Mọi người đều đến đây tham quan, nghỉ ngơi, tắm biển... Ai cũng thấy khoan khoái, hài lòng trước vẻ đẹp kì quan của thế giới.</a:t>
            </a:r>
            <a:endParaRPr lang="en-US" sz="24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74839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椭圆 76">
            <a:extLst>
              <a:ext uri="{FF2B5EF4-FFF2-40B4-BE49-F238E27FC236}">
                <a16:creationId xmlns:a16="http://schemas.microsoft.com/office/drawing/2014/main" id="{A1D72899-F320-4E05-B96D-F30E93A625B8}"/>
              </a:ext>
            </a:extLst>
          </p:cNvPr>
          <p:cNvSpPr/>
          <p:nvPr/>
        </p:nvSpPr>
        <p:spPr>
          <a:xfrm>
            <a:off x="1940471" y="1450288"/>
            <a:ext cx="1083475" cy="10834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Lato Regular"/>
              <a:cs typeface="+mn-cs"/>
            </a:endParaRPr>
          </a:p>
        </p:txBody>
      </p:sp>
      <p:sp>
        <p:nvSpPr>
          <p:cNvPr id="7" name="更多资源下载：https://www.58pic.com/u/61536760">
            <a:extLst>
              <a:ext uri="{FF2B5EF4-FFF2-40B4-BE49-F238E27FC236}">
                <a16:creationId xmlns:a16="http://schemas.microsoft.com/office/drawing/2014/main" id="{D9EBC228-F5FF-453C-B503-0E62D1A68315}"/>
              </a:ext>
            </a:extLst>
          </p:cNvPr>
          <p:cNvSpPr txBox="1"/>
          <p:nvPr/>
        </p:nvSpPr>
        <p:spPr>
          <a:xfrm>
            <a:off x="2091994" y="1731487"/>
            <a:ext cx="780428" cy="544547"/>
          </a:xfrm>
          <a:prstGeom prst="rect">
            <a:avLst/>
          </a:prstGeom>
          <a:noFill/>
          <a:ln w="117475">
            <a:noFill/>
          </a:ln>
        </p:spPr>
        <p:txBody>
          <a:bodyPr wrap="none" rtlCol="0">
            <a:prstTxWarp prst="textPlain">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100" normalizeH="0" baseline="0" noProof="0">
                <a:ln>
                  <a:noFill/>
                </a:ln>
                <a:solidFill>
                  <a:srgbClr val="FFEEDA"/>
                </a:solidFill>
                <a:effectLst/>
                <a:uLnTx/>
                <a:uFillTx/>
                <a:latin typeface="Lato Black" panose="020F0A02020204030203" pitchFamily="34" charset="0"/>
                <a:ea typeface="Lato Regular"/>
                <a:cs typeface="Lato Regular"/>
                <a:sym typeface="+mn-lt"/>
              </a:rPr>
              <a:t>04</a:t>
            </a:r>
            <a:endParaRPr kumimoji="0" lang="zh-CN" altLang="en-US" sz="1800" b="0" i="0" u="none" strike="noStrike" kern="1200" cap="none" spc="100" normalizeH="0" baseline="0" noProof="0" dirty="0">
              <a:ln>
                <a:noFill/>
              </a:ln>
              <a:solidFill>
                <a:srgbClr val="FFEEDA"/>
              </a:solidFill>
              <a:effectLst/>
              <a:uLnTx/>
              <a:uFillTx/>
              <a:latin typeface="Lato Black" panose="020F0A02020204030203" pitchFamily="34" charset="0"/>
              <a:cs typeface="Lato Regular"/>
              <a:sym typeface="+mn-lt"/>
            </a:endParaRPr>
          </a:p>
        </p:txBody>
      </p:sp>
      <p:sp>
        <p:nvSpPr>
          <p:cNvPr id="5" name="标题 4">
            <a:extLst>
              <a:ext uri="{FF2B5EF4-FFF2-40B4-BE49-F238E27FC236}">
                <a16:creationId xmlns:a16="http://schemas.microsoft.com/office/drawing/2014/main" id="{5F5B84D3-C084-4E82-BB53-B8A5EB133473}"/>
              </a:ext>
            </a:extLst>
          </p:cNvPr>
          <p:cNvSpPr txBox="1">
            <a:spLocks/>
          </p:cNvSpPr>
          <p:nvPr/>
        </p:nvSpPr>
        <p:spPr>
          <a:xfrm>
            <a:off x="1940471" y="2619358"/>
            <a:ext cx="5419185" cy="895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8800" b="0" i="0" u="none" strike="noStrike" kern="1200" cap="none" spc="0" normalizeH="0" baseline="0" noProof="0">
                <a:ln>
                  <a:noFill/>
                </a:ln>
                <a:solidFill>
                  <a:srgbClr val="000000"/>
                </a:solidFill>
                <a:effectLst/>
                <a:uLnTx/>
                <a:uFillTx/>
                <a:latin typeface="Lato Black" panose="020F0A02020204030203" pitchFamily="34" charset="0"/>
                <a:ea typeface="Lato Regular"/>
                <a:cs typeface="+mj-cs"/>
              </a:rPr>
              <a:t>VẬN</a:t>
            </a:r>
            <a:r>
              <a:rPr kumimoji="0" lang="en-US" altLang="zh-CN" sz="8800" b="0" i="0" u="none" strike="noStrike" kern="1200" cap="none" spc="0" normalizeH="0" noProof="0">
                <a:ln>
                  <a:noFill/>
                </a:ln>
                <a:solidFill>
                  <a:srgbClr val="000000"/>
                </a:solidFill>
                <a:effectLst/>
                <a:uLnTx/>
                <a:uFillTx/>
                <a:latin typeface="Lato Black" panose="020F0A02020204030203" pitchFamily="34" charset="0"/>
                <a:ea typeface="Lato Regular"/>
                <a:cs typeface="+mj-cs"/>
              </a:rPr>
              <a:t> DỤNG</a:t>
            </a:r>
            <a:endParaRPr kumimoji="0" lang="en-US" altLang="zh-CN" sz="8800" b="0" i="0" u="none" strike="noStrike" kern="1200" cap="none" spc="0" normalizeH="0" baseline="0" noProof="0" dirty="0">
              <a:ln>
                <a:noFill/>
              </a:ln>
              <a:solidFill>
                <a:srgbClr val="000000"/>
              </a:solidFill>
              <a:effectLst/>
              <a:uLnTx/>
              <a:uFillTx/>
              <a:latin typeface="Lato Black" panose="020F0A02020204030203" pitchFamily="34" charset="0"/>
              <a:ea typeface="Lato Regular"/>
              <a:cs typeface="+mj-cs"/>
            </a:endParaRPr>
          </a:p>
        </p:txBody>
      </p:sp>
      <p:sp>
        <p:nvSpPr>
          <p:cNvPr id="74" name="星形: 四角 73">
            <a:extLst>
              <a:ext uri="{FF2B5EF4-FFF2-40B4-BE49-F238E27FC236}">
                <a16:creationId xmlns:a16="http://schemas.microsoft.com/office/drawing/2014/main" id="{5A34A15E-9245-4231-8152-E36ECAEEB484}"/>
              </a:ext>
            </a:extLst>
          </p:cNvPr>
          <p:cNvSpPr/>
          <p:nvPr/>
        </p:nvSpPr>
        <p:spPr>
          <a:xfrm>
            <a:off x="7033603" y="3790967"/>
            <a:ext cx="503640" cy="503640"/>
          </a:xfrm>
          <a:prstGeom prst="star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Lato Regular"/>
              <a:cs typeface="+mn-cs"/>
            </a:endParaRPr>
          </a:p>
        </p:txBody>
      </p:sp>
    </p:spTree>
    <p:extLst>
      <p:ext uri="{BB962C8B-B14F-4D97-AF65-F5344CB8AC3E}">
        <p14:creationId xmlns:p14="http://schemas.microsoft.com/office/powerpoint/2010/main" val="14622739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 grpId="0"/>
      <p:bldP spid="5" grpId="0"/>
      <p:bldP spid="7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23EC46-FDDA-85EF-408F-83D1EF8D6404}"/>
              </a:ext>
            </a:extLst>
          </p:cNvPr>
          <p:cNvSpPr txBox="1"/>
          <p:nvPr/>
        </p:nvSpPr>
        <p:spPr>
          <a:xfrm>
            <a:off x="295382" y="1834409"/>
            <a:ext cx="7536094" cy="2862322"/>
          </a:xfrm>
          <a:prstGeom prst="rect">
            <a:avLst/>
          </a:prstGeom>
          <a:noFill/>
        </p:spPr>
        <p:txBody>
          <a:bodyPr wrap="square">
            <a:spAutoFit/>
          </a:bodyPr>
          <a:lstStyle/>
          <a:p>
            <a:pPr algn="ctr"/>
            <a:r>
              <a:rPr lang="en-US" sz="36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Sử dụng SGK, kiến thức đã học viết đoạn văn ngắn (khoảng 150 chữ) với chủ đề “NGƯỜI EM YÊU THƯƠNG”</a:t>
            </a:r>
          </a:p>
          <a:p>
            <a:pPr algn="ctr"/>
            <a:r>
              <a:rPr lang="en-US" sz="3600" b="1" i="1" kern="0">
                <a:solidFill>
                  <a:srgbClr val="000000"/>
                </a:solidFill>
                <a:latin typeface="Calibri" panose="020F0502020204030204" pitchFamily="34" charset="0"/>
                <a:ea typeface="Calibri" panose="020F0502020204030204" pitchFamily="34" charset="0"/>
                <a:cs typeface="Calibri" panose="020F0502020204030204" pitchFamily="34" charset="0"/>
              </a:rPr>
              <a:t>trong đó có sử dụng ít nhất 1 từ tượng thanh và 1 từ tượng hình</a:t>
            </a:r>
            <a:endParaRPr lang="en-US" sz="3600" b="1" i="1">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37210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任意多边形: 形状 58">
            <a:extLst>
              <a:ext uri="{FF2B5EF4-FFF2-40B4-BE49-F238E27FC236}">
                <a16:creationId xmlns:a16="http://schemas.microsoft.com/office/drawing/2014/main" id="{F539D322-AFB9-4272-98E3-02B91B9E8AD3}"/>
              </a:ext>
            </a:extLst>
          </p:cNvPr>
          <p:cNvSpPr/>
          <p:nvPr/>
        </p:nvSpPr>
        <p:spPr>
          <a:xfrm>
            <a:off x="9193349" y="4429698"/>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4" name="图片 63">
            <a:extLst>
              <a:ext uri="{FF2B5EF4-FFF2-40B4-BE49-F238E27FC236}">
                <a16:creationId xmlns:a16="http://schemas.microsoft.com/office/drawing/2014/main" id="{2232ECCF-0ACA-4A90-B8E1-EF6DAEB2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038445" flipH="1">
            <a:off x="-11216" y="3964682"/>
            <a:ext cx="1405557" cy="1696058"/>
          </a:xfrm>
          <a:prstGeom prst="rect">
            <a:avLst/>
          </a:prstGeom>
        </p:spPr>
      </p:pic>
      <p:sp>
        <p:nvSpPr>
          <p:cNvPr id="2" name="Rectangle: Rounded Corners 1">
            <a:extLst>
              <a:ext uri="{FF2B5EF4-FFF2-40B4-BE49-F238E27FC236}">
                <a16:creationId xmlns:a16="http://schemas.microsoft.com/office/drawing/2014/main" id="{B358FC93-F6D2-61FB-3864-4C35E9DB56B8}"/>
              </a:ext>
            </a:extLst>
          </p:cNvPr>
          <p:cNvSpPr/>
          <p:nvPr/>
        </p:nvSpPr>
        <p:spPr>
          <a:xfrm>
            <a:off x="538480" y="330956"/>
            <a:ext cx="11115040" cy="186771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340" marR="0" algn="just">
              <a:lnSpc>
                <a:spcPct val="150000"/>
              </a:lnSpc>
              <a:spcBef>
                <a:spcPts val="0"/>
              </a:spcBef>
              <a:spcAft>
                <a:spcPts val="0"/>
              </a:spcAft>
              <a:tabLst>
                <a:tab pos="90170" algn="l"/>
                <a:tab pos="180340" algn="l"/>
              </a:tabLst>
            </a:pPr>
            <a:r>
              <a:rPr lang="vi-VN" sz="2800" kern="100">
                <a:solidFill>
                  <a:schemeClr val="bg1"/>
                </a:solidFill>
                <a:effectLst/>
                <a:latin typeface="Calibri" panose="020F0502020204030204" pitchFamily="34" charset="0"/>
                <a:ea typeface="Calibri" panose="020F0502020204030204" pitchFamily="34" charset="0"/>
                <a:cs typeface="Calibri" panose="020F0502020204030204" pitchFamily="34" charset="0"/>
              </a:rPr>
              <a:t>Câu 2 (trang 20 sgk Ngữ văn lớp 8 Tập 1): Liệt kê năm từ tượng hình gợi tả hình ảnh, dáng vẻ của con người và năm từ tượng thanh mô phỏng âm thanh của thế giới tự nhiên.</a:t>
            </a:r>
            <a:endParaRPr lang="en-US" sz="2800" kern="1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Flowchart: Terminator 2">
            <a:extLst>
              <a:ext uri="{FF2B5EF4-FFF2-40B4-BE49-F238E27FC236}">
                <a16:creationId xmlns:a16="http://schemas.microsoft.com/office/drawing/2014/main" id="{DED6B982-7EA9-60F3-E98D-2ADC138D1835}"/>
              </a:ext>
            </a:extLst>
          </p:cNvPr>
          <p:cNvSpPr/>
          <p:nvPr/>
        </p:nvSpPr>
        <p:spPr>
          <a:xfrm>
            <a:off x="5373270" y="2394050"/>
            <a:ext cx="1753684" cy="487680"/>
          </a:xfrm>
          <a:prstGeom prst="flowChartTermina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t>Trả lời</a:t>
            </a:r>
          </a:p>
        </p:txBody>
      </p:sp>
      <p:sp>
        <p:nvSpPr>
          <p:cNvPr id="10" name="TextBox 9">
            <a:extLst>
              <a:ext uri="{FF2B5EF4-FFF2-40B4-BE49-F238E27FC236}">
                <a16:creationId xmlns:a16="http://schemas.microsoft.com/office/drawing/2014/main" id="{D3C7D2AA-78BE-8BDD-7E99-B1EC2B05DECF}"/>
              </a:ext>
            </a:extLst>
          </p:cNvPr>
          <p:cNvSpPr txBox="1"/>
          <p:nvPr/>
        </p:nvSpPr>
        <p:spPr>
          <a:xfrm>
            <a:off x="1569263" y="3262664"/>
            <a:ext cx="9701487" cy="2608535"/>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Năm từ tượng hình </a:t>
            </a:r>
            <a:r>
              <a:rPr lang="en-US" sz="2800" b="1" i="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gợi tả hình ảnh, dáng vẻ của con người</a:t>
            </a:r>
            <a:r>
              <a:rPr lang="en-US" sz="2800" i="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lom khom, thướt tha, lừ đừ, thất thiểu, tập tễnh.</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Năm từ tượng thanh </a:t>
            </a:r>
            <a:r>
              <a:rPr lang="en-US" sz="2800" b="1" i="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mô phỏng âm thanh của thế giới tự nhiên: </a:t>
            </a: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xào xạc, ào ào, lộp bộp, tích tắc, soàn soạt.</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03532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down)">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additive="base">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 calcmode="lin" valueType="num">
                                      <p:cBhvr additive="base">
                                        <p:cTn id="3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任意多边形: 形状 58">
            <a:extLst>
              <a:ext uri="{FF2B5EF4-FFF2-40B4-BE49-F238E27FC236}">
                <a16:creationId xmlns:a16="http://schemas.microsoft.com/office/drawing/2014/main" id="{F539D322-AFB9-4272-98E3-02B91B9E8AD3}"/>
              </a:ext>
            </a:extLst>
          </p:cNvPr>
          <p:cNvSpPr/>
          <p:nvPr/>
        </p:nvSpPr>
        <p:spPr>
          <a:xfrm>
            <a:off x="9809798" y="5251630"/>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4" name="图片 63">
            <a:extLst>
              <a:ext uri="{FF2B5EF4-FFF2-40B4-BE49-F238E27FC236}">
                <a16:creationId xmlns:a16="http://schemas.microsoft.com/office/drawing/2014/main" id="{2232ECCF-0ACA-4A90-B8E1-EF6DAEB2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038445" flipH="1">
            <a:off x="-11216" y="3964682"/>
            <a:ext cx="1405557" cy="1696058"/>
          </a:xfrm>
          <a:prstGeom prst="rect">
            <a:avLst/>
          </a:prstGeom>
        </p:spPr>
      </p:pic>
      <p:sp>
        <p:nvSpPr>
          <p:cNvPr id="2" name="Rectangle: Rounded Corners 1">
            <a:extLst>
              <a:ext uri="{FF2B5EF4-FFF2-40B4-BE49-F238E27FC236}">
                <a16:creationId xmlns:a16="http://schemas.microsoft.com/office/drawing/2014/main" id="{B358FC93-F6D2-61FB-3864-4C35E9DB56B8}"/>
              </a:ext>
            </a:extLst>
          </p:cNvPr>
          <p:cNvSpPr/>
          <p:nvPr/>
        </p:nvSpPr>
        <p:spPr>
          <a:xfrm>
            <a:off x="538480" y="330956"/>
            <a:ext cx="11115040" cy="128208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340" marR="0" algn="just">
              <a:lnSpc>
                <a:spcPct val="150000"/>
              </a:lnSpc>
              <a:spcBef>
                <a:spcPts val="0"/>
              </a:spcBef>
              <a:spcAft>
                <a:spcPts val="0"/>
              </a:spcAft>
              <a:tabLst>
                <a:tab pos="90170" algn="l"/>
                <a:tab pos="180340" algn="l"/>
              </a:tabLst>
            </a:pPr>
            <a:r>
              <a:rPr lang="vi-VN" sz="2800" kern="100">
                <a:solidFill>
                  <a:schemeClr val="bg1"/>
                </a:solidFill>
                <a:effectLst/>
                <a:latin typeface="Calibri" panose="020F0502020204030204" pitchFamily="34" charset="0"/>
                <a:ea typeface="Calibri" panose="020F0502020204030204" pitchFamily="34" charset="0"/>
                <a:cs typeface="Calibri" panose="020F0502020204030204" pitchFamily="34" charset="0"/>
              </a:rPr>
              <a:t>Câu 3 (trang 20 sgk Ngữ văn lớp 8 Tập 1): Điền từ tượng thanh, từ tượng hình phù hợp vào chỗ trống (làm vào vở):</a:t>
            </a:r>
            <a:endParaRPr lang="en-US" sz="2800" kern="1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F5925E5-FF70-425D-23C1-4499984D13A9}"/>
              </a:ext>
            </a:extLst>
          </p:cNvPr>
          <p:cNvSpPr txBox="1"/>
          <p:nvPr/>
        </p:nvSpPr>
        <p:spPr>
          <a:xfrm>
            <a:off x="989524" y="2039420"/>
            <a:ext cx="10987356" cy="3754874"/>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a. Đêm khuya thanh vắng, chỉ còn tiếng mưa rơi… bên hiên nhà.</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b. Mùa đông, cây bàng vươn dài những cành…, trơ trụi lá.</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 Sự tĩnh lặng của đêm tối khiến tôi nghe rõ tiếng côn trùng kêu… từ ngoài đồng ruộng đưa vào.</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d. Ở miệt này, sông ngòi, kênh rạch bủa giăng… như mạng nhện.</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đ. Đó là một ngôi làng đặc biệt nằm giữa những ngọn núi đá…ở Hà Giang</a:t>
            </a:r>
            <a:endParaRPr lang="en-US" sz="36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31287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down)">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任意多边形: 形状 58">
            <a:extLst>
              <a:ext uri="{FF2B5EF4-FFF2-40B4-BE49-F238E27FC236}">
                <a16:creationId xmlns:a16="http://schemas.microsoft.com/office/drawing/2014/main" id="{F539D322-AFB9-4272-98E3-02B91B9E8AD3}"/>
              </a:ext>
            </a:extLst>
          </p:cNvPr>
          <p:cNvSpPr/>
          <p:nvPr/>
        </p:nvSpPr>
        <p:spPr>
          <a:xfrm>
            <a:off x="9809798" y="5251630"/>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4" name="图片 63">
            <a:extLst>
              <a:ext uri="{FF2B5EF4-FFF2-40B4-BE49-F238E27FC236}">
                <a16:creationId xmlns:a16="http://schemas.microsoft.com/office/drawing/2014/main" id="{2232ECCF-0ACA-4A90-B8E1-EF6DAEB2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038445" flipH="1">
            <a:off x="-579823" y="5403064"/>
            <a:ext cx="1405557" cy="1696058"/>
          </a:xfrm>
          <a:prstGeom prst="rect">
            <a:avLst/>
          </a:prstGeom>
        </p:spPr>
      </p:pic>
      <p:sp>
        <p:nvSpPr>
          <p:cNvPr id="3" name="Flowchart: Terminator 2">
            <a:extLst>
              <a:ext uri="{FF2B5EF4-FFF2-40B4-BE49-F238E27FC236}">
                <a16:creationId xmlns:a16="http://schemas.microsoft.com/office/drawing/2014/main" id="{DED6B982-7EA9-60F3-E98D-2ADC138D1835}"/>
              </a:ext>
            </a:extLst>
          </p:cNvPr>
          <p:cNvSpPr/>
          <p:nvPr/>
        </p:nvSpPr>
        <p:spPr>
          <a:xfrm>
            <a:off x="122956" y="123963"/>
            <a:ext cx="1753684" cy="487680"/>
          </a:xfrm>
          <a:prstGeom prst="flowChartTermina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a:t>Trả lời</a:t>
            </a:r>
          </a:p>
        </p:txBody>
      </p:sp>
      <p:sp>
        <p:nvSpPr>
          <p:cNvPr id="5" name="TextBox 4">
            <a:extLst>
              <a:ext uri="{FF2B5EF4-FFF2-40B4-BE49-F238E27FC236}">
                <a16:creationId xmlns:a16="http://schemas.microsoft.com/office/drawing/2014/main" id="{6F5925E5-FF70-425D-23C1-4499984D13A9}"/>
              </a:ext>
            </a:extLst>
          </p:cNvPr>
          <p:cNvSpPr txBox="1"/>
          <p:nvPr/>
        </p:nvSpPr>
        <p:spPr>
          <a:xfrm>
            <a:off x="691561" y="703779"/>
            <a:ext cx="11236735" cy="5142305"/>
          </a:xfrm>
          <a:prstGeom prst="rect">
            <a:avLst/>
          </a:prstGeom>
          <a:noFill/>
        </p:spPr>
        <p:txBody>
          <a:bodyPr wrap="square">
            <a:spAutoFit/>
          </a:bodyPr>
          <a:lstStyle/>
          <a:p>
            <a:pPr marL="180340" marR="0" algn="just">
              <a:lnSpc>
                <a:spcPct val="200000"/>
              </a:lnSpc>
              <a:spcBef>
                <a:spcPts val="0"/>
              </a:spcBef>
              <a:spcAft>
                <a:spcPts val="0"/>
              </a:spcAft>
              <a:tabLst>
                <a:tab pos="90170" algn="l"/>
                <a:tab pos="180340" algn="l"/>
              </a:tabLst>
            </a:pP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a. Đêm khuya thanh vắng, chỉ còn tiếng mưa rơi… bên hiên nhà.</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200000"/>
              </a:lnSpc>
              <a:spcBef>
                <a:spcPts val="0"/>
              </a:spcBef>
              <a:spcAft>
                <a:spcPts val="0"/>
              </a:spcAft>
              <a:tabLst>
                <a:tab pos="90170" algn="l"/>
                <a:tab pos="180340" algn="l"/>
              </a:tabLst>
            </a:pP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b. Mùa đông, cây bàng vươn dài những cành…, trơ trụi lá.</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200000"/>
              </a:lnSpc>
              <a:spcBef>
                <a:spcPts val="0"/>
              </a:spcBef>
              <a:spcAft>
                <a:spcPts val="0"/>
              </a:spcAft>
              <a:tabLst>
                <a:tab pos="90170" algn="l"/>
                <a:tab pos="180340" algn="l"/>
              </a:tabLst>
            </a:pP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 Sự tĩnh lặng của đêm tối khiến tôi nghe rõ tiếng côn trùng kêu… từ ngoài đồng ruộng đưa vào.</a:t>
            </a:r>
            <a:endParaRPr lang="en-US" sz="2000" kern="100">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200000"/>
              </a:lnSpc>
              <a:spcBef>
                <a:spcPts val="0"/>
              </a:spcBef>
              <a:spcAft>
                <a:spcPts val="0"/>
              </a:spcAft>
              <a:tabLst>
                <a:tab pos="90170" algn="l"/>
                <a:tab pos="180340" algn="l"/>
              </a:tabLst>
            </a:pP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d. Ở miệt này, sông ngòi, kênh rạch bủa giăng… như mạng nhện.</a:t>
            </a:r>
            <a:endParaRPr lang="en-US" sz="2000" kern="100">
              <a:effectLst/>
              <a:latin typeface="Calibri" panose="020F0502020204030204" pitchFamily="34" charset="0"/>
              <a:ea typeface="Calibri" panose="020F0502020204030204" pitchFamily="34" charset="0"/>
              <a:cs typeface="Calibri" panose="020F0502020204030204" pitchFamily="34" charset="0"/>
            </a:endParaRPr>
          </a:p>
          <a:p>
            <a:pPr>
              <a:lnSpc>
                <a:spcPct val="200000"/>
              </a:lnSpc>
            </a:pPr>
            <a:r>
              <a:rPr lang="en-US" sz="28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đ. Đó là một ngôi làng đặc biệt nằm giữa những ngọn núi đá…ở Hà Giang</a:t>
            </a:r>
            <a:endParaRPr lang="en-US" sz="360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C9434C5-B89C-4A2A-C867-3DD97C3B6547}"/>
              </a:ext>
            </a:extLst>
          </p:cNvPr>
          <p:cNvSpPr txBox="1"/>
          <p:nvPr/>
        </p:nvSpPr>
        <p:spPr>
          <a:xfrm>
            <a:off x="10203095" y="911187"/>
            <a:ext cx="1725201" cy="523220"/>
          </a:xfrm>
          <a:prstGeom prst="rect">
            <a:avLst/>
          </a:prstGeom>
          <a:solidFill>
            <a:schemeClr val="tx2">
              <a:lumMod val="75000"/>
            </a:schemeClr>
          </a:solidFill>
        </p:spPr>
        <p:txBody>
          <a:bodyPr wrap="square">
            <a:spAutoFit/>
          </a:bodyPr>
          <a:lstStyle/>
          <a:p>
            <a:pPr algn="ctr"/>
            <a:r>
              <a:rPr lang="en-US" sz="2800" b="1" kern="0">
                <a:solidFill>
                  <a:schemeClr val="bg1"/>
                </a:solidFill>
                <a:effectLst/>
                <a:latin typeface="Calibri" panose="020F0502020204030204" pitchFamily="34" charset="0"/>
                <a:ea typeface="Calibri" panose="020F0502020204030204" pitchFamily="34" charset="0"/>
                <a:cs typeface="Calibri" panose="020F0502020204030204" pitchFamily="34" charset="0"/>
              </a:rPr>
              <a:t>tí tách</a:t>
            </a:r>
            <a:r>
              <a:rPr lang="en-US" sz="2800" kern="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28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06FDDC3-4355-A6FE-2A33-F63191E712BE}"/>
              </a:ext>
            </a:extLst>
          </p:cNvPr>
          <p:cNvSpPr txBox="1"/>
          <p:nvPr/>
        </p:nvSpPr>
        <p:spPr>
          <a:xfrm>
            <a:off x="9340494" y="1897732"/>
            <a:ext cx="2032998" cy="523220"/>
          </a:xfrm>
          <a:prstGeom prst="rect">
            <a:avLst/>
          </a:prstGeom>
          <a:solidFill>
            <a:schemeClr val="tx2">
              <a:lumMod val="75000"/>
            </a:schemeClr>
          </a:solidFill>
        </p:spPr>
        <p:txBody>
          <a:bodyPr wrap="square">
            <a:spAutoFit/>
          </a:bodyPr>
          <a:lstStyle/>
          <a:p>
            <a:pPr algn="ctr"/>
            <a:r>
              <a:rPr lang="en-US" sz="2800" b="1" kern="0">
                <a:solidFill>
                  <a:schemeClr val="bg1"/>
                </a:solidFill>
                <a:latin typeface="Calibri" panose="020F0502020204030204" pitchFamily="34" charset="0"/>
                <a:ea typeface="Calibri" panose="020F0502020204030204" pitchFamily="34" charset="0"/>
                <a:cs typeface="Calibri" panose="020F0502020204030204" pitchFamily="34" charset="0"/>
              </a:rPr>
              <a:t>khẳng khiu</a:t>
            </a:r>
            <a:endParaRPr lang="en-US" sz="28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CDF3761-F4AE-9543-5D0E-791983C3B8B3}"/>
              </a:ext>
            </a:extLst>
          </p:cNvPr>
          <p:cNvSpPr txBox="1"/>
          <p:nvPr/>
        </p:nvSpPr>
        <p:spPr>
          <a:xfrm>
            <a:off x="4036889" y="3505506"/>
            <a:ext cx="1725201" cy="523220"/>
          </a:xfrm>
          <a:prstGeom prst="rect">
            <a:avLst/>
          </a:prstGeom>
          <a:solidFill>
            <a:schemeClr val="tx2">
              <a:lumMod val="75000"/>
            </a:schemeClr>
          </a:solidFill>
        </p:spPr>
        <p:txBody>
          <a:bodyPr wrap="square">
            <a:spAutoFit/>
          </a:bodyPr>
          <a:lstStyle/>
          <a:p>
            <a:pPr algn="ctr"/>
            <a:r>
              <a:rPr lang="en-US" sz="2800">
                <a:solidFill>
                  <a:schemeClr val="bg1"/>
                </a:solidFill>
                <a:latin typeface="Calibri" panose="020F0502020204030204" pitchFamily="34" charset="0"/>
                <a:ea typeface="Calibri" panose="020F0502020204030204" pitchFamily="34" charset="0"/>
                <a:cs typeface="Calibri" panose="020F0502020204030204" pitchFamily="34" charset="0"/>
              </a:rPr>
              <a:t>rả rích</a:t>
            </a:r>
          </a:p>
        </p:txBody>
      </p:sp>
      <p:sp>
        <p:nvSpPr>
          <p:cNvPr id="9" name="TextBox 8">
            <a:extLst>
              <a:ext uri="{FF2B5EF4-FFF2-40B4-BE49-F238E27FC236}">
                <a16:creationId xmlns:a16="http://schemas.microsoft.com/office/drawing/2014/main" id="{BC6F8C80-BAAE-00C7-27F7-A2E6096CE6F1}"/>
              </a:ext>
            </a:extLst>
          </p:cNvPr>
          <p:cNvSpPr txBox="1"/>
          <p:nvPr/>
        </p:nvSpPr>
        <p:spPr>
          <a:xfrm>
            <a:off x="10203095" y="4297990"/>
            <a:ext cx="1725201" cy="523220"/>
          </a:xfrm>
          <a:prstGeom prst="rect">
            <a:avLst/>
          </a:prstGeom>
          <a:solidFill>
            <a:schemeClr val="tx2">
              <a:lumMod val="75000"/>
            </a:schemeClr>
          </a:solidFill>
        </p:spPr>
        <p:txBody>
          <a:bodyPr wrap="square">
            <a:spAutoFit/>
          </a:bodyPr>
          <a:lstStyle/>
          <a:p>
            <a:pPr algn="ctr"/>
            <a:r>
              <a:rPr lang="en-US" sz="2800">
                <a:solidFill>
                  <a:schemeClr val="bg1"/>
                </a:solidFill>
                <a:latin typeface="Calibri" panose="020F0502020204030204" pitchFamily="34" charset="0"/>
                <a:ea typeface="Calibri" panose="020F0502020204030204" pitchFamily="34" charset="0"/>
                <a:cs typeface="Calibri" panose="020F0502020204030204" pitchFamily="34" charset="0"/>
              </a:rPr>
              <a:t>chi chít</a:t>
            </a:r>
          </a:p>
        </p:txBody>
      </p:sp>
      <p:sp>
        <p:nvSpPr>
          <p:cNvPr id="10" name="TextBox 9">
            <a:extLst>
              <a:ext uri="{FF2B5EF4-FFF2-40B4-BE49-F238E27FC236}">
                <a16:creationId xmlns:a16="http://schemas.microsoft.com/office/drawing/2014/main" id="{C78BF688-DCF3-5C3A-FEFC-D7A69BB279E0}"/>
              </a:ext>
            </a:extLst>
          </p:cNvPr>
          <p:cNvSpPr txBox="1"/>
          <p:nvPr/>
        </p:nvSpPr>
        <p:spPr>
          <a:xfrm>
            <a:off x="8824645" y="5846084"/>
            <a:ext cx="1725201" cy="523220"/>
          </a:xfrm>
          <a:prstGeom prst="rect">
            <a:avLst/>
          </a:prstGeom>
          <a:solidFill>
            <a:schemeClr val="tx2">
              <a:lumMod val="75000"/>
            </a:schemeClr>
          </a:solidFill>
        </p:spPr>
        <p:txBody>
          <a:bodyPr wrap="square">
            <a:spAutoFit/>
          </a:bodyPr>
          <a:lstStyle/>
          <a:p>
            <a:pPr algn="ctr"/>
            <a:r>
              <a:rPr lang="en-US" sz="2800">
                <a:solidFill>
                  <a:schemeClr val="bg1"/>
                </a:solidFill>
                <a:latin typeface="Calibri" panose="020F0502020204030204" pitchFamily="34" charset="0"/>
                <a:ea typeface="Calibri" panose="020F0502020204030204" pitchFamily="34" charset="0"/>
                <a:cs typeface="Calibri" panose="020F0502020204030204" pitchFamily="34" charset="0"/>
              </a:rPr>
              <a:t>sừng sững</a:t>
            </a:r>
          </a:p>
        </p:txBody>
      </p:sp>
    </p:spTree>
    <p:extLst>
      <p:ext uri="{BB962C8B-B14F-4D97-AF65-F5344CB8AC3E}">
        <p14:creationId xmlns:p14="http://schemas.microsoft.com/office/powerpoint/2010/main" val="1082871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任意多边形: 形状 58">
            <a:extLst>
              <a:ext uri="{FF2B5EF4-FFF2-40B4-BE49-F238E27FC236}">
                <a16:creationId xmlns:a16="http://schemas.microsoft.com/office/drawing/2014/main" id="{F539D322-AFB9-4272-98E3-02B91B9E8AD3}"/>
              </a:ext>
            </a:extLst>
          </p:cNvPr>
          <p:cNvSpPr/>
          <p:nvPr/>
        </p:nvSpPr>
        <p:spPr>
          <a:xfrm>
            <a:off x="9809798" y="5251630"/>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Lato Regular"/>
              <a:cs typeface="+mn-cs"/>
            </a:endParaRPr>
          </a:p>
        </p:txBody>
      </p:sp>
      <p:pic>
        <p:nvPicPr>
          <p:cNvPr id="64" name="图片 63">
            <a:extLst>
              <a:ext uri="{FF2B5EF4-FFF2-40B4-BE49-F238E27FC236}">
                <a16:creationId xmlns:a16="http://schemas.microsoft.com/office/drawing/2014/main" id="{2232ECCF-0ACA-4A90-B8E1-EF6DAEB2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038445" flipH="1">
            <a:off x="-11216" y="3964682"/>
            <a:ext cx="1405557" cy="1696058"/>
          </a:xfrm>
          <a:prstGeom prst="rect">
            <a:avLst/>
          </a:prstGeom>
        </p:spPr>
      </p:pic>
      <p:sp>
        <p:nvSpPr>
          <p:cNvPr id="2" name="Rectangle: Rounded Corners 1">
            <a:extLst>
              <a:ext uri="{FF2B5EF4-FFF2-40B4-BE49-F238E27FC236}">
                <a16:creationId xmlns:a16="http://schemas.microsoft.com/office/drawing/2014/main" id="{B358FC93-F6D2-61FB-3864-4C35E9DB56B8}"/>
              </a:ext>
            </a:extLst>
          </p:cNvPr>
          <p:cNvSpPr/>
          <p:nvPr/>
        </p:nvSpPr>
        <p:spPr>
          <a:xfrm>
            <a:off x="538480" y="330956"/>
            <a:ext cx="11115040" cy="128208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340" marR="0" lvl="0" indent="0" algn="just" defTabSz="457200" rtl="0" eaLnBrk="1" fontAlgn="auto" latinLnBrk="0" hangingPunct="1">
              <a:spcBef>
                <a:spcPts val="0"/>
              </a:spcBef>
              <a:spcAft>
                <a:spcPts val="0"/>
              </a:spcAft>
              <a:buClrTx/>
              <a:buSzTx/>
              <a:buFontTx/>
              <a:buNone/>
              <a:tabLst>
                <a:tab pos="90170" algn="l"/>
                <a:tab pos="180340" algn="l"/>
              </a:tabLst>
              <a:defRPr/>
            </a:pPr>
            <a:r>
              <a:rPr kumimoji="0" lang="vi-VN" sz="2800" b="0"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Câu 4 (trang 20 sgk Ngữ văn lớp 8 Tập 1): Tìm ít nhất hai ví dụ về việc sử dụng từ tượng hình, từ tượng thanh ở những văn bản mà em đã đọc và cho biết tác dụng của chúng trong những trường hợp ấy.</a:t>
            </a:r>
            <a:endParaRPr kumimoji="0" lang="en-US" sz="2800" b="0"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lowchart: Terminator 2">
            <a:extLst>
              <a:ext uri="{FF2B5EF4-FFF2-40B4-BE49-F238E27FC236}">
                <a16:creationId xmlns:a16="http://schemas.microsoft.com/office/drawing/2014/main" id="{DED6B982-7EA9-60F3-E98D-2ADC138D1835}"/>
              </a:ext>
            </a:extLst>
          </p:cNvPr>
          <p:cNvSpPr/>
          <p:nvPr/>
        </p:nvSpPr>
        <p:spPr>
          <a:xfrm>
            <a:off x="5352721" y="1808423"/>
            <a:ext cx="1753684" cy="487680"/>
          </a:xfrm>
          <a:prstGeom prst="flowChartTermina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Lato Regular"/>
                <a:cs typeface="+mn-cs"/>
              </a:rPr>
              <a:t>Trả lời</a:t>
            </a:r>
          </a:p>
        </p:txBody>
      </p:sp>
      <p:sp>
        <p:nvSpPr>
          <p:cNvPr id="6" name="TextBox 5">
            <a:extLst>
              <a:ext uri="{FF2B5EF4-FFF2-40B4-BE49-F238E27FC236}">
                <a16:creationId xmlns:a16="http://schemas.microsoft.com/office/drawing/2014/main" id="{60C1BEB6-B47A-0627-713D-5E34E49566F3}"/>
              </a:ext>
            </a:extLst>
          </p:cNvPr>
          <p:cNvSpPr txBox="1"/>
          <p:nvPr/>
        </p:nvSpPr>
        <p:spPr>
          <a:xfrm>
            <a:off x="1394601" y="2403173"/>
            <a:ext cx="9639843" cy="4465133"/>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Ví dụ 1: </a:t>
            </a: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Cai lệ tát vào mặt chị một cái đánh bốp, rối hắn cứ nhảy vào cạnh anh Dậu.</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Từ tượng thanh “bốp” giúp cho người đọc hình dung rõ hơn sự độc ác, máu lạnh của tên cai lệ.</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Ví dụ 2: </a:t>
            </a: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Thằng Dần vục đầu vừa thổi vừa húp soàn soạt. Chị Dậu rón rén bưng một cái bát lớn đến chỗ chồng nằm.</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Từ tượng hình “rón rén” giúp cho người đọc thấy rõ nét sự ân cần, nhẹ nhàng của chị Dậu.</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71744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down)">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calcmode="lin" valueType="num">
                                      <p:cBhvr additive="base">
                                        <p:cTn id="2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 calcmode="lin" valueType="num">
                                      <p:cBhvr additive="base">
                                        <p:cTn id="4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任意多边形: 形状 58">
            <a:extLst>
              <a:ext uri="{FF2B5EF4-FFF2-40B4-BE49-F238E27FC236}">
                <a16:creationId xmlns:a16="http://schemas.microsoft.com/office/drawing/2014/main" id="{F539D322-AFB9-4272-98E3-02B91B9E8AD3}"/>
              </a:ext>
            </a:extLst>
          </p:cNvPr>
          <p:cNvSpPr/>
          <p:nvPr/>
        </p:nvSpPr>
        <p:spPr>
          <a:xfrm>
            <a:off x="9809798" y="5251630"/>
            <a:ext cx="5615009" cy="3599563"/>
          </a:xfrm>
          <a:custGeom>
            <a:avLst/>
            <a:gdLst>
              <a:gd name="connsiteX0" fmla="*/ 9645 w 5615009"/>
              <a:gd name="connsiteY0" fmla="*/ 2590534 h 3599563"/>
              <a:gd name="connsiteX1" fmla="*/ 1042032 w 5615009"/>
              <a:gd name="connsiteY1" fmla="*/ 1351670 h 3599563"/>
              <a:gd name="connsiteX2" fmla="*/ 2074419 w 5615009"/>
              <a:gd name="connsiteY2" fmla="*/ 1440160 h 3599563"/>
              <a:gd name="connsiteX3" fmla="*/ 2457877 w 5615009"/>
              <a:gd name="connsiteY3" fmla="*/ 378276 h 3599563"/>
              <a:gd name="connsiteX4" fmla="*/ 3549257 w 5615009"/>
              <a:gd name="connsiteY4" fmla="*/ 24315 h 3599563"/>
              <a:gd name="connsiteX5" fmla="*/ 5614032 w 5615009"/>
              <a:gd name="connsiteY5" fmla="*/ 968212 h 3599563"/>
              <a:gd name="connsiteX6" fmla="*/ 3814728 w 5615009"/>
              <a:gd name="connsiteY6" fmla="*/ 3298457 h 3599563"/>
              <a:gd name="connsiteX7" fmla="*/ 3372277 w 5615009"/>
              <a:gd name="connsiteY7" fmla="*/ 3445941 h 3599563"/>
              <a:gd name="connsiteX8" fmla="*/ 1779451 w 5615009"/>
              <a:gd name="connsiteY8" fmla="*/ 3563928 h 3599563"/>
              <a:gd name="connsiteX9" fmla="*/ 599580 w 5615009"/>
              <a:gd name="connsiteY9" fmla="*/ 3504934 h 3599563"/>
              <a:gd name="connsiteX10" fmla="*/ 9645 w 5615009"/>
              <a:gd name="connsiteY10" fmla="*/ 2590534 h 359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5009" h="3599563">
                <a:moveTo>
                  <a:pt x="9645" y="2590534"/>
                </a:moveTo>
                <a:cubicBezTo>
                  <a:pt x="83387" y="2231657"/>
                  <a:pt x="697903" y="1543399"/>
                  <a:pt x="1042032" y="1351670"/>
                </a:cubicBezTo>
                <a:cubicBezTo>
                  <a:pt x="1386161" y="1159941"/>
                  <a:pt x="1838445" y="1602392"/>
                  <a:pt x="2074419" y="1440160"/>
                </a:cubicBezTo>
                <a:cubicBezTo>
                  <a:pt x="2310393" y="1277928"/>
                  <a:pt x="2212071" y="614250"/>
                  <a:pt x="2457877" y="378276"/>
                </a:cubicBezTo>
                <a:cubicBezTo>
                  <a:pt x="2703683" y="142302"/>
                  <a:pt x="3023231" y="-74008"/>
                  <a:pt x="3549257" y="24315"/>
                </a:cubicBezTo>
                <a:cubicBezTo>
                  <a:pt x="4075283" y="122638"/>
                  <a:pt x="5569787" y="422522"/>
                  <a:pt x="5614032" y="968212"/>
                </a:cubicBezTo>
                <a:cubicBezTo>
                  <a:pt x="5658277" y="1513902"/>
                  <a:pt x="4188354" y="2885502"/>
                  <a:pt x="3814728" y="3298457"/>
                </a:cubicBezTo>
                <a:cubicBezTo>
                  <a:pt x="3441102" y="3711412"/>
                  <a:pt x="3711490" y="3401696"/>
                  <a:pt x="3372277" y="3445941"/>
                </a:cubicBezTo>
                <a:cubicBezTo>
                  <a:pt x="3033064" y="3490186"/>
                  <a:pt x="2241567" y="3554096"/>
                  <a:pt x="1779451" y="3563928"/>
                </a:cubicBezTo>
                <a:cubicBezTo>
                  <a:pt x="1317335" y="3573760"/>
                  <a:pt x="899464" y="3667166"/>
                  <a:pt x="599580" y="3504934"/>
                </a:cubicBezTo>
                <a:cubicBezTo>
                  <a:pt x="299696" y="3342702"/>
                  <a:pt x="-64097" y="2949411"/>
                  <a:pt x="9645" y="2590534"/>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Lato Regular"/>
              <a:cs typeface="+mn-cs"/>
            </a:endParaRPr>
          </a:p>
        </p:txBody>
      </p:sp>
      <p:pic>
        <p:nvPicPr>
          <p:cNvPr id="64" name="图片 63">
            <a:extLst>
              <a:ext uri="{FF2B5EF4-FFF2-40B4-BE49-F238E27FC236}">
                <a16:creationId xmlns:a16="http://schemas.microsoft.com/office/drawing/2014/main" id="{2232ECCF-0ACA-4A90-B8E1-EF6DAEB2D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038445" flipH="1">
            <a:off x="-11216" y="3964682"/>
            <a:ext cx="1405557" cy="1696058"/>
          </a:xfrm>
          <a:prstGeom prst="rect">
            <a:avLst/>
          </a:prstGeom>
        </p:spPr>
      </p:pic>
      <p:sp>
        <p:nvSpPr>
          <p:cNvPr id="2" name="Rectangle: Rounded Corners 1">
            <a:extLst>
              <a:ext uri="{FF2B5EF4-FFF2-40B4-BE49-F238E27FC236}">
                <a16:creationId xmlns:a16="http://schemas.microsoft.com/office/drawing/2014/main" id="{B358FC93-F6D2-61FB-3864-4C35E9DB56B8}"/>
              </a:ext>
            </a:extLst>
          </p:cNvPr>
          <p:cNvSpPr/>
          <p:nvPr/>
        </p:nvSpPr>
        <p:spPr>
          <a:xfrm>
            <a:off x="538480" y="330956"/>
            <a:ext cx="11115040" cy="128208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340" marR="0" lvl="0" indent="0" algn="just" defTabSz="457200" rtl="0" eaLnBrk="1" fontAlgn="auto" latinLnBrk="0" hangingPunct="1">
              <a:spcBef>
                <a:spcPts val="0"/>
              </a:spcBef>
              <a:spcAft>
                <a:spcPts val="0"/>
              </a:spcAft>
              <a:buClrTx/>
              <a:buSzTx/>
              <a:buFontTx/>
              <a:buNone/>
              <a:tabLst>
                <a:tab pos="90170" algn="l"/>
                <a:tab pos="180340" algn="l"/>
              </a:tabLst>
              <a:defRPr/>
            </a:pPr>
            <a:r>
              <a:rPr kumimoji="0" lang="vi-VN" sz="2800" b="0"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Câu 5 (trang 20 sgk Ngữ văn lớp 8 Tập 1): Phân tích nét độc đáo trong các kết hợp từ ngữ ở các trường hợp sau (chú ý những cụm từ/ câu thơ được in đậm)</a:t>
            </a:r>
            <a:endParaRPr kumimoji="0" lang="en-US" sz="2800" b="0"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89076B6-F4E2-D727-4468-20EF376C81FA}"/>
              </a:ext>
            </a:extLst>
          </p:cNvPr>
          <p:cNvSpPr txBox="1"/>
          <p:nvPr/>
        </p:nvSpPr>
        <p:spPr>
          <a:xfrm>
            <a:off x="1225193" y="1838869"/>
            <a:ext cx="7916238" cy="5019131"/>
          </a:xfrm>
          <a:prstGeom prst="rect">
            <a:avLst/>
          </a:prstGeom>
          <a:noFill/>
        </p:spPr>
        <p:txBody>
          <a:bodyPr wrap="square">
            <a:spAutoFit/>
          </a:bodyPr>
          <a:lstStyle/>
          <a:p>
            <a:pPr marL="180340" marR="0" algn="just">
              <a:lnSpc>
                <a:spcPct val="15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a. Khóm trúc, lùm trẻ huyền thoại</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Lời ru vẫn vít dây trầu</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(Trương Nam Hương, Trong lời mẹ hát)</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b. Đâu những chiều sương phủ bãi đồng</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Lúa mềm xao xác</a:t>
            </a: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ở ven sông</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(Tố Hữu, Nhớ đồng)</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 Con </a:t>
            </a: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nghe dập dờn sóng lúa</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Lời ru hóa hạt gạo rồi</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marL="180340" marR="0" algn="just">
              <a:lnSpc>
                <a:spcPct val="150000"/>
              </a:lnSpc>
              <a:spcBef>
                <a:spcPts val="0"/>
              </a:spcBef>
              <a:spcAft>
                <a:spcPts val="0"/>
              </a:spcAft>
              <a:tabLst>
                <a:tab pos="90170" algn="l"/>
                <a:tab pos="180340" algn="l"/>
              </a:tabLst>
            </a:pP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(Trương Nam Hương, Trong lời mẹ hát)</a:t>
            </a:r>
            <a:endParaRPr lang="en-US"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972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down)">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31" name="AutoShape 17" descr="Freeform: Shape 12">
            <a:extLst>
              <a:ext uri="{FF2B5EF4-FFF2-40B4-BE49-F238E27FC236}">
                <a16:creationId xmlns:a16="http://schemas.microsoft.com/office/drawing/2014/main" id="{4C4ED926-863A-4593-B26A-5FF3BCFC6214}"/>
              </a:ext>
            </a:extLst>
          </p:cNvPr>
          <p:cNvSpPr>
            <a:spLocks/>
          </p:cNvSpPr>
          <p:nvPr/>
        </p:nvSpPr>
        <p:spPr bwMode="auto">
          <a:xfrm rot="10800000" flipH="1">
            <a:off x="873905" y="357383"/>
            <a:ext cx="154396" cy="46199"/>
          </a:xfrm>
          <a:custGeom>
            <a:avLst/>
            <a:gdLst>
              <a:gd name="T0" fmla="*/ 3946862 w 21600"/>
              <a:gd name="T1" fmla="*/ 105130 h 21600"/>
              <a:gd name="T2" fmla="*/ 3946862 w 21600"/>
              <a:gd name="T3" fmla="*/ 105130 h 21600"/>
              <a:gd name="T4" fmla="*/ 3946862 w 21600"/>
              <a:gd name="T5" fmla="*/ 105130 h 21600"/>
              <a:gd name="T6" fmla="*/ 3946862 w 21600"/>
              <a:gd name="T7" fmla="*/ 1051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2321" y="0"/>
                </a:moveTo>
                <a:lnTo>
                  <a:pt x="12704" y="50"/>
                </a:lnTo>
                <a:lnTo>
                  <a:pt x="13141" y="184"/>
                </a:lnTo>
                <a:lnTo>
                  <a:pt x="13569" y="361"/>
                </a:lnTo>
                <a:lnTo>
                  <a:pt x="13985" y="590"/>
                </a:lnTo>
                <a:lnTo>
                  <a:pt x="14392" y="861"/>
                </a:lnTo>
                <a:lnTo>
                  <a:pt x="14787" y="1172"/>
                </a:lnTo>
                <a:lnTo>
                  <a:pt x="15172" y="1521"/>
                </a:lnTo>
                <a:lnTo>
                  <a:pt x="15546" y="1911"/>
                </a:lnTo>
                <a:lnTo>
                  <a:pt x="15909" y="2332"/>
                </a:lnTo>
                <a:lnTo>
                  <a:pt x="16262" y="2794"/>
                </a:lnTo>
                <a:lnTo>
                  <a:pt x="16604" y="3284"/>
                </a:lnTo>
                <a:lnTo>
                  <a:pt x="16936" y="3809"/>
                </a:lnTo>
                <a:lnTo>
                  <a:pt x="17256" y="4361"/>
                </a:lnTo>
                <a:lnTo>
                  <a:pt x="17570" y="4940"/>
                </a:lnTo>
                <a:lnTo>
                  <a:pt x="17870" y="5540"/>
                </a:lnTo>
                <a:lnTo>
                  <a:pt x="18160" y="6170"/>
                </a:lnTo>
                <a:lnTo>
                  <a:pt x="18441" y="6818"/>
                </a:lnTo>
                <a:lnTo>
                  <a:pt x="18712" y="7492"/>
                </a:lnTo>
                <a:lnTo>
                  <a:pt x="18972" y="8176"/>
                </a:lnTo>
                <a:lnTo>
                  <a:pt x="19224" y="8884"/>
                </a:lnTo>
                <a:lnTo>
                  <a:pt x="19464" y="9595"/>
                </a:lnTo>
                <a:lnTo>
                  <a:pt x="19695" y="10329"/>
                </a:lnTo>
                <a:lnTo>
                  <a:pt x="19916" y="11069"/>
                </a:lnTo>
                <a:lnTo>
                  <a:pt x="20128" y="11820"/>
                </a:lnTo>
                <a:lnTo>
                  <a:pt x="20329" y="12576"/>
                </a:lnTo>
                <a:lnTo>
                  <a:pt x="20521" y="13340"/>
                </a:lnTo>
                <a:lnTo>
                  <a:pt x="20703" y="14109"/>
                </a:lnTo>
                <a:lnTo>
                  <a:pt x="20877" y="14875"/>
                </a:lnTo>
                <a:lnTo>
                  <a:pt x="21040" y="15646"/>
                </a:lnTo>
                <a:lnTo>
                  <a:pt x="21193" y="16418"/>
                </a:lnTo>
                <a:lnTo>
                  <a:pt x="21338" y="17176"/>
                </a:lnTo>
                <a:lnTo>
                  <a:pt x="21474" y="17936"/>
                </a:lnTo>
                <a:lnTo>
                  <a:pt x="21600" y="18692"/>
                </a:lnTo>
                <a:lnTo>
                  <a:pt x="21157" y="17446"/>
                </a:lnTo>
                <a:lnTo>
                  <a:pt x="20709" y="16305"/>
                </a:lnTo>
                <a:lnTo>
                  <a:pt x="20258" y="15266"/>
                </a:lnTo>
                <a:lnTo>
                  <a:pt x="19802" y="14325"/>
                </a:lnTo>
                <a:lnTo>
                  <a:pt x="19347" y="13480"/>
                </a:lnTo>
                <a:lnTo>
                  <a:pt x="18890" y="12737"/>
                </a:lnTo>
                <a:lnTo>
                  <a:pt x="18433" y="12083"/>
                </a:lnTo>
                <a:lnTo>
                  <a:pt x="17978" y="11525"/>
                </a:lnTo>
                <a:lnTo>
                  <a:pt x="17525" y="11056"/>
                </a:lnTo>
                <a:lnTo>
                  <a:pt x="17076" y="10675"/>
                </a:lnTo>
                <a:lnTo>
                  <a:pt x="16630" y="10381"/>
                </a:lnTo>
                <a:lnTo>
                  <a:pt x="16191" y="10172"/>
                </a:lnTo>
                <a:lnTo>
                  <a:pt x="15756" y="10051"/>
                </a:lnTo>
                <a:lnTo>
                  <a:pt x="15327" y="10013"/>
                </a:lnTo>
                <a:lnTo>
                  <a:pt x="14907" y="10052"/>
                </a:lnTo>
                <a:lnTo>
                  <a:pt x="14497" y="10175"/>
                </a:lnTo>
                <a:lnTo>
                  <a:pt x="14094" y="10377"/>
                </a:lnTo>
                <a:lnTo>
                  <a:pt x="13705" y="10650"/>
                </a:lnTo>
                <a:lnTo>
                  <a:pt x="13324" y="10999"/>
                </a:lnTo>
                <a:lnTo>
                  <a:pt x="12958" y="11420"/>
                </a:lnTo>
                <a:lnTo>
                  <a:pt x="12606" y="11917"/>
                </a:lnTo>
                <a:lnTo>
                  <a:pt x="12267" y="12479"/>
                </a:lnTo>
                <a:lnTo>
                  <a:pt x="11943" y="13114"/>
                </a:lnTo>
                <a:lnTo>
                  <a:pt x="11636" y="13812"/>
                </a:lnTo>
                <a:lnTo>
                  <a:pt x="11347" y="14575"/>
                </a:lnTo>
                <a:lnTo>
                  <a:pt x="11076" y="15403"/>
                </a:lnTo>
                <a:lnTo>
                  <a:pt x="10823" y="16285"/>
                </a:lnTo>
                <a:lnTo>
                  <a:pt x="10591" y="17240"/>
                </a:lnTo>
                <a:lnTo>
                  <a:pt x="10380" y="18247"/>
                </a:lnTo>
                <a:lnTo>
                  <a:pt x="10191" y="19307"/>
                </a:lnTo>
                <a:lnTo>
                  <a:pt x="10024" y="20431"/>
                </a:lnTo>
                <a:lnTo>
                  <a:pt x="9883" y="21600"/>
                </a:lnTo>
                <a:lnTo>
                  <a:pt x="9799" y="21309"/>
                </a:lnTo>
                <a:lnTo>
                  <a:pt x="9722" y="21013"/>
                </a:lnTo>
                <a:lnTo>
                  <a:pt x="9647" y="20715"/>
                </a:lnTo>
                <a:lnTo>
                  <a:pt x="9579" y="20419"/>
                </a:lnTo>
                <a:lnTo>
                  <a:pt x="9516" y="20122"/>
                </a:lnTo>
                <a:lnTo>
                  <a:pt x="9456" y="19817"/>
                </a:lnTo>
                <a:lnTo>
                  <a:pt x="9402" y="19514"/>
                </a:lnTo>
                <a:lnTo>
                  <a:pt x="9353" y="19210"/>
                </a:lnTo>
                <a:lnTo>
                  <a:pt x="9309" y="18901"/>
                </a:lnTo>
                <a:lnTo>
                  <a:pt x="9271" y="18586"/>
                </a:lnTo>
                <a:lnTo>
                  <a:pt x="9238" y="18278"/>
                </a:lnTo>
                <a:lnTo>
                  <a:pt x="9211" y="17970"/>
                </a:lnTo>
                <a:lnTo>
                  <a:pt x="9189" y="17651"/>
                </a:lnTo>
                <a:lnTo>
                  <a:pt x="9171" y="17330"/>
                </a:lnTo>
                <a:lnTo>
                  <a:pt x="9162" y="17013"/>
                </a:lnTo>
                <a:lnTo>
                  <a:pt x="9157" y="16691"/>
                </a:lnTo>
                <a:lnTo>
                  <a:pt x="9158" y="16363"/>
                </a:lnTo>
                <a:lnTo>
                  <a:pt x="9166" y="16037"/>
                </a:lnTo>
                <a:lnTo>
                  <a:pt x="9179" y="15705"/>
                </a:lnTo>
                <a:lnTo>
                  <a:pt x="9199" y="15371"/>
                </a:lnTo>
                <a:lnTo>
                  <a:pt x="9224" y="15041"/>
                </a:lnTo>
                <a:lnTo>
                  <a:pt x="9258" y="14699"/>
                </a:lnTo>
                <a:lnTo>
                  <a:pt x="9296" y="14361"/>
                </a:lnTo>
                <a:lnTo>
                  <a:pt x="9342" y="14015"/>
                </a:lnTo>
                <a:lnTo>
                  <a:pt x="9394" y="13676"/>
                </a:lnTo>
                <a:lnTo>
                  <a:pt x="9452" y="13326"/>
                </a:lnTo>
                <a:lnTo>
                  <a:pt x="9520" y="12976"/>
                </a:lnTo>
                <a:lnTo>
                  <a:pt x="9593" y="12625"/>
                </a:lnTo>
                <a:lnTo>
                  <a:pt x="9673" y="12266"/>
                </a:lnTo>
                <a:lnTo>
                  <a:pt x="9759" y="11908"/>
                </a:lnTo>
                <a:lnTo>
                  <a:pt x="9854" y="11548"/>
                </a:lnTo>
                <a:lnTo>
                  <a:pt x="9957" y="11185"/>
                </a:lnTo>
                <a:lnTo>
                  <a:pt x="9592" y="11639"/>
                </a:lnTo>
                <a:lnTo>
                  <a:pt x="9232" y="12039"/>
                </a:lnTo>
                <a:lnTo>
                  <a:pt x="8875" y="12407"/>
                </a:lnTo>
                <a:lnTo>
                  <a:pt x="8520" y="12719"/>
                </a:lnTo>
                <a:lnTo>
                  <a:pt x="8170" y="12989"/>
                </a:lnTo>
                <a:lnTo>
                  <a:pt x="7823" y="13209"/>
                </a:lnTo>
                <a:lnTo>
                  <a:pt x="7479" y="13386"/>
                </a:lnTo>
                <a:lnTo>
                  <a:pt x="7138" y="13514"/>
                </a:lnTo>
                <a:lnTo>
                  <a:pt x="6802" y="13599"/>
                </a:lnTo>
                <a:lnTo>
                  <a:pt x="6467" y="13634"/>
                </a:lnTo>
                <a:lnTo>
                  <a:pt x="6138" y="13622"/>
                </a:lnTo>
                <a:lnTo>
                  <a:pt x="5810" y="13565"/>
                </a:lnTo>
                <a:lnTo>
                  <a:pt x="5487" y="13459"/>
                </a:lnTo>
                <a:lnTo>
                  <a:pt x="5167" y="13305"/>
                </a:lnTo>
                <a:lnTo>
                  <a:pt x="4850" y="13107"/>
                </a:lnTo>
                <a:lnTo>
                  <a:pt x="4536" y="12860"/>
                </a:lnTo>
                <a:lnTo>
                  <a:pt x="4226" y="12565"/>
                </a:lnTo>
                <a:lnTo>
                  <a:pt x="3921" y="12227"/>
                </a:lnTo>
                <a:lnTo>
                  <a:pt x="3617" y="11838"/>
                </a:lnTo>
                <a:lnTo>
                  <a:pt x="3319" y="11403"/>
                </a:lnTo>
                <a:lnTo>
                  <a:pt x="3022" y="10918"/>
                </a:lnTo>
                <a:lnTo>
                  <a:pt x="2730" y="10384"/>
                </a:lnTo>
                <a:lnTo>
                  <a:pt x="2441" y="9802"/>
                </a:lnTo>
                <a:lnTo>
                  <a:pt x="2157" y="9176"/>
                </a:lnTo>
                <a:lnTo>
                  <a:pt x="1873" y="8495"/>
                </a:lnTo>
                <a:lnTo>
                  <a:pt x="1596" y="7773"/>
                </a:lnTo>
                <a:lnTo>
                  <a:pt x="1321" y="6996"/>
                </a:lnTo>
                <a:lnTo>
                  <a:pt x="1049" y="6180"/>
                </a:lnTo>
                <a:lnTo>
                  <a:pt x="782" y="5306"/>
                </a:lnTo>
                <a:lnTo>
                  <a:pt x="518" y="4389"/>
                </a:lnTo>
                <a:lnTo>
                  <a:pt x="256" y="3421"/>
                </a:lnTo>
                <a:lnTo>
                  <a:pt x="0" y="2406"/>
                </a:lnTo>
                <a:lnTo>
                  <a:pt x="387" y="3534"/>
                </a:lnTo>
                <a:lnTo>
                  <a:pt x="775" y="4496"/>
                </a:lnTo>
                <a:lnTo>
                  <a:pt x="1166" y="5310"/>
                </a:lnTo>
                <a:lnTo>
                  <a:pt x="1559" y="5974"/>
                </a:lnTo>
                <a:lnTo>
                  <a:pt x="1954" y="6499"/>
                </a:lnTo>
                <a:lnTo>
                  <a:pt x="2350" y="6901"/>
                </a:lnTo>
                <a:lnTo>
                  <a:pt x="2747" y="7177"/>
                </a:lnTo>
                <a:lnTo>
                  <a:pt x="3146" y="7347"/>
                </a:lnTo>
                <a:lnTo>
                  <a:pt x="3546" y="7414"/>
                </a:lnTo>
                <a:lnTo>
                  <a:pt x="3947" y="7381"/>
                </a:lnTo>
                <a:lnTo>
                  <a:pt x="4350" y="7268"/>
                </a:lnTo>
                <a:lnTo>
                  <a:pt x="4752" y="7076"/>
                </a:lnTo>
                <a:lnTo>
                  <a:pt x="5155" y="6811"/>
                </a:lnTo>
                <a:lnTo>
                  <a:pt x="5559" y="6485"/>
                </a:lnTo>
                <a:lnTo>
                  <a:pt x="5961" y="6115"/>
                </a:lnTo>
                <a:lnTo>
                  <a:pt x="6366" y="5696"/>
                </a:lnTo>
                <a:lnTo>
                  <a:pt x="6770" y="5244"/>
                </a:lnTo>
                <a:lnTo>
                  <a:pt x="7173" y="4766"/>
                </a:lnTo>
                <a:lnTo>
                  <a:pt x="7576" y="4266"/>
                </a:lnTo>
                <a:lnTo>
                  <a:pt x="7979" y="3762"/>
                </a:lnTo>
                <a:lnTo>
                  <a:pt x="8380" y="3251"/>
                </a:lnTo>
                <a:lnTo>
                  <a:pt x="8780" y="2754"/>
                </a:lnTo>
                <a:lnTo>
                  <a:pt x="9180" y="2266"/>
                </a:lnTo>
                <a:lnTo>
                  <a:pt x="9579" y="1811"/>
                </a:lnTo>
                <a:lnTo>
                  <a:pt x="9976" y="1383"/>
                </a:lnTo>
                <a:lnTo>
                  <a:pt x="10370" y="1001"/>
                </a:lnTo>
                <a:lnTo>
                  <a:pt x="10764" y="665"/>
                </a:lnTo>
                <a:lnTo>
                  <a:pt x="11157" y="390"/>
                </a:lnTo>
                <a:lnTo>
                  <a:pt x="11547" y="181"/>
                </a:lnTo>
                <a:lnTo>
                  <a:pt x="11933" y="51"/>
                </a:lnTo>
                <a:lnTo>
                  <a:pt x="12321" y="0"/>
                </a:lnTo>
                <a:close/>
              </a:path>
            </a:pathLst>
          </a:custGeom>
          <a:solidFill>
            <a:schemeClr val="accent1"/>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zh-CN" altLang="en-US"/>
          </a:p>
        </p:txBody>
      </p:sp>
      <p:sp>
        <p:nvSpPr>
          <p:cNvPr id="2" name="Rectangle: Rounded Corners 1">
            <a:extLst>
              <a:ext uri="{FF2B5EF4-FFF2-40B4-BE49-F238E27FC236}">
                <a16:creationId xmlns:a16="http://schemas.microsoft.com/office/drawing/2014/main" id="{A07BE22C-F860-DFD6-8789-65BD2D12F9FB}"/>
              </a:ext>
            </a:extLst>
          </p:cNvPr>
          <p:cNvSpPr/>
          <p:nvPr/>
        </p:nvSpPr>
        <p:spPr>
          <a:xfrm>
            <a:off x="538480" y="330956"/>
            <a:ext cx="11115040" cy="128208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340" marR="0" lvl="0" indent="0" algn="just" defTabSz="457200" rtl="0" eaLnBrk="1" fontAlgn="auto" latinLnBrk="0" hangingPunct="1">
              <a:spcBef>
                <a:spcPts val="0"/>
              </a:spcBef>
              <a:spcAft>
                <a:spcPts val="0"/>
              </a:spcAft>
              <a:buClrTx/>
              <a:buSzTx/>
              <a:buFontTx/>
              <a:buNone/>
              <a:tabLst>
                <a:tab pos="90170" algn="l"/>
                <a:tab pos="180340" algn="l"/>
              </a:tabLst>
              <a:defRPr/>
            </a:pPr>
            <a:r>
              <a:rPr kumimoji="0" lang="vi-VN" sz="2800" b="0"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Câu 5 (trang 20 sgk Ngữ văn lớp 8 Tập 1): Phân tích nét độc đáo trong các kết hợp từ ngữ ở các trường hợp sau (chú ý những cụm từ/ câu thơ được in đậm)</a:t>
            </a:r>
            <a:endParaRPr kumimoji="0" lang="en-US" sz="2800" b="0"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lowchart: Terminator 2">
            <a:extLst>
              <a:ext uri="{FF2B5EF4-FFF2-40B4-BE49-F238E27FC236}">
                <a16:creationId xmlns:a16="http://schemas.microsoft.com/office/drawing/2014/main" id="{7859B66C-E2FE-E657-9746-6ECDCEEC48E9}"/>
              </a:ext>
            </a:extLst>
          </p:cNvPr>
          <p:cNvSpPr/>
          <p:nvPr/>
        </p:nvSpPr>
        <p:spPr>
          <a:xfrm>
            <a:off x="5352721" y="1808423"/>
            <a:ext cx="1753684" cy="487680"/>
          </a:xfrm>
          <a:prstGeom prst="flowChartTermina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Lato Regular"/>
                <a:cs typeface="+mn-cs"/>
              </a:rPr>
              <a:t>Trả lời</a:t>
            </a:r>
          </a:p>
        </p:txBody>
      </p:sp>
      <p:grpSp>
        <p:nvGrpSpPr>
          <p:cNvPr id="12" name="Group 11">
            <a:extLst>
              <a:ext uri="{FF2B5EF4-FFF2-40B4-BE49-F238E27FC236}">
                <a16:creationId xmlns:a16="http://schemas.microsoft.com/office/drawing/2014/main" id="{AECE1CBA-F268-E8C3-6BA6-289B14E7F687}"/>
              </a:ext>
            </a:extLst>
          </p:cNvPr>
          <p:cNvGrpSpPr/>
          <p:nvPr/>
        </p:nvGrpSpPr>
        <p:grpSpPr>
          <a:xfrm>
            <a:off x="1028301" y="2648603"/>
            <a:ext cx="9393893" cy="723490"/>
            <a:chOff x="1028301" y="2648603"/>
            <a:chExt cx="9393893" cy="723490"/>
          </a:xfrm>
        </p:grpSpPr>
        <p:grpSp>
          <p:nvGrpSpPr>
            <p:cNvPr id="79884" name="Group 59">
              <a:extLst>
                <a:ext uri="{FF2B5EF4-FFF2-40B4-BE49-F238E27FC236}">
                  <a16:creationId xmlns:a16="http://schemas.microsoft.com/office/drawing/2014/main" id="{37317772-62D6-4657-9450-E9CA3D147E55}"/>
                </a:ext>
              </a:extLst>
            </p:cNvPr>
            <p:cNvGrpSpPr>
              <a:grpSpLocks/>
            </p:cNvGrpSpPr>
            <p:nvPr/>
          </p:nvGrpSpPr>
          <p:grpSpPr bwMode="auto">
            <a:xfrm>
              <a:off x="1028301" y="2664068"/>
              <a:ext cx="9393893" cy="708025"/>
              <a:chOff x="-1" y="0"/>
              <a:chExt cx="7831830" cy="590664"/>
            </a:xfrm>
          </p:grpSpPr>
          <p:sp>
            <p:nvSpPr>
              <p:cNvPr id="30780" name="AutoShape 60" descr="Rectangle: Rounded Corners 54">
                <a:extLst>
                  <a:ext uri="{FF2B5EF4-FFF2-40B4-BE49-F238E27FC236}">
                    <a16:creationId xmlns:a16="http://schemas.microsoft.com/office/drawing/2014/main" id="{29983E5D-1B25-45B9-8635-3FA1336E74AE}"/>
                  </a:ext>
                </a:extLst>
              </p:cNvPr>
              <p:cNvSpPr>
                <a:spLocks/>
              </p:cNvSpPr>
              <p:nvPr/>
            </p:nvSpPr>
            <p:spPr bwMode="auto">
              <a:xfrm flipH="1">
                <a:off x="-1" y="0"/>
                <a:ext cx="7831830" cy="590664"/>
              </a:xfrm>
              <a:prstGeom prst="roundRect">
                <a:avLst>
                  <a:gd name="adj" fmla="val 50000"/>
                </a:avLst>
              </a:prstGeom>
              <a:solidFill>
                <a:srgbClr val="FFFFFF"/>
              </a:solidFill>
              <a:ln w="12700" cap="flat" cmpd="sng">
                <a:solidFill>
                  <a:schemeClr val="bg1">
                    <a:lumMod val="65000"/>
                  </a:schemeClr>
                </a:solidFill>
                <a:prstDash val="solid"/>
                <a:miter lim="400000"/>
                <a:headEnd type="none" w="med" len="med"/>
                <a:tailEnd type="none" w="med" len="med"/>
              </a:ln>
              <a:effectLst/>
              <a:extLst>
                <a:ext uri="{AF507438-7753-43E0-B8FC-AC1667EBCBE1}">
                  <a14:hiddenEffects xmlns:a14="http://schemas.microsoft.com/office/drawing/2010/main">
                    <a:effectLst>
                      <a:outerShdw blurRad="1270000" algn="ctr" rotWithShape="0">
                        <a:srgbClr val="000000">
                          <a:alpha val="14000"/>
                        </a:srgbClr>
                      </a:outerShdw>
                    </a:effectLst>
                  </a14:hiddenEffects>
                </a:ext>
              </a:extLst>
            </p:spPr>
            <p:txBody>
              <a:bodyPr lIns="45720" rIns="45720" anchor="ctr"/>
              <a:lstStyle>
                <a:lvl1pPr>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9pPr>
              </a:lstStyle>
              <a:p>
                <a:endParaRPr lang="zh-CN" altLang="zh-CN" sz="280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79886" name="Group 61">
                <a:extLst>
                  <a:ext uri="{FF2B5EF4-FFF2-40B4-BE49-F238E27FC236}">
                    <a16:creationId xmlns:a16="http://schemas.microsoft.com/office/drawing/2014/main" id="{BCE82EF2-A0A0-44A0-9CEE-BCBAA05B847C}"/>
                  </a:ext>
                </a:extLst>
              </p:cNvPr>
              <p:cNvGrpSpPr>
                <a:grpSpLocks/>
              </p:cNvGrpSpPr>
              <p:nvPr/>
            </p:nvGrpSpPr>
            <p:grpSpPr bwMode="auto">
              <a:xfrm>
                <a:off x="13257" y="12621"/>
                <a:ext cx="565025" cy="565025"/>
                <a:chOff x="0" y="0"/>
                <a:chExt cx="565024" cy="565024"/>
              </a:xfrm>
            </p:grpSpPr>
            <p:sp>
              <p:nvSpPr>
                <p:cNvPr id="79888" name="Oval 62" descr="Oval 57">
                  <a:extLst>
                    <a:ext uri="{FF2B5EF4-FFF2-40B4-BE49-F238E27FC236}">
                      <a16:creationId xmlns:a16="http://schemas.microsoft.com/office/drawing/2014/main" id="{F77E0F5B-D33F-4881-8F77-D1A09A166F14}"/>
                    </a:ext>
                  </a:extLst>
                </p:cNvPr>
                <p:cNvSpPr>
                  <a:spLocks/>
                </p:cNvSpPr>
                <p:nvPr/>
              </p:nvSpPr>
              <p:spPr bwMode="auto">
                <a:xfrm flipH="1">
                  <a:off x="0" y="0"/>
                  <a:ext cx="565024" cy="565024"/>
                </a:xfrm>
                <a:prstGeom prst="ellipse">
                  <a:avLst/>
                </a:prstGeom>
                <a:solidFill>
                  <a:schemeClr val="accent2">
                    <a:alpha val="29803"/>
                  </a:scheme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9pPr>
                </a:lstStyle>
                <a:p>
                  <a:pPr eaLnBrk="1"/>
                  <a:endParaRPr lang="zh-CN" altLang="zh-CN" sz="280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9889" name="Oval 63" descr="Oval 58">
                  <a:extLst>
                    <a:ext uri="{FF2B5EF4-FFF2-40B4-BE49-F238E27FC236}">
                      <a16:creationId xmlns:a16="http://schemas.microsoft.com/office/drawing/2014/main" id="{63B1F638-CE61-43A1-8C18-471ECF97AAC6}"/>
                    </a:ext>
                  </a:extLst>
                </p:cNvPr>
                <p:cNvSpPr>
                  <a:spLocks/>
                </p:cNvSpPr>
                <p:nvPr/>
              </p:nvSpPr>
              <p:spPr bwMode="auto">
                <a:xfrm flipH="1">
                  <a:off x="61688" y="61689"/>
                  <a:ext cx="441647" cy="441647"/>
                </a:xfrm>
                <a:prstGeom prst="ellipse">
                  <a:avLst/>
                </a:prstGeom>
                <a:solidFill>
                  <a:schemeClr val="accent2"/>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9pPr>
                </a:lstStyle>
                <a:p>
                  <a:pPr eaLnBrk="1"/>
                  <a:endParaRPr lang="zh-CN" altLang="zh-CN" sz="280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9890" name="AutoShape 64" descr="Freeform 229">
                  <a:extLst>
                    <a:ext uri="{FF2B5EF4-FFF2-40B4-BE49-F238E27FC236}">
                      <a16:creationId xmlns:a16="http://schemas.microsoft.com/office/drawing/2014/main" id="{E0C05B4F-D94A-470E-A7A3-FCBA93F170DA}"/>
                    </a:ext>
                  </a:extLst>
                </p:cNvPr>
                <p:cNvSpPr>
                  <a:spLocks/>
                </p:cNvSpPr>
                <p:nvPr/>
              </p:nvSpPr>
              <p:spPr bwMode="auto">
                <a:xfrm>
                  <a:off x="199747" y="225650"/>
                  <a:ext cx="165528" cy="113726"/>
                </a:xfrm>
                <a:custGeom>
                  <a:avLst/>
                  <a:gdLst>
                    <a:gd name="T0" fmla="*/ 4860454 w 21600"/>
                    <a:gd name="T1" fmla="*/ 1576311 h 21600"/>
                    <a:gd name="T2" fmla="*/ 4860454 w 21600"/>
                    <a:gd name="T3" fmla="*/ 1576311 h 21600"/>
                    <a:gd name="T4" fmla="*/ 4860454 w 21600"/>
                    <a:gd name="T5" fmla="*/ 1576311 h 21600"/>
                    <a:gd name="T6" fmla="*/ 4860454 w 21600"/>
                    <a:gd name="T7" fmla="*/ 157631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50" y="13276"/>
                      </a:moveTo>
                      <a:lnTo>
                        <a:pt x="220" y="13233"/>
                      </a:lnTo>
                      <a:lnTo>
                        <a:pt x="192" y="13187"/>
                      </a:lnTo>
                      <a:lnTo>
                        <a:pt x="166" y="13142"/>
                      </a:lnTo>
                      <a:lnTo>
                        <a:pt x="142" y="13092"/>
                      </a:lnTo>
                      <a:lnTo>
                        <a:pt x="119" y="13042"/>
                      </a:lnTo>
                      <a:lnTo>
                        <a:pt x="99" y="12992"/>
                      </a:lnTo>
                      <a:lnTo>
                        <a:pt x="79" y="12941"/>
                      </a:lnTo>
                      <a:lnTo>
                        <a:pt x="62" y="12889"/>
                      </a:lnTo>
                      <a:lnTo>
                        <a:pt x="47" y="12834"/>
                      </a:lnTo>
                      <a:lnTo>
                        <a:pt x="35" y="12780"/>
                      </a:lnTo>
                      <a:lnTo>
                        <a:pt x="24" y="12725"/>
                      </a:lnTo>
                      <a:lnTo>
                        <a:pt x="16" y="12670"/>
                      </a:lnTo>
                      <a:lnTo>
                        <a:pt x="8" y="12614"/>
                      </a:lnTo>
                      <a:lnTo>
                        <a:pt x="4" y="12558"/>
                      </a:lnTo>
                      <a:lnTo>
                        <a:pt x="1" y="12501"/>
                      </a:lnTo>
                      <a:lnTo>
                        <a:pt x="0" y="12447"/>
                      </a:lnTo>
                      <a:lnTo>
                        <a:pt x="1" y="12388"/>
                      </a:lnTo>
                      <a:lnTo>
                        <a:pt x="4" y="12332"/>
                      </a:lnTo>
                      <a:lnTo>
                        <a:pt x="9" y="12276"/>
                      </a:lnTo>
                      <a:lnTo>
                        <a:pt x="16" y="12221"/>
                      </a:lnTo>
                      <a:lnTo>
                        <a:pt x="24" y="12166"/>
                      </a:lnTo>
                      <a:lnTo>
                        <a:pt x="35" y="12110"/>
                      </a:lnTo>
                      <a:lnTo>
                        <a:pt x="48" y="12055"/>
                      </a:lnTo>
                      <a:lnTo>
                        <a:pt x="63" y="12003"/>
                      </a:lnTo>
                      <a:lnTo>
                        <a:pt x="79" y="11952"/>
                      </a:lnTo>
                      <a:lnTo>
                        <a:pt x="99" y="11897"/>
                      </a:lnTo>
                      <a:lnTo>
                        <a:pt x="142" y="11799"/>
                      </a:lnTo>
                      <a:lnTo>
                        <a:pt x="167" y="11752"/>
                      </a:lnTo>
                      <a:lnTo>
                        <a:pt x="193" y="11702"/>
                      </a:lnTo>
                      <a:lnTo>
                        <a:pt x="221" y="11659"/>
                      </a:lnTo>
                      <a:lnTo>
                        <a:pt x="252" y="11615"/>
                      </a:lnTo>
                      <a:lnTo>
                        <a:pt x="2443" y="8639"/>
                      </a:lnTo>
                      <a:lnTo>
                        <a:pt x="2478" y="8600"/>
                      </a:lnTo>
                      <a:lnTo>
                        <a:pt x="2512" y="8564"/>
                      </a:lnTo>
                      <a:lnTo>
                        <a:pt x="2547" y="8531"/>
                      </a:lnTo>
                      <a:lnTo>
                        <a:pt x="2583" y="8498"/>
                      </a:lnTo>
                      <a:lnTo>
                        <a:pt x="2621" y="8471"/>
                      </a:lnTo>
                      <a:lnTo>
                        <a:pt x="2658" y="8446"/>
                      </a:lnTo>
                      <a:lnTo>
                        <a:pt x="2697" y="8424"/>
                      </a:lnTo>
                      <a:lnTo>
                        <a:pt x="2736" y="8404"/>
                      </a:lnTo>
                      <a:lnTo>
                        <a:pt x="2776" y="8386"/>
                      </a:lnTo>
                      <a:lnTo>
                        <a:pt x="2818" y="8371"/>
                      </a:lnTo>
                      <a:lnTo>
                        <a:pt x="2858" y="8360"/>
                      </a:lnTo>
                      <a:lnTo>
                        <a:pt x="2898" y="8351"/>
                      </a:lnTo>
                      <a:lnTo>
                        <a:pt x="2940" y="8344"/>
                      </a:lnTo>
                      <a:lnTo>
                        <a:pt x="2983" y="8340"/>
                      </a:lnTo>
                      <a:lnTo>
                        <a:pt x="3023" y="8338"/>
                      </a:lnTo>
                      <a:lnTo>
                        <a:pt x="3064" y="8340"/>
                      </a:lnTo>
                      <a:lnTo>
                        <a:pt x="3106" y="8344"/>
                      </a:lnTo>
                      <a:lnTo>
                        <a:pt x="3147" y="8351"/>
                      </a:lnTo>
                      <a:lnTo>
                        <a:pt x="3189" y="8360"/>
                      </a:lnTo>
                      <a:lnTo>
                        <a:pt x="3229" y="8371"/>
                      </a:lnTo>
                      <a:lnTo>
                        <a:pt x="3269" y="8386"/>
                      </a:lnTo>
                      <a:lnTo>
                        <a:pt x="3311" y="8404"/>
                      </a:lnTo>
                      <a:lnTo>
                        <a:pt x="3350" y="8424"/>
                      </a:lnTo>
                      <a:lnTo>
                        <a:pt x="3387" y="8446"/>
                      </a:lnTo>
                      <a:lnTo>
                        <a:pt x="3426" y="8471"/>
                      </a:lnTo>
                      <a:lnTo>
                        <a:pt x="3463" y="8498"/>
                      </a:lnTo>
                      <a:lnTo>
                        <a:pt x="3500" y="8531"/>
                      </a:lnTo>
                      <a:lnTo>
                        <a:pt x="3534" y="8564"/>
                      </a:lnTo>
                      <a:lnTo>
                        <a:pt x="3569" y="8600"/>
                      </a:lnTo>
                      <a:lnTo>
                        <a:pt x="3601" y="8639"/>
                      </a:lnTo>
                      <a:lnTo>
                        <a:pt x="3635" y="8679"/>
                      </a:lnTo>
                      <a:lnTo>
                        <a:pt x="7141" y="13435"/>
                      </a:lnTo>
                      <a:lnTo>
                        <a:pt x="7175" y="13475"/>
                      </a:lnTo>
                      <a:lnTo>
                        <a:pt x="7242" y="13551"/>
                      </a:lnTo>
                      <a:lnTo>
                        <a:pt x="7276" y="13584"/>
                      </a:lnTo>
                      <a:lnTo>
                        <a:pt x="7313" y="13615"/>
                      </a:lnTo>
                      <a:lnTo>
                        <a:pt x="7351" y="13642"/>
                      </a:lnTo>
                      <a:lnTo>
                        <a:pt x="7389" y="13667"/>
                      </a:lnTo>
                      <a:lnTo>
                        <a:pt x="7428" y="13689"/>
                      </a:lnTo>
                      <a:lnTo>
                        <a:pt x="7467" y="13709"/>
                      </a:lnTo>
                      <a:lnTo>
                        <a:pt x="7505" y="13727"/>
                      </a:lnTo>
                      <a:lnTo>
                        <a:pt x="7547" y="13742"/>
                      </a:lnTo>
                      <a:lnTo>
                        <a:pt x="7587" y="13753"/>
                      </a:lnTo>
                      <a:lnTo>
                        <a:pt x="7629" y="13764"/>
                      </a:lnTo>
                      <a:lnTo>
                        <a:pt x="7669" y="13771"/>
                      </a:lnTo>
                      <a:lnTo>
                        <a:pt x="7712" y="13775"/>
                      </a:lnTo>
                      <a:lnTo>
                        <a:pt x="7753" y="13777"/>
                      </a:lnTo>
                      <a:lnTo>
                        <a:pt x="7793" y="13775"/>
                      </a:lnTo>
                      <a:lnTo>
                        <a:pt x="7835" y="13771"/>
                      </a:lnTo>
                      <a:lnTo>
                        <a:pt x="7878" y="13764"/>
                      </a:lnTo>
                      <a:lnTo>
                        <a:pt x="7918" y="13753"/>
                      </a:lnTo>
                      <a:lnTo>
                        <a:pt x="7958" y="13740"/>
                      </a:lnTo>
                      <a:lnTo>
                        <a:pt x="7998" y="13726"/>
                      </a:lnTo>
                      <a:lnTo>
                        <a:pt x="8040" y="13709"/>
                      </a:lnTo>
                      <a:lnTo>
                        <a:pt x="8079" y="13689"/>
                      </a:lnTo>
                      <a:lnTo>
                        <a:pt x="8116" y="13667"/>
                      </a:lnTo>
                      <a:lnTo>
                        <a:pt x="8155" y="13642"/>
                      </a:lnTo>
                      <a:lnTo>
                        <a:pt x="8192" y="13613"/>
                      </a:lnTo>
                      <a:lnTo>
                        <a:pt x="8229" y="13582"/>
                      </a:lnTo>
                      <a:lnTo>
                        <a:pt x="8263" y="13549"/>
                      </a:lnTo>
                      <a:lnTo>
                        <a:pt x="8298" y="13511"/>
                      </a:lnTo>
                      <a:lnTo>
                        <a:pt x="8330" y="13473"/>
                      </a:lnTo>
                      <a:lnTo>
                        <a:pt x="8364" y="13433"/>
                      </a:lnTo>
                      <a:lnTo>
                        <a:pt x="17975" y="346"/>
                      </a:lnTo>
                      <a:lnTo>
                        <a:pt x="18007" y="302"/>
                      </a:lnTo>
                      <a:lnTo>
                        <a:pt x="18040" y="264"/>
                      </a:lnTo>
                      <a:lnTo>
                        <a:pt x="18074" y="227"/>
                      </a:lnTo>
                      <a:lnTo>
                        <a:pt x="18108" y="195"/>
                      </a:lnTo>
                      <a:lnTo>
                        <a:pt x="18146" y="164"/>
                      </a:lnTo>
                      <a:lnTo>
                        <a:pt x="18221" y="109"/>
                      </a:lnTo>
                      <a:lnTo>
                        <a:pt x="18260" y="86"/>
                      </a:lnTo>
                      <a:lnTo>
                        <a:pt x="18299" y="65"/>
                      </a:lnTo>
                      <a:lnTo>
                        <a:pt x="18339" y="49"/>
                      </a:lnTo>
                      <a:lnTo>
                        <a:pt x="18379" y="35"/>
                      </a:lnTo>
                      <a:lnTo>
                        <a:pt x="18419" y="22"/>
                      </a:lnTo>
                      <a:lnTo>
                        <a:pt x="18461" y="13"/>
                      </a:lnTo>
                      <a:lnTo>
                        <a:pt x="18502" y="5"/>
                      </a:lnTo>
                      <a:lnTo>
                        <a:pt x="18544" y="2"/>
                      </a:lnTo>
                      <a:lnTo>
                        <a:pt x="18585" y="0"/>
                      </a:lnTo>
                      <a:lnTo>
                        <a:pt x="18627" y="2"/>
                      </a:lnTo>
                      <a:lnTo>
                        <a:pt x="18668" y="5"/>
                      </a:lnTo>
                      <a:lnTo>
                        <a:pt x="18710" y="11"/>
                      </a:lnTo>
                      <a:lnTo>
                        <a:pt x="18750" y="20"/>
                      </a:lnTo>
                      <a:lnTo>
                        <a:pt x="18792" y="33"/>
                      </a:lnTo>
                      <a:lnTo>
                        <a:pt x="18833" y="47"/>
                      </a:lnTo>
                      <a:lnTo>
                        <a:pt x="18872" y="64"/>
                      </a:lnTo>
                      <a:lnTo>
                        <a:pt x="18911" y="84"/>
                      </a:lnTo>
                      <a:lnTo>
                        <a:pt x="18950" y="106"/>
                      </a:lnTo>
                      <a:lnTo>
                        <a:pt x="18988" y="133"/>
                      </a:lnTo>
                      <a:lnTo>
                        <a:pt x="19026" y="160"/>
                      </a:lnTo>
                      <a:lnTo>
                        <a:pt x="19062" y="191"/>
                      </a:lnTo>
                      <a:lnTo>
                        <a:pt x="19097" y="224"/>
                      </a:lnTo>
                      <a:lnTo>
                        <a:pt x="19132" y="260"/>
                      </a:lnTo>
                      <a:lnTo>
                        <a:pt x="19165" y="298"/>
                      </a:lnTo>
                      <a:lnTo>
                        <a:pt x="19197" y="338"/>
                      </a:lnTo>
                      <a:lnTo>
                        <a:pt x="21346" y="3239"/>
                      </a:lnTo>
                      <a:lnTo>
                        <a:pt x="21378" y="3282"/>
                      </a:lnTo>
                      <a:lnTo>
                        <a:pt x="21406" y="3328"/>
                      </a:lnTo>
                      <a:lnTo>
                        <a:pt x="21433" y="3375"/>
                      </a:lnTo>
                      <a:lnTo>
                        <a:pt x="21457" y="3422"/>
                      </a:lnTo>
                      <a:lnTo>
                        <a:pt x="21479" y="3471"/>
                      </a:lnTo>
                      <a:lnTo>
                        <a:pt x="21500" y="3521"/>
                      </a:lnTo>
                      <a:lnTo>
                        <a:pt x="21520" y="3573"/>
                      </a:lnTo>
                      <a:lnTo>
                        <a:pt x="21537" y="3626"/>
                      </a:lnTo>
                      <a:lnTo>
                        <a:pt x="21552" y="3679"/>
                      </a:lnTo>
                      <a:lnTo>
                        <a:pt x="21564" y="3732"/>
                      </a:lnTo>
                      <a:lnTo>
                        <a:pt x="21575" y="3788"/>
                      </a:lnTo>
                      <a:lnTo>
                        <a:pt x="21584" y="3843"/>
                      </a:lnTo>
                      <a:lnTo>
                        <a:pt x="21591" y="3899"/>
                      </a:lnTo>
                      <a:lnTo>
                        <a:pt x="21596" y="3954"/>
                      </a:lnTo>
                      <a:lnTo>
                        <a:pt x="21599" y="4012"/>
                      </a:lnTo>
                      <a:lnTo>
                        <a:pt x="21600" y="4068"/>
                      </a:lnTo>
                      <a:lnTo>
                        <a:pt x="21599" y="4123"/>
                      </a:lnTo>
                      <a:lnTo>
                        <a:pt x="21596" y="4179"/>
                      </a:lnTo>
                      <a:lnTo>
                        <a:pt x="21592" y="4236"/>
                      </a:lnTo>
                      <a:lnTo>
                        <a:pt x="21585" y="4292"/>
                      </a:lnTo>
                      <a:lnTo>
                        <a:pt x="21576" y="4347"/>
                      </a:lnTo>
                      <a:lnTo>
                        <a:pt x="21565" y="4401"/>
                      </a:lnTo>
                      <a:lnTo>
                        <a:pt x="21553" y="4456"/>
                      </a:lnTo>
                      <a:lnTo>
                        <a:pt x="21538" y="4508"/>
                      </a:lnTo>
                      <a:lnTo>
                        <a:pt x="21521" y="4561"/>
                      </a:lnTo>
                      <a:lnTo>
                        <a:pt x="21502" y="4612"/>
                      </a:lnTo>
                      <a:lnTo>
                        <a:pt x="21481" y="4665"/>
                      </a:lnTo>
                      <a:lnTo>
                        <a:pt x="21459" y="4714"/>
                      </a:lnTo>
                      <a:lnTo>
                        <a:pt x="21434" y="4761"/>
                      </a:lnTo>
                      <a:lnTo>
                        <a:pt x="21408" y="4807"/>
                      </a:lnTo>
                      <a:lnTo>
                        <a:pt x="21380" y="4852"/>
                      </a:lnTo>
                      <a:lnTo>
                        <a:pt x="21350" y="4898"/>
                      </a:lnTo>
                      <a:lnTo>
                        <a:pt x="9694" y="20769"/>
                      </a:lnTo>
                      <a:lnTo>
                        <a:pt x="9662" y="20812"/>
                      </a:lnTo>
                      <a:lnTo>
                        <a:pt x="9592" y="20896"/>
                      </a:lnTo>
                      <a:lnTo>
                        <a:pt x="9554" y="20936"/>
                      </a:lnTo>
                      <a:lnTo>
                        <a:pt x="9514" y="20976"/>
                      </a:lnTo>
                      <a:lnTo>
                        <a:pt x="9474" y="21014"/>
                      </a:lnTo>
                      <a:lnTo>
                        <a:pt x="9433" y="21054"/>
                      </a:lnTo>
                      <a:lnTo>
                        <a:pt x="9390" y="21092"/>
                      </a:lnTo>
                      <a:lnTo>
                        <a:pt x="9344" y="21129"/>
                      </a:lnTo>
                      <a:lnTo>
                        <a:pt x="9253" y="21198"/>
                      </a:lnTo>
                      <a:lnTo>
                        <a:pt x="9206" y="21232"/>
                      </a:lnTo>
                      <a:lnTo>
                        <a:pt x="9157" y="21265"/>
                      </a:lnTo>
                      <a:lnTo>
                        <a:pt x="9108" y="21298"/>
                      </a:lnTo>
                      <a:lnTo>
                        <a:pt x="9060" y="21327"/>
                      </a:lnTo>
                      <a:lnTo>
                        <a:pt x="9009" y="21356"/>
                      </a:lnTo>
                      <a:lnTo>
                        <a:pt x="8958" y="21383"/>
                      </a:lnTo>
                      <a:lnTo>
                        <a:pt x="8909" y="21409"/>
                      </a:lnTo>
                      <a:lnTo>
                        <a:pt x="8857" y="21434"/>
                      </a:lnTo>
                      <a:lnTo>
                        <a:pt x="8807" y="21456"/>
                      </a:lnTo>
                      <a:lnTo>
                        <a:pt x="8705" y="21500"/>
                      </a:lnTo>
                      <a:lnTo>
                        <a:pt x="8653" y="21518"/>
                      </a:lnTo>
                      <a:lnTo>
                        <a:pt x="8604" y="21535"/>
                      </a:lnTo>
                      <a:lnTo>
                        <a:pt x="8554" y="21549"/>
                      </a:lnTo>
                      <a:lnTo>
                        <a:pt x="8503" y="21564"/>
                      </a:lnTo>
                      <a:lnTo>
                        <a:pt x="8455" y="21575"/>
                      </a:lnTo>
                      <a:lnTo>
                        <a:pt x="8407" y="21584"/>
                      </a:lnTo>
                      <a:lnTo>
                        <a:pt x="8358" y="21591"/>
                      </a:lnTo>
                      <a:lnTo>
                        <a:pt x="8310" y="21596"/>
                      </a:lnTo>
                      <a:lnTo>
                        <a:pt x="8265" y="21598"/>
                      </a:lnTo>
                      <a:lnTo>
                        <a:pt x="8221" y="21600"/>
                      </a:lnTo>
                      <a:lnTo>
                        <a:pt x="7213" y="21600"/>
                      </a:lnTo>
                      <a:lnTo>
                        <a:pt x="7122" y="21596"/>
                      </a:lnTo>
                      <a:lnTo>
                        <a:pt x="7075" y="21591"/>
                      </a:lnTo>
                      <a:lnTo>
                        <a:pt x="7027" y="21584"/>
                      </a:lnTo>
                      <a:lnTo>
                        <a:pt x="6978" y="21575"/>
                      </a:lnTo>
                      <a:lnTo>
                        <a:pt x="6929" y="21562"/>
                      </a:lnTo>
                      <a:lnTo>
                        <a:pt x="6880" y="21549"/>
                      </a:lnTo>
                      <a:lnTo>
                        <a:pt x="6829" y="21535"/>
                      </a:lnTo>
                      <a:lnTo>
                        <a:pt x="6779" y="21518"/>
                      </a:lnTo>
                      <a:lnTo>
                        <a:pt x="6729" y="21500"/>
                      </a:lnTo>
                      <a:lnTo>
                        <a:pt x="6627" y="21456"/>
                      </a:lnTo>
                      <a:lnTo>
                        <a:pt x="6525" y="21409"/>
                      </a:lnTo>
                      <a:lnTo>
                        <a:pt x="6474" y="21383"/>
                      </a:lnTo>
                      <a:lnTo>
                        <a:pt x="6423" y="21356"/>
                      </a:lnTo>
                      <a:lnTo>
                        <a:pt x="6375" y="21327"/>
                      </a:lnTo>
                      <a:lnTo>
                        <a:pt x="6324" y="21296"/>
                      </a:lnTo>
                      <a:lnTo>
                        <a:pt x="6276" y="21265"/>
                      </a:lnTo>
                      <a:lnTo>
                        <a:pt x="6228" y="21231"/>
                      </a:lnTo>
                      <a:lnTo>
                        <a:pt x="6181" y="21198"/>
                      </a:lnTo>
                      <a:lnTo>
                        <a:pt x="6134" y="21163"/>
                      </a:lnTo>
                      <a:lnTo>
                        <a:pt x="6088" y="21127"/>
                      </a:lnTo>
                      <a:lnTo>
                        <a:pt x="6044" y="21091"/>
                      </a:lnTo>
                      <a:lnTo>
                        <a:pt x="6001" y="21054"/>
                      </a:lnTo>
                      <a:lnTo>
                        <a:pt x="5958" y="21014"/>
                      </a:lnTo>
                      <a:lnTo>
                        <a:pt x="5918" y="20974"/>
                      </a:lnTo>
                      <a:lnTo>
                        <a:pt x="5879" y="20934"/>
                      </a:lnTo>
                      <a:lnTo>
                        <a:pt x="5843" y="20894"/>
                      </a:lnTo>
                      <a:lnTo>
                        <a:pt x="5806" y="20854"/>
                      </a:lnTo>
                      <a:lnTo>
                        <a:pt x="5772" y="20812"/>
                      </a:lnTo>
                      <a:lnTo>
                        <a:pt x="5740" y="20767"/>
                      </a:lnTo>
                      <a:lnTo>
                        <a:pt x="250" y="132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zh-CN" altLang="en-US"/>
                </a:p>
              </p:txBody>
            </p:sp>
          </p:grpSp>
        </p:grpSp>
        <p:sp>
          <p:nvSpPr>
            <p:cNvPr id="6" name="TextBox 5">
              <a:extLst>
                <a:ext uri="{FF2B5EF4-FFF2-40B4-BE49-F238E27FC236}">
                  <a16:creationId xmlns:a16="http://schemas.microsoft.com/office/drawing/2014/main" id="{718709D7-0BA1-B678-82BC-56034301AAD2}"/>
                </a:ext>
              </a:extLst>
            </p:cNvPr>
            <p:cNvSpPr txBox="1"/>
            <p:nvPr/>
          </p:nvSpPr>
          <p:spPr>
            <a:xfrm>
              <a:off x="1482333" y="2648603"/>
              <a:ext cx="8523291" cy="707886"/>
            </a:xfrm>
            <a:prstGeom prst="rect">
              <a:avLst/>
            </a:prstGeom>
            <a:noFill/>
          </p:spPr>
          <p:txBody>
            <a:bodyPr wrap="square">
              <a:spAutoFit/>
            </a:bodyPr>
            <a:lstStyle/>
            <a:p>
              <a:pPr marL="180340" marR="0" algn="just">
                <a:spcBef>
                  <a:spcPts val="0"/>
                </a:spcBef>
                <a:spcAft>
                  <a:spcPts val="0"/>
                </a:spcAft>
                <a:tabLst>
                  <a:tab pos="90170" algn="l"/>
                  <a:tab pos="180340" algn="l"/>
                </a:tabLst>
              </a:pPr>
              <a:r>
                <a:rPr lang="en-US" sz="20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a. Tác giả sử dụng từ tượng hình “vít” cho người đọc thấy được </a:t>
              </a:r>
              <a:r>
                <a:rPr lang="en-US" sz="2000" b="1" i="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sự gắn kết, khăng khít của các sự vật được nhắc đến trong câu thơ.</a:t>
              </a:r>
              <a:endParaRPr lang="en-US" sz="1600" b="1" i="1" kern="10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8AE5830E-5EDF-6804-07E0-B05CC66785F2}"/>
              </a:ext>
            </a:extLst>
          </p:cNvPr>
          <p:cNvGrpSpPr/>
          <p:nvPr/>
        </p:nvGrpSpPr>
        <p:grpSpPr>
          <a:xfrm>
            <a:off x="1028302" y="3818181"/>
            <a:ext cx="9393892" cy="743410"/>
            <a:chOff x="1028302" y="3818181"/>
            <a:chExt cx="9393892" cy="743410"/>
          </a:xfrm>
        </p:grpSpPr>
        <p:grpSp>
          <p:nvGrpSpPr>
            <p:cNvPr id="79883" name="Group 52">
              <a:extLst>
                <a:ext uri="{FF2B5EF4-FFF2-40B4-BE49-F238E27FC236}">
                  <a16:creationId xmlns:a16="http://schemas.microsoft.com/office/drawing/2014/main" id="{8F5A17E0-8ABA-46C1-8F44-ADF4895CC151}"/>
                </a:ext>
              </a:extLst>
            </p:cNvPr>
            <p:cNvGrpSpPr>
              <a:grpSpLocks/>
            </p:cNvGrpSpPr>
            <p:nvPr/>
          </p:nvGrpSpPr>
          <p:grpSpPr bwMode="auto">
            <a:xfrm>
              <a:off x="1028302" y="3818181"/>
              <a:ext cx="9393892" cy="706437"/>
              <a:chOff x="0" y="465"/>
              <a:chExt cx="7831829" cy="589338"/>
            </a:xfrm>
          </p:grpSpPr>
          <p:sp>
            <p:nvSpPr>
              <p:cNvPr id="30773" name="AutoShape 53" descr="Rectangle: Rounded Corners 60">
                <a:extLst>
                  <a:ext uri="{FF2B5EF4-FFF2-40B4-BE49-F238E27FC236}">
                    <a16:creationId xmlns:a16="http://schemas.microsoft.com/office/drawing/2014/main" id="{37FC8FF1-F451-49A6-9949-31E4F7B4F86F}"/>
                  </a:ext>
                </a:extLst>
              </p:cNvPr>
              <p:cNvSpPr>
                <a:spLocks/>
              </p:cNvSpPr>
              <p:nvPr/>
            </p:nvSpPr>
            <p:spPr bwMode="auto">
              <a:xfrm flipH="1">
                <a:off x="0" y="465"/>
                <a:ext cx="7831829" cy="589338"/>
              </a:xfrm>
              <a:prstGeom prst="roundRect">
                <a:avLst>
                  <a:gd name="adj" fmla="val 50000"/>
                </a:avLst>
              </a:prstGeom>
              <a:solidFill>
                <a:srgbClr val="FFFFFF"/>
              </a:solidFill>
              <a:ln w="12700" cap="flat" cmpd="sng">
                <a:solidFill>
                  <a:schemeClr val="bg1">
                    <a:lumMod val="65000"/>
                  </a:schemeClr>
                </a:solidFill>
                <a:prstDash val="solid"/>
                <a:miter lim="400000"/>
                <a:headEnd type="none" w="med" len="med"/>
                <a:tailEnd type="none" w="med" len="med"/>
              </a:ln>
              <a:effectLst/>
              <a:extLst>
                <a:ext uri="{AF507438-7753-43E0-B8FC-AC1667EBCBE1}">
                  <a14:hiddenEffects xmlns:a14="http://schemas.microsoft.com/office/drawing/2010/main">
                    <a:effectLst>
                      <a:outerShdw blurRad="1270000" algn="ctr" rotWithShape="0">
                        <a:srgbClr val="000000">
                          <a:alpha val="14000"/>
                        </a:srgbClr>
                      </a:outerShdw>
                    </a:effectLst>
                  </a14:hiddenEffects>
                </a:ext>
              </a:extLst>
            </p:spPr>
            <p:txBody>
              <a:bodyPr lIns="45720" rIns="45720" anchor="ctr"/>
              <a:lstStyle>
                <a:lvl1pPr>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9pPr>
              </a:lstStyle>
              <a:p>
                <a:endParaRPr lang="zh-CN" altLang="zh-CN" sz="280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79892" name="Group 54">
                <a:extLst>
                  <a:ext uri="{FF2B5EF4-FFF2-40B4-BE49-F238E27FC236}">
                    <a16:creationId xmlns:a16="http://schemas.microsoft.com/office/drawing/2014/main" id="{B58AF71B-701A-441A-ADAB-FD3D6DA9F506}"/>
                  </a:ext>
                </a:extLst>
              </p:cNvPr>
              <p:cNvGrpSpPr>
                <a:grpSpLocks/>
              </p:cNvGrpSpPr>
              <p:nvPr/>
            </p:nvGrpSpPr>
            <p:grpSpPr bwMode="auto">
              <a:xfrm>
                <a:off x="13257" y="12621"/>
                <a:ext cx="565025" cy="565025"/>
                <a:chOff x="0" y="0"/>
                <a:chExt cx="565024" cy="565024"/>
              </a:xfrm>
            </p:grpSpPr>
            <p:sp>
              <p:nvSpPr>
                <p:cNvPr id="79894" name="Oval 55" descr="Oval 63">
                  <a:extLst>
                    <a:ext uri="{FF2B5EF4-FFF2-40B4-BE49-F238E27FC236}">
                      <a16:creationId xmlns:a16="http://schemas.microsoft.com/office/drawing/2014/main" id="{D2C42B07-0294-449A-831A-D81621406FDD}"/>
                    </a:ext>
                  </a:extLst>
                </p:cNvPr>
                <p:cNvSpPr>
                  <a:spLocks/>
                </p:cNvSpPr>
                <p:nvPr/>
              </p:nvSpPr>
              <p:spPr bwMode="auto">
                <a:xfrm flipH="1">
                  <a:off x="0" y="0"/>
                  <a:ext cx="565024" cy="565024"/>
                </a:xfrm>
                <a:prstGeom prst="ellipse">
                  <a:avLst/>
                </a:prstGeom>
                <a:solidFill>
                  <a:schemeClr val="accent2">
                    <a:alpha val="29803"/>
                  </a:scheme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9pPr>
                </a:lstStyle>
                <a:p>
                  <a:pPr eaLnBrk="1"/>
                  <a:endParaRPr lang="zh-CN" altLang="zh-CN" sz="280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9895" name="Oval 56" descr="Oval 64">
                  <a:extLst>
                    <a:ext uri="{FF2B5EF4-FFF2-40B4-BE49-F238E27FC236}">
                      <a16:creationId xmlns:a16="http://schemas.microsoft.com/office/drawing/2014/main" id="{D049B31B-AE71-489C-B8EA-9E9D7F8DDC74}"/>
                    </a:ext>
                  </a:extLst>
                </p:cNvPr>
                <p:cNvSpPr>
                  <a:spLocks/>
                </p:cNvSpPr>
                <p:nvPr/>
              </p:nvSpPr>
              <p:spPr bwMode="auto">
                <a:xfrm flipH="1">
                  <a:off x="61688" y="61689"/>
                  <a:ext cx="441647" cy="441647"/>
                </a:xfrm>
                <a:prstGeom prst="ellipse">
                  <a:avLst/>
                </a:prstGeom>
                <a:solidFill>
                  <a:schemeClr val="accent2"/>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9pPr>
                </a:lstStyle>
                <a:p>
                  <a:pPr eaLnBrk="1"/>
                  <a:endParaRPr lang="zh-CN" altLang="zh-CN" sz="280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9896" name="AutoShape 57" descr="Freeform 229">
                  <a:extLst>
                    <a:ext uri="{FF2B5EF4-FFF2-40B4-BE49-F238E27FC236}">
                      <a16:creationId xmlns:a16="http://schemas.microsoft.com/office/drawing/2014/main" id="{59E915E3-6560-4747-9953-19CDAF5054FF}"/>
                    </a:ext>
                  </a:extLst>
                </p:cNvPr>
                <p:cNvSpPr>
                  <a:spLocks/>
                </p:cNvSpPr>
                <p:nvPr/>
              </p:nvSpPr>
              <p:spPr bwMode="auto">
                <a:xfrm>
                  <a:off x="199747" y="225650"/>
                  <a:ext cx="165528" cy="113726"/>
                </a:xfrm>
                <a:custGeom>
                  <a:avLst/>
                  <a:gdLst>
                    <a:gd name="T0" fmla="*/ 4860454 w 21600"/>
                    <a:gd name="T1" fmla="*/ 1576311 h 21600"/>
                    <a:gd name="T2" fmla="*/ 4860454 w 21600"/>
                    <a:gd name="T3" fmla="*/ 1576311 h 21600"/>
                    <a:gd name="T4" fmla="*/ 4860454 w 21600"/>
                    <a:gd name="T5" fmla="*/ 1576311 h 21600"/>
                    <a:gd name="T6" fmla="*/ 4860454 w 21600"/>
                    <a:gd name="T7" fmla="*/ 157631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50" y="13276"/>
                      </a:moveTo>
                      <a:lnTo>
                        <a:pt x="220" y="13233"/>
                      </a:lnTo>
                      <a:lnTo>
                        <a:pt x="192" y="13187"/>
                      </a:lnTo>
                      <a:lnTo>
                        <a:pt x="166" y="13142"/>
                      </a:lnTo>
                      <a:lnTo>
                        <a:pt x="142" y="13092"/>
                      </a:lnTo>
                      <a:lnTo>
                        <a:pt x="119" y="13042"/>
                      </a:lnTo>
                      <a:lnTo>
                        <a:pt x="99" y="12992"/>
                      </a:lnTo>
                      <a:lnTo>
                        <a:pt x="79" y="12941"/>
                      </a:lnTo>
                      <a:lnTo>
                        <a:pt x="62" y="12889"/>
                      </a:lnTo>
                      <a:lnTo>
                        <a:pt x="47" y="12834"/>
                      </a:lnTo>
                      <a:lnTo>
                        <a:pt x="35" y="12780"/>
                      </a:lnTo>
                      <a:lnTo>
                        <a:pt x="24" y="12725"/>
                      </a:lnTo>
                      <a:lnTo>
                        <a:pt x="16" y="12670"/>
                      </a:lnTo>
                      <a:lnTo>
                        <a:pt x="8" y="12614"/>
                      </a:lnTo>
                      <a:lnTo>
                        <a:pt x="4" y="12558"/>
                      </a:lnTo>
                      <a:lnTo>
                        <a:pt x="1" y="12501"/>
                      </a:lnTo>
                      <a:lnTo>
                        <a:pt x="0" y="12447"/>
                      </a:lnTo>
                      <a:lnTo>
                        <a:pt x="1" y="12388"/>
                      </a:lnTo>
                      <a:lnTo>
                        <a:pt x="4" y="12332"/>
                      </a:lnTo>
                      <a:lnTo>
                        <a:pt x="9" y="12276"/>
                      </a:lnTo>
                      <a:lnTo>
                        <a:pt x="16" y="12221"/>
                      </a:lnTo>
                      <a:lnTo>
                        <a:pt x="24" y="12166"/>
                      </a:lnTo>
                      <a:lnTo>
                        <a:pt x="35" y="12110"/>
                      </a:lnTo>
                      <a:lnTo>
                        <a:pt x="48" y="12055"/>
                      </a:lnTo>
                      <a:lnTo>
                        <a:pt x="63" y="12003"/>
                      </a:lnTo>
                      <a:lnTo>
                        <a:pt x="79" y="11952"/>
                      </a:lnTo>
                      <a:lnTo>
                        <a:pt x="99" y="11897"/>
                      </a:lnTo>
                      <a:lnTo>
                        <a:pt x="142" y="11799"/>
                      </a:lnTo>
                      <a:lnTo>
                        <a:pt x="167" y="11752"/>
                      </a:lnTo>
                      <a:lnTo>
                        <a:pt x="193" y="11702"/>
                      </a:lnTo>
                      <a:lnTo>
                        <a:pt x="221" y="11659"/>
                      </a:lnTo>
                      <a:lnTo>
                        <a:pt x="252" y="11615"/>
                      </a:lnTo>
                      <a:lnTo>
                        <a:pt x="2443" y="8639"/>
                      </a:lnTo>
                      <a:lnTo>
                        <a:pt x="2478" y="8600"/>
                      </a:lnTo>
                      <a:lnTo>
                        <a:pt x="2512" y="8564"/>
                      </a:lnTo>
                      <a:lnTo>
                        <a:pt x="2547" y="8531"/>
                      </a:lnTo>
                      <a:lnTo>
                        <a:pt x="2583" y="8498"/>
                      </a:lnTo>
                      <a:lnTo>
                        <a:pt x="2621" y="8471"/>
                      </a:lnTo>
                      <a:lnTo>
                        <a:pt x="2658" y="8446"/>
                      </a:lnTo>
                      <a:lnTo>
                        <a:pt x="2697" y="8424"/>
                      </a:lnTo>
                      <a:lnTo>
                        <a:pt x="2736" y="8404"/>
                      </a:lnTo>
                      <a:lnTo>
                        <a:pt x="2776" y="8386"/>
                      </a:lnTo>
                      <a:lnTo>
                        <a:pt x="2818" y="8371"/>
                      </a:lnTo>
                      <a:lnTo>
                        <a:pt x="2858" y="8360"/>
                      </a:lnTo>
                      <a:lnTo>
                        <a:pt x="2898" y="8351"/>
                      </a:lnTo>
                      <a:lnTo>
                        <a:pt x="2940" y="8344"/>
                      </a:lnTo>
                      <a:lnTo>
                        <a:pt x="2983" y="8340"/>
                      </a:lnTo>
                      <a:lnTo>
                        <a:pt x="3023" y="8338"/>
                      </a:lnTo>
                      <a:lnTo>
                        <a:pt x="3064" y="8340"/>
                      </a:lnTo>
                      <a:lnTo>
                        <a:pt x="3106" y="8344"/>
                      </a:lnTo>
                      <a:lnTo>
                        <a:pt x="3147" y="8351"/>
                      </a:lnTo>
                      <a:lnTo>
                        <a:pt x="3189" y="8360"/>
                      </a:lnTo>
                      <a:lnTo>
                        <a:pt x="3229" y="8371"/>
                      </a:lnTo>
                      <a:lnTo>
                        <a:pt x="3269" y="8386"/>
                      </a:lnTo>
                      <a:lnTo>
                        <a:pt x="3311" y="8404"/>
                      </a:lnTo>
                      <a:lnTo>
                        <a:pt x="3350" y="8424"/>
                      </a:lnTo>
                      <a:lnTo>
                        <a:pt x="3387" y="8446"/>
                      </a:lnTo>
                      <a:lnTo>
                        <a:pt x="3426" y="8471"/>
                      </a:lnTo>
                      <a:lnTo>
                        <a:pt x="3463" y="8498"/>
                      </a:lnTo>
                      <a:lnTo>
                        <a:pt x="3500" y="8531"/>
                      </a:lnTo>
                      <a:lnTo>
                        <a:pt x="3534" y="8564"/>
                      </a:lnTo>
                      <a:lnTo>
                        <a:pt x="3569" y="8600"/>
                      </a:lnTo>
                      <a:lnTo>
                        <a:pt x="3601" y="8639"/>
                      </a:lnTo>
                      <a:lnTo>
                        <a:pt x="3635" y="8679"/>
                      </a:lnTo>
                      <a:lnTo>
                        <a:pt x="7141" y="13435"/>
                      </a:lnTo>
                      <a:lnTo>
                        <a:pt x="7175" y="13475"/>
                      </a:lnTo>
                      <a:lnTo>
                        <a:pt x="7242" y="13551"/>
                      </a:lnTo>
                      <a:lnTo>
                        <a:pt x="7276" y="13584"/>
                      </a:lnTo>
                      <a:lnTo>
                        <a:pt x="7313" y="13615"/>
                      </a:lnTo>
                      <a:lnTo>
                        <a:pt x="7351" y="13642"/>
                      </a:lnTo>
                      <a:lnTo>
                        <a:pt x="7389" y="13667"/>
                      </a:lnTo>
                      <a:lnTo>
                        <a:pt x="7428" y="13689"/>
                      </a:lnTo>
                      <a:lnTo>
                        <a:pt x="7467" y="13709"/>
                      </a:lnTo>
                      <a:lnTo>
                        <a:pt x="7505" y="13727"/>
                      </a:lnTo>
                      <a:lnTo>
                        <a:pt x="7547" y="13742"/>
                      </a:lnTo>
                      <a:lnTo>
                        <a:pt x="7587" y="13753"/>
                      </a:lnTo>
                      <a:lnTo>
                        <a:pt x="7629" y="13764"/>
                      </a:lnTo>
                      <a:lnTo>
                        <a:pt x="7669" y="13771"/>
                      </a:lnTo>
                      <a:lnTo>
                        <a:pt x="7712" y="13775"/>
                      </a:lnTo>
                      <a:lnTo>
                        <a:pt x="7753" y="13777"/>
                      </a:lnTo>
                      <a:lnTo>
                        <a:pt x="7793" y="13775"/>
                      </a:lnTo>
                      <a:lnTo>
                        <a:pt x="7835" y="13771"/>
                      </a:lnTo>
                      <a:lnTo>
                        <a:pt x="7878" y="13764"/>
                      </a:lnTo>
                      <a:lnTo>
                        <a:pt x="7918" y="13753"/>
                      </a:lnTo>
                      <a:lnTo>
                        <a:pt x="7958" y="13740"/>
                      </a:lnTo>
                      <a:lnTo>
                        <a:pt x="7998" y="13726"/>
                      </a:lnTo>
                      <a:lnTo>
                        <a:pt x="8040" y="13709"/>
                      </a:lnTo>
                      <a:lnTo>
                        <a:pt x="8079" y="13689"/>
                      </a:lnTo>
                      <a:lnTo>
                        <a:pt x="8116" y="13667"/>
                      </a:lnTo>
                      <a:lnTo>
                        <a:pt x="8155" y="13642"/>
                      </a:lnTo>
                      <a:lnTo>
                        <a:pt x="8192" y="13613"/>
                      </a:lnTo>
                      <a:lnTo>
                        <a:pt x="8229" y="13582"/>
                      </a:lnTo>
                      <a:lnTo>
                        <a:pt x="8263" y="13549"/>
                      </a:lnTo>
                      <a:lnTo>
                        <a:pt x="8298" y="13511"/>
                      </a:lnTo>
                      <a:lnTo>
                        <a:pt x="8330" y="13473"/>
                      </a:lnTo>
                      <a:lnTo>
                        <a:pt x="8364" y="13433"/>
                      </a:lnTo>
                      <a:lnTo>
                        <a:pt x="17975" y="346"/>
                      </a:lnTo>
                      <a:lnTo>
                        <a:pt x="18007" y="302"/>
                      </a:lnTo>
                      <a:lnTo>
                        <a:pt x="18040" y="264"/>
                      </a:lnTo>
                      <a:lnTo>
                        <a:pt x="18074" y="227"/>
                      </a:lnTo>
                      <a:lnTo>
                        <a:pt x="18108" y="195"/>
                      </a:lnTo>
                      <a:lnTo>
                        <a:pt x="18146" y="164"/>
                      </a:lnTo>
                      <a:lnTo>
                        <a:pt x="18221" y="109"/>
                      </a:lnTo>
                      <a:lnTo>
                        <a:pt x="18260" y="86"/>
                      </a:lnTo>
                      <a:lnTo>
                        <a:pt x="18299" y="65"/>
                      </a:lnTo>
                      <a:lnTo>
                        <a:pt x="18339" y="49"/>
                      </a:lnTo>
                      <a:lnTo>
                        <a:pt x="18379" y="35"/>
                      </a:lnTo>
                      <a:lnTo>
                        <a:pt x="18419" y="22"/>
                      </a:lnTo>
                      <a:lnTo>
                        <a:pt x="18461" y="13"/>
                      </a:lnTo>
                      <a:lnTo>
                        <a:pt x="18502" y="5"/>
                      </a:lnTo>
                      <a:lnTo>
                        <a:pt x="18544" y="2"/>
                      </a:lnTo>
                      <a:lnTo>
                        <a:pt x="18585" y="0"/>
                      </a:lnTo>
                      <a:lnTo>
                        <a:pt x="18627" y="2"/>
                      </a:lnTo>
                      <a:lnTo>
                        <a:pt x="18668" y="5"/>
                      </a:lnTo>
                      <a:lnTo>
                        <a:pt x="18710" y="11"/>
                      </a:lnTo>
                      <a:lnTo>
                        <a:pt x="18750" y="20"/>
                      </a:lnTo>
                      <a:lnTo>
                        <a:pt x="18792" y="33"/>
                      </a:lnTo>
                      <a:lnTo>
                        <a:pt x="18833" y="47"/>
                      </a:lnTo>
                      <a:lnTo>
                        <a:pt x="18872" y="64"/>
                      </a:lnTo>
                      <a:lnTo>
                        <a:pt x="18911" y="84"/>
                      </a:lnTo>
                      <a:lnTo>
                        <a:pt x="18950" y="106"/>
                      </a:lnTo>
                      <a:lnTo>
                        <a:pt x="18988" y="133"/>
                      </a:lnTo>
                      <a:lnTo>
                        <a:pt x="19026" y="160"/>
                      </a:lnTo>
                      <a:lnTo>
                        <a:pt x="19062" y="191"/>
                      </a:lnTo>
                      <a:lnTo>
                        <a:pt x="19097" y="224"/>
                      </a:lnTo>
                      <a:lnTo>
                        <a:pt x="19132" y="260"/>
                      </a:lnTo>
                      <a:lnTo>
                        <a:pt x="19165" y="298"/>
                      </a:lnTo>
                      <a:lnTo>
                        <a:pt x="19197" y="338"/>
                      </a:lnTo>
                      <a:lnTo>
                        <a:pt x="21346" y="3239"/>
                      </a:lnTo>
                      <a:lnTo>
                        <a:pt x="21378" y="3282"/>
                      </a:lnTo>
                      <a:lnTo>
                        <a:pt x="21406" y="3328"/>
                      </a:lnTo>
                      <a:lnTo>
                        <a:pt x="21433" y="3375"/>
                      </a:lnTo>
                      <a:lnTo>
                        <a:pt x="21457" y="3422"/>
                      </a:lnTo>
                      <a:lnTo>
                        <a:pt x="21479" y="3471"/>
                      </a:lnTo>
                      <a:lnTo>
                        <a:pt x="21500" y="3521"/>
                      </a:lnTo>
                      <a:lnTo>
                        <a:pt x="21520" y="3573"/>
                      </a:lnTo>
                      <a:lnTo>
                        <a:pt x="21537" y="3626"/>
                      </a:lnTo>
                      <a:lnTo>
                        <a:pt x="21552" y="3679"/>
                      </a:lnTo>
                      <a:lnTo>
                        <a:pt x="21564" y="3732"/>
                      </a:lnTo>
                      <a:lnTo>
                        <a:pt x="21575" y="3788"/>
                      </a:lnTo>
                      <a:lnTo>
                        <a:pt x="21584" y="3843"/>
                      </a:lnTo>
                      <a:lnTo>
                        <a:pt x="21591" y="3899"/>
                      </a:lnTo>
                      <a:lnTo>
                        <a:pt x="21596" y="3954"/>
                      </a:lnTo>
                      <a:lnTo>
                        <a:pt x="21599" y="4012"/>
                      </a:lnTo>
                      <a:lnTo>
                        <a:pt x="21600" y="4068"/>
                      </a:lnTo>
                      <a:lnTo>
                        <a:pt x="21599" y="4123"/>
                      </a:lnTo>
                      <a:lnTo>
                        <a:pt x="21596" y="4179"/>
                      </a:lnTo>
                      <a:lnTo>
                        <a:pt x="21592" y="4236"/>
                      </a:lnTo>
                      <a:lnTo>
                        <a:pt x="21585" y="4292"/>
                      </a:lnTo>
                      <a:lnTo>
                        <a:pt x="21576" y="4347"/>
                      </a:lnTo>
                      <a:lnTo>
                        <a:pt x="21565" y="4401"/>
                      </a:lnTo>
                      <a:lnTo>
                        <a:pt x="21553" y="4456"/>
                      </a:lnTo>
                      <a:lnTo>
                        <a:pt x="21538" y="4508"/>
                      </a:lnTo>
                      <a:lnTo>
                        <a:pt x="21521" y="4561"/>
                      </a:lnTo>
                      <a:lnTo>
                        <a:pt x="21502" y="4612"/>
                      </a:lnTo>
                      <a:lnTo>
                        <a:pt x="21481" y="4665"/>
                      </a:lnTo>
                      <a:lnTo>
                        <a:pt x="21459" y="4714"/>
                      </a:lnTo>
                      <a:lnTo>
                        <a:pt x="21434" y="4761"/>
                      </a:lnTo>
                      <a:lnTo>
                        <a:pt x="21408" y="4807"/>
                      </a:lnTo>
                      <a:lnTo>
                        <a:pt x="21380" y="4852"/>
                      </a:lnTo>
                      <a:lnTo>
                        <a:pt x="21350" y="4898"/>
                      </a:lnTo>
                      <a:lnTo>
                        <a:pt x="9694" y="20769"/>
                      </a:lnTo>
                      <a:lnTo>
                        <a:pt x="9662" y="20812"/>
                      </a:lnTo>
                      <a:lnTo>
                        <a:pt x="9592" y="20896"/>
                      </a:lnTo>
                      <a:lnTo>
                        <a:pt x="9554" y="20936"/>
                      </a:lnTo>
                      <a:lnTo>
                        <a:pt x="9514" y="20976"/>
                      </a:lnTo>
                      <a:lnTo>
                        <a:pt x="9474" y="21014"/>
                      </a:lnTo>
                      <a:lnTo>
                        <a:pt x="9433" y="21054"/>
                      </a:lnTo>
                      <a:lnTo>
                        <a:pt x="9390" y="21092"/>
                      </a:lnTo>
                      <a:lnTo>
                        <a:pt x="9344" y="21129"/>
                      </a:lnTo>
                      <a:lnTo>
                        <a:pt x="9253" y="21198"/>
                      </a:lnTo>
                      <a:lnTo>
                        <a:pt x="9206" y="21232"/>
                      </a:lnTo>
                      <a:lnTo>
                        <a:pt x="9157" y="21265"/>
                      </a:lnTo>
                      <a:lnTo>
                        <a:pt x="9108" y="21298"/>
                      </a:lnTo>
                      <a:lnTo>
                        <a:pt x="9060" y="21327"/>
                      </a:lnTo>
                      <a:lnTo>
                        <a:pt x="9009" y="21356"/>
                      </a:lnTo>
                      <a:lnTo>
                        <a:pt x="8958" y="21383"/>
                      </a:lnTo>
                      <a:lnTo>
                        <a:pt x="8909" y="21409"/>
                      </a:lnTo>
                      <a:lnTo>
                        <a:pt x="8857" y="21434"/>
                      </a:lnTo>
                      <a:lnTo>
                        <a:pt x="8807" y="21456"/>
                      </a:lnTo>
                      <a:lnTo>
                        <a:pt x="8705" y="21500"/>
                      </a:lnTo>
                      <a:lnTo>
                        <a:pt x="8653" y="21518"/>
                      </a:lnTo>
                      <a:lnTo>
                        <a:pt x="8604" y="21535"/>
                      </a:lnTo>
                      <a:lnTo>
                        <a:pt x="8554" y="21549"/>
                      </a:lnTo>
                      <a:lnTo>
                        <a:pt x="8503" y="21564"/>
                      </a:lnTo>
                      <a:lnTo>
                        <a:pt x="8455" y="21575"/>
                      </a:lnTo>
                      <a:lnTo>
                        <a:pt x="8407" y="21584"/>
                      </a:lnTo>
                      <a:lnTo>
                        <a:pt x="8358" y="21591"/>
                      </a:lnTo>
                      <a:lnTo>
                        <a:pt x="8310" y="21596"/>
                      </a:lnTo>
                      <a:lnTo>
                        <a:pt x="8265" y="21598"/>
                      </a:lnTo>
                      <a:lnTo>
                        <a:pt x="8221" y="21600"/>
                      </a:lnTo>
                      <a:lnTo>
                        <a:pt x="7213" y="21600"/>
                      </a:lnTo>
                      <a:lnTo>
                        <a:pt x="7122" y="21596"/>
                      </a:lnTo>
                      <a:lnTo>
                        <a:pt x="7075" y="21591"/>
                      </a:lnTo>
                      <a:lnTo>
                        <a:pt x="7027" y="21584"/>
                      </a:lnTo>
                      <a:lnTo>
                        <a:pt x="6978" y="21575"/>
                      </a:lnTo>
                      <a:lnTo>
                        <a:pt x="6929" y="21562"/>
                      </a:lnTo>
                      <a:lnTo>
                        <a:pt x="6880" y="21549"/>
                      </a:lnTo>
                      <a:lnTo>
                        <a:pt x="6829" y="21535"/>
                      </a:lnTo>
                      <a:lnTo>
                        <a:pt x="6779" y="21518"/>
                      </a:lnTo>
                      <a:lnTo>
                        <a:pt x="6729" y="21500"/>
                      </a:lnTo>
                      <a:lnTo>
                        <a:pt x="6627" y="21456"/>
                      </a:lnTo>
                      <a:lnTo>
                        <a:pt x="6525" y="21409"/>
                      </a:lnTo>
                      <a:lnTo>
                        <a:pt x="6474" y="21383"/>
                      </a:lnTo>
                      <a:lnTo>
                        <a:pt x="6423" y="21356"/>
                      </a:lnTo>
                      <a:lnTo>
                        <a:pt x="6375" y="21327"/>
                      </a:lnTo>
                      <a:lnTo>
                        <a:pt x="6324" y="21296"/>
                      </a:lnTo>
                      <a:lnTo>
                        <a:pt x="6276" y="21265"/>
                      </a:lnTo>
                      <a:lnTo>
                        <a:pt x="6228" y="21231"/>
                      </a:lnTo>
                      <a:lnTo>
                        <a:pt x="6181" y="21198"/>
                      </a:lnTo>
                      <a:lnTo>
                        <a:pt x="6134" y="21163"/>
                      </a:lnTo>
                      <a:lnTo>
                        <a:pt x="6088" y="21127"/>
                      </a:lnTo>
                      <a:lnTo>
                        <a:pt x="6044" y="21091"/>
                      </a:lnTo>
                      <a:lnTo>
                        <a:pt x="6001" y="21054"/>
                      </a:lnTo>
                      <a:lnTo>
                        <a:pt x="5958" y="21014"/>
                      </a:lnTo>
                      <a:lnTo>
                        <a:pt x="5918" y="20974"/>
                      </a:lnTo>
                      <a:lnTo>
                        <a:pt x="5879" y="20934"/>
                      </a:lnTo>
                      <a:lnTo>
                        <a:pt x="5843" y="20894"/>
                      </a:lnTo>
                      <a:lnTo>
                        <a:pt x="5806" y="20854"/>
                      </a:lnTo>
                      <a:lnTo>
                        <a:pt x="5772" y="20812"/>
                      </a:lnTo>
                      <a:lnTo>
                        <a:pt x="5740" y="20767"/>
                      </a:lnTo>
                      <a:lnTo>
                        <a:pt x="250" y="132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zh-CN" altLang="en-US"/>
                </a:p>
              </p:txBody>
            </p:sp>
          </p:grpSp>
        </p:grpSp>
        <p:sp>
          <p:nvSpPr>
            <p:cNvPr id="9" name="TextBox 8">
              <a:extLst>
                <a:ext uri="{FF2B5EF4-FFF2-40B4-BE49-F238E27FC236}">
                  <a16:creationId xmlns:a16="http://schemas.microsoft.com/office/drawing/2014/main" id="{C3497AD8-C1D9-7DD4-CE41-DD2FF80E2816}"/>
                </a:ext>
              </a:extLst>
            </p:cNvPr>
            <p:cNvSpPr txBox="1"/>
            <p:nvPr/>
          </p:nvSpPr>
          <p:spPr>
            <a:xfrm>
              <a:off x="1546399" y="3853705"/>
              <a:ext cx="8357696" cy="707886"/>
            </a:xfrm>
            <a:prstGeom prst="rect">
              <a:avLst/>
            </a:prstGeom>
            <a:noFill/>
          </p:spPr>
          <p:txBody>
            <a:bodyPr wrap="square">
              <a:spAutoFit/>
            </a:bodyPr>
            <a:lstStyle/>
            <a:p>
              <a:pPr marL="180340" marR="0" algn="just">
                <a:spcBef>
                  <a:spcPts val="0"/>
                </a:spcBef>
                <a:spcAft>
                  <a:spcPts val="0"/>
                </a:spcAft>
                <a:tabLst>
                  <a:tab pos="90170" algn="l"/>
                  <a:tab pos="180340" algn="l"/>
                </a:tabLst>
              </a:pPr>
              <a:r>
                <a:rPr lang="en-US" sz="20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b. Tác giả sử dụng từ tượng thanh “xao xác” </a:t>
              </a:r>
              <a:r>
                <a:rPr lang="en-US" sz="2000" b="1" i="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giúp cho câu thơ trở nên sống động, có hồn hơn.</a:t>
              </a:r>
              <a:endParaRPr lang="en-US" sz="1600" b="1" i="1" kern="10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D970F854-FB09-41F5-FD4D-6CAA5DF4F8D1}"/>
              </a:ext>
            </a:extLst>
          </p:cNvPr>
          <p:cNvGrpSpPr/>
          <p:nvPr/>
        </p:nvGrpSpPr>
        <p:grpSpPr>
          <a:xfrm>
            <a:off x="1028302" y="4964326"/>
            <a:ext cx="9393892" cy="714405"/>
            <a:chOff x="1028302" y="4964326"/>
            <a:chExt cx="9393892" cy="714405"/>
          </a:xfrm>
        </p:grpSpPr>
        <p:grpSp>
          <p:nvGrpSpPr>
            <p:cNvPr id="79882" name="Group 45">
              <a:extLst>
                <a:ext uri="{FF2B5EF4-FFF2-40B4-BE49-F238E27FC236}">
                  <a16:creationId xmlns:a16="http://schemas.microsoft.com/office/drawing/2014/main" id="{532EAFBA-03E7-459B-A9DB-2B7483ABCA45}"/>
                </a:ext>
              </a:extLst>
            </p:cNvPr>
            <p:cNvGrpSpPr>
              <a:grpSpLocks/>
            </p:cNvGrpSpPr>
            <p:nvPr/>
          </p:nvGrpSpPr>
          <p:grpSpPr bwMode="auto">
            <a:xfrm>
              <a:off x="1028302" y="4970706"/>
              <a:ext cx="9393892" cy="708025"/>
              <a:chOff x="0" y="-395"/>
              <a:chExt cx="7831829" cy="590663"/>
            </a:xfrm>
          </p:grpSpPr>
          <p:sp>
            <p:nvSpPr>
              <p:cNvPr id="30766" name="AutoShape 46" descr="Rectangle: Rounded Corners 66">
                <a:extLst>
                  <a:ext uri="{FF2B5EF4-FFF2-40B4-BE49-F238E27FC236}">
                    <a16:creationId xmlns:a16="http://schemas.microsoft.com/office/drawing/2014/main" id="{971DBB30-6E0F-4B69-9324-1C84EE5A443A}"/>
                  </a:ext>
                </a:extLst>
              </p:cNvPr>
              <p:cNvSpPr>
                <a:spLocks/>
              </p:cNvSpPr>
              <p:nvPr/>
            </p:nvSpPr>
            <p:spPr bwMode="auto">
              <a:xfrm flipH="1">
                <a:off x="0" y="-395"/>
                <a:ext cx="7831829" cy="590663"/>
              </a:xfrm>
              <a:prstGeom prst="roundRect">
                <a:avLst>
                  <a:gd name="adj" fmla="val 50000"/>
                </a:avLst>
              </a:prstGeom>
              <a:solidFill>
                <a:srgbClr val="FFFFFF"/>
              </a:solidFill>
              <a:ln w="12700" cap="flat" cmpd="sng">
                <a:solidFill>
                  <a:schemeClr val="bg1">
                    <a:lumMod val="65000"/>
                  </a:schemeClr>
                </a:solidFill>
                <a:prstDash val="solid"/>
                <a:miter lim="400000"/>
                <a:headEnd type="none" w="med" len="med"/>
                <a:tailEnd type="none" w="med" len="med"/>
              </a:ln>
              <a:effectLst/>
              <a:extLst>
                <a:ext uri="{AF507438-7753-43E0-B8FC-AC1667EBCBE1}">
                  <a14:hiddenEffects xmlns:a14="http://schemas.microsoft.com/office/drawing/2010/main">
                    <a:effectLst>
                      <a:outerShdw blurRad="1270000" algn="ctr" rotWithShape="0">
                        <a:srgbClr val="000000">
                          <a:alpha val="14000"/>
                        </a:srgbClr>
                      </a:outerShdw>
                    </a:effectLst>
                  </a14:hiddenEffects>
                </a:ext>
              </a:extLst>
            </p:spPr>
            <p:txBody>
              <a:bodyPr lIns="45720" rIns="45720" anchor="ctr"/>
              <a:lstStyle>
                <a:lvl1pPr>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9pPr>
              </a:lstStyle>
              <a:p>
                <a:pPr eaLnBrk="1">
                  <a:defRPr/>
                </a:pPr>
                <a:endParaRPr lang="zh-CN" altLang="zh-CN" sz="280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grpSp>
            <p:nvGrpSpPr>
              <p:cNvPr id="79898" name="Group 47">
                <a:extLst>
                  <a:ext uri="{FF2B5EF4-FFF2-40B4-BE49-F238E27FC236}">
                    <a16:creationId xmlns:a16="http://schemas.microsoft.com/office/drawing/2014/main" id="{F24C6602-F86C-453D-A828-A64B78119E95}"/>
                  </a:ext>
                </a:extLst>
              </p:cNvPr>
              <p:cNvGrpSpPr>
                <a:grpSpLocks/>
              </p:cNvGrpSpPr>
              <p:nvPr/>
            </p:nvGrpSpPr>
            <p:grpSpPr bwMode="auto">
              <a:xfrm>
                <a:off x="13257" y="12621"/>
                <a:ext cx="565025" cy="565025"/>
                <a:chOff x="0" y="0"/>
                <a:chExt cx="565024" cy="565024"/>
              </a:xfrm>
            </p:grpSpPr>
            <p:sp>
              <p:nvSpPr>
                <p:cNvPr id="79900" name="Oval 48" descr="Oval 69">
                  <a:extLst>
                    <a:ext uri="{FF2B5EF4-FFF2-40B4-BE49-F238E27FC236}">
                      <a16:creationId xmlns:a16="http://schemas.microsoft.com/office/drawing/2014/main" id="{EB5C3ED0-4FF2-40EC-B511-6B0A437B206E}"/>
                    </a:ext>
                  </a:extLst>
                </p:cNvPr>
                <p:cNvSpPr>
                  <a:spLocks/>
                </p:cNvSpPr>
                <p:nvPr/>
              </p:nvSpPr>
              <p:spPr bwMode="auto">
                <a:xfrm flipH="1">
                  <a:off x="0" y="0"/>
                  <a:ext cx="565024" cy="565024"/>
                </a:xfrm>
                <a:prstGeom prst="ellipse">
                  <a:avLst/>
                </a:prstGeom>
                <a:solidFill>
                  <a:schemeClr val="accent2">
                    <a:alpha val="29803"/>
                  </a:schemeClr>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9pPr>
                </a:lstStyle>
                <a:p>
                  <a:pPr eaLnBrk="1"/>
                  <a:endParaRPr lang="zh-CN" altLang="zh-CN" sz="280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9901" name="Oval 49" descr="Oval 70">
                  <a:extLst>
                    <a:ext uri="{FF2B5EF4-FFF2-40B4-BE49-F238E27FC236}">
                      <a16:creationId xmlns:a16="http://schemas.microsoft.com/office/drawing/2014/main" id="{07469ADB-1E2E-4D6F-85DB-CB9EAE04E1A2}"/>
                    </a:ext>
                  </a:extLst>
                </p:cNvPr>
                <p:cNvSpPr>
                  <a:spLocks/>
                </p:cNvSpPr>
                <p:nvPr/>
              </p:nvSpPr>
              <p:spPr bwMode="auto">
                <a:xfrm flipH="1">
                  <a:off x="61688" y="61689"/>
                  <a:ext cx="441647" cy="441647"/>
                </a:xfrm>
                <a:prstGeom prst="ellipse">
                  <a:avLst/>
                </a:prstGeom>
                <a:solidFill>
                  <a:schemeClr val="accent2"/>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Helvetica" panose="020B0604020202020204" pitchFamily="34" charset="0"/>
                      <a:cs typeface="Helvetica" panose="020B0604020202020204" pitchFamily="34" charset="0"/>
                      <a:sym typeface="Calibri" panose="020F0502020204030204" pitchFamily="34" charset="0"/>
                    </a:defRPr>
                  </a:lvl9pPr>
                </a:lstStyle>
                <a:p>
                  <a:pPr eaLnBrk="1"/>
                  <a:endParaRPr lang="zh-CN" altLang="zh-CN" sz="2800">
                    <a:solidFill>
                      <a:srgbClr val="FFFFFF"/>
                    </a:solidFill>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79902" name="AutoShape 50" descr="Freeform 229">
                  <a:extLst>
                    <a:ext uri="{FF2B5EF4-FFF2-40B4-BE49-F238E27FC236}">
                      <a16:creationId xmlns:a16="http://schemas.microsoft.com/office/drawing/2014/main" id="{FC5BE39B-526F-4509-956B-A9FFEB6A65E9}"/>
                    </a:ext>
                  </a:extLst>
                </p:cNvPr>
                <p:cNvSpPr>
                  <a:spLocks/>
                </p:cNvSpPr>
                <p:nvPr/>
              </p:nvSpPr>
              <p:spPr bwMode="auto">
                <a:xfrm>
                  <a:off x="199747" y="225650"/>
                  <a:ext cx="165528" cy="113726"/>
                </a:xfrm>
                <a:custGeom>
                  <a:avLst/>
                  <a:gdLst>
                    <a:gd name="T0" fmla="*/ 4860454 w 21600"/>
                    <a:gd name="T1" fmla="*/ 1576311 h 21600"/>
                    <a:gd name="T2" fmla="*/ 4860454 w 21600"/>
                    <a:gd name="T3" fmla="*/ 1576311 h 21600"/>
                    <a:gd name="T4" fmla="*/ 4860454 w 21600"/>
                    <a:gd name="T5" fmla="*/ 1576311 h 21600"/>
                    <a:gd name="T6" fmla="*/ 4860454 w 21600"/>
                    <a:gd name="T7" fmla="*/ 157631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50" y="13276"/>
                      </a:moveTo>
                      <a:lnTo>
                        <a:pt x="220" y="13233"/>
                      </a:lnTo>
                      <a:lnTo>
                        <a:pt x="192" y="13187"/>
                      </a:lnTo>
                      <a:lnTo>
                        <a:pt x="166" y="13142"/>
                      </a:lnTo>
                      <a:lnTo>
                        <a:pt x="142" y="13092"/>
                      </a:lnTo>
                      <a:lnTo>
                        <a:pt x="119" y="13042"/>
                      </a:lnTo>
                      <a:lnTo>
                        <a:pt x="99" y="12992"/>
                      </a:lnTo>
                      <a:lnTo>
                        <a:pt x="79" y="12941"/>
                      </a:lnTo>
                      <a:lnTo>
                        <a:pt x="62" y="12889"/>
                      </a:lnTo>
                      <a:lnTo>
                        <a:pt x="47" y="12834"/>
                      </a:lnTo>
                      <a:lnTo>
                        <a:pt x="35" y="12780"/>
                      </a:lnTo>
                      <a:lnTo>
                        <a:pt x="24" y="12725"/>
                      </a:lnTo>
                      <a:lnTo>
                        <a:pt x="16" y="12670"/>
                      </a:lnTo>
                      <a:lnTo>
                        <a:pt x="8" y="12614"/>
                      </a:lnTo>
                      <a:lnTo>
                        <a:pt x="4" y="12558"/>
                      </a:lnTo>
                      <a:lnTo>
                        <a:pt x="1" y="12501"/>
                      </a:lnTo>
                      <a:lnTo>
                        <a:pt x="0" y="12447"/>
                      </a:lnTo>
                      <a:lnTo>
                        <a:pt x="1" y="12388"/>
                      </a:lnTo>
                      <a:lnTo>
                        <a:pt x="4" y="12332"/>
                      </a:lnTo>
                      <a:lnTo>
                        <a:pt x="9" y="12276"/>
                      </a:lnTo>
                      <a:lnTo>
                        <a:pt x="16" y="12221"/>
                      </a:lnTo>
                      <a:lnTo>
                        <a:pt x="24" y="12166"/>
                      </a:lnTo>
                      <a:lnTo>
                        <a:pt x="35" y="12110"/>
                      </a:lnTo>
                      <a:lnTo>
                        <a:pt x="48" y="12055"/>
                      </a:lnTo>
                      <a:lnTo>
                        <a:pt x="63" y="12003"/>
                      </a:lnTo>
                      <a:lnTo>
                        <a:pt x="79" y="11952"/>
                      </a:lnTo>
                      <a:lnTo>
                        <a:pt x="99" y="11897"/>
                      </a:lnTo>
                      <a:lnTo>
                        <a:pt x="142" y="11799"/>
                      </a:lnTo>
                      <a:lnTo>
                        <a:pt x="167" y="11752"/>
                      </a:lnTo>
                      <a:lnTo>
                        <a:pt x="193" y="11702"/>
                      </a:lnTo>
                      <a:lnTo>
                        <a:pt x="221" y="11659"/>
                      </a:lnTo>
                      <a:lnTo>
                        <a:pt x="252" y="11615"/>
                      </a:lnTo>
                      <a:lnTo>
                        <a:pt x="2443" y="8639"/>
                      </a:lnTo>
                      <a:lnTo>
                        <a:pt x="2478" y="8600"/>
                      </a:lnTo>
                      <a:lnTo>
                        <a:pt x="2512" y="8564"/>
                      </a:lnTo>
                      <a:lnTo>
                        <a:pt x="2547" y="8531"/>
                      </a:lnTo>
                      <a:lnTo>
                        <a:pt x="2583" y="8498"/>
                      </a:lnTo>
                      <a:lnTo>
                        <a:pt x="2621" y="8471"/>
                      </a:lnTo>
                      <a:lnTo>
                        <a:pt x="2658" y="8446"/>
                      </a:lnTo>
                      <a:lnTo>
                        <a:pt x="2697" y="8424"/>
                      </a:lnTo>
                      <a:lnTo>
                        <a:pt x="2736" y="8404"/>
                      </a:lnTo>
                      <a:lnTo>
                        <a:pt x="2776" y="8386"/>
                      </a:lnTo>
                      <a:lnTo>
                        <a:pt x="2818" y="8371"/>
                      </a:lnTo>
                      <a:lnTo>
                        <a:pt x="2858" y="8360"/>
                      </a:lnTo>
                      <a:lnTo>
                        <a:pt x="2898" y="8351"/>
                      </a:lnTo>
                      <a:lnTo>
                        <a:pt x="2940" y="8344"/>
                      </a:lnTo>
                      <a:lnTo>
                        <a:pt x="2983" y="8340"/>
                      </a:lnTo>
                      <a:lnTo>
                        <a:pt x="3023" y="8338"/>
                      </a:lnTo>
                      <a:lnTo>
                        <a:pt x="3064" y="8340"/>
                      </a:lnTo>
                      <a:lnTo>
                        <a:pt x="3106" y="8344"/>
                      </a:lnTo>
                      <a:lnTo>
                        <a:pt x="3147" y="8351"/>
                      </a:lnTo>
                      <a:lnTo>
                        <a:pt x="3189" y="8360"/>
                      </a:lnTo>
                      <a:lnTo>
                        <a:pt x="3229" y="8371"/>
                      </a:lnTo>
                      <a:lnTo>
                        <a:pt x="3269" y="8386"/>
                      </a:lnTo>
                      <a:lnTo>
                        <a:pt x="3311" y="8404"/>
                      </a:lnTo>
                      <a:lnTo>
                        <a:pt x="3350" y="8424"/>
                      </a:lnTo>
                      <a:lnTo>
                        <a:pt x="3387" y="8446"/>
                      </a:lnTo>
                      <a:lnTo>
                        <a:pt x="3426" y="8471"/>
                      </a:lnTo>
                      <a:lnTo>
                        <a:pt x="3463" y="8498"/>
                      </a:lnTo>
                      <a:lnTo>
                        <a:pt x="3500" y="8531"/>
                      </a:lnTo>
                      <a:lnTo>
                        <a:pt x="3534" y="8564"/>
                      </a:lnTo>
                      <a:lnTo>
                        <a:pt x="3569" y="8600"/>
                      </a:lnTo>
                      <a:lnTo>
                        <a:pt x="3601" y="8639"/>
                      </a:lnTo>
                      <a:lnTo>
                        <a:pt x="3635" y="8679"/>
                      </a:lnTo>
                      <a:lnTo>
                        <a:pt x="7141" y="13435"/>
                      </a:lnTo>
                      <a:lnTo>
                        <a:pt x="7175" y="13475"/>
                      </a:lnTo>
                      <a:lnTo>
                        <a:pt x="7242" y="13551"/>
                      </a:lnTo>
                      <a:lnTo>
                        <a:pt x="7276" y="13584"/>
                      </a:lnTo>
                      <a:lnTo>
                        <a:pt x="7313" y="13615"/>
                      </a:lnTo>
                      <a:lnTo>
                        <a:pt x="7351" y="13642"/>
                      </a:lnTo>
                      <a:lnTo>
                        <a:pt x="7389" y="13667"/>
                      </a:lnTo>
                      <a:lnTo>
                        <a:pt x="7428" y="13689"/>
                      </a:lnTo>
                      <a:lnTo>
                        <a:pt x="7467" y="13709"/>
                      </a:lnTo>
                      <a:lnTo>
                        <a:pt x="7505" y="13727"/>
                      </a:lnTo>
                      <a:lnTo>
                        <a:pt x="7547" y="13742"/>
                      </a:lnTo>
                      <a:lnTo>
                        <a:pt x="7587" y="13753"/>
                      </a:lnTo>
                      <a:lnTo>
                        <a:pt x="7629" y="13764"/>
                      </a:lnTo>
                      <a:lnTo>
                        <a:pt x="7669" y="13771"/>
                      </a:lnTo>
                      <a:lnTo>
                        <a:pt x="7712" y="13775"/>
                      </a:lnTo>
                      <a:lnTo>
                        <a:pt x="7753" y="13777"/>
                      </a:lnTo>
                      <a:lnTo>
                        <a:pt x="7793" y="13775"/>
                      </a:lnTo>
                      <a:lnTo>
                        <a:pt x="7835" y="13771"/>
                      </a:lnTo>
                      <a:lnTo>
                        <a:pt x="7878" y="13764"/>
                      </a:lnTo>
                      <a:lnTo>
                        <a:pt x="7918" y="13753"/>
                      </a:lnTo>
                      <a:lnTo>
                        <a:pt x="7958" y="13740"/>
                      </a:lnTo>
                      <a:lnTo>
                        <a:pt x="7998" y="13726"/>
                      </a:lnTo>
                      <a:lnTo>
                        <a:pt x="8040" y="13709"/>
                      </a:lnTo>
                      <a:lnTo>
                        <a:pt x="8079" y="13689"/>
                      </a:lnTo>
                      <a:lnTo>
                        <a:pt x="8116" y="13667"/>
                      </a:lnTo>
                      <a:lnTo>
                        <a:pt x="8155" y="13642"/>
                      </a:lnTo>
                      <a:lnTo>
                        <a:pt x="8192" y="13613"/>
                      </a:lnTo>
                      <a:lnTo>
                        <a:pt x="8229" y="13582"/>
                      </a:lnTo>
                      <a:lnTo>
                        <a:pt x="8263" y="13549"/>
                      </a:lnTo>
                      <a:lnTo>
                        <a:pt x="8298" y="13511"/>
                      </a:lnTo>
                      <a:lnTo>
                        <a:pt x="8330" y="13473"/>
                      </a:lnTo>
                      <a:lnTo>
                        <a:pt x="8364" y="13433"/>
                      </a:lnTo>
                      <a:lnTo>
                        <a:pt x="17975" y="346"/>
                      </a:lnTo>
                      <a:lnTo>
                        <a:pt x="18007" y="302"/>
                      </a:lnTo>
                      <a:lnTo>
                        <a:pt x="18040" y="264"/>
                      </a:lnTo>
                      <a:lnTo>
                        <a:pt x="18074" y="227"/>
                      </a:lnTo>
                      <a:lnTo>
                        <a:pt x="18108" y="195"/>
                      </a:lnTo>
                      <a:lnTo>
                        <a:pt x="18146" y="164"/>
                      </a:lnTo>
                      <a:lnTo>
                        <a:pt x="18221" y="109"/>
                      </a:lnTo>
                      <a:lnTo>
                        <a:pt x="18260" y="86"/>
                      </a:lnTo>
                      <a:lnTo>
                        <a:pt x="18299" y="65"/>
                      </a:lnTo>
                      <a:lnTo>
                        <a:pt x="18339" y="49"/>
                      </a:lnTo>
                      <a:lnTo>
                        <a:pt x="18379" y="35"/>
                      </a:lnTo>
                      <a:lnTo>
                        <a:pt x="18419" y="22"/>
                      </a:lnTo>
                      <a:lnTo>
                        <a:pt x="18461" y="13"/>
                      </a:lnTo>
                      <a:lnTo>
                        <a:pt x="18502" y="5"/>
                      </a:lnTo>
                      <a:lnTo>
                        <a:pt x="18544" y="2"/>
                      </a:lnTo>
                      <a:lnTo>
                        <a:pt x="18585" y="0"/>
                      </a:lnTo>
                      <a:lnTo>
                        <a:pt x="18627" y="2"/>
                      </a:lnTo>
                      <a:lnTo>
                        <a:pt x="18668" y="5"/>
                      </a:lnTo>
                      <a:lnTo>
                        <a:pt x="18710" y="11"/>
                      </a:lnTo>
                      <a:lnTo>
                        <a:pt x="18750" y="20"/>
                      </a:lnTo>
                      <a:lnTo>
                        <a:pt x="18792" y="33"/>
                      </a:lnTo>
                      <a:lnTo>
                        <a:pt x="18833" y="47"/>
                      </a:lnTo>
                      <a:lnTo>
                        <a:pt x="18872" y="64"/>
                      </a:lnTo>
                      <a:lnTo>
                        <a:pt x="18911" y="84"/>
                      </a:lnTo>
                      <a:lnTo>
                        <a:pt x="18950" y="106"/>
                      </a:lnTo>
                      <a:lnTo>
                        <a:pt x="18988" y="133"/>
                      </a:lnTo>
                      <a:lnTo>
                        <a:pt x="19026" y="160"/>
                      </a:lnTo>
                      <a:lnTo>
                        <a:pt x="19062" y="191"/>
                      </a:lnTo>
                      <a:lnTo>
                        <a:pt x="19097" y="224"/>
                      </a:lnTo>
                      <a:lnTo>
                        <a:pt x="19132" y="260"/>
                      </a:lnTo>
                      <a:lnTo>
                        <a:pt x="19165" y="298"/>
                      </a:lnTo>
                      <a:lnTo>
                        <a:pt x="19197" y="338"/>
                      </a:lnTo>
                      <a:lnTo>
                        <a:pt x="21346" y="3239"/>
                      </a:lnTo>
                      <a:lnTo>
                        <a:pt x="21378" y="3282"/>
                      </a:lnTo>
                      <a:lnTo>
                        <a:pt x="21406" y="3328"/>
                      </a:lnTo>
                      <a:lnTo>
                        <a:pt x="21433" y="3375"/>
                      </a:lnTo>
                      <a:lnTo>
                        <a:pt x="21457" y="3422"/>
                      </a:lnTo>
                      <a:lnTo>
                        <a:pt x="21479" y="3471"/>
                      </a:lnTo>
                      <a:lnTo>
                        <a:pt x="21500" y="3521"/>
                      </a:lnTo>
                      <a:lnTo>
                        <a:pt x="21520" y="3573"/>
                      </a:lnTo>
                      <a:lnTo>
                        <a:pt x="21537" y="3626"/>
                      </a:lnTo>
                      <a:lnTo>
                        <a:pt x="21552" y="3679"/>
                      </a:lnTo>
                      <a:lnTo>
                        <a:pt x="21564" y="3732"/>
                      </a:lnTo>
                      <a:lnTo>
                        <a:pt x="21575" y="3788"/>
                      </a:lnTo>
                      <a:lnTo>
                        <a:pt x="21584" y="3843"/>
                      </a:lnTo>
                      <a:lnTo>
                        <a:pt x="21591" y="3899"/>
                      </a:lnTo>
                      <a:lnTo>
                        <a:pt x="21596" y="3954"/>
                      </a:lnTo>
                      <a:lnTo>
                        <a:pt x="21599" y="4012"/>
                      </a:lnTo>
                      <a:lnTo>
                        <a:pt x="21600" y="4068"/>
                      </a:lnTo>
                      <a:lnTo>
                        <a:pt x="21599" y="4123"/>
                      </a:lnTo>
                      <a:lnTo>
                        <a:pt x="21596" y="4179"/>
                      </a:lnTo>
                      <a:lnTo>
                        <a:pt x="21592" y="4236"/>
                      </a:lnTo>
                      <a:lnTo>
                        <a:pt x="21585" y="4292"/>
                      </a:lnTo>
                      <a:lnTo>
                        <a:pt x="21576" y="4347"/>
                      </a:lnTo>
                      <a:lnTo>
                        <a:pt x="21565" y="4401"/>
                      </a:lnTo>
                      <a:lnTo>
                        <a:pt x="21553" y="4456"/>
                      </a:lnTo>
                      <a:lnTo>
                        <a:pt x="21538" y="4508"/>
                      </a:lnTo>
                      <a:lnTo>
                        <a:pt x="21521" y="4561"/>
                      </a:lnTo>
                      <a:lnTo>
                        <a:pt x="21502" y="4612"/>
                      </a:lnTo>
                      <a:lnTo>
                        <a:pt x="21481" y="4665"/>
                      </a:lnTo>
                      <a:lnTo>
                        <a:pt x="21459" y="4714"/>
                      </a:lnTo>
                      <a:lnTo>
                        <a:pt x="21434" y="4761"/>
                      </a:lnTo>
                      <a:lnTo>
                        <a:pt x="21408" y="4807"/>
                      </a:lnTo>
                      <a:lnTo>
                        <a:pt x="21380" y="4852"/>
                      </a:lnTo>
                      <a:lnTo>
                        <a:pt x="21350" y="4898"/>
                      </a:lnTo>
                      <a:lnTo>
                        <a:pt x="9694" y="20769"/>
                      </a:lnTo>
                      <a:lnTo>
                        <a:pt x="9662" y="20812"/>
                      </a:lnTo>
                      <a:lnTo>
                        <a:pt x="9592" y="20896"/>
                      </a:lnTo>
                      <a:lnTo>
                        <a:pt x="9554" y="20936"/>
                      </a:lnTo>
                      <a:lnTo>
                        <a:pt x="9514" y="20976"/>
                      </a:lnTo>
                      <a:lnTo>
                        <a:pt x="9474" y="21014"/>
                      </a:lnTo>
                      <a:lnTo>
                        <a:pt x="9433" y="21054"/>
                      </a:lnTo>
                      <a:lnTo>
                        <a:pt x="9390" y="21092"/>
                      </a:lnTo>
                      <a:lnTo>
                        <a:pt x="9344" y="21129"/>
                      </a:lnTo>
                      <a:lnTo>
                        <a:pt x="9253" y="21198"/>
                      </a:lnTo>
                      <a:lnTo>
                        <a:pt x="9206" y="21232"/>
                      </a:lnTo>
                      <a:lnTo>
                        <a:pt x="9157" y="21265"/>
                      </a:lnTo>
                      <a:lnTo>
                        <a:pt x="9108" y="21298"/>
                      </a:lnTo>
                      <a:lnTo>
                        <a:pt x="9060" y="21327"/>
                      </a:lnTo>
                      <a:lnTo>
                        <a:pt x="9009" y="21356"/>
                      </a:lnTo>
                      <a:lnTo>
                        <a:pt x="8958" y="21383"/>
                      </a:lnTo>
                      <a:lnTo>
                        <a:pt x="8909" y="21409"/>
                      </a:lnTo>
                      <a:lnTo>
                        <a:pt x="8857" y="21434"/>
                      </a:lnTo>
                      <a:lnTo>
                        <a:pt x="8807" y="21456"/>
                      </a:lnTo>
                      <a:lnTo>
                        <a:pt x="8705" y="21500"/>
                      </a:lnTo>
                      <a:lnTo>
                        <a:pt x="8653" y="21518"/>
                      </a:lnTo>
                      <a:lnTo>
                        <a:pt x="8604" y="21535"/>
                      </a:lnTo>
                      <a:lnTo>
                        <a:pt x="8554" y="21549"/>
                      </a:lnTo>
                      <a:lnTo>
                        <a:pt x="8503" y="21564"/>
                      </a:lnTo>
                      <a:lnTo>
                        <a:pt x="8455" y="21575"/>
                      </a:lnTo>
                      <a:lnTo>
                        <a:pt x="8407" y="21584"/>
                      </a:lnTo>
                      <a:lnTo>
                        <a:pt x="8358" y="21591"/>
                      </a:lnTo>
                      <a:lnTo>
                        <a:pt x="8310" y="21596"/>
                      </a:lnTo>
                      <a:lnTo>
                        <a:pt x="8265" y="21598"/>
                      </a:lnTo>
                      <a:lnTo>
                        <a:pt x="8221" y="21600"/>
                      </a:lnTo>
                      <a:lnTo>
                        <a:pt x="7213" y="21600"/>
                      </a:lnTo>
                      <a:lnTo>
                        <a:pt x="7122" y="21596"/>
                      </a:lnTo>
                      <a:lnTo>
                        <a:pt x="7075" y="21591"/>
                      </a:lnTo>
                      <a:lnTo>
                        <a:pt x="7027" y="21584"/>
                      </a:lnTo>
                      <a:lnTo>
                        <a:pt x="6978" y="21575"/>
                      </a:lnTo>
                      <a:lnTo>
                        <a:pt x="6929" y="21562"/>
                      </a:lnTo>
                      <a:lnTo>
                        <a:pt x="6880" y="21549"/>
                      </a:lnTo>
                      <a:lnTo>
                        <a:pt x="6829" y="21535"/>
                      </a:lnTo>
                      <a:lnTo>
                        <a:pt x="6779" y="21518"/>
                      </a:lnTo>
                      <a:lnTo>
                        <a:pt x="6729" y="21500"/>
                      </a:lnTo>
                      <a:lnTo>
                        <a:pt x="6627" y="21456"/>
                      </a:lnTo>
                      <a:lnTo>
                        <a:pt x="6525" y="21409"/>
                      </a:lnTo>
                      <a:lnTo>
                        <a:pt x="6474" y="21383"/>
                      </a:lnTo>
                      <a:lnTo>
                        <a:pt x="6423" y="21356"/>
                      </a:lnTo>
                      <a:lnTo>
                        <a:pt x="6375" y="21327"/>
                      </a:lnTo>
                      <a:lnTo>
                        <a:pt x="6324" y="21296"/>
                      </a:lnTo>
                      <a:lnTo>
                        <a:pt x="6276" y="21265"/>
                      </a:lnTo>
                      <a:lnTo>
                        <a:pt x="6228" y="21231"/>
                      </a:lnTo>
                      <a:lnTo>
                        <a:pt x="6181" y="21198"/>
                      </a:lnTo>
                      <a:lnTo>
                        <a:pt x="6134" y="21163"/>
                      </a:lnTo>
                      <a:lnTo>
                        <a:pt x="6088" y="21127"/>
                      </a:lnTo>
                      <a:lnTo>
                        <a:pt x="6044" y="21091"/>
                      </a:lnTo>
                      <a:lnTo>
                        <a:pt x="6001" y="21054"/>
                      </a:lnTo>
                      <a:lnTo>
                        <a:pt x="5958" y="21014"/>
                      </a:lnTo>
                      <a:lnTo>
                        <a:pt x="5918" y="20974"/>
                      </a:lnTo>
                      <a:lnTo>
                        <a:pt x="5879" y="20934"/>
                      </a:lnTo>
                      <a:lnTo>
                        <a:pt x="5843" y="20894"/>
                      </a:lnTo>
                      <a:lnTo>
                        <a:pt x="5806" y="20854"/>
                      </a:lnTo>
                      <a:lnTo>
                        <a:pt x="5772" y="20812"/>
                      </a:lnTo>
                      <a:lnTo>
                        <a:pt x="5740" y="20767"/>
                      </a:lnTo>
                      <a:lnTo>
                        <a:pt x="250" y="1327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lstStyle/>
                <a:p>
                  <a:endParaRPr lang="zh-CN" altLang="en-US"/>
                </a:p>
              </p:txBody>
            </p:sp>
          </p:grpSp>
        </p:grpSp>
        <p:sp>
          <p:nvSpPr>
            <p:cNvPr id="11" name="TextBox 10">
              <a:extLst>
                <a:ext uri="{FF2B5EF4-FFF2-40B4-BE49-F238E27FC236}">
                  <a16:creationId xmlns:a16="http://schemas.microsoft.com/office/drawing/2014/main" id="{477479A3-6985-34AF-5D35-1B834CA2AFF6}"/>
                </a:ext>
              </a:extLst>
            </p:cNvPr>
            <p:cNvSpPr txBox="1"/>
            <p:nvPr/>
          </p:nvSpPr>
          <p:spPr>
            <a:xfrm>
              <a:off x="1721922" y="4964326"/>
              <a:ext cx="8357696" cy="707886"/>
            </a:xfrm>
            <a:prstGeom prst="rect">
              <a:avLst/>
            </a:prstGeom>
            <a:noFill/>
          </p:spPr>
          <p:txBody>
            <a:bodyPr wrap="square">
              <a:spAutoFit/>
            </a:bodyPr>
            <a:lstStyle/>
            <a:p>
              <a:pPr marL="180340" marR="0" algn="just">
                <a:spcBef>
                  <a:spcPts val="0"/>
                </a:spcBef>
                <a:spcAft>
                  <a:spcPts val="0"/>
                </a:spcAft>
                <a:tabLst>
                  <a:tab pos="90170" algn="l"/>
                  <a:tab pos="180340" algn="l"/>
                </a:tabLst>
              </a:pPr>
              <a:r>
                <a:rPr lang="en-US" sz="20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c. Tác giả sử dụng từ tượng hình “dập dờn” </a:t>
              </a:r>
              <a:r>
                <a:rPr lang="en-US" sz="2000" b="1" i="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giúp miêu tả rõ nét, sinh động hơn hoạt động của sự vật được nói đến.</a:t>
              </a:r>
              <a:endParaRPr lang="en-US" sz="1600" b="1" i="1" kern="100">
                <a:effectLst/>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021C04-8B75-68BB-0F3D-5DC1B5308CEA}"/>
              </a:ext>
            </a:extLst>
          </p:cNvPr>
          <p:cNvSpPr txBox="1"/>
          <p:nvPr/>
        </p:nvSpPr>
        <p:spPr>
          <a:xfrm>
            <a:off x="2804844" y="868837"/>
            <a:ext cx="7459038" cy="3709349"/>
          </a:xfrm>
          <a:prstGeom prst="rect">
            <a:avLst/>
          </a:prstGeom>
          <a:noFill/>
        </p:spPr>
        <p:txBody>
          <a:bodyPr wrap="square">
            <a:spAutoFit/>
          </a:bodyPr>
          <a:lstStyle/>
          <a:p>
            <a:pPr algn="just">
              <a:lnSpc>
                <a:spcPct val="150000"/>
              </a:lnSpc>
            </a:pPr>
            <a:r>
              <a:rPr lang="vi-VN" sz="3200" b="1">
                <a:latin typeface="Calibri" panose="020F0502020204030204" pitchFamily="34" charset="0"/>
                <a:ea typeface="Calibri" panose="020F0502020204030204" pitchFamily="34" charset="0"/>
                <a:cs typeface="Calibri" panose="020F0502020204030204" pitchFamily="34" charset="0"/>
              </a:rPr>
              <a:t>Câu 6 (trang 20 sgk Ngữ văn lớp 8 Tập 1): </a:t>
            </a:r>
            <a:r>
              <a:rPr lang="vi-VN" sz="3200">
                <a:latin typeface="Calibri" panose="020F0502020204030204" pitchFamily="34" charset="0"/>
                <a:ea typeface="Calibri" panose="020F0502020204030204" pitchFamily="34" charset="0"/>
                <a:cs typeface="Calibri" panose="020F0502020204030204" pitchFamily="34" charset="0"/>
              </a:rPr>
              <a:t>Viết đoạn văn kể về một kỉ niệm đáng nhớ của em trong mùa hè vừa qua. Trong đoạn văn có sử dụng ít nhất một từ tượng hình hoặc từ tượng thanh.</a:t>
            </a:r>
            <a:endParaRPr lang="en-US" sz="3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50402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72F3DE-87F6-5D57-F630-B76786E3A76F}"/>
              </a:ext>
            </a:extLst>
          </p:cNvPr>
          <p:cNvSpPr txBox="1"/>
          <p:nvPr/>
        </p:nvSpPr>
        <p:spPr>
          <a:xfrm>
            <a:off x="1440950" y="482345"/>
            <a:ext cx="8761288" cy="6186309"/>
          </a:xfrm>
          <a:prstGeom prst="rect">
            <a:avLst/>
          </a:prstGeom>
          <a:noFill/>
        </p:spPr>
        <p:txBody>
          <a:bodyPr wrap="square">
            <a:spAutoFit/>
          </a:bodyPr>
          <a:lstStyle/>
          <a:p>
            <a:pPr marL="180340" marR="0" algn="ctr">
              <a:lnSpc>
                <a:spcPct val="150000"/>
              </a:lnSpc>
              <a:spcBef>
                <a:spcPts val="0"/>
              </a:spcBef>
              <a:spcAft>
                <a:spcPts val="0"/>
              </a:spcAft>
              <a:tabLst>
                <a:tab pos="90170" algn="l"/>
                <a:tab pos="180340" algn="l"/>
              </a:tabLst>
            </a:pP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Đoạn văn tham khảo</a:t>
            </a:r>
            <a:endParaRPr lang="en-US" kern="100">
              <a:effectLst/>
              <a:latin typeface="Calibri" panose="020F0502020204030204" pitchFamily="34" charset="0"/>
              <a:ea typeface="Calibri" panose="020F0502020204030204" pitchFamily="34" charset="0"/>
              <a:cs typeface="Calibri" panose="020F0502020204030204" pitchFamily="34" charset="0"/>
            </a:endParaRPr>
          </a:p>
          <a:p>
            <a:pPr algn="just"/>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Kỳ nghỉ hè vừa qua, em cùng gia đình đi tham quan vịnh Hạ Long. Đã lâu lắm rồi em mới có một kì nghỉ hè thoải mái như thế này. Để chuẩn bị cho chuyến đi em đã sắp xếp quần áo, đồ ăn uống... từ ngày hôm trước. Ô tô khởi hành từ lúc 5 giờ 30 sáng, gia đình em đã có mặt tại điểm tập trung từ lúc năm giờ. Dọc đường bộ từ Hà Nội đến Quảng Ninh, trước mắt em là cả một bức tranh sơn thuỷ hùng vĩ, từng ngọn núi </a:t>
            </a: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sừng sững</a:t>
            </a: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hiện ra trước mắt em. Ô tô luồn lách qua những chiếc cầu và núi đá nhỏ, sau hơn một tiếng thì đoàn du lịch bắt đầu xuống xe để đi tàu thuỷ tham quan các hang động. Từ những vòm đá cao nhất rủ xuống những dải thạch nhũ cột băng pha trộn đủ mọi màu sắc của cầu vồng, em nghe nói hang đẹp nhất là hang Đầu gỗ. Đây là cung điện với nhiều gian phòng </a:t>
            </a:r>
            <a:r>
              <a:rPr lang="en-US" sz="2400" b="1" kern="0">
                <a:solidFill>
                  <a:srgbClr val="000000"/>
                </a:solidFill>
                <a:effectLst/>
                <a:latin typeface="Calibri" panose="020F0502020204030204" pitchFamily="34" charset="0"/>
                <a:ea typeface="Calibri" panose="020F0502020204030204" pitchFamily="34" charset="0"/>
                <a:cs typeface="Calibri" panose="020F0502020204030204" pitchFamily="34" charset="0"/>
              </a:rPr>
              <a:t>ngoắt ngoéo</a:t>
            </a:r>
            <a:r>
              <a:rPr lang="en-US" sz="2400" kern="0">
                <a:solidFill>
                  <a:srgbClr val="000000"/>
                </a:solidFill>
                <a:effectLst/>
                <a:latin typeface="Calibri" panose="020F0502020204030204" pitchFamily="34" charset="0"/>
                <a:ea typeface="Calibri" panose="020F0502020204030204" pitchFamily="34" charset="0"/>
                <a:cs typeface="Calibri" panose="020F0502020204030204" pitchFamily="34" charset="0"/>
              </a:rPr>
              <a:t>, chỉ một giọt nước nhẹ rơi xuống từ những dải nhũ đá cũng đủ phá vỡ sự im lặng. Cả buổi sáng, em cùng gia đình chỉ tham quan hang động, mọi người bắt đầu chụp nhanh cảnh đẹp ở đây rồi vội vàng lên xe đến nhà nghỉ. </a:t>
            </a:r>
            <a:endParaRPr lang="en-US" sz="3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13007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4161">
      <a:dk1>
        <a:srgbClr val="000000"/>
      </a:dk1>
      <a:lt1>
        <a:srgbClr val="FFFFFF"/>
      </a:lt1>
      <a:dk2>
        <a:srgbClr val="FF9954"/>
      </a:dk2>
      <a:lt2>
        <a:srgbClr val="E7E6E6"/>
      </a:lt2>
      <a:accent1>
        <a:srgbClr val="BE6770"/>
      </a:accent1>
      <a:accent2>
        <a:srgbClr val="FFA34C"/>
      </a:accent2>
      <a:accent3>
        <a:srgbClr val="D15A3A"/>
      </a:accent3>
      <a:accent4>
        <a:srgbClr val="30333C"/>
      </a:accent4>
      <a:accent5>
        <a:srgbClr val="F0894F"/>
      </a:accent5>
      <a:accent6>
        <a:srgbClr val="FFEEDA"/>
      </a:accent6>
      <a:hlink>
        <a:srgbClr val="DFDFDF"/>
      </a:hlink>
      <a:folHlink>
        <a:srgbClr val="954F72"/>
      </a:folHlink>
    </a:clrScheme>
    <a:fontScheme name="ijc3r0vk">
      <a:majorFont>
        <a:latin typeface="Lato Regular"/>
        <a:ea typeface="Lato Regular"/>
        <a:cs typeface=""/>
      </a:majorFont>
      <a:minorFont>
        <a:latin typeface="Lato Regular"/>
        <a:ea typeface="Lato Regular"/>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01浅蓝双色">
      <a:dk1>
        <a:srgbClr val="000000"/>
      </a:dk1>
      <a:lt1>
        <a:srgbClr val="FFFFFF"/>
      </a:lt1>
      <a:dk2>
        <a:srgbClr val="44546A"/>
      </a:dk2>
      <a:lt2>
        <a:srgbClr val="E7E6E6"/>
      </a:lt2>
      <a:accent1>
        <a:srgbClr val="93B8E3"/>
      </a:accent1>
      <a:accent2>
        <a:srgbClr val="1F4777"/>
      </a:accent2>
      <a:accent3>
        <a:srgbClr val="93B8E3"/>
      </a:accent3>
      <a:accent4>
        <a:srgbClr val="BCD3EE"/>
      </a:accent4>
      <a:accent5>
        <a:srgbClr val="5B9BD5"/>
      </a:accent5>
      <a:accent6>
        <a:srgbClr val="CCDAE3"/>
      </a:accent6>
      <a:hlink>
        <a:srgbClr val="DFDFDF"/>
      </a:hlink>
      <a:folHlink>
        <a:srgbClr val="954F72"/>
      </a:folHlink>
    </a:clrScheme>
    <a:fontScheme name="ijc3r0vk">
      <a:majorFont>
        <a:latin typeface="Lato Regular"/>
        <a:ea typeface="Lato Regular"/>
        <a:cs typeface=""/>
      </a:majorFont>
      <a:minorFont>
        <a:latin typeface="Lato Regular"/>
        <a:ea typeface="Lato Regular"/>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2562</TotalTime>
  <Words>1084</Words>
  <Application>Microsoft Office PowerPoint</Application>
  <PresentationFormat>Widescreen</PresentationFormat>
  <Paragraphs>60</Paragraphs>
  <Slides>12</Slides>
  <Notes>7</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Lato Black</vt:lpstr>
      <vt:lpstr>Calibri</vt:lpstr>
      <vt:lpstr>DengXian</vt:lpstr>
      <vt:lpstr>Lato Regular</vt:lpstr>
      <vt:lpstr>思源黑体 CN Normal</vt:lpstr>
      <vt:lpstr>Helvetica</vt:lpstr>
      <vt:lpstr>Arial</vt:lpstr>
      <vt:lpstr>思源黑体 CN Medium</vt:lpstr>
      <vt:lpstr>#9Slide03 Prompt Black</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287</cp:revision>
  <dcterms:created xsi:type="dcterms:W3CDTF">2019-07-11T04:52:53Z</dcterms:created>
  <dcterms:modified xsi:type="dcterms:W3CDTF">2025-02-08T23:11:33Z</dcterms:modified>
</cp:coreProperties>
</file>