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0"/>
  </p:notesMasterIdLst>
  <p:sldIdLst>
    <p:sldId id="256" r:id="rId2"/>
    <p:sldId id="323" r:id="rId3"/>
    <p:sldId id="324" r:id="rId4"/>
    <p:sldId id="325" r:id="rId5"/>
    <p:sldId id="326" r:id="rId6"/>
    <p:sldId id="258" r:id="rId7"/>
    <p:sldId id="327" r:id="rId8"/>
    <p:sldId id="328" r:id="rId9"/>
  </p:sldIdLst>
  <p:sldSz cx="9144000" cy="5143500" type="screen16x9"/>
  <p:notesSz cx="6858000" cy="9144000"/>
  <p:embeddedFontLst>
    <p:embeddedFont>
      <p:font typeface="Montagu Slab SemiBold" panose="020B0604020202020204" charset="0"/>
      <p:regular r:id="rId11"/>
      <p:bold r:id="rId12"/>
    </p:embeddedFont>
    <p:embeddedFont>
      <p:font typeface="Bebas Neue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exend Medium" panose="020B0604020202020204" charset="0"/>
      <p:regular r:id="rId18"/>
      <p:bold r:id="rId19"/>
    </p:embeddedFont>
    <p:embeddedFont>
      <p:font typeface="SimSun" panose="02010600030101010101" pitchFamily="2" charset="-122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1DBAF5-6083-4D98-8672-37098C265F44}">
  <a:tblStyle styleId="{D11DBAF5-6083-4D98-8672-37098C265F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98" d="100"/>
          <a:sy n="98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37315a8f86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37315a8f86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5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75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23964c9669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23964c9669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26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47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237315a8f86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237315a8f86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37315a8f86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37315a8f86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24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61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25" y="3705767"/>
            <a:ext cx="9163425" cy="1468171"/>
            <a:chOff x="-6525" y="3418547"/>
            <a:chExt cx="9163425" cy="1755345"/>
          </a:xfrm>
        </p:grpSpPr>
        <p:sp>
          <p:nvSpPr>
            <p:cNvPr id="10" name="Google Shape;10;p2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12" name="Google Shape;12;p2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4" name="Google Shape;2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978200" y="1017750"/>
            <a:ext cx="5187600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489500" y="3705775"/>
            <a:ext cx="4359000" cy="409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 rot="-786786">
            <a:off x="389372" y="432938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421918">
            <a:off x="8592029" y="438478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228348" y="4538154"/>
            <a:ext cx="263327" cy="26350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421918">
            <a:off x="3946954" y="46718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-6525" y="3992466"/>
            <a:ext cx="9163425" cy="1181699"/>
            <a:chOff x="-6525" y="3418547"/>
            <a:chExt cx="9163425" cy="1755345"/>
          </a:xfrm>
        </p:grpSpPr>
        <p:sp>
          <p:nvSpPr>
            <p:cNvPr id="33" name="Google Shape;33;p3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3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35" name="Google Shape;35;p3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3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3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3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3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3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7" name="Google Shape;4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"/>
          <p:cNvSpPr/>
          <p:nvPr/>
        </p:nvSpPr>
        <p:spPr>
          <a:xfrm rot="-786933">
            <a:off x="411173" y="315675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1455476">
            <a:off x="3547401" y="299796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1455476">
            <a:off x="8447676" y="1459896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786933">
            <a:off x="8690598" y="2704926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373488" y="1859688"/>
            <a:ext cx="4475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 idx="2" hasCustomPrompt="1"/>
          </p:nvPr>
        </p:nvSpPr>
        <p:spPr>
          <a:xfrm>
            <a:off x="1408500" y="2128448"/>
            <a:ext cx="110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3621599" y="2784425"/>
            <a:ext cx="39789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1421918">
            <a:off x="481579" y="1731026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786786">
            <a:off x="741547" y="439390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135659">
            <a:off x="5480272" y="461239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5"/>
          <p:cNvGrpSpPr/>
          <p:nvPr/>
        </p:nvGrpSpPr>
        <p:grpSpPr>
          <a:xfrm>
            <a:off x="-6525" y="4605347"/>
            <a:ext cx="9163425" cy="538053"/>
            <a:chOff x="-6525" y="4605347"/>
            <a:chExt cx="9163425" cy="538053"/>
          </a:xfrm>
        </p:grpSpPr>
        <p:sp>
          <p:nvSpPr>
            <p:cNvPr id="89" name="Google Shape;89;p5"/>
            <p:cNvSpPr/>
            <p:nvPr/>
          </p:nvSpPr>
          <p:spPr>
            <a:xfrm>
              <a:off x="0" y="4608500"/>
              <a:ext cx="9156900" cy="53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5"/>
            <p:cNvGrpSpPr/>
            <p:nvPr/>
          </p:nvGrpSpPr>
          <p:grpSpPr>
            <a:xfrm>
              <a:off x="-6525" y="4605347"/>
              <a:ext cx="9159600" cy="534900"/>
              <a:chOff x="-6525" y="4605347"/>
              <a:chExt cx="9159600" cy="534900"/>
            </a:xfrm>
          </p:grpSpPr>
          <p:cxnSp>
            <p:nvCxnSpPr>
              <p:cNvPr id="91" name="Google Shape;91;p5"/>
              <p:cNvCxnSpPr/>
              <p:nvPr/>
            </p:nvCxnSpPr>
            <p:spPr>
              <a:xfrm>
                <a:off x="8312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5"/>
              <p:cNvCxnSpPr/>
              <p:nvPr/>
            </p:nvCxnSpPr>
            <p:spPr>
              <a:xfrm>
                <a:off x="16625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5"/>
              <p:cNvCxnSpPr/>
              <p:nvPr/>
            </p:nvCxnSpPr>
            <p:spPr>
              <a:xfrm>
                <a:off x="24938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5"/>
              <p:cNvCxnSpPr/>
              <p:nvPr/>
            </p:nvCxnSpPr>
            <p:spPr>
              <a:xfrm>
                <a:off x="33251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5"/>
              <p:cNvCxnSpPr/>
              <p:nvPr/>
            </p:nvCxnSpPr>
            <p:spPr>
              <a:xfrm>
                <a:off x="41563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5"/>
              <p:cNvCxnSpPr/>
              <p:nvPr/>
            </p:nvCxnSpPr>
            <p:spPr>
              <a:xfrm>
                <a:off x="49876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5"/>
              <p:cNvCxnSpPr/>
              <p:nvPr/>
            </p:nvCxnSpPr>
            <p:spPr>
              <a:xfrm>
                <a:off x="58189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5"/>
              <p:cNvCxnSpPr/>
              <p:nvPr/>
            </p:nvCxnSpPr>
            <p:spPr>
              <a:xfrm>
                <a:off x="66502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5"/>
              <p:cNvCxnSpPr/>
              <p:nvPr/>
            </p:nvCxnSpPr>
            <p:spPr>
              <a:xfrm>
                <a:off x="83127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5"/>
              <p:cNvCxnSpPr/>
              <p:nvPr/>
            </p:nvCxnSpPr>
            <p:spPr>
              <a:xfrm>
                <a:off x="74814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5"/>
              <p:cNvCxnSpPr/>
              <p:nvPr/>
            </p:nvCxnSpPr>
            <p:spPr>
              <a:xfrm>
                <a:off x="-6525" y="4875948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02" name="Google Shape;10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720000" y="392850"/>
            <a:ext cx="7704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819600" y="2057225"/>
            <a:ext cx="2422800" cy="113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1819588" y="1646663"/>
            <a:ext cx="2422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5702875" y="2850974"/>
            <a:ext cx="2422800" cy="113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5702863" y="2440425"/>
            <a:ext cx="2422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/>
          <p:nvPr/>
        </p:nvSpPr>
        <p:spPr>
          <a:xfrm rot="-786786">
            <a:off x="193997" y="347585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 rot="-786933">
            <a:off x="312648" y="137968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421918">
            <a:off x="2826004" y="9228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rot="1455476">
            <a:off x="490301" y="422695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786933">
            <a:off x="4812698" y="25623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/>
          <p:nvPr/>
        </p:nvSpPr>
        <p:spPr>
          <a:xfrm rot="-786786">
            <a:off x="6995847" y="20313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"/>
          <p:cNvSpPr/>
          <p:nvPr/>
        </p:nvSpPr>
        <p:spPr>
          <a:xfrm rot="1421918">
            <a:off x="8699779" y="15576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"/>
          <p:cNvSpPr/>
          <p:nvPr/>
        </p:nvSpPr>
        <p:spPr>
          <a:xfrm rot="135659">
            <a:off x="8459385" y="27687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/>
          <p:nvPr/>
        </p:nvSpPr>
        <p:spPr>
          <a:xfrm rot="1455419">
            <a:off x="8601564" y="3752460"/>
            <a:ext cx="242040" cy="242228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9"/>
          <p:cNvGrpSpPr/>
          <p:nvPr/>
        </p:nvGrpSpPr>
        <p:grpSpPr>
          <a:xfrm>
            <a:off x="-6525" y="3309481"/>
            <a:ext cx="9163425" cy="1864704"/>
            <a:chOff x="-6525" y="3418547"/>
            <a:chExt cx="9163425" cy="1755345"/>
          </a:xfrm>
        </p:grpSpPr>
        <p:sp>
          <p:nvSpPr>
            <p:cNvPr id="197" name="Google Shape;197;p9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9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199" name="Google Shape;199;p9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9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9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9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9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9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9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9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9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9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9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9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11" name="Google Shape;21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867275" y="1466500"/>
            <a:ext cx="4986900" cy="1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3" name="Google Shape;213;p9"/>
          <p:cNvSpPr txBox="1">
            <a:spLocks noGrp="1"/>
          </p:cNvSpPr>
          <p:nvPr>
            <p:ph type="subTitle" idx="1"/>
          </p:nvPr>
        </p:nvSpPr>
        <p:spPr>
          <a:xfrm>
            <a:off x="1518121" y="3122844"/>
            <a:ext cx="3685200" cy="954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9"/>
          <p:cNvSpPr/>
          <p:nvPr/>
        </p:nvSpPr>
        <p:spPr>
          <a:xfrm rot="1421918">
            <a:off x="359279" y="9226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"/>
          <p:cNvSpPr/>
          <p:nvPr/>
        </p:nvSpPr>
        <p:spPr>
          <a:xfrm rot="1421825">
            <a:off x="8367221" y="2285128"/>
            <a:ext cx="337364" cy="337574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"/>
          <p:cNvSpPr/>
          <p:nvPr/>
        </p:nvSpPr>
        <p:spPr>
          <a:xfrm rot="-786933">
            <a:off x="4165473" y="23181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"/>
          <p:cNvSpPr/>
          <p:nvPr/>
        </p:nvSpPr>
        <p:spPr>
          <a:xfrm rot="135659">
            <a:off x="338710" y="34159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/>
          <p:nvPr/>
        </p:nvSpPr>
        <p:spPr>
          <a:xfrm rot="1455476">
            <a:off x="551351" y="23586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 rot="-786786">
            <a:off x="1036597" y="462373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 rot="-1624231">
            <a:off x="8435151" y="4703671"/>
            <a:ext cx="201480" cy="2016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3"/>
          <p:cNvGrpSpPr/>
          <p:nvPr/>
        </p:nvGrpSpPr>
        <p:grpSpPr>
          <a:xfrm>
            <a:off x="-6525" y="4605347"/>
            <a:ext cx="9163425" cy="538053"/>
            <a:chOff x="-6525" y="4605347"/>
            <a:chExt cx="9163425" cy="538053"/>
          </a:xfrm>
        </p:grpSpPr>
        <p:sp>
          <p:nvSpPr>
            <p:cNvPr id="264" name="Google Shape;264;p13"/>
            <p:cNvSpPr/>
            <p:nvPr/>
          </p:nvSpPr>
          <p:spPr>
            <a:xfrm>
              <a:off x="0" y="4608500"/>
              <a:ext cx="9156900" cy="53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13"/>
            <p:cNvGrpSpPr/>
            <p:nvPr/>
          </p:nvGrpSpPr>
          <p:grpSpPr>
            <a:xfrm>
              <a:off x="-6525" y="4605347"/>
              <a:ext cx="9159600" cy="534900"/>
              <a:chOff x="-6525" y="4605347"/>
              <a:chExt cx="9159600" cy="534900"/>
            </a:xfrm>
          </p:grpSpPr>
          <p:cxnSp>
            <p:nvCxnSpPr>
              <p:cNvPr id="266" name="Google Shape;266;p13"/>
              <p:cNvCxnSpPr/>
              <p:nvPr/>
            </p:nvCxnSpPr>
            <p:spPr>
              <a:xfrm>
                <a:off x="8312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13"/>
              <p:cNvCxnSpPr/>
              <p:nvPr/>
            </p:nvCxnSpPr>
            <p:spPr>
              <a:xfrm>
                <a:off x="16625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13"/>
              <p:cNvCxnSpPr/>
              <p:nvPr/>
            </p:nvCxnSpPr>
            <p:spPr>
              <a:xfrm>
                <a:off x="24938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13"/>
              <p:cNvCxnSpPr/>
              <p:nvPr/>
            </p:nvCxnSpPr>
            <p:spPr>
              <a:xfrm>
                <a:off x="33251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13"/>
              <p:cNvCxnSpPr/>
              <p:nvPr/>
            </p:nvCxnSpPr>
            <p:spPr>
              <a:xfrm>
                <a:off x="41563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13"/>
              <p:cNvCxnSpPr/>
              <p:nvPr/>
            </p:nvCxnSpPr>
            <p:spPr>
              <a:xfrm>
                <a:off x="49876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13"/>
              <p:cNvCxnSpPr/>
              <p:nvPr/>
            </p:nvCxnSpPr>
            <p:spPr>
              <a:xfrm>
                <a:off x="58189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13"/>
              <p:cNvCxnSpPr/>
              <p:nvPr/>
            </p:nvCxnSpPr>
            <p:spPr>
              <a:xfrm>
                <a:off x="66502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13"/>
              <p:cNvCxnSpPr/>
              <p:nvPr/>
            </p:nvCxnSpPr>
            <p:spPr>
              <a:xfrm>
                <a:off x="83127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13"/>
              <p:cNvCxnSpPr/>
              <p:nvPr/>
            </p:nvCxnSpPr>
            <p:spPr>
              <a:xfrm>
                <a:off x="74814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13"/>
              <p:cNvCxnSpPr/>
              <p:nvPr/>
            </p:nvCxnSpPr>
            <p:spPr>
              <a:xfrm>
                <a:off x="-6525" y="4875948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77" name="Google Shape;2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>
            <a:spLocks noGrp="1"/>
          </p:cNvSpPr>
          <p:nvPr>
            <p:ph type="title" hasCustomPrompt="1"/>
          </p:nvPr>
        </p:nvSpPr>
        <p:spPr>
          <a:xfrm>
            <a:off x="1061525" y="1340650"/>
            <a:ext cx="639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1"/>
          </p:nvPr>
        </p:nvSpPr>
        <p:spPr>
          <a:xfrm>
            <a:off x="1963700" y="1579849"/>
            <a:ext cx="24228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2"/>
          </p:nvPr>
        </p:nvSpPr>
        <p:spPr>
          <a:xfrm>
            <a:off x="1963700" y="1169275"/>
            <a:ext cx="2422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3"/>
          </p:nvPr>
        </p:nvSpPr>
        <p:spPr>
          <a:xfrm>
            <a:off x="720000" y="392850"/>
            <a:ext cx="7704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4" hasCustomPrompt="1"/>
          </p:nvPr>
        </p:nvSpPr>
        <p:spPr>
          <a:xfrm>
            <a:off x="1061525" y="2514975"/>
            <a:ext cx="639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5"/>
          </p:nvPr>
        </p:nvSpPr>
        <p:spPr>
          <a:xfrm>
            <a:off x="1963700" y="2754174"/>
            <a:ext cx="24228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6"/>
          </p:nvPr>
        </p:nvSpPr>
        <p:spPr>
          <a:xfrm>
            <a:off x="1963700" y="2343600"/>
            <a:ext cx="2422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7" hasCustomPrompt="1"/>
          </p:nvPr>
        </p:nvSpPr>
        <p:spPr>
          <a:xfrm>
            <a:off x="1061525" y="3689300"/>
            <a:ext cx="639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8"/>
          </p:nvPr>
        </p:nvSpPr>
        <p:spPr>
          <a:xfrm>
            <a:off x="1963700" y="3928499"/>
            <a:ext cx="24228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9"/>
          </p:nvPr>
        </p:nvSpPr>
        <p:spPr>
          <a:xfrm>
            <a:off x="1963700" y="3517925"/>
            <a:ext cx="2422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6775" y="1340650"/>
            <a:ext cx="639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14"/>
          </p:nvPr>
        </p:nvSpPr>
        <p:spPr>
          <a:xfrm>
            <a:off x="5838950" y="1579849"/>
            <a:ext cx="24228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15"/>
          </p:nvPr>
        </p:nvSpPr>
        <p:spPr>
          <a:xfrm>
            <a:off x="5838950" y="1169275"/>
            <a:ext cx="2422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6" hasCustomPrompt="1"/>
          </p:nvPr>
        </p:nvSpPr>
        <p:spPr>
          <a:xfrm>
            <a:off x="4936775" y="2514975"/>
            <a:ext cx="639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7"/>
          </p:nvPr>
        </p:nvSpPr>
        <p:spPr>
          <a:xfrm>
            <a:off x="5838950" y="2754174"/>
            <a:ext cx="24228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8"/>
          </p:nvPr>
        </p:nvSpPr>
        <p:spPr>
          <a:xfrm>
            <a:off x="5838950" y="2343600"/>
            <a:ext cx="2422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19" hasCustomPrompt="1"/>
          </p:nvPr>
        </p:nvSpPr>
        <p:spPr>
          <a:xfrm>
            <a:off x="4936775" y="3689300"/>
            <a:ext cx="639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20"/>
          </p:nvPr>
        </p:nvSpPr>
        <p:spPr>
          <a:xfrm>
            <a:off x="5838950" y="3928499"/>
            <a:ext cx="24228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21"/>
          </p:nvPr>
        </p:nvSpPr>
        <p:spPr>
          <a:xfrm>
            <a:off x="5838950" y="3517925"/>
            <a:ext cx="2422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7" name="Google Shape;297;p13"/>
          <p:cNvSpPr/>
          <p:nvPr/>
        </p:nvSpPr>
        <p:spPr>
          <a:xfrm rot="135659">
            <a:off x="4761410" y="764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"/>
          <p:cNvSpPr/>
          <p:nvPr/>
        </p:nvSpPr>
        <p:spPr>
          <a:xfrm rot="1455476">
            <a:off x="7292126" y="30705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3"/>
          <p:cNvSpPr/>
          <p:nvPr/>
        </p:nvSpPr>
        <p:spPr>
          <a:xfrm rot="-786786">
            <a:off x="8595547" y="58170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"/>
          <p:cNvSpPr/>
          <p:nvPr/>
        </p:nvSpPr>
        <p:spPr>
          <a:xfrm rot="1421918">
            <a:off x="8589879" y="230258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3"/>
          <p:cNvSpPr/>
          <p:nvPr/>
        </p:nvSpPr>
        <p:spPr>
          <a:xfrm rot="-786933">
            <a:off x="8708173" y="379758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3"/>
          <p:cNvSpPr/>
          <p:nvPr/>
        </p:nvSpPr>
        <p:spPr>
          <a:xfrm rot="135659">
            <a:off x="277660" y="110798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"/>
          <p:cNvSpPr/>
          <p:nvPr/>
        </p:nvSpPr>
        <p:spPr>
          <a:xfrm rot="-786786">
            <a:off x="246722" y="196048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"/>
          <p:cNvSpPr/>
          <p:nvPr/>
        </p:nvSpPr>
        <p:spPr>
          <a:xfrm rot="-786933">
            <a:off x="172298" y="406623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3"/>
          <p:cNvSpPr/>
          <p:nvPr/>
        </p:nvSpPr>
        <p:spPr>
          <a:xfrm rot="1421918">
            <a:off x="1922354" y="478151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"/>
          <p:cNvSpPr/>
          <p:nvPr/>
        </p:nvSpPr>
        <p:spPr>
          <a:xfrm rot="-786786">
            <a:off x="4467697" y="468768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oogle Shape;1065;p40"/>
          <p:cNvGrpSpPr/>
          <p:nvPr/>
        </p:nvGrpSpPr>
        <p:grpSpPr>
          <a:xfrm>
            <a:off x="-6525" y="4605347"/>
            <a:ext cx="9163425" cy="538053"/>
            <a:chOff x="-6525" y="4605347"/>
            <a:chExt cx="9163425" cy="538053"/>
          </a:xfrm>
        </p:grpSpPr>
        <p:sp>
          <p:nvSpPr>
            <p:cNvPr id="1066" name="Google Shape;1066;p40"/>
            <p:cNvSpPr/>
            <p:nvPr/>
          </p:nvSpPr>
          <p:spPr>
            <a:xfrm>
              <a:off x="0" y="4608500"/>
              <a:ext cx="9156900" cy="53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7" name="Google Shape;1067;p40"/>
            <p:cNvGrpSpPr/>
            <p:nvPr/>
          </p:nvGrpSpPr>
          <p:grpSpPr>
            <a:xfrm>
              <a:off x="-6525" y="4605347"/>
              <a:ext cx="9159600" cy="534900"/>
              <a:chOff x="-6525" y="4605347"/>
              <a:chExt cx="9159600" cy="534900"/>
            </a:xfrm>
          </p:grpSpPr>
          <p:cxnSp>
            <p:nvCxnSpPr>
              <p:cNvPr id="1068" name="Google Shape;1068;p40"/>
              <p:cNvCxnSpPr/>
              <p:nvPr/>
            </p:nvCxnSpPr>
            <p:spPr>
              <a:xfrm>
                <a:off x="8312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40"/>
              <p:cNvCxnSpPr/>
              <p:nvPr/>
            </p:nvCxnSpPr>
            <p:spPr>
              <a:xfrm>
                <a:off x="16625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40"/>
              <p:cNvCxnSpPr/>
              <p:nvPr/>
            </p:nvCxnSpPr>
            <p:spPr>
              <a:xfrm>
                <a:off x="24938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40"/>
              <p:cNvCxnSpPr/>
              <p:nvPr/>
            </p:nvCxnSpPr>
            <p:spPr>
              <a:xfrm>
                <a:off x="33251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40"/>
              <p:cNvCxnSpPr/>
              <p:nvPr/>
            </p:nvCxnSpPr>
            <p:spPr>
              <a:xfrm>
                <a:off x="41563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40"/>
              <p:cNvCxnSpPr/>
              <p:nvPr/>
            </p:nvCxnSpPr>
            <p:spPr>
              <a:xfrm>
                <a:off x="49876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40"/>
              <p:cNvCxnSpPr/>
              <p:nvPr/>
            </p:nvCxnSpPr>
            <p:spPr>
              <a:xfrm>
                <a:off x="58189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40"/>
              <p:cNvCxnSpPr/>
              <p:nvPr/>
            </p:nvCxnSpPr>
            <p:spPr>
              <a:xfrm>
                <a:off x="66502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40"/>
              <p:cNvCxnSpPr/>
              <p:nvPr/>
            </p:nvCxnSpPr>
            <p:spPr>
              <a:xfrm>
                <a:off x="83127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40"/>
              <p:cNvCxnSpPr/>
              <p:nvPr/>
            </p:nvCxnSpPr>
            <p:spPr>
              <a:xfrm>
                <a:off x="74814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40"/>
              <p:cNvCxnSpPr/>
              <p:nvPr/>
            </p:nvCxnSpPr>
            <p:spPr>
              <a:xfrm>
                <a:off x="-6525" y="4875948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079" name="Google Shape;107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40"/>
          <p:cNvSpPr/>
          <p:nvPr/>
        </p:nvSpPr>
        <p:spPr>
          <a:xfrm rot="1421918">
            <a:off x="5126766" y="47735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0"/>
          <p:cNvSpPr/>
          <p:nvPr/>
        </p:nvSpPr>
        <p:spPr>
          <a:xfrm rot="-786933">
            <a:off x="1595798" y="479655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0"/>
          <p:cNvSpPr/>
          <p:nvPr/>
        </p:nvSpPr>
        <p:spPr>
          <a:xfrm rot="135659">
            <a:off x="312097" y="3936370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0"/>
          <p:cNvSpPr/>
          <p:nvPr/>
        </p:nvSpPr>
        <p:spPr>
          <a:xfrm rot="1455476">
            <a:off x="5561526" y="222383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40"/>
          <p:cNvSpPr/>
          <p:nvPr/>
        </p:nvSpPr>
        <p:spPr>
          <a:xfrm rot="-786786">
            <a:off x="116297" y="189053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40"/>
          <p:cNvGrpSpPr/>
          <p:nvPr/>
        </p:nvGrpSpPr>
        <p:grpSpPr>
          <a:xfrm>
            <a:off x="-61978" y="-5512"/>
            <a:ext cx="2497551" cy="909556"/>
            <a:chOff x="-61975" y="3"/>
            <a:chExt cx="2945572" cy="1072716"/>
          </a:xfrm>
        </p:grpSpPr>
        <p:sp>
          <p:nvSpPr>
            <p:cNvPr id="1086" name="Google Shape;1086;p40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0"/>
          <p:cNvGrpSpPr/>
          <p:nvPr/>
        </p:nvGrpSpPr>
        <p:grpSpPr>
          <a:xfrm>
            <a:off x="6659330" y="-36226"/>
            <a:ext cx="2497561" cy="968677"/>
            <a:chOff x="6211327" y="-36220"/>
            <a:chExt cx="2945584" cy="1142442"/>
          </a:xfrm>
        </p:grpSpPr>
        <p:sp>
          <p:nvSpPr>
            <p:cNvPr id="1167" name="Google Shape;1167;p40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8" name="Google Shape;1248;p40"/>
          <p:cNvSpPr/>
          <p:nvPr/>
        </p:nvSpPr>
        <p:spPr>
          <a:xfrm rot="1421918">
            <a:off x="8655891" y="172068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0"/>
          <p:cNvSpPr/>
          <p:nvPr/>
        </p:nvSpPr>
        <p:spPr>
          <a:xfrm rot="135659">
            <a:off x="3352747" y="114170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0"/>
          <p:cNvSpPr/>
          <p:nvPr/>
        </p:nvSpPr>
        <p:spPr>
          <a:xfrm rot="1455476">
            <a:off x="8528951" y="315315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0"/>
          <p:cNvSpPr/>
          <p:nvPr/>
        </p:nvSpPr>
        <p:spPr>
          <a:xfrm rot="-786933">
            <a:off x="8825023" y="421040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253;p41"/>
          <p:cNvGrpSpPr/>
          <p:nvPr/>
        </p:nvGrpSpPr>
        <p:grpSpPr>
          <a:xfrm>
            <a:off x="-6525" y="3822333"/>
            <a:ext cx="9163425" cy="1352318"/>
            <a:chOff x="-6525" y="3418547"/>
            <a:chExt cx="9163425" cy="1755345"/>
          </a:xfrm>
        </p:grpSpPr>
        <p:sp>
          <p:nvSpPr>
            <p:cNvPr id="1254" name="Google Shape;1254;p41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41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1256" name="Google Shape;1256;p41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7" name="Google Shape;1257;p41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41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9" name="Google Shape;1259;p41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0" name="Google Shape;1260;p41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1" name="Google Shape;1261;p41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41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41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4" name="Google Shape;1264;p41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5" name="Google Shape;1265;p41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41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41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268" name="Google Shape;126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9" name="Google Shape;1269;p41"/>
          <p:cNvGrpSpPr/>
          <p:nvPr/>
        </p:nvGrpSpPr>
        <p:grpSpPr>
          <a:xfrm>
            <a:off x="6548845" y="3650592"/>
            <a:ext cx="2377190" cy="1026757"/>
            <a:chOff x="1728390" y="3488202"/>
            <a:chExt cx="1438977" cy="621524"/>
          </a:xfrm>
        </p:grpSpPr>
        <p:sp>
          <p:nvSpPr>
            <p:cNvPr id="1270" name="Google Shape;1270;p41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6" name="Google Shape;1286;p41"/>
          <p:cNvSpPr/>
          <p:nvPr/>
        </p:nvSpPr>
        <p:spPr>
          <a:xfrm rot="1421918">
            <a:off x="1328966" y="203301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41"/>
          <p:cNvSpPr/>
          <p:nvPr/>
        </p:nvSpPr>
        <p:spPr>
          <a:xfrm rot="-786933">
            <a:off x="6150698" y="22628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41"/>
          <p:cNvSpPr/>
          <p:nvPr/>
        </p:nvSpPr>
        <p:spPr>
          <a:xfrm rot="135659">
            <a:off x="330410" y="308154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41"/>
          <p:cNvSpPr/>
          <p:nvPr/>
        </p:nvSpPr>
        <p:spPr>
          <a:xfrm rot="1455476">
            <a:off x="3986251" y="226296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41"/>
          <p:cNvSpPr/>
          <p:nvPr/>
        </p:nvSpPr>
        <p:spPr>
          <a:xfrm rot="-786786">
            <a:off x="299472" y="109678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1"/>
          <p:cNvSpPr/>
          <p:nvPr/>
        </p:nvSpPr>
        <p:spPr>
          <a:xfrm rot="-786786">
            <a:off x="8383497" y="22978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1"/>
          <p:cNvSpPr/>
          <p:nvPr/>
        </p:nvSpPr>
        <p:spPr>
          <a:xfrm rot="1421918">
            <a:off x="8692516" y="1619826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1"/>
          <p:cNvSpPr/>
          <p:nvPr/>
        </p:nvSpPr>
        <p:spPr>
          <a:xfrm rot="135659">
            <a:off x="928785" y="468124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1"/>
          <p:cNvSpPr/>
          <p:nvPr/>
        </p:nvSpPr>
        <p:spPr>
          <a:xfrm rot="1421918">
            <a:off x="3453766" y="4636076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41"/>
          <p:cNvSpPr/>
          <p:nvPr/>
        </p:nvSpPr>
        <p:spPr>
          <a:xfrm rot="-786933">
            <a:off x="6517048" y="464686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●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○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■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●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○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■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●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○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■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8" r:id="rId5"/>
    <p:sldLayoutId id="2147483659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5"/>
          <p:cNvSpPr txBox="1">
            <a:spLocks noGrp="1"/>
          </p:cNvSpPr>
          <p:nvPr>
            <p:ph type="ctrTitle"/>
          </p:nvPr>
        </p:nvSpPr>
        <p:spPr>
          <a:xfrm>
            <a:off x="1841850" y="1709519"/>
            <a:ext cx="5187600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Trình bày ý kiến</a:t>
            </a:r>
            <a:endParaRPr sz="44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2"/>
                </a:solidFill>
              </a:rPr>
              <a:t>về một vấn đề xã hội</a:t>
            </a:r>
            <a:endParaRPr sz="5400">
              <a:solidFill>
                <a:schemeClr val="dk2"/>
              </a:solidFill>
            </a:endParaRPr>
          </a:p>
        </p:txBody>
      </p:sp>
      <p:grpSp>
        <p:nvGrpSpPr>
          <p:cNvPr id="1307" name="Google Shape;1307;p45"/>
          <p:cNvGrpSpPr/>
          <p:nvPr/>
        </p:nvGrpSpPr>
        <p:grpSpPr>
          <a:xfrm>
            <a:off x="2722724" y="951602"/>
            <a:ext cx="3297183" cy="655111"/>
            <a:chOff x="-3705625" y="3666475"/>
            <a:chExt cx="3235925" cy="1422300"/>
          </a:xfrm>
        </p:grpSpPr>
        <p:sp>
          <p:nvSpPr>
            <p:cNvPr id="1308" name="Google Shape;1308;p45"/>
            <p:cNvSpPr/>
            <p:nvPr/>
          </p:nvSpPr>
          <p:spPr>
            <a:xfrm>
              <a:off x="-3705625" y="3666475"/>
              <a:ext cx="2035500" cy="1422300"/>
            </a:xfrm>
            <a:prstGeom prst="chevron">
              <a:avLst>
                <a:gd name="adj" fmla="val 2293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 flipH="1">
              <a:off x="-2505200" y="3666475"/>
              <a:ext cx="2035500" cy="1422300"/>
            </a:xfrm>
            <a:prstGeom prst="chevron">
              <a:avLst>
                <a:gd name="adj" fmla="val 2293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0" name="Google Shape;1310;p45"/>
          <p:cNvSpPr txBox="1">
            <a:spLocks noGrp="1"/>
          </p:cNvSpPr>
          <p:nvPr>
            <p:ph type="subTitle" idx="1"/>
          </p:nvPr>
        </p:nvSpPr>
        <p:spPr>
          <a:xfrm>
            <a:off x="2188154" y="1075908"/>
            <a:ext cx="43590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</a:t>
            </a:r>
            <a:r>
              <a:rPr lang="en" sz="2400"/>
              <a:t>ói và nghe</a:t>
            </a:r>
            <a:endParaRPr sz="2400"/>
          </a:p>
        </p:txBody>
      </p:sp>
      <p:grpSp>
        <p:nvGrpSpPr>
          <p:cNvPr id="1311" name="Google Shape;1311;p45"/>
          <p:cNvGrpSpPr/>
          <p:nvPr/>
        </p:nvGrpSpPr>
        <p:grpSpPr>
          <a:xfrm>
            <a:off x="-61975" y="3"/>
            <a:ext cx="2945572" cy="1072716"/>
            <a:chOff x="-61975" y="3"/>
            <a:chExt cx="2945572" cy="1072716"/>
          </a:xfrm>
        </p:grpSpPr>
        <p:sp>
          <p:nvSpPr>
            <p:cNvPr id="1312" name="Google Shape;1312;p45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5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5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5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5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5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5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5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5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5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5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5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5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5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5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5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45"/>
          <p:cNvGrpSpPr/>
          <p:nvPr/>
        </p:nvGrpSpPr>
        <p:grpSpPr>
          <a:xfrm>
            <a:off x="6211327" y="-36220"/>
            <a:ext cx="2945584" cy="1142442"/>
            <a:chOff x="6211327" y="-36220"/>
            <a:chExt cx="2945584" cy="1142442"/>
          </a:xfrm>
        </p:grpSpPr>
        <p:sp>
          <p:nvSpPr>
            <p:cNvPr id="1393" name="Google Shape;1393;p45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5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4" name="Google Shape;1474;p45"/>
          <p:cNvSpPr/>
          <p:nvPr/>
        </p:nvSpPr>
        <p:spPr>
          <a:xfrm>
            <a:off x="2998317" y="1228803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45"/>
          <p:cNvSpPr/>
          <p:nvPr/>
        </p:nvSpPr>
        <p:spPr>
          <a:xfrm>
            <a:off x="5543969" y="1215955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6" name="Google Shape;1476;p45"/>
          <p:cNvGrpSpPr/>
          <p:nvPr/>
        </p:nvGrpSpPr>
        <p:grpSpPr>
          <a:xfrm rot="4268867">
            <a:off x="5253303" y="4492050"/>
            <a:ext cx="1593028" cy="1107160"/>
            <a:chOff x="6326862" y="1948322"/>
            <a:chExt cx="973825" cy="676774"/>
          </a:xfrm>
        </p:grpSpPr>
        <p:sp>
          <p:nvSpPr>
            <p:cNvPr id="1477" name="Google Shape;1477;p45"/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3" name="Google Shape;1483;p45"/>
          <p:cNvGrpSpPr/>
          <p:nvPr/>
        </p:nvGrpSpPr>
        <p:grpSpPr>
          <a:xfrm>
            <a:off x="222545" y="1774007"/>
            <a:ext cx="676366" cy="347829"/>
            <a:chOff x="3083826" y="2041643"/>
            <a:chExt cx="1017221" cy="662413"/>
          </a:xfrm>
        </p:grpSpPr>
        <p:sp>
          <p:nvSpPr>
            <p:cNvPr id="1484" name="Google Shape;1484;p45"/>
            <p:cNvSpPr/>
            <p:nvPr/>
          </p:nvSpPr>
          <p:spPr>
            <a:xfrm>
              <a:off x="3121123" y="2278057"/>
              <a:ext cx="545785" cy="425999"/>
            </a:xfrm>
            <a:custGeom>
              <a:avLst/>
              <a:gdLst/>
              <a:ahLst/>
              <a:cxnLst/>
              <a:rect l="l" t="t" r="r" b="b"/>
              <a:pathLst>
                <a:path w="17633" h="13763" extrusionOk="0">
                  <a:moveTo>
                    <a:pt x="3327" y="0"/>
                  </a:moveTo>
                  <a:lnTo>
                    <a:pt x="1626" y="3076"/>
                  </a:lnTo>
                  <a:cubicBezTo>
                    <a:pt x="1" y="5749"/>
                    <a:pt x="1807" y="9818"/>
                    <a:pt x="5666" y="12164"/>
                  </a:cubicBezTo>
                  <a:cubicBezTo>
                    <a:pt x="7427" y="13236"/>
                    <a:pt x="9311" y="13763"/>
                    <a:pt x="10994" y="13763"/>
                  </a:cubicBezTo>
                  <a:cubicBezTo>
                    <a:pt x="12992" y="13763"/>
                    <a:pt x="14706" y="13021"/>
                    <a:pt x="15588" y="11569"/>
                  </a:cubicBezTo>
                  <a:lnTo>
                    <a:pt x="17633" y="8060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5"/>
            <p:cNvSpPr/>
            <p:nvPr/>
          </p:nvSpPr>
          <p:spPr>
            <a:xfrm>
              <a:off x="3083826" y="2041643"/>
              <a:ext cx="808479" cy="651426"/>
            </a:xfrm>
            <a:custGeom>
              <a:avLst/>
              <a:gdLst/>
              <a:ahLst/>
              <a:cxnLst/>
              <a:rect l="l" t="t" r="r" b="b"/>
              <a:pathLst>
                <a:path w="26120" h="21046" extrusionOk="0">
                  <a:moveTo>
                    <a:pt x="18006" y="0"/>
                  </a:moveTo>
                  <a:cubicBezTo>
                    <a:pt x="17975" y="0"/>
                    <a:pt x="17944" y="2"/>
                    <a:pt x="17914" y="7"/>
                  </a:cubicBezTo>
                  <a:lnTo>
                    <a:pt x="646" y="2506"/>
                  </a:lnTo>
                  <a:cubicBezTo>
                    <a:pt x="246" y="2563"/>
                    <a:pt x="1" y="2983"/>
                    <a:pt x="155" y="3361"/>
                  </a:cubicBezTo>
                  <a:lnTo>
                    <a:pt x="7291" y="20656"/>
                  </a:lnTo>
                  <a:cubicBezTo>
                    <a:pt x="7393" y="20897"/>
                    <a:pt x="7625" y="21046"/>
                    <a:pt x="7876" y="21046"/>
                  </a:cubicBezTo>
                  <a:cubicBezTo>
                    <a:pt x="7903" y="21046"/>
                    <a:pt x="7930" y="21044"/>
                    <a:pt x="7956" y="21040"/>
                  </a:cubicBezTo>
                  <a:lnTo>
                    <a:pt x="25469" y="18639"/>
                  </a:lnTo>
                  <a:cubicBezTo>
                    <a:pt x="25874" y="18584"/>
                    <a:pt x="26120" y="18157"/>
                    <a:pt x="25958" y="17779"/>
                  </a:cubicBezTo>
                  <a:lnTo>
                    <a:pt x="18579" y="378"/>
                  </a:lnTo>
                  <a:cubicBezTo>
                    <a:pt x="18479" y="147"/>
                    <a:pt x="18251" y="0"/>
                    <a:pt x="18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3612059" y="2286322"/>
              <a:ext cx="47667" cy="44881"/>
            </a:xfrm>
            <a:custGeom>
              <a:avLst/>
              <a:gdLst/>
              <a:ahLst/>
              <a:cxnLst/>
              <a:rect l="l" t="t" r="r" b="b"/>
              <a:pathLst>
                <a:path w="1540" h="1450" extrusionOk="0">
                  <a:moveTo>
                    <a:pt x="768" y="0"/>
                  </a:moveTo>
                  <a:cubicBezTo>
                    <a:pt x="416" y="0"/>
                    <a:pt x="107" y="264"/>
                    <a:pt x="56" y="624"/>
                  </a:cubicBezTo>
                  <a:cubicBezTo>
                    <a:pt x="1" y="1022"/>
                    <a:pt x="273" y="1387"/>
                    <a:pt x="673" y="1442"/>
                  </a:cubicBezTo>
                  <a:cubicBezTo>
                    <a:pt x="706" y="1447"/>
                    <a:pt x="739" y="1449"/>
                    <a:pt x="772" y="1449"/>
                  </a:cubicBezTo>
                  <a:cubicBezTo>
                    <a:pt x="1124" y="1449"/>
                    <a:pt x="1434" y="1185"/>
                    <a:pt x="1485" y="826"/>
                  </a:cubicBezTo>
                  <a:cubicBezTo>
                    <a:pt x="1540" y="427"/>
                    <a:pt x="1268" y="63"/>
                    <a:pt x="868" y="7"/>
                  </a:cubicBezTo>
                  <a:cubicBezTo>
                    <a:pt x="834" y="3"/>
                    <a:pt x="801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3638059" y="2163781"/>
              <a:ext cx="395356" cy="130991"/>
            </a:xfrm>
            <a:custGeom>
              <a:avLst/>
              <a:gdLst/>
              <a:ahLst/>
              <a:cxnLst/>
              <a:rect l="l" t="t" r="r" b="b"/>
              <a:pathLst>
                <a:path w="12773" h="4232" extrusionOk="0">
                  <a:moveTo>
                    <a:pt x="12611" y="0"/>
                  </a:moveTo>
                  <a:cubicBezTo>
                    <a:pt x="12557" y="0"/>
                    <a:pt x="12506" y="35"/>
                    <a:pt x="12486" y="94"/>
                  </a:cubicBezTo>
                  <a:cubicBezTo>
                    <a:pt x="11928" y="1518"/>
                    <a:pt x="10638" y="2185"/>
                    <a:pt x="8315" y="2185"/>
                  </a:cubicBezTo>
                  <a:cubicBezTo>
                    <a:pt x="7600" y="2185"/>
                    <a:pt x="6787" y="2122"/>
                    <a:pt x="5868" y="1998"/>
                  </a:cubicBezTo>
                  <a:cubicBezTo>
                    <a:pt x="5438" y="1941"/>
                    <a:pt x="5036" y="1915"/>
                    <a:pt x="4660" y="1915"/>
                  </a:cubicBezTo>
                  <a:cubicBezTo>
                    <a:pt x="1296" y="1915"/>
                    <a:pt x="55" y="3998"/>
                    <a:pt x="43" y="4022"/>
                  </a:cubicBezTo>
                  <a:cubicBezTo>
                    <a:pt x="1" y="4086"/>
                    <a:pt x="21" y="4176"/>
                    <a:pt x="92" y="4212"/>
                  </a:cubicBezTo>
                  <a:cubicBezTo>
                    <a:pt x="112" y="4225"/>
                    <a:pt x="134" y="4232"/>
                    <a:pt x="161" y="4232"/>
                  </a:cubicBezTo>
                  <a:cubicBezTo>
                    <a:pt x="211" y="4232"/>
                    <a:pt x="253" y="4205"/>
                    <a:pt x="280" y="4163"/>
                  </a:cubicBezTo>
                  <a:cubicBezTo>
                    <a:pt x="293" y="4137"/>
                    <a:pt x="1464" y="2192"/>
                    <a:pt x="4665" y="2192"/>
                  </a:cubicBezTo>
                  <a:cubicBezTo>
                    <a:pt x="5027" y="2192"/>
                    <a:pt x="5416" y="2217"/>
                    <a:pt x="5832" y="2272"/>
                  </a:cubicBezTo>
                  <a:cubicBezTo>
                    <a:pt x="6762" y="2397"/>
                    <a:pt x="7586" y="2461"/>
                    <a:pt x="8315" y="2461"/>
                  </a:cubicBezTo>
                  <a:cubicBezTo>
                    <a:pt x="10772" y="2461"/>
                    <a:pt x="12139" y="1737"/>
                    <a:pt x="12744" y="192"/>
                  </a:cubicBezTo>
                  <a:cubicBezTo>
                    <a:pt x="12773" y="121"/>
                    <a:pt x="12738" y="37"/>
                    <a:pt x="12660" y="10"/>
                  </a:cubicBezTo>
                  <a:cubicBezTo>
                    <a:pt x="12644" y="4"/>
                    <a:pt x="12627" y="0"/>
                    <a:pt x="12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3647809" y="2206526"/>
              <a:ext cx="453237" cy="103227"/>
            </a:xfrm>
            <a:custGeom>
              <a:avLst/>
              <a:gdLst/>
              <a:ahLst/>
              <a:cxnLst/>
              <a:rect l="l" t="t" r="r" b="b"/>
              <a:pathLst>
                <a:path w="14643" h="3335" extrusionOk="0">
                  <a:moveTo>
                    <a:pt x="14481" y="1"/>
                  </a:moveTo>
                  <a:cubicBezTo>
                    <a:pt x="14430" y="1"/>
                    <a:pt x="14380" y="29"/>
                    <a:pt x="14355" y="78"/>
                  </a:cubicBezTo>
                  <a:cubicBezTo>
                    <a:pt x="13386" y="2106"/>
                    <a:pt x="11334" y="2733"/>
                    <a:pt x="8870" y="2733"/>
                  </a:cubicBezTo>
                  <a:cubicBezTo>
                    <a:pt x="7522" y="2733"/>
                    <a:pt x="6051" y="2546"/>
                    <a:pt x="4566" y="2298"/>
                  </a:cubicBezTo>
                  <a:cubicBezTo>
                    <a:pt x="4018" y="2207"/>
                    <a:pt x="3526" y="2169"/>
                    <a:pt x="3088" y="2169"/>
                  </a:cubicBezTo>
                  <a:cubicBezTo>
                    <a:pt x="970" y="2169"/>
                    <a:pt x="96" y="3057"/>
                    <a:pt x="49" y="3103"/>
                  </a:cubicBezTo>
                  <a:cubicBezTo>
                    <a:pt x="0" y="3160"/>
                    <a:pt x="0" y="3244"/>
                    <a:pt x="56" y="3299"/>
                  </a:cubicBezTo>
                  <a:cubicBezTo>
                    <a:pt x="84" y="3328"/>
                    <a:pt x="119" y="3335"/>
                    <a:pt x="155" y="3335"/>
                  </a:cubicBezTo>
                  <a:cubicBezTo>
                    <a:pt x="190" y="3335"/>
                    <a:pt x="224" y="3320"/>
                    <a:pt x="252" y="3293"/>
                  </a:cubicBezTo>
                  <a:cubicBezTo>
                    <a:pt x="263" y="3287"/>
                    <a:pt x="1097" y="2450"/>
                    <a:pt x="3116" y="2450"/>
                  </a:cubicBezTo>
                  <a:cubicBezTo>
                    <a:pt x="3534" y="2450"/>
                    <a:pt x="4002" y="2485"/>
                    <a:pt x="4524" y="2572"/>
                  </a:cubicBezTo>
                  <a:cubicBezTo>
                    <a:pt x="5608" y="2752"/>
                    <a:pt x="7165" y="3012"/>
                    <a:pt x="8754" y="3012"/>
                  </a:cubicBezTo>
                  <a:cubicBezTo>
                    <a:pt x="11107" y="3012"/>
                    <a:pt x="13533" y="2442"/>
                    <a:pt x="14607" y="197"/>
                  </a:cubicBezTo>
                  <a:cubicBezTo>
                    <a:pt x="14643" y="127"/>
                    <a:pt x="14614" y="51"/>
                    <a:pt x="14544" y="16"/>
                  </a:cubicBezTo>
                  <a:cubicBezTo>
                    <a:pt x="14523" y="5"/>
                    <a:pt x="14502" y="1"/>
                    <a:pt x="14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3638276" y="2170498"/>
              <a:ext cx="410771" cy="124274"/>
            </a:xfrm>
            <a:custGeom>
              <a:avLst/>
              <a:gdLst/>
              <a:ahLst/>
              <a:cxnLst/>
              <a:rect l="l" t="t" r="r" b="b"/>
              <a:pathLst>
                <a:path w="13271" h="4015" extrusionOk="0">
                  <a:moveTo>
                    <a:pt x="13113" y="0"/>
                  </a:moveTo>
                  <a:cubicBezTo>
                    <a:pt x="13057" y="0"/>
                    <a:pt x="13003" y="33"/>
                    <a:pt x="12983" y="87"/>
                  </a:cubicBezTo>
                  <a:cubicBezTo>
                    <a:pt x="12336" y="1676"/>
                    <a:pt x="10778" y="2459"/>
                    <a:pt x="8246" y="2459"/>
                  </a:cubicBezTo>
                  <a:cubicBezTo>
                    <a:pt x="7429" y="2459"/>
                    <a:pt x="6511" y="2377"/>
                    <a:pt x="5489" y="2215"/>
                  </a:cubicBezTo>
                  <a:cubicBezTo>
                    <a:pt x="5082" y="2151"/>
                    <a:pt x="4697" y="2122"/>
                    <a:pt x="4333" y="2122"/>
                  </a:cubicBezTo>
                  <a:cubicBezTo>
                    <a:pt x="1568" y="2122"/>
                    <a:pt x="67" y="3765"/>
                    <a:pt x="49" y="3785"/>
                  </a:cubicBezTo>
                  <a:cubicBezTo>
                    <a:pt x="1" y="3840"/>
                    <a:pt x="1" y="3924"/>
                    <a:pt x="63" y="3979"/>
                  </a:cubicBezTo>
                  <a:cubicBezTo>
                    <a:pt x="85" y="4001"/>
                    <a:pt x="120" y="4015"/>
                    <a:pt x="154" y="4015"/>
                  </a:cubicBezTo>
                  <a:cubicBezTo>
                    <a:pt x="189" y="4015"/>
                    <a:pt x="231" y="4001"/>
                    <a:pt x="259" y="3966"/>
                  </a:cubicBezTo>
                  <a:cubicBezTo>
                    <a:pt x="271" y="3948"/>
                    <a:pt x="1694" y="2405"/>
                    <a:pt x="4324" y="2405"/>
                  </a:cubicBezTo>
                  <a:cubicBezTo>
                    <a:pt x="4677" y="2405"/>
                    <a:pt x="5051" y="2433"/>
                    <a:pt x="5447" y="2496"/>
                  </a:cubicBezTo>
                  <a:cubicBezTo>
                    <a:pt x="6475" y="2658"/>
                    <a:pt x="7403" y="2740"/>
                    <a:pt x="8231" y="2740"/>
                  </a:cubicBezTo>
                  <a:cubicBezTo>
                    <a:pt x="10899" y="2740"/>
                    <a:pt x="12547" y="1895"/>
                    <a:pt x="13242" y="192"/>
                  </a:cubicBezTo>
                  <a:cubicBezTo>
                    <a:pt x="13270" y="123"/>
                    <a:pt x="13235" y="45"/>
                    <a:pt x="13164" y="10"/>
                  </a:cubicBezTo>
                  <a:cubicBezTo>
                    <a:pt x="13148" y="3"/>
                    <a:pt x="13130" y="0"/>
                    <a:pt x="1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641959" y="2181331"/>
              <a:ext cx="423987" cy="116939"/>
            </a:xfrm>
            <a:custGeom>
              <a:avLst/>
              <a:gdLst/>
              <a:ahLst/>
              <a:cxnLst/>
              <a:rect l="l" t="t" r="r" b="b"/>
              <a:pathLst>
                <a:path w="13698" h="3778" extrusionOk="0">
                  <a:moveTo>
                    <a:pt x="13537" y="0"/>
                  </a:moveTo>
                  <a:cubicBezTo>
                    <a:pt x="13488" y="0"/>
                    <a:pt x="13441" y="25"/>
                    <a:pt x="13417" y="73"/>
                  </a:cubicBezTo>
                  <a:cubicBezTo>
                    <a:pt x="12354" y="2123"/>
                    <a:pt x="10298" y="2628"/>
                    <a:pt x="8299" y="2628"/>
                  </a:cubicBezTo>
                  <a:cubicBezTo>
                    <a:pt x="7137" y="2628"/>
                    <a:pt x="5993" y="2457"/>
                    <a:pt x="5076" y="2320"/>
                  </a:cubicBezTo>
                  <a:cubicBezTo>
                    <a:pt x="4627" y="2252"/>
                    <a:pt x="4209" y="2223"/>
                    <a:pt x="3823" y="2223"/>
                  </a:cubicBezTo>
                  <a:cubicBezTo>
                    <a:pt x="1302" y="2223"/>
                    <a:pt x="109" y="3480"/>
                    <a:pt x="50" y="3545"/>
                  </a:cubicBezTo>
                  <a:cubicBezTo>
                    <a:pt x="1" y="3603"/>
                    <a:pt x="1" y="3687"/>
                    <a:pt x="56" y="3742"/>
                  </a:cubicBezTo>
                  <a:cubicBezTo>
                    <a:pt x="85" y="3764"/>
                    <a:pt x="119" y="3777"/>
                    <a:pt x="154" y="3777"/>
                  </a:cubicBezTo>
                  <a:cubicBezTo>
                    <a:pt x="189" y="3777"/>
                    <a:pt x="224" y="3764"/>
                    <a:pt x="253" y="3735"/>
                  </a:cubicBezTo>
                  <a:cubicBezTo>
                    <a:pt x="271" y="3716"/>
                    <a:pt x="1431" y="2503"/>
                    <a:pt x="3853" y="2503"/>
                  </a:cubicBezTo>
                  <a:cubicBezTo>
                    <a:pt x="4218" y="2503"/>
                    <a:pt x="4611" y="2531"/>
                    <a:pt x="5034" y="2594"/>
                  </a:cubicBezTo>
                  <a:cubicBezTo>
                    <a:pt x="5967" y="2734"/>
                    <a:pt x="7129" y="2909"/>
                    <a:pt x="8316" y="2909"/>
                  </a:cubicBezTo>
                  <a:cubicBezTo>
                    <a:pt x="10389" y="2909"/>
                    <a:pt x="12536" y="2377"/>
                    <a:pt x="13662" y="200"/>
                  </a:cubicBezTo>
                  <a:cubicBezTo>
                    <a:pt x="13697" y="136"/>
                    <a:pt x="13669" y="52"/>
                    <a:pt x="13605" y="16"/>
                  </a:cubicBezTo>
                  <a:cubicBezTo>
                    <a:pt x="13583" y="6"/>
                    <a:pt x="13560" y="0"/>
                    <a:pt x="13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3646076" y="2194517"/>
              <a:ext cx="437390" cy="111119"/>
            </a:xfrm>
            <a:custGeom>
              <a:avLst/>
              <a:gdLst/>
              <a:ahLst/>
              <a:cxnLst/>
              <a:rect l="l" t="t" r="r" b="b"/>
              <a:pathLst>
                <a:path w="14131" h="3590" extrusionOk="0">
                  <a:moveTo>
                    <a:pt x="13976" y="0"/>
                  </a:moveTo>
                  <a:cubicBezTo>
                    <a:pt x="13922" y="0"/>
                    <a:pt x="13869" y="27"/>
                    <a:pt x="13843" y="74"/>
                  </a:cubicBezTo>
                  <a:cubicBezTo>
                    <a:pt x="12763" y="2261"/>
                    <a:pt x="10155" y="2668"/>
                    <a:pt x="8356" y="2668"/>
                  </a:cubicBezTo>
                  <a:cubicBezTo>
                    <a:pt x="7297" y="2668"/>
                    <a:pt x="6519" y="2527"/>
                    <a:pt x="6498" y="2525"/>
                  </a:cubicBezTo>
                  <a:cubicBezTo>
                    <a:pt x="5287" y="2305"/>
                    <a:pt x="4298" y="2219"/>
                    <a:pt x="3492" y="2219"/>
                  </a:cubicBezTo>
                  <a:cubicBezTo>
                    <a:pt x="597" y="2219"/>
                    <a:pt x="55" y="3333"/>
                    <a:pt x="28" y="3393"/>
                  </a:cubicBezTo>
                  <a:cubicBezTo>
                    <a:pt x="1" y="3464"/>
                    <a:pt x="28" y="3540"/>
                    <a:pt x="98" y="3575"/>
                  </a:cubicBezTo>
                  <a:cubicBezTo>
                    <a:pt x="120" y="3582"/>
                    <a:pt x="133" y="3590"/>
                    <a:pt x="154" y="3590"/>
                  </a:cubicBezTo>
                  <a:cubicBezTo>
                    <a:pt x="211" y="3590"/>
                    <a:pt x="260" y="3555"/>
                    <a:pt x="280" y="3506"/>
                  </a:cubicBezTo>
                  <a:cubicBezTo>
                    <a:pt x="286" y="3494"/>
                    <a:pt x="801" y="2499"/>
                    <a:pt x="3500" y="2499"/>
                  </a:cubicBezTo>
                  <a:cubicBezTo>
                    <a:pt x="4284" y="2499"/>
                    <a:pt x="5250" y="2583"/>
                    <a:pt x="6442" y="2798"/>
                  </a:cubicBezTo>
                  <a:cubicBezTo>
                    <a:pt x="6466" y="2801"/>
                    <a:pt x="7260" y="2945"/>
                    <a:pt x="8345" y="2945"/>
                  </a:cubicBezTo>
                  <a:cubicBezTo>
                    <a:pt x="10214" y="2945"/>
                    <a:pt x="12948" y="2517"/>
                    <a:pt x="14095" y="200"/>
                  </a:cubicBezTo>
                  <a:cubicBezTo>
                    <a:pt x="14131" y="130"/>
                    <a:pt x="14102" y="46"/>
                    <a:pt x="14033" y="10"/>
                  </a:cubicBezTo>
                  <a:cubicBezTo>
                    <a:pt x="14015" y="3"/>
                    <a:pt x="13995" y="0"/>
                    <a:pt x="13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3528147" y="2317057"/>
              <a:ext cx="97377" cy="23029"/>
            </a:xfrm>
            <a:custGeom>
              <a:avLst/>
              <a:gdLst/>
              <a:ahLst/>
              <a:cxnLst/>
              <a:rect l="l" t="t" r="r" b="b"/>
              <a:pathLst>
                <a:path w="3146" h="744" extrusionOk="0">
                  <a:moveTo>
                    <a:pt x="2970" y="1"/>
                  </a:moveTo>
                  <a:cubicBezTo>
                    <a:pt x="2937" y="25"/>
                    <a:pt x="2369" y="470"/>
                    <a:pt x="1499" y="470"/>
                  </a:cubicBezTo>
                  <a:cubicBezTo>
                    <a:pt x="1100" y="470"/>
                    <a:pt x="637" y="377"/>
                    <a:pt x="134" y="107"/>
                  </a:cubicBezTo>
                  <a:lnTo>
                    <a:pt x="1" y="352"/>
                  </a:lnTo>
                  <a:cubicBezTo>
                    <a:pt x="540" y="646"/>
                    <a:pt x="1045" y="743"/>
                    <a:pt x="1485" y="743"/>
                  </a:cubicBezTo>
                  <a:cubicBezTo>
                    <a:pt x="2480" y="743"/>
                    <a:pt x="3138" y="219"/>
                    <a:pt x="3145" y="211"/>
                  </a:cubicBezTo>
                  <a:lnTo>
                    <a:pt x="29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3463828" y="2284619"/>
              <a:ext cx="90381" cy="69736"/>
            </a:xfrm>
            <a:custGeom>
              <a:avLst/>
              <a:gdLst/>
              <a:ahLst/>
              <a:cxnLst/>
              <a:rect l="l" t="t" r="r" b="b"/>
              <a:pathLst>
                <a:path w="2920" h="2253" extrusionOk="0">
                  <a:moveTo>
                    <a:pt x="1163" y="1"/>
                  </a:moveTo>
                  <a:cubicBezTo>
                    <a:pt x="790" y="1"/>
                    <a:pt x="461" y="153"/>
                    <a:pt x="294" y="440"/>
                  </a:cubicBezTo>
                  <a:cubicBezTo>
                    <a:pt x="0" y="938"/>
                    <a:pt x="294" y="1637"/>
                    <a:pt x="938" y="2015"/>
                  </a:cubicBezTo>
                  <a:cubicBezTo>
                    <a:pt x="1205" y="2175"/>
                    <a:pt x="1491" y="2252"/>
                    <a:pt x="1756" y="2252"/>
                  </a:cubicBezTo>
                  <a:cubicBezTo>
                    <a:pt x="2128" y="2252"/>
                    <a:pt x="2457" y="2099"/>
                    <a:pt x="2625" y="1813"/>
                  </a:cubicBezTo>
                  <a:cubicBezTo>
                    <a:pt x="2919" y="1316"/>
                    <a:pt x="2625" y="615"/>
                    <a:pt x="1981" y="237"/>
                  </a:cubicBezTo>
                  <a:cubicBezTo>
                    <a:pt x="1714" y="77"/>
                    <a:pt x="1427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4" name="Google Shape;1494;p45"/>
          <p:cNvGrpSpPr/>
          <p:nvPr/>
        </p:nvGrpSpPr>
        <p:grpSpPr>
          <a:xfrm rot="-1477872">
            <a:off x="2108193" y="4478836"/>
            <a:ext cx="330511" cy="530133"/>
            <a:chOff x="5515415" y="1960331"/>
            <a:chExt cx="356789" cy="724688"/>
          </a:xfrm>
        </p:grpSpPr>
        <p:sp>
          <p:nvSpPr>
            <p:cNvPr id="1495" name="Google Shape;1495;p45"/>
            <p:cNvSpPr/>
            <p:nvPr/>
          </p:nvSpPr>
          <p:spPr>
            <a:xfrm>
              <a:off x="5676460" y="2583402"/>
              <a:ext cx="195744" cy="101617"/>
            </a:xfrm>
            <a:custGeom>
              <a:avLst/>
              <a:gdLst/>
              <a:ahLst/>
              <a:cxnLst/>
              <a:rect l="l" t="t" r="r" b="b"/>
              <a:pathLst>
                <a:path w="6324" h="3283" extrusionOk="0">
                  <a:moveTo>
                    <a:pt x="4372" y="1"/>
                  </a:moveTo>
                  <a:cubicBezTo>
                    <a:pt x="3943" y="1"/>
                    <a:pt x="3418" y="60"/>
                    <a:pt x="2780" y="218"/>
                  </a:cubicBezTo>
                  <a:cubicBezTo>
                    <a:pt x="29" y="899"/>
                    <a:pt x="0" y="2257"/>
                    <a:pt x="0" y="2257"/>
                  </a:cubicBezTo>
                  <a:cubicBezTo>
                    <a:pt x="0" y="2257"/>
                    <a:pt x="465" y="3283"/>
                    <a:pt x="2243" y="3283"/>
                  </a:cubicBezTo>
                  <a:cubicBezTo>
                    <a:pt x="2604" y="3283"/>
                    <a:pt x="3018" y="3241"/>
                    <a:pt x="3494" y="3139"/>
                  </a:cubicBezTo>
                  <a:cubicBezTo>
                    <a:pt x="6324" y="2538"/>
                    <a:pt x="6099" y="563"/>
                    <a:pt x="6099" y="563"/>
                  </a:cubicBezTo>
                  <a:cubicBezTo>
                    <a:pt x="6099" y="563"/>
                    <a:pt x="5689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5734341" y="2577614"/>
              <a:ext cx="130898" cy="69365"/>
            </a:xfrm>
            <a:custGeom>
              <a:avLst/>
              <a:gdLst/>
              <a:ahLst/>
              <a:cxnLst/>
              <a:rect l="l" t="t" r="r" b="b"/>
              <a:pathLst>
                <a:path w="4229" h="2241" extrusionOk="0">
                  <a:moveTo>
                    <a:pt x="2582" y="0"/>
                  </a:moveTo>
                  <a:cubicBezTo>
                    <a:pt x="1090" y="0"/>
                    <a:pt x="1" y="693"/>
                    <a:pt x="1" y="693"/>
                  </a:cubicBezTo>
                  <a:lnTo>
                    <a:pt x="273" y="2241"/>
                  </a:lnTo>
                  <a:cubicBezTo>
                    <a:pt x="1319" y="1287"/>
                    <a:pt x="2356" y="1063"/>
                    <a:pt x="3099" y="1063"/>
                  </a:cubicBezTo>
                  <a:cubicBezTo>
                    <a:pt x="3758" y="1063"/>
                    <a:pt x="4187" y="1239"/>
                    <a:pt x="4187" y="1239"/>
                  </a:cubicBezTo>
                  <a:lnTo>
                    <a:pt x="4229" y="750"/>
                  </a:lnTo>
                  <a:lnTo>
                    <a:pt x="4012" y="224"/>
                  </a:lnTo>
                  <a:cubicBezTo>
                    <a:pt x="3511" y="62"/>
                    <a:pt x="3029" y="0"/>
                    <a:pt x="2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5515415" y="1960331"/>
              <a:ext cx="349825" cy="692934"/>
            </a:xfrm>
            <a:custGeom>
              <a:avLst/>
              <a:gdLst/>
              <a:ahLst/>
              <a:cxnLst/>
              <a:rect l="l" t="t" r="r" b="b"/>
              <a:pathLst>
                <a:path w="11302" h="22387" extrusionOk="0">
                  <a:moveTo>
                    <a:pt x="4098" y="1"/>
                  </a:moveTo>
                  <a:cubicBezTo>
                    <a:pt x="3675" y="1"/>
                    <a:pt x="3184" y="49"/>
                    <a:pt x="2634" y="182"/>
                  </a:cubicBezTo>
                  <a:cubicBezTo>
                    <a:pt x="679" y="659"/>
                    <a:pt x="0" y="1933"/>
                    <a:pt x="0" y="1933"/>
                  </a:cubicBezTo>
                  <a:cubicBezTo>
                    <a:pt x="0" y="1933"/>
                    <a:pt x="4007" y="11694"/>
                    <a:pt x="5203" y="22387"/>
                  </a:cubicBezTo>
                  <a:cubicBezTo>
                    <a:pt x="5203" y="22387"/>
                    <a:pt x="5322" y="20987"/>
                    <a:pt x="7983" y="20348"/>
                  </a:cubicBezTo>
                  <a:cubicBezTo>
                    <a:pt x="8589" y="20203"/>
                    <a:pt x="9096" y="20148"/>
                    <a:pt x="9516" y="20148"/>
                  </a:cubicBezTo>
                  <a:cubicBezTo>
                    <a:pt x="10838" y="20148"/>
                    <a:pt x="11302" y="20693"/>
                    <a:pt x="11302" y="20693"/>
                  </a:cubicBezTo>
                  <a:cubicBezTo>
                    <a:pt x="11302" y="20693"/>
                    <a:pt x="7158" y="10988"/>
                    <a:pt x="5813" y="317"/>
                  </a:cubicBezTo>
                  <a:cubicBezTo>
                    <a:pt x="5813" y="317"/>
                    <a:pt x="5182" y="1"/>
                    <a:pt x="4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5607312" y="2252707"/>
              <a:ext cx="154112" cy="87596"/>
            </a:xfrm>
            <a:custGeom>
              <a:avLst/>
              <a:gdLst/>
              <a:ahLst/>
              <a:cxnLst/>
              <a:rect l="l" t="t" r="r" b="b"/>
              <a:pathLst>
                <a:path w="4979" h="2830" extrusionOk="0">
                  <a:moveTo>
                    <a:pt x="4629" y="1"/>
                  </a:moveTo>
                  <a:cubicBezTo>
                    <a:pt x="903" y="176"/>
                    <a:pt x="1" y="1520"/>
                    <a:pt x="1" y="1520"/>
                  </a:cubicBezTo>
                  <a:lnTo>
                    <a:pt x="337" y="2829"/>
                  </a:lnTo>
                  <a:cubicBezTo>
                    <a:pt x="337" y="2829"/>
                    <a:pt x="1254" y="1500"/>
                    <a:pt x="4978" y="1323"/>
                  </a:cubicBezTo>
                  <a:lnTo>
                    <a:pt x="46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5649129" y="2250479"/>
              <a:ext cx="73265" cy="67817"/>
            </a:xfrm>
            <a:custGeom>
              <a:avLst/>
              <a:gdLst/>
              <a:ahLst/>
              <a:cxnLst/>
              <a:rect l="l" t="t" r="r" b="b"/>
              <a:pathLst>
                <a:path w="2367" h="2191" extrusionOk="0">
                  <a:moveTo>
                    <a:pt x="1187" y="0"/>
                  </a:moveTo>
                  <a:cubicBezTo>
                    <a:pt x="1124" y="0"/>
                    <a:pt x="1060" y="6"/>
                    <a:pt x="996" y="17"/>
                  </a:cubicBezTo>
                  <a:cubicBezTo>
                    <a:pt x="392" y="122"/>
                    <a:pt x="1" y="690"/>
                    <a:pt x="107" y="1291"/>
                  </a:cubicBezTo>
                  <a:cubicBezTo>
                    <a:pt x="200" y="1822"/>
                    <a:pt x="661" y="2190"/>
                    <a:pt x="1182" y="2190"/>
                  </a:cubicBezTo>
                  <a:cubicBezTo>
                    <a:pt x="1245" y="2190"/>
                    <a:pt x="1309" y="2185"/>
                    <a:pt x="1374" y="2174"/>
                  </a:cubicBezTo>
                  <a:cubicBezTo>
                    <a:pt x="1969" y="2076"/>
                    <a:pt x="2367" y="1501"/>
                    <a:pt x="2263" y="906"/>
                  </a:cubicBezTo>
                  <a:cubicBezTo>
                    <a:pt x="2168" y="376"/>
                    <a:pt x="1708" y="0"/>
                    <a:pt x="11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45"/>
          <p:cNvSpPr/>
          <p:nvPr/>
        </p:nvSpPr>
        <p:spPr>
          <a:xfrm rot="1421918">
            <a:off x="1128604" y="14098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5"/>
          <p:cNvSpPr/>
          <p:nvPr/>
        </p:nvSpPr>
        <p:spPr>
          <a:xfrm rot="1455476">
            <a:off x="1455001" y="33709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45"/>
          <p:cNvSpPr/>
          <p:nvPr/>
        </p:nvSpPr>
        <p:spPr>
          <a:xfrm rot="-786933">
            <a:off x="4762648" y="65041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45"/>
          <p:cNvSpPr/>
          <p:nvPr/>
        </p:nvSpPr>
        <p:spPr>
          <a:xfrm rot="-786933">
            <a:off x="7574498" y="285551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45"/>
          <p:cNvSpPr/>
          <p:nvPr/>
        </p:nvSpPr>
        <p:spPr>
          <a:xfrm rot="-786904">
            <a:off x="2195134" y="3148689"/>
            <a:ext cx="201264" cy="20145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337;p46">
            <a:extLst>
              <a:ext uri="{FF2B5EF4-FFF2-40B4-BE49-F238E27FC236}">
                <a16:creationId xmlns:a16="http://schemas.microsoft.com/office/drawing/2014/main" id="{C42CA02B-3D6C-58C2-EBD7-42FDCCAC3F03}"/>
              </a:ext>
            </a:extLst>
          </p:cNvPr>
          <p:cNvGrpSpPr/>
          <p:nvPr/>
        </p:nvGrpSpPr>
        <p:grpSpPr>
          <a:xfrm>
            <a:off x="1103834" y="1411875"/>
            <a:ext cx="871998" cy="616954"/>
            <a:chOff x="6064225" y="1470325"/>
            <a:chExt cx="1112500" cy="944200"/>
          </a:xfrm>
        </p:grpSpPr>
        <p:sp>
          <p:nvSpPr>
            <p:cNvPr id="40" name="Google Shape;2338;p46">
              <a:extLst>
                <a:ext uri="{FF2B5EF4-FFF2-40B4-BE49-F238E27FC236}">
                  <a16:creationId xmlns:a16="http://schemas.microsoft.com/office/drawing/2014/main" id="{F84C5CB9-6C3F-4772-354F-15FA96DF3ADD}"/>
                </a:ext>
              </a:extLst>
            </p:cNvPr>
            <p:cNvSpPr/>
            <p:nvPr/>
          </p:nvSpPr>
          <p:spPr>
            <a:xfrm>
              <a:off x="6064225" y="1470325"/>
              <a:ext cx="1112500" cy="792825"/>
            </a:xfrm>
            <a:custGeom>
              <a:avLst/>
              <a:gdLst/>
              <a:ahLst/>
              <a:cxnLst/>
              <a:rect l="l" t="t" r="r" b="b"/>
              <a:pathLst>
                <a:path w="44500" h="31713" extrusionOk="0">
                  <a:moveTo>
                    <a:pt x="21688" y="0"/>
                  </a:moveTo>
                  <a:cubicBezTo>
                    <a:pt x="15996" y="0"/>
                    <a:pt x="10670" y="508"/>
                    <a:pt x="7843" y="989"/>
                  </a:cubicBezTo>
                  <a:cubicBezTo>
                    <a:pt x="0" y="2326"/>
                    <a:pt x="2007" y="13816"/>
                    <a:pt x="1703" y="22083"/>
                  </a:cubicBezTo>
                  <a:cubicBezTo>
                    <a:pt x="1439" y="29759"/>
                    <a:pt x="13712" y="31713"/>
                    <a:pt x="24198" y="31713"/>
                  </a:cubicBezTo>
                  <a:cubicBezTo>
                    <a:pt x="29450" y="31713"/>
                    <a:pt x="34253" y="31223"/>
                    <a:pt x="36810" y="30715"/>
                  </a:cubicBezTo>
                  <a:cubicBezTo>
                    <a:pt x="44500" y="29165"/>
                    <a:pt x="44105" y="17676"/>
                    <a:pt x="43527" y="7888"/>
                  </a:cubicBezTo>
                  <a:cubicBezTo>
                    <a:pt x="43157" y="1617"/>
                    <a:pt x="31841" y="0"/>
                    <a:pt x="21688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339;p46">
              <a:extLst>
                <a:ext uri="{FF2B5EF4-FFF2-40B4-BE49-F238E27FC236}">
                  <a16:creationId xmlns:a16="http://schemas.microsoft.com/office/drawing/2014/main" id="{1A1B4D3E-14AC-061D-699F-3542457B3338}"/>
                </a:ext>
              </a:extLst>
            </p:cNvPr>
            <p:cNvSpPr/>
            <p:nvPr/>
          </p:nvSpPr>
          <p:spPr>
            <a:xfrm>
              <a:off x="6321200" y="2185000"/>
              <a:ext cx="177075" cy="229525"/>
            </a:xfrm>
            <a:custGeom>
              <a:avLst/>
              <a:gdLst/>
              <a:ahLst/>
              <a:cxnLst/>
              <a:rect l="l" t="t" r="r" b="b"/>
              <a:pathLst>
                <a:path w="7083" h="9181" extrusionOk="0">
                  <a:moveTo>
                    <a:pt x="2098" y="1"/>
                  </a:moveTo>
                  <a:cubicBezTo>
                    <a:pt x="2098" y="1"/>
                    <a:pt x="0" y="9180"/>
                    <a:pt x="2098" y="9180"/>
                  </a:cubicBezTo>
                  <a:cubicBezTo>
                    <a:pt x="4225" y="9180"/>
                    <a:pt x="7082" y="943"/>
                    <a:pt x="7082" y="943"/>
                  </a:cubicBezTo>
                  <a:lnTo>
                    <a:pt x="2098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oogle Shape;2340;p46">
            <a:extLst>
              <a:ext uri="{FF2B5EF4-FFF2-40B4-BE49-F238E27FC236}">
                <a16:creationId xmlns:a16="http://schemas.microsoft.com/office/drawing/2014/main" id="{BA22721F-479B-289B-DC77-4FF046EE6CC6}"/>
              </a:ext>
            </a:extLst>
          </p:cNvPr>
          <p:cNvGrpSpPr/>
          <p:nvPr/>
        </p:nvGrpSpPr>
        <p:grpSpPr>
          <a:xfrm>
            <a:off x="7048735" y="1372729"/>
            <a:ext cx="842170" cy="618456"/>
            <a:chOff x="7315125" y="1121525"/>
            <a:chExt cx="1112525" cy="916100"/>
          </a:xfrm>
        </p:grpSpPr>
        <p:sp>
          <p:nvSpPr>
            <p:cNvPr id="38" name="Google Shape;2341;p46">
              <a:extLst>
                <a:ext uri="{FF2B5EF4-FFF2-40B4-BE49-F238E27FC236}">
                  <a16:creationId xmlns:a16="http://schemas.microsoft.com/office/drawing/2014/main" id="{360CDB1E-1B9F-4C80-862F-46E97750F11F}"/>
                </a:ext>
              </a:extLst>
            </p:cNvPr>
            <p:cNvSpPr/>
            <p:nvPr/>
          </p:nvSpPr>
          <p:spPr>
            <a:xfrm>
              <a:off x="7315125" y="1121525"/>
              <a:ext cx="1112525" cy="792675"/>
            </a:xfrm>
            <a:custGeom>
              <a:avLst/>
              <a:gdLst/>
              <a:ahLst/>
              <a:cxnLst/>
              <a:rect l="l" t="t" r="r" b="b"/>
              <a:pathLst>
                <a:path w="44501" h="31707" extrusionOk="0">
                  <a:moveTo>
                    <a:pt x="21718" y="1"/>
                  </a:moveTo>
                  <a:cubicBezTo>
                    <a:pt x="16027" y="1"/>
                    <a:pt x="10701" y="509"/>
                    <a:pt x="7873" y="989"/>
                  </a:cubicBezTo>
                  <a:cubicBezTo>
                    <a:pt x="1" y="2326"/>
                    <a:pt x="2037" y="13816"/>
                    <a:pt x="1733" y="22084"/>
                  </a:cubicBezTo>
                  <a:cubicBezTo>
                    <a:pt x="1449" y="29752"/>
                    <a:pt x="13758" y="31707"/>
                    <a:pt x="24263" y="31707"/>
                  </a:cubicBezTo>
                  <a:cubicBezTo>
                    <a:pt x="29497" y="31707"/>
                    <a:pt x="34283" y="31221"/>
                    <a:pt x="36840" y="30716"/>
                  </a:cubicBezTo>
                  <a:cubicBezTo>
                    <a:pt x="44500" y="29166"/>
                    <a:pt x="44135" y="17676"/>
                    <a:pt x="43558" y="7889"/>
                  </a:cubicBezTo>
                  <a:cubicBezTo>
                    <a:pt x="43188" y="1617"/>
                    <a:pt x="31872" y="1"/>
                    <a:pt x="2171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342;p46">
              <a:extLst>
                <a:ext uri="{FF2B5EF4-FFF2-40B4-BE49-F238E27FC236}">
                  <a16:creationId xmlns:a16="http://schemas.microsoft.com/office/drawing/2014/main" id="{23204C8D-1587-D120-9152-BB5E5E507F66}"/>
                </a:ext>
              </a:extLst>
            </p:cNvPr>
            <p:cNvSpPr/>
            <p:nvPr/>
          </p:nvSpPr>
          <p:spPr>
            <a:xfrm>
              <a:off x="7815150" y="1808100"/>
              <a:ext cx="177825" cy="229525"/>
            </a:xfrm>
            <a:custGeom>
              <a:avLst/>
              <a:gdLst/>
              <a:ahLst/>
              <a:cxnLst/>
              <a:rect l="l" t="t" r="r" b="b"/>
              <a:pathLst>
                <a:path w="7113" h="9181" extrusionOk="0">
                  <a:moveTo>
                    <a:pt x="5016" y="1"/>
                  </a:moveTo>
                  <a:lnTo>
                    <a:pt x="0" y="943"/>
                  </a:lnTo>
                  <a:cubicBezTo>
                    <a:pt x="0" y="943"/>
                    <a:pt x="2888" y="9180"/>
                    <a:pt x="5016" y="9180"/>
                  </a:cubicBezTo>
                  <a:cubicBezTo>
                    <a:pt x="7113" y="9180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2343;p46">
            <a:extLst>
              <a:ext uri="{FF2B5EF4-FFF2-40B4-BE49-F238E27FC236}">
                <a16:creationId xmlns:a16="http://schemas.microsoft.com/office/drawing/2014/main" id="{9350D7CE-3EFB-1382-175A-16BE53F8A2BE}"/>
              </a:ext>
            </a:extLst>
          </p:cNvPr>
          <p:cNvGrpSpPr/>
          <p:nvPr/>
        </p:nvGrpSpPr>
        <p:grpSpPr>
          <a:xfrm>
            <a:off x="6719435" y="2007208"/>
            <a:ext cx="2454130" cy="3137684"/>
            <a:chOff x="3218400" y="2199975"/>
            <a:chExt cx="2316200" cy="3030650"/>
          </a:xfrm>
        </p:grpSpPr>
        <p:sp>
          <p:nvSpPr>
            <p:cNvPr id="18" name="Google Shape;2344;p46">
              <a:extLst>
                <a:ext uri="{FF2B5EF4-FFF2-40B4-BE49-F238E27FC236}">
                  <a16:creationId xmlns:a16="http://schemas.microsoft.com/office/drawing/2014/main" id="{F8EDB202-A2C0-331F-BC0B-1B73B7357121}"/>
                </a:ext>
              </a:extLst>
            </p:cNvPr>
            <p:cNvSpPr/>
            <p:nvPr/>
          </p:nvSpPr>
          <p:spPr>
            <a:xfrm>
              <a:off x="4281500" y="2406850"/>
              <a:ext cx="711275" cy="1303600"/>
            </a:xfrm>
            <a:custGeom>
              <a:avLst/>
              <a:gdLst/>
              <a:ahLst/>
              <a:cxnLst/>
              <a:rect l="l" t="t" r="r" b="b"/>
              <a:pathLst>
                <a:path w="28451" h="52144" extrusionOk="0">
                  <a:moveTo>
                    <a:pt x="14590" y="1"/>
                  </a:moveTo>
                  <a:cubicBezTo>
                    <a:pt x="5077" y="1"/>
                    <a:pt x="1" y="6354"/>
                    <a:pt x="1" y="13284"/>
                  </a:cubicBezTo>
                  <a:lnTo>
                    <a:pt x="1" y="34652"/>
                  </a:lnTo>
                  <a:cubicBezTo>
                    <a:pt x="1" y="37560"/>
                    <a:pt x="3590" y="42250"/>
                    <a:pt x="12235" y="42250"/>
                  </a:cubicBezTo>
                  <a:cubicBezTo>
                    <a:pt x="12625" y="42250"/>
                    <a:pt x="13025" y="42240"/>
                    <a:pt x="13435" y="42220"/>
                  </a:cubicBezTo>
                  <a:lnTo>
                    <a:pt x="13435" y="50518"/>
                  </a:lnTo>
                  <a:cubicBezTo>
                    <a:pt x="13435" y="51621"/>
                    <a:pt x="15336" y="52143"/>
                    <a:pt x="17785" y="52143"/>
                  </a:cubicBezTo>
                  <a:cubicBezTo>
                    <a:pt x="22219" y="52143"/>
                    <a:pt x="28451" y="50432"/>
                    <a:pt x="28451" y="47357"/>
                  </a:cubicBezTo>
                  <a:lnTo>
                    <a:pt x="28451" y="11247"/>
                  </a:lnTo>
                  <a:cubicBezTo>
                    <a:pt x="28451" y="7934"/>
                    <a:pt x="24135" y="1"/>
                    <a:pt x="14590" y="1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345;p46">
              <a:extLst>
                <a:ext uri="{FF2B5EF4-FFF2-40B4-BE49-F238E27FC236}">
                  <a16:creationId xmlns:a16="http://schemas.microsoft.com/office/drawing/2014/main" id="{1E9E5A6C-A4BA-B394-F099-53CF1297DBA4}"/>
                </a:ext>
              </a:extLst>
            </p:cNvPr>
            <p:cNvSpPr/>
            <p:nvPr/>
          </p:nvSpPr>
          <p:spPr>
            <a:xfrm>
              <a:off x="4105975" y="2199975"/>
              <a:ext cx="1193050" cy="1156000"/>
            </a:xfrm>
            <a:custGeom>
              <a:avLst/>
              <a:gdLst/>
              <a:ahLst/>
              <a:cxnLst/>
              <a:rect l="l" t="t" r="r" b="b"/>
              <a:pathLst>
                <a:path w="47722" h="46240" extrusionOk="0">
                  <a:moveTo>
                    <a:pt x="23776" y="1"/>
                  </a:moveTo>
                  <a:cubicBezTo>
                    <a:pt x="16347" y="1"/>
                    <a:pt x="7947" y="3101"/>
                    <a:pt x="2827" y="10860"/>
                  </a:cubicBezTo>
                  <a:cubicBezTo>
                    <a:pt x="0" y="15145"/>
                    <a:pt x="1915" y="18003"/>
                    <a:pt x="3526" y="19370"/>
                  </a:cubicBezTo>
                  <a:cubicBezTo>
                    <a:pt x="4195" y="19938"/>
                    <a:pt x="5051" y="20312"/>
                    <a:pt x="6071" y="20312"/>
                  </a:cubicBezTo>
                  <a:cubicBezTo>
                    <a:pt x="7508" y="20312"/>
                    <a:pt x="9268" y="19569"/>
                    <a:pt x="11277" y="17577"/>
                  </a:cubicBezTo>
                  <a:cubicBezTo>
                    <a:pt x="12034" y="16840"/>
                    <a:pt x="12838" y="16532"/>
                    <a:pt x="13601" y="16532"/>
                  </a:cubicBezTo>
                  <a:cubicBezTo>
                    <a:pt x="15136" y="16532"/>
                    <a:pt x="16504" y="17777"/>
                    <a:pt x="16991" y="19279"/>
                  </a:cubicBezTo>
                  <a:cubicBezTo>
                    <a:pt x="17326" y="20297"/>
                    <a:pt x="18491" y="20815"/>
                    <a:pt x="19634" y="20815"/>
                  </a:cubicBezTo>
                  <a:cubicBezTo>
                    <a:pt x="20985" y="20815"/>
                    <a:pt x="22304" y="20092"/>
                    <a:pt x="22189" y="18610"/>
                  </a:cubicBezTo>
                  <a:cubicBezTo>
                    <a:pt x="22012" y="16329"/>
                    <a:pt x="24393" y="14491"/>
                    <a:pt x="26264" y="14491"/>
                  </a:cubicBezTo>
                  <a:cubicBezTo>
                    <a:pt x="26636" y="14491"/>
                    <a:pt x="26988" y="14563"/>
                    <a:pt x="27295" y="14720"/>
                  </a:cubicBezTo>
                  <a:cubicBezTo>
                    <a:pt x="29150" y="15662"/>
                    <a:pt x="29636" y="17455"/>
                    <a:pt x="27812" y="19917"/>
                  </a:cubicBezTo>
                  <a:cubicBezTo>
                    <a:pt x="26019" y="22379"/>
                    <a:pt x="29210" y="24325"/>
                    <a:pt x="32432" y="24386"/>
                  </a:cubicBezTo>
                  <a:cubicBezTo>
                    <a:pt x="35685" y="24477"/>
                    <a:pt x="35472" y="29097"/>
                    <a:pt x="35472" y="29097"/>
                  </a:cubicBezTo>
                  <a:lnTo>
                    <a:pt x="35472" y="46240"/>
                  </a:lnTo>
                  <a:cubicBezTo>
                    <a:pt x="35472" y="46240"/>
                    <a:pt x="41764" y="45176"/>
                    <a:pt x="44317" y="39462"/>
                  </a:cubicBezTo>
                  <a:cubicBezTo>
                    <a:pt x="45411" y="37061"/>
                    <a:pt x="47387" y="31103"/>
                    <a:pt x="47569" y="20191"/>
                  </a:cubicBezTo>
                  <a:cubicBezTo>
                    <a:pt x="47721" y="8276"/>
                    <a:pt x="38724" y="7182"/>
                    <a:pt x="38724" y="7182"/>
                  </a:cubicBezTo>
                  <a:cubicBezTo>
                    <a:pt x="37132" y="2852"/>
                    <a:pt x="30900" y="1"/>
                    <a:pt x="23776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346;p46">
              <a:extLst>
                <a:ext uri="{FF2B5EF4-FFF2-40B4-BE49-F238E27FC236}">
                  <a16:creationId xmlns:a16="http://schemas.microsoft.com/office/drawing/2014/main" id="{7070C1C7-2BB6-BDBF-0181-3341E7EBA2AF}"/>
                </a:ext>
              </a:extLst>
            </p:cNvPr>
            <p:cNvSpPr/>
            <p:nvPr/>
          </p:nvSpPr>
          <p:spPr>
            <a:xfrm>
              <a:off x="3218400" y="3283000"/>
              <a:ext cx="518275" cy="572225"/>
            </a:xfrm>
            <a:custGeom>
              <a:avLst/>
              <a:gdLst/>
              <a:ahLst/>
              <a:cxnLst/>
              <a:rect l="l" t="t" r="r" b="b"/>
              <a:pathLst>
                <a:path w="20731" h="22889" extrusionOk="0">
                  <a:moveTo>
                    <a:pt x="10359" y="1"/>
                  </a:moveTo>
                  <a:cubicBezTo>
                    <a:pt x="10310" y="1"/>
                    <a:pt x="10261" y="11"/>
                    <a:pt x="10214" y="31"/>
                  </a:cubicBezTo>
                  <a:cubicBezTo>
                    <a:pt x="8664" y="700"/>
                    <a:pt x="11035" y="8086"/>
                    <a:pt x="11035" y="8086"/>
                  </a:cubicBezTo>
                  <a:cubicBezTo>
                    <a:pt x="11035" y="8086"/>
                    <a:pt x="6556" y="427"/>
                    <a:pt x="4972" y="427"/>
                  </a:cubicBezTo>
                  <a:cubicBezTo>
                    <a:pt x="4860" y="427"/>
                    <a:pt x="4762" y="466"/>
                    <a:pt x="4682" y="548"/>
                  </a:cubicBezTo>
                  <a:cubicBezTo>
                    <a:pt x="3466" y="1825"/>
                    <a:pt x="9545" y="9940"/>
                    <a:pt x="9545" y="9940"/>
                  </a:cubicBezTo>
                  <a:cubicBezTo>
                    <a:pt x="9545" y="9940"/>
                    <a:pt x="4216" y="4563"/>
                    <a:pt x="2550" y="4563"/>
                  </a:cubicBezTo>
                  <a:cubicBezTo>
                    <a:pt x="2354" y="4563"/>
                    <a:pt x="2209" y="4637"/>
                    <a:pt x="2129" y="4804"/>
                  </a:cubicBezTo>
                  <a:cubicBezTo>
                    <a:pt x="1369" y="6384"/>
                    <a:pt x="7965" y="12038"/>
                    <a:pt x="7965" y="12038"/>
                  </a:cubicBezTo>
                  <a:cubicBezTo>
                    <a:pt x="7965" y="12038"/>
                    <a:pt x="2672" y="8733"/>
                    <a:pt x="975" y="8733"/>
                  </a:cubicBezTo>
                  <a:cubicBezTo>
                    <a:pt x="725" y="8733"/>
                    <a:pt x="553" y="8804"/>
                    <a:pt x="487" y="8968"/>
                  </a:cubicBezTo>
                  <a:cubicBezTo>
                    <a:pt x="1" y="10214"/>
                    <a:pt x="3709" y="12585"/>
                    <a:pt x="7235" y="15168"/>
                  </a:cubicBezTo>
                  <a:cubicBezTo>
                    <a:pt x="10761" y="17722"/>
                    <a:pt x="11643" y="22889"/>
                    <a:pt x="11643" y="22889"/>
                  </a:cubicBezTo>
                  <a:lnTo>
                    <a:pt x="20731" y="18968"/>
                  </a:lnTo>
                  <a:cubicBezTo>
                    <a:pt x="20731" y="18968"/>
                    <a:pt x="19819" y="17387"/>
                    <a:pt x="18664" y="14105"/>
                  </a:cubicBezTo>
                  <a:cubicBezTo>
                    <a:pt x="17509" y="10822"/>
                    <a:pt x="18907" y="3041"/>
                    <a:pt x="17235" y="3041"/>
                  </a:cubicBezTo>
                  <a:cubicBezTo>
                    <a:pt x="17231" y="3041"/>
                    <a:pt x="17226" y="3040"/>
                    <a:pt x="17222" y="3040"/>
                  </a:cubicBezTo>
                  <a:cubicBezTo>
                    <a:pt x="15565" y="3040"/>
                    <a:pt x="15774" y="8665"/>
                    <a:pt x="14925" y="9302"/>
                  </a:cubicBezTo>
                  <a:cubicBezTo>
                    <a:pt x="14900" y="9321"/>
                    <a:pt x="14874" y="9330"/>
                    <a:pt x="14847" y="9330"/>
                  </a:cubicBezTo>
                  <a:cubicBezTo>
                    <a:pt x="13968" y="9330"/>
                    <a:pt x="11858" y="1"/>
                    <a:pt x="10359" y="1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347;p46">
              <a:extLst>
                <a:ext uri="{FF2B5EF4-FFF2-40B4-BE49-F238E27FC236}">
                  <a16:creationId xmlns:a16="http://schemas.microsoft.com/office/drawing/2014/main" id="{C7BD3DDD-D881-8BC0-9C30-A94DECC569CC}"/>
                </a:ext>
              </a:extLst>
            </p:cNvPr>
            <p:cNvSpPr/>
            <p:nvPr/>
          </p:nvSpPr>
          <p:spPr>
            <a:xfrm>
              <a:off x="3444100" y="3670550"/>
              <a:ext cx="962050" cy="1222050"/>
            </a:xfrm>
            <a:custGeom>
              <a:avLst/>
              <a:gdLst/>
              <a:ahLst/>
              <a:cxnLst/>
              <a:rect l="l" t="t" r="r" b="b"/>
              <a:pathLst>
                <a:path w="38482" h="48882" extrusionOk="0">
                  <a:moveTo>
                    <a:pt x="12280" y="1"/>
                  </a:moveTo>
                  <a:lnTo>
                    <a:pt x="0" y="5411"/>
                  </a:lnTo>
                  <a:cubicBezTo>
                    <a:pt x="0" y="5411"/>
                    <a:pt x="8815" y="41430"/>
                    <a:pt x="15168" y="47509"/>
                  </a:cubicBezTo>
                  <a:cubicBezTo>
                    <a:pt x="16181" y="48474"/>
                    <a:pt x="17431" y="48881"/>
                    <a:pt x="18816" y="48881"/>
                  </a:cubicBezTo>
                  <a:cubicBezTo>
                    <a:pt x="26110" y="48881"/>
                    <a:pt x="37136" y="37575"/>
                    <a:pt x="36931" y="36962"/>
                  </a:cubicBezTo>
                  <a:cubicBezTo>
                    <a:pt x="36688" y="36232"/>
                    <a:pt x="38481" y="2312"/>
                    <a:pt x="38481" y="2311"/>
                  </a:cubicBezTo>
                  <a:lnTo>
                    <a:pt x="38481" y="2311"/>
                  </a:lnTo>
                  <a:cubicBezTo>
                    <a:pt x="38481" y="2311"/>
                    <a:pt x="29910" y="9971"/>
                    <a:pt x="19910" y="23952"/>
                  </a:cubicBezTo>
                  <a:cubicBezTo>
                    <a:pt x="19910" y="23952"/>
                    <a:pt x="13010" y="1004"/>
                    <a:pt x="12280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348;p46">
              <a:extLst>
                <a:ext uri="{FF2B5EF4-FFF2-40B4-BE49-F238E27FC236}">
                  <a16:creationId xmlns:a16="http://schemas.microsoft.com/office/drawing/2014/main" id="{7DF11066-02CA-25AB-A9D5-13B04ADB22B3}"/>
                </a:ext>
              </a:extLst>
            </p:cNvPr>
            <p:cNvSpPr/>
            <p:nvPr/>
          </p:nvSpPr>
          <p:spPr>
            <a:xfrm>
              <a:off x="3241975" y="3602500"/>
              <a:ext cx="606075" cy="286025"/>
            </a:xfrm>
            <a:custGeom>
              <a:avLst/>
              <a:gdLst/>
              <a:ahLst/>
              <a:cxnLst/>
              <a:rect l="l" t="t" r="r" b="b"/>
              <a:pathLst>
                <a:path w="24243" h="11441" extrusionOk="0">
                  <a:moveTo>
                    <a:pt x="20742" y="0"/>
                  </a:moveTo>
                  <a:cubicBezTo>
                    <a:pt x="20494" y="0"/>
                    <a:pt x="20199" y="43"/>
                    <a:pt x="19849" y="139"/>
                  </a:cubicBezTo>
                  <a:cubicBezTo>
                    <a:pt x="16718" y="1021"/>
                    <a:pt x="0" y="6127"/>
                    <a:pt x="6535" y="8164"/>
                  </a:cubicBezTo>
                  <a:cubicBezTo>
                    <a:pt x="6535" y="8164"/>
                    <a:pt x="4225" y="10990"/>
                    <a:pt x="7022" y="11416"/>
                  </a:cubicBezTo>
                  <a:cubicBezTo>
                    <a:pt x="7131" y="11433"/>
                    <a:pt x="7260" y="11441"/>
                    <a:pt x="7405" y="11441"/>
                  </a:cubicBezTo>
                  <a:cubicBezTo>
                    <a:pt x="10913" y="11441"/>
                    <a:pt x="24243" y="6658"/>
                    <a:pt x="23922" y="4790"/>
                  </a:cubicBezTo>
                  <a:cubicBezTo>
                    <a:pt x="23557" y="2844"/>
                    <a:pt x="21733" y="2632"/>
                    <a:pt x="21733" y="2632"/>
                  </a:cubicBezTo>
                  <a:cubicBezTo>
                    <a:pt x="21733" y="2632"/>
                    <a:pt x="22690" y="0"/>
                    <a:pt x="20742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49;p46">
              <a:extLst>
                <a:ext uri="{FF2B5EF4-FFF2-40B4-BE49-F238E27FC236}">
                  <a16:creationId xmlns:a16="http://schemas.microsoft.com/office/drawing/2014/main" id="{74350B82-A2F1-6557-F00F-6DFBBD2E8EFD}"/>
                </a:ext>
              </a:extLst>
            </p:cNvPr>
            <p:cNvSpPr/>
            <p:nvPr/>
          </p:nvSpPr>
          <p:spPr>
            <a:xfrm>
              <a:off x="4228300" y="3610525"/>
              <a:ext cx="1306300" cy="1615550"/>
            </a:xfrm>
            <a:custGeom>
              <a:avLst/>
              <a:gdLst/>
              <a:ahLst/>
              <a:cxnLst/>
              <a:rect l="l" t="t" r="r" b="b"/>
              <a:pathLst>
                <a:path w="52252" h="64622" extrusionOk="0">
                  <a:moveTo>
                    <a:pt x="22250" y="1"/>
                  </a:moveTo>
                  <a:cubicBezTo>
                    <a:pt x="1581" y="1"/>
                    <a:pt x="1" y="16323"/>
                    <a:pt x="1" y="25411"/>
                  </a:cubicBezTo>
                  <a:lnTo>
                    <a:pt x="1" y="64622"/>
                  </a:lnTo>
                  <a:lnTo>
                    <a:pt x="48087" y="64622"/>
                  </a:lnTo>
                  <a:cubicBezTo>
                    <a:pt x="48087" y="64622"/>
                    <a:pt x="52251" y="36536"/>
                    <a:pt x="48087" y="19788"/>
                  </a:cubicBezTo>
                  <a:cubicBezTo>
                    <a:pt x="43892" y="3040"/>
                    <a:pt x="29758" y="1"/>
                    <a:pt x="22250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350;p46">
              <a:extLst>
                <a:ext uri="{FF2B5EF4-FFF2-40B4-BE49-F238E27FC236}">
                  <a16:creationId xmlns:a16="http://schemas.microsoft.com/office/drawing/2014/main" id="{9F61AB25-A155-0508-863C-6C116CEB5573}"/>
                </a:ext>
              </a:extLst>
            </p:cNvPr>
            <p:cNvSpPr/>
            <p:nvPr/>
          </p:nvSpPr>
          <p:spPr>
            <a:xfrm>
              <a:off x="4223750" y="4030600"/>
              <a:ext cx="1211300" cy="1200025"/>
            </a:xfrm>
            <a:custGeom>
              <a:avLst/>
              <a:gdLst/>
              <a:ahLst/>
              <a:cxnLst/>
              <a:rect l="l" t="t" r="r" b="b"/>
              <a:pathLst>
                <a:path w="48452" h="48001" extrusionOk="0">
                  <a:moveTo>
                    <a:pt x="865" y="0"/>
                  </a:moveTo>
                  <a:cubicBezTo>
                    <a:pt x="767" y="0"/>
                    <a:pt x="695" y="79"/>
                    <a:pt x="669" y="158"/>
                  </a:cubicBezTo>
                  <a:cubicBezTo>
                    <a:pt x="61" y="3441"/>
                    <a:pt x="0" y="6541"/>
                    <a:pt x="0" y="8608"/>
                  </a:cubicBezTo>
                  <a:lnTo>
                    <a:pt x="0" y="48001"/>
                  </a:lnTo>
                  <a:lnTo>
                    <a:pt x="48269" y="48001"/>
                  </a:lnTo>
                  <a:cubicBezTo>
                    <a:pt x="48360" y="48001"/>
                    <a:pt x="48451" y="47910"/>
                    <a:pt x="48451" y="47819"/>
                  </a:cubicBezTo>
                  <a:cubicBezTo>
                    <a:pt x="48451" y="47697"/>
                    <a:pt x="48360" y="47636"/>
                    <a:pt x="48269" y="47636"/>
                  </a:cubicBezTo>
                  <a:lnTo>
                    <a:pt x="365" y="47636"/>
                  </a:lnTo>
                  <a:lnTo>
                    <a:pt x="365" y="8608"/>
                  </a:lnTo>
                  <a:cubicBezTo>
                    <a:pt x="365" y="6572"/>
                    <a:pt x="456" y="3471"/>
                    <a:pt x="1064" y="219"/>
                  </a:cubicBezTo>
                  <a:cubicBezTo>
                    <a:pt x="1064" y="128"/>
                    <a:pt x="1004" y="37"/>
                    <a:pt x="912" y="6"/>
                  </a:cubicBezTo>
                  <a:cubicBezTo>
                    <a:pt x="896" y="2"/>
                    <a:pt x="880" y="0"/>
                    <a:pt x="8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351;p46">
              <a:extLst>
                <a:ext uri="{FF2B5EF4-FFF2-40B4-BE49-F238E27FC236}">
                  <a16:creationId xmlns:a16="http://schemas.microsoft.com/office/drawing/2014/main" id="{1A22F300-FEB7-E021-1483-0BC697AF5197}"/>
                </a:ext>
              </a:extLst>
            </p:cNvPr>
            <p:cNvSpPr/>
            <p:nvPr/>
          </p:nvSpPr>
          <p:spPr>
            <a:xfrm>
              <a:off x="4358250" y="3474525"/>
              <a:ext cx="908850" cy="331375"/>
            </a:xfrm>
            <a:custGeom>
              <a:avLst/>
              <a:gdLst/>
              <a:ahLst/>
              <a:cxnLst/>
              <a:rect l="l" t="t" r="r" b="b"/>
              <a:pathLst>
                <a:path w="36354" h="13255" extrusionOk="0">
                  <a:moveTo>
                    <a:pt x="28015" y="0"/>
                  </a:moveTo>
                  <a:cubicBezTo>
                    <a:pt x="25512" y="0"/>
                    <a:pt x="22021" y="2708"/>
                    <a:pt x="14955" y="3039"/>
                  </a:cubicBezTo>
                  <a:cubicBezTo>
                    <a:pt x="14649" y="3053"/>
                    <a:pt x="14351" y="3059"/>
                    <a:pt x="14059" y="3059"/>
                  </a:cubicBezTo>
                  <a:cubicBezTo>
                    <a:pt x="8160" y="3059"/>
                    <a:pt x="5060" y="482"/>
                    <a:pt x="3426" y="482"/>
                  </a:cubicBezTo>
                  <a:cubicBezTo>
                    <a:pt x="2914" y="482"/>
                    <a:pt x="2546" y="734"/>
                    <a:pt x="2280" y="1398"/>
                  </a:cubicBezTo>
                  <a:cubicBezTo>
                    <a:pt x="1125" y="4285"/>
                    <a:pt x="3922" y="6778"/>
                    <a:pt x="3922" y="6778"/>
                  </a:cubicBezTo>
                  <a:cubicBezTo>
                    <a:pt x="3922" y="6778"/>
                    <a:pt x="1" y="8024"/>
                    <a:pt x="943" y="9422"/>
                  </a:cubicBezTo>
                  <a:cubicBezTo>
                    <a:pt x="1682" y="10543"/>
                    <a:pt x="8616" y="13255"/>
                    <a:pt x="17235" y="13255"/>
                  </a:cubicBezTo>
                  <a:cubicBezTo>
                    <a:pt x="19601" y="13255"/>
                    <a:pt x="22094" y="13051"/>
                    <a:pt x="24621" y="12553"/>
                  </a:cubicBezTo>
                  <a:cubicBezTo>
                    <a:pt x="36354" y="10243"/>
                    <a:pt x="31369" y="6383"/>
                    <a:pt x="28633" y="5805"/>
                  </a:cubicBezTo>
                  <a:cubicBezTo>
                    <a:pt x="28633" y="5805"/>
                    <a:pt x="33649" y="2675"/>
                    <a:pt x="29363" y="334"/>
                  </a:cubicBezTo>
                  <a:cubicBezTo>
                    <a:pt x="28938" y="99"/>
                    <a:pt x="28494" y="0"/>
                    <a:pt x="28015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352;p46">
              <a:extLst>
                <a:ext uri="{FF2B5EF4-FFF2-40B4-BE49-F238E27FC236}">
                  <a16:creationId xmlns:a16="http://schemas.microsoft.com/office/drawing/2014/main" id="{3D662C8C-1AB7-CA74-C86E-A7A0B9072016}"/>
                </a:ext>
              </a:extLst>
            </p:cNvPr>
            <p:cNvSpPr/>
            <p:nvPr/>
          </p:nvSpPr>
          <p:spPr>
            <a:xfrm>
              <a:off x="5083950" y="4563425"/>
              <a:ext cx="448350" cy="667200"/>
            </a:xfrm>
            <a:custGeom>
              <a:avLst/>
              <a:gdLst/>
              <a:ahLst/>
              <a:cxnLst/>
              <a:rect l="l" t="t" r="r" b="b"/>
              <a:pathLst>
                <a:path w="17934" h="26688" extrusionOk="0">
                  <a:moveTo>
                    <a:pt x="1338" y="1"/>
                  </a:moveTo>
                  <a:cubicBezTo>
                    <a:pt x="1247" y="1"/>
                    <a:pt x="1155" y="61"/>
                    <a:pt x="1125" y="183"/>
                  </a:cubicBezTo>
                  <a:cubicBezTo>
                    <a:pt x="304" y="11885"/>
                    <a:pt x="0" y="20730"/>
                    <a:pt x="244" y="26506"/>
                  </a:cubicBezTo>
                  <a:lnTo>
                    <a:pt x="244" y="26688"/>
                  </a:lnTo>
                  <a:lnTo>
                    <a:pt x="17751" y="26688"/>
                  </a:lnTo>
                  <a:cubicBezTo>
                    <a:pt x="17843" y="26688"/>
                    <a:pt x="17934" y="26597"/>
                    <a:pt x="17934" y="26506"/>
                  </a:cubicBezTo>
                  <a:cubicBezTo>
                    <a:pt x="17934" y="26384"/>
                    <a:pt x="17843" y="26323"/>
                    <a:pt x="17751" y="26323"/>
                  </a:cubicBezTo>
                  <a:lnTo>
                    <a:pt x="608" y="26323"/>
                  </a:lnTo>
                  <a:cubicBezTo>
                    <a:pt x="396" y="20548"/>
                    <a:pt x="700" y="11764"/>
                    <a:pt x="1520" y="213"/>
                  </a:cubicBezTo>
                  <a:cubicBezTo>
                    <a:pt x="1520" y="92"/>
                    <a:pt x="1459" y="1"/>
                    <a:pt x="1338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353;p46">
              <a:extLst>
                <a:ext uri="{FF2B5EF4-FFF2-40B4-BE49-F238E27FC236}">
                  <a16:creationId xmlns:a16="http://schemas.microsoft.com/office/drawing/2014/main" id="{F3FCB03B-B916-5093-6B35-1590915D237D}"/>
                </a:ext>
              </a:extLst>
            </p:cNvPr>
            <p:cNvSpPr/>
            <p:nvPr/>
          </p:nvSpPr>
          <p:spPr>
            <a:xfrm>
              <a:off x="4419950" y="2819950"/>
              <a:ext cx="81950" cy="281475"/>
            </a:xfrm>
            <a:custGeom>
              <a:avLst/>
              <a:gdLst/>
              <a:ahLst/>
              <a:cxnLst/>
              <a:rect l="l" t="t" r="r" b="b"/>
              <a:pathLst>
                <a:path w="3278" h="11259" extrusionOk="0">
                  <a:moveTo>
                    <a:pt x="306" y="1"/>
                  </a:moveTo>
                  <a:cubicBezTo>
                    <a:pt x="149" y="1"/>
                    <a:pt x="1" y="215"/>
                    <a:pt x="116" y="377"/>
                  </a:cubicBezTo>
                  <a:cubicBezTo>
                    <a:pt x="1058" y="1562"/>
                    <a:pt x="1940" y="2748"/>
                    <a:pt x="2122" y="4298"/>
                  </a:cubicBezTo>
                  <a:cubicBezTo>
                    <a:pt x="2274" y="5696"/>
                    <a:pt x="1271" y="6456"/>
                    <a:pt x="846" y="7672"/>
                  </a:cubicBezTo>
                  <a:cubicBezTo>
                    <a:pt x="207" y="9465"/>
                    <a:pt x="1089" y="11046"/>
                    <a:pt x="3004" y="11258"/>
                  </a:cubicBezTo>
                  <a:cubicBezTo>
                    <a:pt x="3277" y="11258"/>
                    <a:pt x="3277" y="10833"/>
                    <a:pt x="3004" y="10803"/>
                  </a:cubicBezTo>
                  <a:cubicBezTo>
                    <a:pt x="1514" y="10651"/>
                    <a:pt x="815" y="9526"/>
                    <a:pt x="1180" y="8067"/>
                  </a:cubicBezTo>
                  <a:cubicBezTo>
                    <a:pt x="1423" y="7033"/>
                    <a:pt x="2274" y="6304"/>
                    <a:pt x="2517" y="5271"/>
                  </a:cubicBezTo>
                  <a:cubicBezTo>
                    <a:pt x="2973" y="3325"/>
                    <a:pt x="1545" y="1502"/>
                    <a:pt x="450" y="73"/>
                  </a:cubicBezTo>
                  <a:cubicBezTo>
                    <a:pt x="407" y="22"/>
                    <a:pt x="356" y="1"/>
                    <a:pt x="306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354;p46">
              <a:extLst>
                <a:ext uri="{FF2B5EF4-FFF2-40B4-BE49-F238E27FC236}">
                  <a16:creationId xmlns:a16="http://schemas.microsoft.com/office/drawing/2014/main" id="{5267F5BA-34DB-2191-57DC-88208C4202BA}"/>
                </a:ext>
              </a:extLst>
            </p:cNvPr>
            <p:cNvSpPr/>
            <p:nvPr/>
          </p:nvSpPr>
          <p:spPr>
            <a:xfrm>
              <a:off x="4451725" y="3112050"/>
              <a:ext cx="107150" cy="68075"/>
            </a:xfrm>
            <a:custGeom>
              <a:avLst/>
              <a:gdLst/>
              <a:ahLst/>
              <a:cxnLst/>
              <a:rect l="l" t="t" r="r" b="b"/>
              <a:pathLst>
                <a:path w="4286" h="2723" extrusionOk="0">
                  <a:moveTo>
                    <a:pt x="4256" y="0"/>
                  </a:moveTo>
                  <a:lnTo>
                    <a:pt x="4256" y="0"/>
                  </a:lnTo>
                  <a:cubicBezTo>
                    <a:pt x="2797" y="152"/>
                    <a:pt x="1398" y="486"/>
                    <a:pt x="61" y="1094"/>
                  </a:cubicBezTo>
                  <a:cubicBezTo>
                    <a:pt x="0" y="1368"/>
                    <a:pt x="335" y="1702"/>
                    <a:pt x="608" y="1976"/>
                  </a:cubicBezTo>
                  <a:cubicBezTo>
                    <a:pt x="1032" y="2455"/>
                    <a:pt x="1613" y="2722"/>
                    <a:pt x="2201" y="2722"/>
                  </a:cubicBezTo>
                  <a:cubicBezTo>
                    <a:pt x="2582" y="2722"/>
                    <a:pt x="2967" y="2610"/>
                    <a:pt x="3313" y="2371"/>
                  </a:cubicBezTo>
                  <a:cubicBezTo>
                    <a:pt x="4043" y="1854"/>
                    <a:pt x="4286" y="851"/>
                    <a:pt x="42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355;p46">
              <a:extLst>
                <a:ext uri="{FF2B5EF4-FFF2-40B4-BE49-F238E27FC236}">
                  <a16:creationId xmlns:a16="http://schemas.microsoft.com/office/drawing/2014/main" id="{B2EE2340-4BA1-8A5A-678A-7F15704999FA}"/>
                </a:ext>
              </a:extLst>
            </p:cNvPr>
            <p:cNvSpPr/>
            <p:nvPr/>
          </p:nvSpPr>
          <p:spPr>
            <a:xfrm>
              <a:off x="4350650" y="295095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60"/>
                    <a:pt x="1" y="1642"/>
                  </a:cubicBezTo>
                  <a:cubicBezTo>
                    <a:pt x="1" y="2553"/>
                    <a:pt x="396" y="3283"/>
                    <a:pt x="852" y="3283"/>
                  </a:cubicBezTo>
                  <a:cubicBezTo>
                    <a:pt x="1338" y="3283"/>
                    <a:pt x="1733" y="2553"/>
                    <a:pt x="1733" y="1642"/>
                  </a:cubicBezTo>
                  <a:cubicBezTo>
                    <a:pt x="1733" y="76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356;p46">
              <a:extLst>
                <a:ext uri="{FF2B5EF4-FFF2-40B4-BE49-F238E27FC236}">
                  <a16:creationId xmlns:a16="http://schemas.microsoft.com/office/drawing/2014/main" id="{F016466F-2BC9-8DC1-327E-C68D9BE12384}"/>
                </a:ext>
              </a:extLst>
            </p:cNvPr>
            <p:cNvSpPr/>
            <p:nvPr/>
          </p:nvSpPr>
          <p:spPr>
            <a:xfrm>
              <a:off x="4593825" y="2958550"/>
              <a:ext cx="43325" cy="82075"/>
            </a:xfrm>
            <a:custGeom>
              <a:avLst/>
              <a:gdLst/>
              <a:ahLst/>
              <a:cxnLst/>
              <a:rect l="l" t="t" r="r" b="b"/>
              <a:pathLst>
                <a:path w="1733" h="3283" extrusionOk="0">
                  <a:moveTo>
                    <a:pt x="882" y="0"/>
                  </a:moveTo>
                  <a:cubicBezTo>
                    <a:pt x="395" y="0"/>
                    <a:pt x="0" y="760"/>
                    <a:pt x="0" y="1641"/>
                  </a:cubicBezTo>
                  <a:cubicBezTo>
                    <a:pt x="0" y="2553"/>
                    <a:pt x="395" y="3283"/>
                    <a:pt x="882" y="3283"/>
                  </a:cubicBezTo>
                  <a:cubicBezTo>
                    <a:pt x="1338" y="3283"/>
                    <a:pt x="1733" y="2553"/>
                    <a:pt x="1733" y="1641"/>
                  </a:cubicBezTo>
                  <a:cubicBezTo>
                    <a:pt x="1733" y="76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357;p46">
              <a:extLst>
                <a:ext uri="{FF2B5EF4-FFF2-40B4-BE49-F238E27FC236}">
                  <a16:creationId xmlns:a16="http://schemas.microsoft.com/office/drawing/2014/main" id="{90AE66B2-EA02-C077-A2EA-F2CC12A4E446}"/>
                </a:ext>
              </a:extLst>
            </p:cNvPr>
            <p:cNvSpPr/>
            <p:nvPr/>
          </p:nvSpPr>
          <p:spPr>
            <a:xfrm>
              <a:off x="4236675" y="2794975"/>
              <a:ext cx="161125" cy="83375"/>
            </a:xfrm>
            <a:custGeom>
              <a:avLst/>
              <a:gdLst/>
              <a:ahLst/>
              <a:cxnLst/>
              <a:rect l="l" t="t" r="r" b="b"/>
              <a:pathLst>
                <a:path w="6445" h="3335" extrusionOk="0">
                  <a:moveTo>
                    <a:pt x="4178" y="0"/>
                  </a:moveTo>
                  <a:cubicBezTo>
                    <a:pt x="3766" y="0"/>
                    <a:pt x="3317" y="51"/>
                    <a:pt x="2857" y="160"/>
                  </a:cubicBezTo>
                  <a:cubicBezTo>
                    <a:pt x="1186" y="555"/>
                    <a:pt x="0" y="1558"/>
                    <a:pt x="213" y="2409"/>
                  </a:cubicBezTo>
                  <a:cubicBezTo>
                    <a:pt x="365" y="2997"/>
                    <a:pt x="1171" y="3335"/>
                    <a:pt x="2230" y="3335"/>
                  </a:cubicBezTo>
                  <a:cubicBezTo>
                    <a:pt x="2651" y="3335"/>
                    <a:pt x="3112" y="3282"/>
                    <a:pt x="3587" y="3169"/>
                  </a:cubicBezTo>
                  <a:cubicBezTo>
                    <a:pt x="5259" y="2774"/>
                    <a:pt x="6444" y="1771"/>
                    <a:pt x="6231" y="950"/>
                  </a:cubicBezTo>
                  <a:cubicBezTo>
                    <a:pt x="6099" y="355"/>
                    <a:pt x="5264" y="0"/>
                    <a:pt x="4178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358;p46">
              <a:extLst>
                <a:ext uri="{FF2B5EF4-FFF2-40B4-BE49-F238E27FC236}">
                  <a16:creationId xmlns:a16="http://schemas.microsoft.com/office/drawing/2014/main" id="{D0FD4F41-35F2-CC52-95A1-F74C08921886}"/>
                </a:ext>
              </a:extLst>
            </p:cNvPr>
            <p:cNvSpPr/>
            <p:nvPr/>
          </p:nvSpPr>
          <p:spPr>
            <a:xfrm>
              <a:off x="4574825" y="2798625"/>
              <a:ext cx="161125" cy="84025"/>
            </a:xfrm>
            <a:custGeom>
              <a:avLst/>
              <a:gdLst/>
              <a:ahLst/>
              <a:cxnLst/>
              <a:rect l="l" t="t" r="r" b="b"/>
              <a:pathLst>
                <a:path w="6445" h="3361" extrusionOk="0">
                  <a:moveTo>
                    <a:pt x="2244" y="0"/>
                  </a:moveTo>
                  <a:cubicBezTo>
                    <a:pt x="1187" y="0"/>
                    <a:pt x="365" y="339"/>
                    <a:pt x="213" y="926"/>
                  </a:cubicBezTo>
                  <a:cubicBezTo>
                    <a:pt x="0" y="1777"/>
                    <a:pt x="1186" y="2780"/>
                    <a:pt x="2857" y="3175"/>
                  </a:cubicBezTo>
                  <a:cubicBezTo>
                    <a:pt x="3343" y="3301"/>
                    <a:pt x="3818" y="3360"/>
                    <a:pt x="4251" y="3360"/>
                  </a:cubicBezTo>
                  <a:cubicBezTo>
                    <a:pt x="5283" y="3360"/>
                    <a:pt x="6082" y="3024"/>
                    <a:pt x="6231" y="2446"/>
                  </a:cubicBezTo>
                  <a:cubicBezTo>
                    <a:pt x="6444" y="1595"/>
                    <a:pt x="5259" y="592"/>
                    <a:pt x="3587" y="166"/>
                  </a:cubicBezTo>
                  <a:cubicBezTo>
                    <a:pt x="3120" y="54"/>
                    <a:pt x="2664" y="0"/>
                    <a:pt x="2244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359;p46">
              <a:extLst>
                <a:ext uri="{FF2B5EF4-FFF2-40B4-BE49-F238E27FC236}">
                  <a16:creationId xmlns:a16="http://schemas.microsoft.com/office/drawing/2014/main" id="{A201B5B7-B9CB-E7AC-36D1-83C450833277}"/>
                </a:ext>
              </a:extLst>
            </p:cNvPr>
            <p:cNvSpPr/>
            <p:nvPr/>
          </p:nvSpPr>
          <p:spPr>
            <a:xfrm>
              <a:off x="4191825" y="2777675"/>
              <a:ext cx="255350" cy="297925"/>
            </a:xfrm>
            <a:custGeom>
              <a:avLst/>
              <a:gdLst/>
              <a:ahLst/>
              <a:cxnLst/>
              <a:rect l="l" t="t" r="r" b="b"/>
              <a:pathLst>
                <a:path w="10214" h="11917" extrusionOk="0">
                  <a:moveTo>
                    <a:pt x="5107" y="730"/>
                  </a:moveTo>
                  <a:cubicBezTo>
                    <a:pt x="7509" y="730"/>
                    <a:pt x="9454" y="3071"/>
                    <a:pt x="9454" y="5959"/>
                  </a:cubicBezTo>
                  <a:cubicBezTo>
                    <a:pt x="9454" y="8846"/>
                    <a:pt x="7509" y="11187"/>
                    <a:pt x="5107" y="11187"/>
                  </a:cubicBezTo>
                  <a:cubicBezTo>
                    <a:pt x="2706" y="11187"/>
                    <a:pt x="761" y="8846"/>
                    <a:pt x="761" y="5959"/>
                  </a:cubicBezTo>
                  <a:cubicBezTo>
                    <a:pt x="761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1" y="2676"/>
                    <a:pt x="1" y="5959"/>
                  </a:cubicBezTo>
                  <a:cubicBezTo>
                    <a:pt x="1" y="9241"/>
                    <a:pt x="2311" y="11916"/>
                    <a:pt x="5107" y="11916"/>
                  </a:cubicBezTo>
                  <a:cubicBezTo>
                    <a:pt x="7904" y="11916"/>
                    <a:pt x="10214" y="9241"/>
                    <a:pt x="10214" y="5959"/>
                  </a:cubicBezTo>
                  <a:cubicBezTo>
                    <a:pt x="10214" y="2676"/>
                    <a:pt x="7904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360;p46">
              <a:extLst>
                <a:ext uri="{FF2B5EF4-FFF2-40B4-BE49-F238E27FC236}">
                  <a16:creationId xmlns:a16="http://schemas.microsoft.com/office/drawing/2014/main" id="{3BEE4C32-0C44-D9CC-F355-805C998A0AD4}"/>
                </a:ext>
              </a:extLst>
            </p:cNvPr>
            <p:cNvSpPr/>
            <p:nvPr/>
          </p:nvSpPr>
          <p:spPr>
            <a:xfrm>
              <a:off x="4517075" y="2780725"/>
              <a:ext cx="282700" cy="304750"/>
            </a:xfrm>
            <a:custGeom>
              <a:avLst/>
              <a:gdLst/>
              <a:ahLst/>
              <a:cxnLst/>
              <a:rect l="l" t="t" r="r" b="b"/>
              <a:pathLst>
                <a:path w="11308" h="12190" extrusionOk="0">
                  <a:moveTo>
                    <a:pt x="5654" y="791"/>
                  </a:moveTo>
                  <a:cubicBezTo>
                    <a:pt x="8329" y="791"/>
                    <a:pt x="10517" y="3162"/>
                    <a:pt x="10517" y="6080"/>
                  </a:cubicBezTo>
                  <a:cubicBezTo>
                    <a:pt x="10517" y="9028"/>
                    <a:pt x="8329" y="11399"/>
                    <a:pt x="5654" y="11399"/>
                  </a:cubicBezTo>
                  <a:cubicBezTo>
                    <a:pt x="2979" y="11399"/>
                    <a:pt x="790" y="9028"/>
                    <a:pt x="790" y="6080"/>
                  </a:cubicBezTo>
                  <a:cubicBezTo>
                    <a:pt x="790" y="3162"/>
                    <a:pt x="2979" y="791"/>
                    <a:pt x="5654" y="791"/>
                  </a:cubicBezTo>
                  <a:close/>
                  <a:moveTo>
                    <a:pt x="5654" y="1"/>
                  </a:moveTo>
                  <a:cubicBezTo>
                    <a:pt x="2523" y="1"/>
                    <a:pt x="0" y="2736"/>
                    <a:pt x="0" y="6080"/>
                  </a:cubicBezTo>
                  <a:cubicBezTo>
                    <a:pt x="0" y="9454"/>
                    <a:pt x="2523" y="12189"/>
                    <a:pt x="5654" y="12189"/>
                  </a:cubicBezTo>
                  <a:cubicBezTo>
                    <a:pt x="8785" y="12189"/>
                    <a:pt x="11307" y="9454"/>
                    <a:pt x="11307" y="6080"/>
                  </a:cubicBezTo>
                  <a:cubicBezTo>
                    <a:pt x="11307" y="2736"/>
                    <a:pt x="8785" y="1"/>
                    <a:pt x="5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361;p46">
              <a:extLst>
                <a:ext uri="{FF2B5EF4-FFF2-40B4-BE49-F238E27FC236}">
                  <a16:creationId xmlns:a16="http://schemas.microsoft.com/office/drawing/2014/main" id="{2CC34BBA-87E9-B9A7-8A47-3AF4F7D2E4F4}"/>
                </a:ext>
              </a:extLst>
            </p:cNvPr>
            <p:cNvSpPr/>
            <p:nvPr/>
          </p:nvSpPr>
          <p:spPr>
            <a:xfrm>
              <a:off x="4427200" y="2884550"/>
              <a:ext cx="102800" cy="57300"/>
            </a:xfrm>
            <a:custGeom>
              <a:avLst/>
              <a:gdLst/>
              <a:ahLst/>
              <a:cxnLst/>
              <a:rect l="l" t="t" r="r" b="b"/>
              <a:pathLst>
                <a:path w="4112" h="2292" extrusionOk="0">
                  <a:moveTo>
                    <a:pt x="2186" y="0"/>
                  </a:moveTo>
                  <a:cubicBezTo>
                    <a:pt x="1438" y="0"/>
                    <a:pt x="680" y="357"/>
                    <a:pt x="191" y="1106"/>
                  </a:cubicBezTo>
                  <a:cubicBezTo>
                    <a:pt x="1" y="1381"/>
                    <a:pt x="251" y="1641"/>
                    <a:pt x="514" y="1641"/>
                  </a:cubicBezTo>
                  <a:cubicBezTo>
                    <a:pt x="629" y="1641"/>
                    <a:pt x="746" y="1591"/>
                    <a:pt x="829" y="1471"/>
                  </a:cubicBezTo>
                  <a:cubicBezTo>
                    <a:pt x="1169" y="954"/>
                    <a:pt x="1676" y="715"/>
                    <a:pt x="2177" y="715"/>
                  </a:cubicBezTo>
                  <a:cubicBezTo>
                    <a:pt x="2885" y="715"/>
                    <a:pt x="3582" y="1194"/>
                    <a:pt x="3778" y="2048"/>
                  </a:cubicBezTo>
                  <a:cubicBezTo>
                    <a:pt x="3808" y="2231"/>
                    <a:pt x="3960" y="2291"/>
                    <a:pt x="4112" y="2291"/>
                  </a:cubicBezTo>
                  <a:cubicBezTo>
                    <a:pt x="4082" y="2261"/>
                    <a:pt x="4082" y="2231"/>
                    <a:pt x="4082" y="2200"/>
                  </a:cubicBezTo>
                  <a:cubicBezTo>
                    <a:pt x="3960" y="1805"/>
                    <a:pt x="3990" y="1380"/>
                    <a:pt x="4112" y="1015"/>
                  </a:cubicBezTo>
                  <a:cubicBezTo>
                    <a:pt x="3658" y="350"/>
                    <a:pt x="2927" y="0"/>
                    <a:pt x="2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362;p46">
              <a:extLst>
                <a:ext uri="{FF2B5EF4-FFF2-40B4-BE49-F238E27FC236}">
                  <a16:creationId xmlns:a16="http://schemas.microsoft.com/office/drawing/2014/main" id="{124FC5ED-B134-B7DA-09C3-FDDECB873F2B}"/>
                </a:ext>
              </a:extLst>
            </p:cNvPr>
            <p:cNvSpPr/>
            <p:nvPr/>
          </p:nvSpPr>
          <p:spPr>
            <a:xfrm>
              <a:off x="4782275" y="2892275"/>
              <a:ext cx="344875" cy="98475"/>
            </a:xfrm>
            <a:custGeom>
              <a:avLst/>
              <a:gdLst/>
              <a:ahLst/>
              <a:cxnLst/>
              <a:rect l="l" t="t" r="r" b="b"/>
              <a:pathLst>
                <a:path w="13795" h="3939" extrusionOk="0">
                  <a:moveTo>
                    <a:pt x="7808" y="0"/>
                  </a:moveTo>
                  <a:cubicBezTo>
                    <a:pt x="5221" y="0"/>
                    <a:pt x="2528" y="365"/>
                    <a:pt x="0" y="767"/>
                  </a:cubicBezTo>
                  <a:cubicBezTo>
                    <a:pt x="91" y="1010"/>
                    <a:pt x="152" y="1253"/>
                    <a:pt x="183" y="1496"/>
                  </a:cubicBezTo>
                  <a:cubicBezTo>
                    <a:pt x="2219" y="1162"/>
                    <a:pt x="4256" y="979"/>
                    <a:pt x="6323" y="858"/>
                  </a:cubicBezTo>
                  <a:cubicBezTo>
                    <a:pt x="7326" y="827"/>
                    <a:pt x="8329" y="827"/>
                    <a:pt x="9332" y="827"/>
                  </a:cubicBezTo>
                  <a:cubicBezTo>
                    <a:pt x="11733" y="827"/>
                    <a:pt x="12463" y="1891"/>
                    <a:pt x="12918" y="3685"/>
                  </a:cubicBezTo>
                  <a:cubicBezTo>
                    <a:pt x="12954" y="3862"/>
                    <a:pt x="13100" y="3938"/>
                    <a:pt x="13260" y="3938"/>
                  </a:cubicBezTo>
                  <a:cubicBezTo>
                    <a:pt x="13510" y="3938"/>
                    <a:pt x="13795" y="3750"/>
                    <a:pt x="13739" y="3472"/>
                  </a:cubicBezTo>
                  <a:cubicBezTo>
                    <a:pt x="13253" y="1526"/>
                    <a:pt x="12371" y="311"/>
                    <a:pt x="10000" y="98"/>
                  </a:cubicBezTo>
                  <a:cubicBezTo>
                    <a:pt x="9283" y="30"/>
                    <a:pt x="8549" y="0"/>
                    <a:pt x="7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363;p46">
              <a:extLst>
                <a:ext uri="{FF2B5EF4-FFF2-40B4-BE49-F238E27FC236}">
                  <a16:creationId xmlns:a16="http://schemas.microsoft.com/office/drawing/2014/main" id="{C9537FF2-6E8B-C2B2-CE42-5E17C0A25261}"/>
                </a:ext>
              </a:extLst>
            </p:cNvPr>
            <p:cNvSpPr/>
            <p:nvPr/>
          </p:nvSpPr>
          <p:spPr>
            <a:xfrm>
              <a:off x="4992750" y="2905600"/>
              <a:ext cx="194400" cy="235275"/>
            </a:xfrm>
            <a:custGeom>
              <a:avLst/>
              <a:gdLst/>
              <a:ahLst/>
              <a:cxnLst/>
              <a:rect l="l" t="t" r="r" b="b"/>
              <a:pathLst>
                <a:path w="7776" h="9411" extrusionOk="0">
                  <a:moveTo>
                    <a:pt x="2672" y="1"/>
                  </a:moveTo>
                  <a:cubicBezTo>
                    <a:pt x="1230" y="1"/>
                    <a:pt x="1" y="872"/>
                    <a:pt x="1" y="872"/>
                  </a:cubicBezTo>
                  <a:lnTo>
                    <a:pt x="1" y="8988"/>
                  </a:lnTo>
                  <a:cubicBezTo>
                    <a:pt x="581" y="9277"/>
                    <a:pt x="1194" y="9411"/>
                    <a:pt x="1804" y="9411"/>
                  </a:cubicBezTo>
                  <a:cubicBezTo>
                    <a:pt x="4839" y="9411"/>
                    <a:pt x="7776" y="6107"/>
                    <a:pt x="5928" y="2361"/>
                  </a:cubicBezTo>
                  <a:cubicBezTo>
                    <a:pt x="5027" y="520"/>
                    <a:pt x="3786" y="1"/>
                    <a:pt x="2672" y="1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2364;p46">
            <a:extLst>
              <a:ext uri="{FF2B5EF4-FFF2-40B4-BE49-F238E27FC236}">
                <a16:creationId xmlns:a16="http://schemas.microsoft.com/office/drawing/2014/main" id="{8A0A47C3-588E-D265-F81A-B56817AD1090}"/>
              </a:ext>
            </a:extLst>
          </p:cNvPr>
          <p:cNvGrpSpPr/>
          <p:nvPr/>
        </p:nvGrpSpPr>
        <p:grpSpPr>
          <a:xfrm>
            <a:off x="77414" y="2252751"/>
            <a:ext cx="1454820" cy="2906047"/>
            <a:chOff x="1647725" y="2641025"/>
            <a:chExt cx="1296400" cy="2589600"/>
          </a:xfrm>
        </p:grpSpPr>
        <p:sp>
          <p:nvSpPr>
            <p:cNvPr id="6" name="Google Shape;2365;p46">
              <a:extLst>
                <a:ext uri="{FF2B5EF4-FFF2-40B4-BE49-F238E27FC236}">
                  <a16:creationId xmlns:a16="http://schemas.microsoft.com/office/drawing/2014/main" id="{7D31CDA1-06AB-DAF4-C437-65905456E8EB}"/>
                </a:ext>
              </a:extLst>
            </p:cNvPr>
            <p:cNvSpPr/>
            <p:nvPr/>
          </p:nvSpPr>
          <p:spPr>
            <a:xfrm>
              <a:off x="2593775" y="4520875"/>
              <a:ext cx="350350" cy="705200"/>
            </a:xfrm>
            <a:custGeom>
              <a:avLst/>
              <a:gdLst/>
              <a:ahLst/>
              <a:cxnLst/>
              <a:rect l="l" t="t" r="r" b="b"/>
              <a:pathLst>
                <a:path w="14014" h="28208" extrusionOk="0">
                  <a:moveTo>
                    <a:pt x="10062" y="0"/>
                  </a:moveTo>
                  <a:lnTo>
                    <a:pt x="1" y="4985"/>
                  </a:lnTo>
                  <a:lnTo>
                    <a:pt x="1" y="28208"/>
                  </a:lnTo>
                  <a:lnTo>
                    <a:pt x="14013" y="28208"/>
                  </a:lnTo>
                  <a:lnTo>
                    <a:pt x="10062" y="0"/>
                  </a:ln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66;p46">
              <a:extLst>
                <a:ext uri="{FF2B5EF4-FFF2-40B4-BE49-F238E27FC236}">
                  <a16:creationId xmlns:a16="http://schemas.microsoft.com/office/drawing/2014/main" id="{94D0AD9F-7DEC-B7AF-9F55-41818C742D6B}"/>
                </a:ext>
              </a:extLst>
            </p:cNvPr>
            <p:cNvSpPr/>
            <p:nvPr/>
          </p:nvSpPr>
          <p:spPr>
            <a:xfrm>
              <a:off x="1692550" y="3893875"/>
              <a:ext cx="1179375" cy="1332200"/>
            </a:xfrm>
            <a:custGeom>
              <a:avLst/>
              <a:gdLst/>
              <a:ahLst/>
              <a:cxnLst/>
              <a:rect l="l" t="t" r="r" b="b"/>
              <a:pathLst>
                <a:path w="47175" h="53288" extrusionOk="0">
                  <a:moveTo>
                    <a:pt x="25213" y="1"/>
                  </a:moveTo>
                  <a:cubicBezTo>
                    <a:pt x="19610" y="1"/>
                    <a:pt x="4689" y="1555"/>
                    <a:pt x="2462" y="12132"/>
                  </a:cubicBezTo>
                  <a:cubicBezTo>
                    <a:pt x="0" y="23682"/>
                    <a:pt x="2979" y="53288"/>
                    <a:pt x="2979" y="53288"/>
                  </a:cubicBezTo>
                  <a:lnTo>
                    <a:pt x="40548" y="53288"/>
                  </a:lnTo>
                  <a:cubicBezTo>
                    <a:pt x="40548" y="53288"/>
                    <a:pt x="39515" y="37451"/>
                    <a:pt x="39940" y="36023"/>
                  </a:cubicBezTo>
                  <a:cubicBezTo>
                    <a:pt x="40366" y="34594"/>
                    <a:pt x="47175" y="26752"/>
                    <a:pt x="46719" y="21220"/>
                  </a:cubicBezTo>
                  <a:cubicBezTo>
                    <a:pt x="46293" y="15658"/>
                    <a:pt x="38694" y="3682"/>
                    <a:pt x="34986" y="1889"/>
                  </a:cubicBezTo>
                  <a:cubicBezTo>
                    <a:pt x="31278" y="65"/>
                    <a:pt x="26505" y="34"/>
                    <a:pt x="26505" y="34"/>
                  </a:cubicBezTo>
                  <a:cubicBezTo>
                    <a:pt x="26165" y="14"/>
                    <a:pt x="25728" y="1"/>
                    <a:pt x="25213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67;p46">
              <a:extLst>
                <a:ext uri="{FF2B5EF4-FFF2-40B4-BE49-F238E27FC236}">
                  <a16:creationId xmlns:a16="http://schemas.microsoft.com/office/drawing/2014/main" id="{702328C0-49FA-7350-FC03-E7975B7BA554}"/>
                </a:ext>
              </a:extLst>
            </p:cNvPr>
            <p:cNvSpPr/>
            <p:nvPr/>
          </p:nvSpPr>
          <p:spPr>
            <a:xfrm>
              <a:off x="2675850" y="4419650"/>
              <a:ext cx="197600" cy="810975"/>
            </a:xfrm>
            <a:custGeom>
              <a:avLst/>
              <a:gdLst/>
              <a:ahLst/>
              <a:cxnLst/>
              <a:rect l="l" t="t" r="r" b="b"/>
              <a:pathLst>
                <a:path w="7904" h="32439" extrusionOk="0">
                  <a:moveTo>
                    <a:pt x="7423" y="1"/>
                  </a:moveTo>
                  <a:cubicBezTo>
                    <a:pt x="7411" y="1"/>
                    <a:pt x="7399" y="3"/>
                    <a:pt x="7387" y="7"/>
                  </a:cubicBezTo>
                  <a:cubicBezTo>
                    <a:pt x="7265" y="7"/>
                    <a:pt x="7204" y="98"/>
                    <a:pt x="7204" y="189"/>
                  </a:cubicBezTo>
                  <a:cubicBezTo>
                    <a:pt x="7508" y="4201"/>
                    <a:pt x="3982" y="9429"/>
                    <a:pt x="1885" y="12560"/>
                  </a:cubicBezTo>
                  <a:cubicBezTo>
                    <a:pt x="1095" y="13715"/>
                    <a:pt x="548" y="14536"/>
                    <a:pt x="426" y="14931"/>
                  </a:cubicBezTo>
                  <a:cubicBezTo>
                    <a:pt x="0" y="16390"/>
                    <a:pt x="1003" y="31618"/>
                    <a:pt x="1034" y="32257"/>
                  </a:cubicBezTo>
                  <a:cubicBezTo>
                    <a:pt x="1034" y="32378"/>
                    <a:pt x="1125" y="32439"/>
                    <a:pt x="1216" y="32439"/>
                  </a:cubicBezTo>
                  <a:lnTo>
                    <a:pt x="1247" y="32439"/>
                  </a:lnTo>
                  <a:cubicBezTo>
                    <a:pt x="1338" y="32439"/>
                    <a:pt x="1429" y="32348"/>
                    <a:pt x="1399" y="32226"/>
                  </a:cubicBezTo>
                  <a:cubicBezTo>
                    <a:pt x="1064" y="26785"/>
                    <a:pt x="456" y="16147"/>
                    <a:pt x="791" y="15053"/>
                  </a:cubicBezTo>
                  <a:cubicBezTo>
                    <a:pt x="912" y="14688"/>
                    <a:pt x="1459" y="13837"/>
                    <a:pt x="2189" y="12773"/>
                  </a:cubicBezTo>
                  <a:cubicBezTo>
                    <a:pt x="4317" y="9612"/>
                    <a:pt x="7903" y="4323"/>
                    <a:pt x="7599" y="159"/>
                  </a:cubicBezTo>
                  <a:cubicBezTo>
                    <a:pt x="7573" y="80"/>
                    <a:pt x="7501" y="1"/>
                    <a:pt x="7423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68;p46">
              <a:extLst>
                <a:ext uri="{FF2B5EF4-FFF2-40B4-BE49-F238E27FC236}">
                  <a16:creationId xmlns:a16="http://schemas.microsoft.com/office/drawing/2014/main" id="{E97E9FD4-C8B3-9F18-3A74-667AC8DED2AE}"/>
                </a:ext>
              </a:extLst>
            </p:cNvPr>
            <p:cNvSpPr/>
            <p:nvPr/>
          </p:nvSpPr>
          <p:spPr>
            <a:xfrm>
              <a:off x="1651525" y="3948625"/>
              <a:ext cx="453675" cy="1277450"/>
            </a:xfrm>
            <a:custGeom>
              <a:avLst/>
              <a:gdLst/>
              <a:ahLst/>
              <a:cxnLst/>
              <a:rect l="l" t="t" r="r" b="b"/>
              <a:pathLst>
                <a:path w="18147" h="51098" extrusionOk="0">
                  <a:moveTo>
                    <a:pt x="15087" y="0"/>
                  </a:moveTo>
                  <a:cubicBezTo>
                    <a:pt x="12074" y="0"/>
                    <a:pt x="3869" y="4807"/>
                    <a:pt x="2128" y="14714"/>
                  </a:cubicBezTo>
                  <a:cubicBezTo>
                    <a:pt x="0" y="26720"/>
                    <a:pt x="2128" y="51098"/>
                    <a:pt x="2128" y="51098"/>
                  </a:cubicBezTo>
                  <a:lnTo>
                    <a:pt x="15593" y="51098"/>
                  </a:lnTo>
                  <a:cubicBezTo>
                    <a:pt x="15593" y="51098"/>
                    <a:pt x="15745" y="22830"/>
                    <a:pt x="16231" y="16690"/>
                  </a:cubicBezTo>
                  <a:cubicBezTo>
                    <a:pt x="16748" y="10580"/>
                    <a:pt x="18146" y="94"/>
                    <a:pt x="15198" y="3"/>
                  </a:cubicBezTo>
                  <a:cubicBezTo>
                    <a:pt x="15162" y="1"/>
                    <a:pt x="15125" y="0"/>
                    <a:pt x="15087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69;p46">
              <a:extLst>
                <a:ext uri="{FF2B5EF4-FFF2-40B4-BE49-F238E27FC236}">
                  <a16:creationId xmlns:a16="http://schemas.microsoft.com/office/drawing/2014/main" id="{B214E2D9-A706-F451-ED58-8EB039881DE2}"/>
                </a:ext>
              </a:extLst>
            </p:cNvPr>
            <p:cNvSpPr/>
            <p:nvPr/>
          </p:nvSpPr>
          <p:spPr>
            <a:xfrm>
              <a:off x="2036775" y="4618900"/>
              <a:ext cx="25875" cy="611725"/>
            </a:xfrm>
            <a:custGeom>
              <a:avLst/>
              <a:gdLst/>
              <a:ahLst/>
              <a:cxnLst/>
              <a:rect l="l" t="t" r="r" b="b"/>
              <a:pathLst>
                <a:path w="1035" h="24469" extrusionOk="0">
                  <a:moveTo>
                    <a:pt x="852" y="0"/>
                  </a:moveTo>
                  <a:cubicBezTo>
                    <a:pt x="730" y="0"/>
                    <a:pt x="669" y="0"/>
                    <a:pt x="639" y="274"/>
                  </a:cubicBezTo>
                  <a:cubicBezTo>
                    <a:pt x="639" y="456"/>
                    <a:pt x="639" y="700"/>
                    <a:pt x="609" y="1095"/>
                  </a:cubicBezTo>
                  <a:lnTo>
                    <a:pt x="365" y="10912"/>
                  </a:lnTo>
                  <a:cubicBezTo>
                    <a:pt x="183" y="17083"/>
                    <a:pt x="1" y="24104"/>
                    <a:pt x="1" y="24256"/>
                  </a:cubicBezTo>
                  <a:cubicBezTo>
                    <a:pt x="1" y="24378"/>
                    <a:pt x="61" y="24469"/>
                    <a:pt x="183" y="24469"/>
                  </a:cubicBezTo>
                  <a:cubicBezTo>
                    <a:pt x="274" y="24469"/>
                    <a:pt x="365" y="24408"/>
                    <a:pt x="365" y="24287"/>
                  </a:cubicBezTo>
                  <a:cubicBezTo>
                    <a:pt x="396" y="24165"/>
                    <a:pt x="517" y="18663"/>
                    <a:pt x="730" y="10943"/>
                  </a:cubicBezTo>
                  <a:cubicBezTo>
                    <a:pt x="882" y="5745"/>
                    <a:pt x="1004" y="852"/>
                    <a:pt x="1034" y="274"/>
                  </a:cubicBezTo>
                  <a:cubicBezTo>
                    <a:pt x="1034" y="274"/>
                    <a:pt x="1034" y="244"/>
                    <a:pt x="1034" y="244"/>
                  </a:cubicBezTo>
                  <a:cubicBezTo>
                    <a:pt x="1034" y="244"/>
                    <a:pt x="1034" y="213"/>
                    <a:pt x="1034" y="213"/>
                  </a:cubicBezTo>
                  <a:cubicBezTo>
                    <a:pt x="1004" y="31"/>
                    <a:pt x="882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70;p46">
              <a:extLst>
                <a:ext uri="{FF2B5EF4-FFF2-40B4-BE49-F238E27FC236}">
                  <a16:creationId xmlns:a16="http://schemas.microsoft.com/office/drawing/2014/main" id="{DF46B642-485F-DB23-4258-A6E74C9D152A}"/>
                </a:ext>
              </a:extLst>
            </p:cNvPr>
            <p:cNvSpPr/>
            <p:nvPr/>
          </p:nvSpPr>
          <p:spPr>
            <a:xfrm>
              <a:off x="2292100" y="3500700"/>
              <a:ext cx="494725" cy="393200"/>
            </a:xfrm>
            <a:custGeom>
              <a:avLst/>
              <a:gdLst/>
              <a:ahLst/>
              <a:cxnLst/>
              <a:rect l="l" t="t" r="r" b="b"/>
              <a:pathLst>
                <a:path w="19789" h="15728" extrusionOk="0">
                  <a:moveTo>
                    <a:pt x="9316" y="1"/>
                  </a:moveTo>
                  <a:cubicBezTo>
                    <a:pt x="5973" y="1"/>
                    <a:pt x="2233" y="796"/>
                    <a:pt x="1460" y="4181"/>
                  </a:cubicBezTo>
                  <a:cubicBezTo>
                    <a:pt x="1" y="10594"/>
                    <a:pt x="3770" y="14059"/>
                    <a:pt x="3770" y="14059"/>
                  </a:cubicBezTo>
                  <a:cubicBezTo>
                    <a:pt x="3770" y="14059"/>
                    <a:pt x="6819" y="15727"/>
                    <a:pt x="11424" y="15727"/>
                  </a:cubicBezTo>
                  <a:cubicBezTo>
                    <a:pt x="13852" y="15727"/>
                    <a:pt x="16713" y="15263"/>
                    <a:pt x="19788" y="13847"/>
                  </a:cubicBezTo>
                  <a:cubicBezTo>
                    <a:pt x="19788" y="13847"/>
                    <a:pt x="15594" y="6187"/>
                    <a:pt x="14925" y="624"/>
                  </a:cubicBezTo>
                  <a:cubicBezTo>
                    <a:pt x="14925" y="624"/>
                    <a:pt x="12276" y="1"/>
                    <a:pt x="9316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371;p46">
              <a:extLst>
                <a:ext uri="{FF2B5EF4-FFF2-40B4-BE49-F238E27FC236}">
                  <a16:creationId xmlns:a16="http://schemas.microsoft.com/office/drawing/2014/main" id="{021E16AC-AD4B-8E41-E0D3-1416B945CD69}"/>
                </a:ext>
              </a:extLst>
            </p:cNvPr>
            <p:cNvSpPr/>
            <p:nvPr/>
          </p:nvSpPr>
          <p:spPr>
            <a:xfrm>
              <a:off x="2070225" y="2708525"/>
              <a:ext cx="710525" cy="1346025"/>
            </a:xfrm>
            <a:custGeom>
              <a:avLst/>
              <a:gdLst/>
              <a:ahLst/>
              <a:cxnLst/>
              <a:rect l="l" t="t" r="r" b="b"/>
              <a:pathLst>
                <a:path w="28421" h="53841" extrusionOk="0">
                  <a:moveTo>
                    <a:pt x="13860" y="1"/>
                  </a:moveTo>
                  <a:cubicBezTo>
                    <a:pt x="4316" y="1"/>
                    <a:pt x="0" y="7934"/>
                    <a:pt x="0" y="11247"/>
                  </a:cubicBezTo>
                  <a:lnTo>
                    <a:pt x="0" y="49759"/>
                  </a:lnTo>
                  <a:cubicBezTo>
                    <a:pt x="0" y="52398"/>
                    <a:pt x="5150" y="53840"/>
                    <a:pt x="10029" y="53840"/>
                  </a:cubicBezTo>
                  <a:cubicBezTo>
                    <a:pt x="12061" y="53840"/>
                    <a:pt x="14047" y="53590"/>
                    <a:pt x="15593" y="53072"/>
                  </a:cubicBezTo>
                  <a:cubicBezTo>
                    <a:pt x="17356" y="52464"/>
                    <a:pt x="14712" y="49819"/>
                    <a:pt x="14712" y="49819"/>
                  </a:cubicBezTo>
                  <a:cubicBezTo>
                    <a:pt x="14712" y="47874"/>
                    <a:pt x="15016" y="42251"/>
                    <a:pt x="15016" y="42251"/>
                  </a:cubicBezTo>
                  <a:cubicBezTo>
                    <a:pt x="15400" y="42268"/>
                    <a:pt x="15776" y="42276"/>
                    <a:pt x="16142" y="42276"/>
                  </a:cubicBezTo>
                  <a:cubicBezTo>
                    <a:pt x="24838" y="42276"/>
                    <a:pt x="28420" y="37569"/>
                    <a:pt x="28420" y="34652"/>
                  </a:cubicBezTo>
                  <a:lnTo>
                    <a:pt x="28420" y="13284"/>
                  </a:lnTo>
                  <a:cubicBezTo>
                    <a:pt x="28420" y="6354"/>
                    <a:pt x="23374" y="1"/>
                    <a:pt x="13860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372;p46">
              <a:extLst>
                <a:ext uri="{FF2B5EF4-FFF2-40B4-BE49-F238E27FC236}">
                  <a16:creationId xmlns:a16="http://schemas.microsoft.com/office/drawing/2014/main" id="{C5F1A4D5-94B4-7A49-C754-D94604EAC36E}"/>
                </a:ext>
              </a:extLst>
            </p:cNvPr>
            <p:cNvSpPr/>
            <p:nvPr/>
          </p:nvSpPr>
          <p:spPr>
            <a:xfrm>
              <a:off x="2368100" y="3216800"/>
              <a:ext cx="151225" cy="61675"/>
            </a:xfrm>
            <a:custGeom>
              <a:avLst/>
              <a:gdLst/>
              <a:ahLst/>
              <a:cxnLst/>
              <a:rect l="l" t="t" r="r" b="b"/>
              <a:pathLst>
                <a:path w="6049" h="2467" extrusionOk="0">
                  <a:moveTo>
                    <a:pt x="2794" y="0"/>
                  </a:moveTo>
                  <a:cubicBezTo>
                    <a:pt x="2745" y="0"/>
                    <a:pt x="2695" y="2"/>
                    <a:pt x="2645" y="5"/>
                  </a:cubicBezTo>
                  <a:cubicBezTo>
                    <a:pt x="486" y="157"/>
                    <a:pt x="0" y="1676"/>
                    <a:pt x="0" y="1676"/>
                  </a:cubicBezTo>
                  <a:lnTo>
                    <a:pt x="1155" y="2193"/>
                  </a:lnTo>
                  <a:cubicBezTo>
                    <a:pt x="1155" y="2193"/>
                    <a:pt x="1805" y="1243"/>
                    <a:pt x="3146" y="1243"/>
                  </a:cubicBezTo>
                  <a:cubicBezTo>
                    <a:pt x="3895" y="1243"/>
                    <a:pt x="4861" y="1540"/>
                    <a:pt x="6049" y="2467"/>
                  </a:cubicBezTo>
                  <a:cubicBezTo>
                    <a:pt x="6049" y="2467"/>
                    <a:pt x="4888" y="0"/>
                    <a:pt x="279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373;p46">
              <a:extLst>
                <a:ext uri="{FF2B5EF4-FFF2-40B4-BE49-F238E27FC236}">
                  <a16:creationId xmlns:a16="http://schemas.microsoft.com/office/drawing/2014/main" id="{96BFA69E-E2F9-6F25-7812-972162B5158E}"/>
                </a:ext>
              </a:extLst>
            </p:cNvPr>
            <p:cNvSpPr/>
            <p:nvPr/>
          </p:nvSpPr>
          <p:spPr>
            <a:xfrm>
              <a:off x="2619625" y="3216800"/>
              <a:ext cx="152000" cy="61675"/>
            </a:xfrm>
            <a:custGeom>
              <a:avLst/>
              <a:gdLst/>
              <a:ahLst/>
              <a:cxnLst/>
              <a:rect l="l" t="t" r="r" b="b"/>
              <a:pathLst>
                <a:path w="6080" h="2467" extrusionOk="0">
                  <a:moveTo>
                    <a:pt x="3255" y="0"/>
                  </a:moveTo>
                  <a:cubicBezTo>
                    <a:pt x="1161" y="0"/>
                    <a:pt x="0" y="2467"/>
                    <a:pt x="0" y="2467"/>
                  </a:cubicBezTo>
                  <a:cubicBezTo>
                    <a:pt x="1188" y="1540"/>
                    <a:pt x="2158" y="1243"/>
                    <a:pt x="2912" y="1243"/>
                  </a:cubicBezTo>
                  <a:cubicBezTo>
                    <a:pt x="4262" y="1243"/>
                    <a:pt x="4924" y="2193"/>
                    <a:pt x="4924" y="2193"/>
                  </a:cubicBezTo>
                  <a:lnTo>
                    <a:pt x="6079" y="1676"/>
                  </a:lnTo>
                  <a:cubicBezTo>
                    <a:pt x="6079" y="1676"/>
                    <a:pt x="5563" y="157"/>
                    <a:pt x="3404" y="5"/>
                  </a:cubicBezTo>
                  <a:cubicBezTo>
                    <a:pt x="3354" y="2"/>
                    <a:pt x="3304" y="0"/>
                    <a:pt x="325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374;p46">
              <a:extLst>
                <a:ext uri="{FF2B5EF4-FFF2-40B4-BE49-F238E27FC236}">
                  <a16:creationId xmlns:a16="http://schemas.microsoft.com/office/drawing/2014/main" id="{176E607E-B9A7-8460-7088-A20651CE5595}"/>
                </a:ext>
              </a:extLst>
            </p:cNvPr>
            <p:cNvSpPr/>
            <p:nvPr/>
          </p:nvSpPr>
          <p:spPr>
            <a:xfrm>
              <a:off x="1647725" y="2641025"/>
              <a:ext cx="1259925" cy="1253750"/>
            </a:xfrm>
            <a:custGeom>
              <a:avLst/>
              <a:gdLst/>
              <a:ahLst/>
              <a:cxnLst/>
              <a:rect l="l" t="t" r="r" b="b"/>
              <a:pathLst>
                <a:path w="50397" h="50150" extrusionOk="0">
                  <a:moveTo>
                    <a:pt x="27476" y="0"/>
                  </a:moveTo>
                  <a:cubicBezTo>
                    <a:pt x="19385" y="0"/>
                    <a:pt x="11434" y="3715"/>
                    <a:pt x="6869" y="11668"/>
                  </a:cubicBezTo>
                  <a:cubicBezTo>
                    <a:pt x="0" y="23552"/>
                    <a:pt x="3404" y="41881"/>
                    <a:pt x="3404" y="41881"/>
                  </a:cubicBezTo>
                  <a:cubicBezTo>
                    <a:pt x="3404" y="41881"/>
                    <a:pt x="10891" y="50149"/>
                    <a:pt x="21409" y="50149"/>
                  </a:cubicBezTo>
                  <a:cubicBezTo>
                    <a:pt x="21466" y="50149"/>
                    <a:pt x="21523" y="50149"/>
                    <a:pt x="21581" y="50148"/>
                  </a:cubicBezTo>
                  <a:cubicBezTo>
                    <a:pt x="21581" y="50148"/>
                    <a:pt x="16323" y="39905"/>
                    <a:pt x="17842" y="22093"/>
                  </a:cubicBezTo>
                  <a:lnTo>
                    <a:pt x="29393" y="22093"/>
                  </a:lnTo>
                  <a:lnTo>
                    <a:pt x="30791" y="15832"/>
                  </a:lnTo>
                  <a:lnTo>
                    <a:pt x="31095" y="22093"/>
                  </a:lnTo>
                  <a:lnTo>
                    <a:pt x="39271" y="22093"/>
                  </a:lnTo>
                  <a:lnTo>
                    <a:pt x="39454" y="15862"/>
                  </a:lnTo>
                  <a:lnTo>
                    <a:pt x="40609" y="22093"/>
                  </a:lnTo>
                  <a:lnTo>
                    <a:pt x="48147" y="22093"/>
                  </a:lnTo>
                  <a:cubicBezTo>
                    <a:pt x="48147" y="22093"/>
                    <a:pt x="50396" y="8051"/>
                    <a:pt x="39271" y="2701"/>
                  </a:cubicBezTo>
                  <a:cubicBezTo>
                    <a:pt x="35572" y="922"/>
                    <a:pt x="31506" y="0"/>
                    <a:pt x="27476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375;p46">
              <a:extLst>
                <a:ext uri="{FF2B5EF4-FFF2-40B4-BE49-F238E27FC236}">
                  <a16:creationId xmlns:a16="http://schemas.microsoft.com/office/drawing/2014/main" id="{C15AD40D-F263-A424-A8A6-D3AAE8F63F9E}"/>
                </a:ext>
              </a:extLst>
            </p:cNvPr>
            <p:cNvSpPr/>
            <p:nvPr/>
          </p:nvSpPr>
          <p:spPr>
            <a:xfrm>
              <a:off x="2564150" y="3153225"/>
              <a:ext cx="129950" cy="255325"/>
            </a:xfrm>
            <a:custGeom>
              <a:avLst/>
              <a:gdLst/>
              <a:ahLst/>
              <a:cxnLst/>
              <a:rect l="l" t="t" r="r" b="b"/>
              <a:pathLst>
                <a:path w="5198" h="10213" extrusionOk="0">
                  <a:moveTo>
                    <a:pt x="1111" y="1"/>
                  </a:moveTo>
                  <a:cubicBezTo>
                    <a:pt x="1015" y="1"/>
                    <a:pt x="919" y="54"/>
                    <a:pt x="882" y="177"/>
                  </a:cubicBezTo>
                  <a:cubicBezTo>
                    <a:pt x="456" y="1788"/>
                    <a:pt x="0" y="4128"/>
                    <a:pt x="699" y="5770"/>
                  </a:cubicBezTo>
                  <a:cubicBezTo>
                    <a:pt x="1034" y="6469"/>
                    <a:pt x="1520" y="6803"/>
                    <a:pt x="2310" y="6985"/>
                  </a:cubicBezTo>
                  <a:cubicBezTo>
                    <a:pt x="3009" y="7137"/>
                    <a:pt x="3739" y="7168"/>
                    <a:pt x="3982" y="7988"/>
                  </a:cubicBezTo>
                  <a:cubicBezTo>
                    <a:pt x="4286" y="8900"/>
                    <a:pt x="3344" y="9569"/>
                    <a:pt x="2584" y="9751"/>
                  </a:cubicBezTo>
                  <a:cubicBezTo>
                    <a:pt x="2327" y="9808"/>
                    <a:pt x="2418" y="10213"/>
                    <a:pt x="2681" y="10213"/>
                  </a:cubicBezTo>
                  <a:cubicBezTo>
                    <a:pt x="2699" y="10213"/>
                    <a:pt x="2717" y="10211"/>
                    <a:pt x="2736" y="10207"/>
                  </a:cubicBezTo>
                  <a:cubicBezTo>
                    <a:pt x="4164" y="9843"/>
                    <a:pt x="5198" y="8140"/>
                    <a:pt x="3891" y="6985"/>
                  </a:cubicBezTo>
                  <a:cubicBezTo>
                    <a:pt x="3587" y="6712"/>
                    <a:pt x="3101" y="6621"/>
                    <a:pt x="2705" y="6560"/>
                  </a:cubicBezTo>
                  <a:cubicBezTo>
                    <a:pt x="1733" y="6408"/>
                    <a:pt x="1216" y="6013"/>
                    <a:pt x="1003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2" y="117"/>
                    <a:pt x="1252" y="1"/>
                    <a:pt x="111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376;p46">
              <a:extLst>
                <a:ext uri="{FF2B5EF4-FFF2-40B4-BE49-F238E27FC236}">
                  <a16:creationId xmlns:a16="http://schemas.microsoft.com/office/drawing/2014/main" id="{E8C0F589-6800-235A-219D-A588C8E786AC}"/>
                </a:ext>
              </a:extLst>
            </p:cNvPr>
            <p:cNvSpPr/>
            <p:nvPr/>
          </p:nvSpPr>
          <p:spPr>
            <a:xfrm>
              <a:off x="2572500" y="3430425"/>
              <a:ext cx="103375" cy="61775"/>
            </a:xfrm>
            <a:custGeom>
              <a:avLst/>
              <a:gdLst/>
              <a:ahLst/>
              <a:cxnLst/>
              <a:rect l="l" t="t" r="r" b="b"/>
              <a:pathLst>
                <a:path w="4135" h="2471" extrusionOk="0">
                  <a:moveTo>
                    <a:pt x="1" y="1"/>
                  </a:moveTo>
                  <a:lnTo>
                    <a:pt x="1" y="1"/>
                  </a:lnTo>
                  <a:cubicBezTo>
                    <a:pt x="61" y="639"/>
                    <a:pt x="274" y="1277"/>
                    <a:pt x="669" y="1733"/>
                  </a:cubicBezTo>
                  <a:cubicBezTo>
                    <a:pt x="1050" y="2186"/>
                    <a:pt x="1617" y="2470"/>
                    <a:pt x="2167" y="2470"/>
                  </a:cubicBezTo>
                  <a:cubicBezTo>
                    <a:pt x="2319" y="2470"/>
                    <a:pt x="2470" y="2448"/>
                    <a:pt x="2615" y="2402"/>
                  </a:cubicBezTo>
                  <a:cubicBezTo>
                    <a:pt x="2858" y="2311"/>
                    <a:pt x="3071" y="2189"/>
                    <a:pt x="3253" y="2037"/>
                  </a:cubicBezTo>
                  <a:cubicBezTo>
                    <a:pt x="3618" y="1733"/>
                    <a:pt x="3830" y="1369"/>
                    <a:pt x="4013" y="943"/>
                  </a:cubicBezTo>
                  <a:cubicBezTo>
                    <a:pt x="4013" y="882"/>
                    <a:pt x="4074" y="639"/>
                    <a:pt x="4134" y="396"/>
                  </a:cubicBezTo>
                  <a:lnTo>
                    <a:pt x="4134" y="396"/>
                  </a:lnTo>
                  <a:cubicBezTo>
                    <a:pt x="3634" y="472"/>
                    <a:pt x="3127" y="517"/>
                    <a:pt x="2622" y="517"/>
                  </a:cubicBezTo>
                  <a:cubicBezTo>
                    <a:pt x="1716" y="517"/>
                    <a:pt x="821" y="37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Rectangle 240"/>
          <p:cNvSpPr/>
          <p:nvPr/>
        </p:nvSpPr>
        <p:spPr>
          <a:xfrm>
            <a:off x="2859715" y="4703760"/>
            <a:ext cx="2241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688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" grpId="0"/>
      <p:bldP spid="1310" grpId="0" build="p"/>
      <p:bldP spid="1474" grpId="0" animBg="1"/>
      <p:bldP spid="1475" grpId="0" animBg="1"/>
      <p:bldP spid="1511" grpId="0" animBg="1"/>
      <p:bldP spid="1512" grpId="0" animBg="1"/>
      <p:bldP spid="1513" grpId="0" animBg="1"/>
      <p:bldP spid="1514" grpId="0" animBg="1"/>
      <p:bldP spid="15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8"/>
          <p:cNvSpPr txBox="1">
            <a:spLocks noGrp="1"/>
          </p:cNvSpPr>
          <p:nvPr>
            <p:ph type="title"/>
          </p:nvPr>
        </p:nvSpPr>
        <p:spPr>
          <a:xfrm>
            <a:off x="1992230" y="1214620"/>
            <a:ext cx="4986900" cy="1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Hoạt động luyện tập</a:t>
            </a:r>
            <a:endParaRPr sz="6000"/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3460180" y="306275"/>
            <a:ext cx="2071120" cy="894497"/>
            <a:chOff x="1728390" y="3488202"/>
            <a:chExt cx="1438977" cy="621524"/>
          </a:xfrm>
        </p:grpSpPr>
        <p:sp>
          <p:nvSpPr>
            <p:cNvPr id="1587" name="Google Shape;1587;p48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8"/>
          <p:cNvGrpSpPr/>
          <p:nvPr/>
        </p:nvGrpSpPr>
        <p:grpSpPr>
          <a:xfrm flipH="1">
            <a:off x="6282943" y="-240598"/>
            <a:ext cx="3238657" cy="1179451"/>
            <a:chOff x="-61975" y="3"/>
            <a:chExt cx="2945572" cy="1072716"/>
          </a:xfrm>
        </p:grpSpPr>
        <p:sp>
          <p:nvSpPr>
            <p:cNvPr id="1604" name="Google Shape;1604;p48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48"/>
          <p:cNvGrpSpPr/>
          <p:nvPr/>
        </p:nvGrpSpPr>
        <p:grpSpPr>
          <a:xfrm>
            <a:off x="92207" y="4532682"/>
            <a:ext cx="584532" cy="594049"/>
            <a:chOff x="6236727" y="2588847"/>
            <a:chExt cx="2292731" cy="2022600"/>
          </a:xfrm>
        </p:grpSpPr>
        <p:sp>
          <p:nvSpPr>
            <p:cNvPr id="1685" name="Google Shape;1685;p48"/>
            <p:cNvSpPr/>
            <p:nvPr/>
          </p:nvSpPr>
          <p:spPr>
            <a:xfrm>
              <a:off x="6253527" y="4089506"/>
              <a:ext cx="1773263" cy="473754"/>
            </a:xfrm>
            <a:custGeom>
              <a:avLst/>
              <a:gdLst/>
              <a:ahLst/>
              <a:cxnLst/>
              <a:rect l="l" t="t" r="r" b="b"/>
              <a:pathLst>
                <a:path w="20055" h="5358" extrusionOk="0">
                  <a:moveTo>
                    <a:pt x="1" y="0"/>
                  </a:moveTo>
                  <a:cubicBezTo>
                    <a:pt x="1" y="0"/>
                    <a:pt x="638" y="1941"/>
                    <a:pt x="1" y="3040"/>
                  </a:cubicBezTo>
                  <a:lnTo>
                    <a:pt x="19572" y="5358"/>
                  </a:lnTo>
                  <a:cubicBezTo>
                    <a:pt x="20055" y="4049"/>
                    <a:pt x="19725" y="2753"/>
                    <a:pt x="19586" y="23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7984089" y="3924249"/>
              <a:ext cx="521324" cy="639630"/>
            </a:xfrm>
            <a:custGeom>
              <a:avLst/>
              <a:gdLst/>
              <a:ahLst/>
              <a:cxnLst/>
              <a:rect l="l" t="t" r="r" b="b"/>
              <a:pathLst>
                <a:path w="5896" h="7234" extrusionOk="0">
                  <a:moveTo>
                    <a:pt x="5370" y="1"/>
                  </a:moveTo>
                  <a:lnTo>
                    <a:pt x="14" y="4195"/>
                  </a:lnTo>
                  <a:cubicBezTo>
                    <a:pt x="153" y="4622"/>
                    <a:pt x="483" y="5918"/>
                    <a:pt x="0" y="7227"/>
                  </a:cubicBezTo>
                  <a:lnTo>
                    <a:pt x="14" y="7234"/>
                  </a:lnTo>
                  <a:lnTo>
                    <a:pt x="5370" y="3039"/>
                  </a:lnTo>
                  <a:cubicBezTo>
                    <a:pt x="5896" y="128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6236727" y="3908245"/>
              <a:ext cx="2284773" cy="671108"/>
            </a:xfrm>
            <a:custGeom>
              <a:avLst/>
              <a:gdLst/>
              <a:ahLst/>
              <a:cxnLst/>
              <a:rect l="l" t="t" r="r" b="b"/>
              <a:pathLst>
                <a:path w="25840" h="7590" extrusionOk="0">
                  <a:moveTo>
                    <a:pt x="25138" y="1"/>
                  </a:moveTo>
                  <a:cubicBezTo>
                    <a:pt x="25097" y="1"/>
                    <a:pt x="25058" y="16"/>
                    <a:pt x="25027" y="42"/>
                  </a:cubicBezTo>
                  <a:lnTo>
                    <a:pt x="19727" y="4186"/>
                  </a:lnTo>
                  <a:lnTo>
                    <a:pt x="211" y="1876"/>
                  </a:lnTo>
                  <a:cubicBezTo>
                    <a:pt x="203" y="1874"/>
                    <a:pt x="195" y="1874"/>
                    <a:pt x="187" y="1874"/>
                  </a:cubicBezTo>
                  <a:cubicBezTo>
                    <a:pt x="100" y="1874"/>
                    <a:pt x="28" y="1941"/>
                    <a:pt x="16" y="2030"/>
                  </a:cubicBezTo>
                  <a:cubicBezTo>
                    <a:pt x="1" y="2128"/>
                    <a:pt x="71" y="2218"/>
                    <a:pt x="169" y="2227"/>
                  </a:cubicBezTo>
                  <a:lnTo>
                    <a:pt x="19762" y="4551"/>
                  </a:lnTo>
                  <a:cubicBezTo>
                    <a:pt x="19769" y="4552"/>
                    <a:pt x="19777" y="4553"/>
                    <a:pt x="19784" y="4553"/>
                  </a:cubicBezTo>
                  <a:cubicBezTo>
                    <a:pt x="19821" y="4553"/>
                    <a:pt x="19859" y="4539"/>
                    <a:pt x="19888" y="4516"/>
                  </a:cubicBezTo>
                  <a:lnTo>
                    <a:pt x="25041" y="476"/>
                  </a:lnTo>
                  <a:lnTo>
                    <a:pt x="25041" y="476"/>
                  </a:lnTo>
                  <a:cubicBezTo>
                    <a:pt x="25160" y="903"/>
                    <a:pt x="25335" y="1891"/>
                    <a:pt x="24979" y="3116"/>
                  </a:cubicBezTo>
                  <a:lnTo>
                    <a:pt x="19727" y="7226"/>
                  </a:lnTo>
                  <a:lnTo>
                    <a:pt x="211" y="4916"/>
                  </a:lnTo>
                  <a:cubicBezTo>
                    <a:pt x="202" y="4914"/>
                    <a:pt x="193" y="4914"/>
                    <a:pt x="185" y="4914"/>
                  </a:cubicBezTo>
                  <a:cubicBezTo>
                    <a:pt x="99" y="4914"/>
                    <a:pt x="28" y="4980"/>
                    <a:pt x="16" y="5069"/>
                  </a:cubicBezTo>
                  <a:cubicBezTo>
                    <a:pt x="1" y="5168"/>
                    <a:pt x="71" y="5258"/>
                    <a:pt x="169" y="5265"/>
                  </a:cubicBezTo>
                  <a:lnTo>
                    <a:pt x="19762" y="7589"/>
                  </a:lnTo>
                  <a:lnTo>
                    <a:pt x="19776" y="7589"/>
                  </a:lnTo>
                  <a:cubicBezTo>
                    <a:pt x="19818" y="7589"/>
                    <a:pt x="19860" y="7576"/>
                    <a:pt x="19888" y="7554"/>
                  </a:cubicBezTo>
                  <a:lnTo>
                    <a:pt x="25244" y="3361"/>
                  </a:lnTo>
                  <a:cubicBezTo>
                    <a:pt x="25273" y="3333"/>
                    <a:pt x="25293" y="3304"/>
                    <a:pt x="25308" y="3269"/>
                  </a:cubicBezTo>
                  <a:cubicBezTo>
                    <a:pt x="25839" y="1477"/>
                    <a:pt x="25322" y="168"/>
                    <a:pt x="25300" y="111"/>
                  </a:cubicBezTo>
                  <a:cubicBezTo>
                    <a:pt x="25280" y="62"/>
                    <a:pt x="25238" y="20"/>
                    <a:pt x="25182" y="7"/>
                  </a:cubicBezTo>
                  <a:cubicBezTo>
                    <a:pt x="25167" y="3"/>
                    <a:pt x="25152" y="1"/>
                    <a:pt x="25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6253527" y="3300802"/>
              <a:ext cx="1773263" cy="455805"/>
            </a:xfrm>
            <a:custGeom>
              <a:avLst/>
              <a:gdLst/>
              <a:ahLst/>
              <a:cxnLst/>
              <a:rect l="l" t="t" r="r" b="b"/>
              <a:pathLst>
                <a:path w="20055" h="5155" extrusionOk="0">
                  <a:moveTo>
                    <a:pt x="1" y="0"/>
                  </a:moveTo>
                  <a:cubicBezTo>
                    <a:pt x="1" y="0"/>
                    <a:pt x="638" y="1939"/>
                    <a:pt x="1" y="3039"/>
                  </a:cubicBezTo>
                  <a:lnTo>
                    <a:pt x="19572" y="5154"/>
                  </a:lnTo>
                  <a:cubicBezTo>
                    <a:pt x="20055" y="3837"/>
                    <a:pt x="19725" y="2114"/>
                    <a:pt x="19586" y="16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7984089" y="3142973"/>
              <a:ext cx="521324" cy="613635"/>
            </a:xfrm>
            <a:custGeom>
              <a:avLst/>
              <a:gdLst/>
              <a:ahLst/>
              <a:cxnLst/>
              <a:rect l="l" t="t" r="r" b="b"/>
              <a:pathLst>
                <a:path w="5896" h="6940" extrusionOk="0">
                  <a:moveTo>
                    <a:pt x="5370" y="0"/>
                  </a:moveTo>
                  <a:lnTo>
                    <a:pt x="14" y="3466"/>
                  </a:lnTo>
                  <a:cubicBezTo>
                    <a:pt x="153" y="3899"/>
                    <a:pt x="483" y="5622"/>
                    <a:pt x="0" y="6939"/>
                  </a:cubicBezTo>
                  <a:lnTo>
                    <a:pt x="14" y="6939"/>
                  </a:lnTo>
                  <a:lnTo>
                    <a:pt x="5370" y="3046"/>
                  </a:lnTo>
                  <a:cubicBezTo>
                    <a:pt x="5896" y="1294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6236727" y="3127412"/>
              <a:ext cx="2284773" cy="644670"/>
            </a:xfrm>
            <a:custGeom>
              <a:avLst/>
              <a:gdLst/>
              <a:ahLst/>
              <a:cxnLst/>
              <a:rect l="l" t="t" r="r" b="b"/>
              <a:pathLst>
                <a:path w="25840" h="7291" extrusionOk="0">
                  <a:moveTo>
                    <a:pt x="25136" y="0"/>
                  </a:moveTo>
                  <a:cubicBezTo>
                    <a:pt x="25102" y="0"/>
                    <a:pt x="25068" y="10"/>
                    <a:pt x="25041" y="29"/>
                  </a:cubicBezTo>
                  <a:lnTo>
                    <a:pt x="19734" y="3460"/>
                  </a:lnTo>
                  <a:lnTo>
                    <a:pt x="204" y="1780"/>
                  </a:lnTo>
                  <a:cubicBezTo>
                    <a:pt x="200" y="1779"/>
                    <a:pt x="196" y="1779"/>
                    <a:pt x="192" y="1779"/>
                  </a:cubicBezTo>
                  <a:cubicBezTo>
                    <a:pt x="100" y="1779"/>
                    <a:pt x="22" y="1853"/>
                    <a:pt x="16" y="1948"/>
                  </a:cubicBezTo>
                  <a:cubicBezTo>
                    <a:pt x="8" y="2038"/>
                    <a:pt x="78" y="2129"/>
                    <a:pt x="176" y="2136"/>
                  </a:cubicBezTo>
                  <a:lnTo>
                    <a:pt x="19762" y="3823"/>
                  </a:lnTo>
                  <a:cubicBezTo>
                    <a:pt x="19804" y="3823"/>
                    <a:pt x="19846" y="3816"/>
                    <a:pt x="19873" y="3796"/>
                  </a:cubicBezTo>
                  <a:lnTo>
                    <a:pt x="25034" y="449"/>
                  </a:lnTo>
                  <a:lnTo>
                    <a:pt x="25034" y="449"/>
                  </a:lnTo>
                  <a:cubicBezTo>
                    <a:pt x="25153" y="869"/>
                    <a:pt x="25342" y="1870"/>
                    <a:pt x="24985" y="3117"/>
                  </a:cubicBezTo>
                  <a:lnTo>
                    <a:pt x="19734" y="6932"/>
                  </a:lnTo>
                  <a:lnTo>
                    <a:pt x="211" y="4825"/>
                  </a:lnTo>
                  <a:cubicBezTo>
                    <a:pt x="203" y="4824"/>
                    <a:pt x="195" y="4823"/>
                    <a:pt x="187" y="4823"/>
                  </a:cubicBezTo>
                  <a:cubicBezTo>
                    <a:pt x="99" y="4823"/>
                    <a:pt x="22" y="4890"/>
                    <a:pt x="16" y="4979"/>
                  </a:cubicBezTo>
                  <a:cubicBezTo>
                    <a:pt x="1" y="5077"/>
                    <a:pt x="71" y="5161"/>
                    <a:pt x="169" y="5176"/>
                  </a:cubicBezTo>
                  <a:lnTo>
                    <a:pt x="19762" y="7290"/>
                  </a:lnTo>
                  <a:lnTo>
                    <a:pt x="19776" y="7290"/>
                  </a:lnTo>
                  <a:cubicBezTo>
                    <a:pt x="19818" y="7290"/>
                    <a:pt x="19853" y="7277"/>
                    <a:pt x="19880" y="7255"/>
                  </a:cubicBezTo>
                  <a:lnTo>
                    <a:pt x="25238" y="3369"/>
                  </a:lnTo>
                  <a:cubicBezTo>
                    <a:pt x="25273" y="3341"/>
                    <a:pt x="25293" y="3312"/>
                    <a:pt x="25308" y="3270"/>
                  </a:cubicBezTo>
                  <a:cubicBezTo>
                    <a:pt x="25839" y="1479"/>
                    <a:pt x="25322" y="161"/>
                    <a:pt x="25300" y="106"/>
                  </a:cubicBezTo>
                  <a:cubicBezTo>
                    <a:pt x="25280" y="57"/>
                    <a:pt x="25238" y="22"/>
                    <a:pt x="25189" y="8"/>
                  </a:cubicBezTo>
                  <a:cubicBezTo>
                    <a:pt x="25172" y="3"/>
                    <a:pt x="25154" y="0"/>
                    <a:pt x="25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6253527" y="3599926"/>
              <a:ext cx="1773263" cy="664211"/>
            </a:xfrm>
            <a:custGeom>
              <a:avLst/>
              <a:gdLst/>
              <a:ahLst/>
              <a:cxnLst/>
              <a:rect l="l" t="t" r="r" b="b"/>
              <a:pathLst>
                <a:path w="20055" h="75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73" y="3361"/>
                    <a:pt x="1" y="5195"/>
                  </a:cubicBezTo>
                  <a:lnTo>
                    <a:pt x="19572" y="7512"/>
                  </a:lnTo>
                  <a:cubicBezTo>
                    <a:pt x="20055" y="6196"/>
                    <a:pt x="19725" y="2583"/>
                    <a:pt x="19586" y="2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7984089" y="3449347"/>
              <a:ext cx="521324" cy="814790"/>
            </a:xfrm>
            <a:custGeom>
              <a:avLst/>
              <a:gdLst/>
              <a:ahLst/>
              <a:cxnLst/>
              <a:rect l="l" t="t" r="r" b="b"/>
              <a:pathLst>
                <a:path w="5896" h="9215" extrusionOk="0">
                  <a:moveTo>
                    <a:pt x="5370" y="1"/>
                  </a:moveTo>
                  <a:lnTo>
                    <a:pt x="14" y="3846"/>
                  </a:lnTo>
                  <a:cubicBezTo>
                    <a:pt x="14" y="3846"/>
                    <a:pt x="441" y="6639"/>
                    <a:pt x="0" y="9215"/>
                  </a:cubicBezTo>
                  <a:lnTo>
                    <a:pt x="14" y="9215"/>
                  </a:lnTo>
                  <a:lnTo>
                    <a:pt x="5370" y="5022"/>
                  </a:lnTo>
                  <a:cubicBezTo>
                    <a:pt x="5896" y="327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6236727" y="3434139"/>
              <a:ext cx="2292731" cy="846268"/>
            </a:xfrm>
            <a:custGeom>
              <a:avLst/>
              <a:gdLst/>
              <a:ahLst/>
              <a:cxnLst/>
              <a:rect l="l" t="t" r="r" b="b"/>
              <a:pathLst>
                <a:path w="25930" h="9571" extrusionOk="0">
                  <a:moveTo>
                    <a:pt x="25132" y="0"/>
                  </a:moveTo>
                  <a:cubicBezTo>
                    <a:pt x="25096" y="0"/>
                    <a:pt x="25061" y="11"/>
                    <a:pt x="25034" y="33"/>
                  </a:cubicBezTo>
                  <a:lnTo>
                    <a:pt x="19782" y="3808"/>
                  </a:lnTo>
                  <a:lnTo>
                    <a:pt x="211" y="1699"/>
                  </a:lnTo>
                  <a:cubicBezTo>
                    <a:pt x="207" y="1698"/>
                    <a:pt x="202" y="1698"/>
                    <a:pt x="198" y="1698"/>
                  </a:cubicBezTo>
                  <a:cubicBezTo>
                    <a:pt x="106" y="1698"/>
                    <a:pt x="22" y="1767"/>
                    <a:pt x="16" y="1860"/>
                  </a:cubicBezTo>
                  <a:cubicBezTo>
                    <a:pt x="1" y="1959"/>
                    <a:pt x="71" y="2043"/>
                    <a:pt x="169" y="2057"/>
                  </a:cubicBezTo>
                  <a:lnTo>
                    <a:pt x="19811" y="4171"/>
                  </a:lnTo>
                  <a:cubicBezTo>
                    <a:pt x="19853" y="4171"/>
                    <a:pt x="19902" y="4164"/>
                    <a:pt x="19937" y="4135"/>
                  </a:cubicBezTo>
                  <a:lnTo>
                    <a:pt x="25021" y="480"/>
                  </a:lnTo>
                  <a:lnTo>
                    <a:pt x="25021" y="480"/>
                  </a:lnTo>
                  <a:cubicBezTo>
                    <a:pt x="25153" y="1168"/>
                    <a:pt x="25441" y="3127"/>
                    <a:pt x="24979" y="5095"/>
                  </a:cubicBezTo>
                  <a:lnTo>
                    <a:pt x="19727" y="9205"/>
                  </a:lnTo>
                  <a:lnTo>
                    <a:pt x="211" y="6895"/>
                  </a:lnTo>
                  <a:cubicBezTo>
                    <a:pt x="203" y="6894"/>
                    <a:pt x="195" y="6893"/>
                    <a:pt x="187" y="6893"/>
                  </a:cubicBezTo>
                  <a:cubicBezTo>
                    <a:pt x="100" y="6893"/>
                    <a:pt x="28" y="6959"/>
                    <a:pt x="16" y="7049"/>
                  </a:cubicBezTo>
                  <a:cubicBezTo>
                    <a:pt x="1" y="7147"/>
                    <a:pt x="71" y="7231"/>
                    <a:pt x="169" y="7244"/>
                  </a:cubicBezTo>
                  <a:lnTo>
                    <a:pt x="19762" y="9570"/>
                  </a:lnTo>
                  <a:lnTo>
                    <a:pt x="19776" y="9570"/>
                  </a:lnTo>
                  <a:cubicBezTo>
                    <a:pt x="19818" y="9570"/>
                    <a:pt x="19860" y="9555"/>
                    <a:pt x="19888" y="9528"/>
                  </a:cubicBezTo>
                  <a:lnTo>
                    <a:pt x="25244" y="5334"/>
                  </a:lnTo>
                  <a:cubicBezTo>
                    <a:pt x="25273" y="5312"/>
                    <a:pt x="25300" y="5278"/>
                    <a:pt x="25308" y="5236"/>
                  </a:cubicBezTo>
                  <a:cubicBezTo>
                    <a:pt x="25930" y="2700"/>
                    <a:pt x="25335" y="237"/>
                    <a:pt x="25308" y="131"/>
                  </a:cubicBezTo>
                  <a:cubicBezTo>
                    <a:pt x="25293" y="75"/>
                    <a:pt x="25251" y="26"/>
                    <a:pt x="25196" y="11"/>
                  </a:cubicBezTo>
                  <a:cubicBezTo>
                    <a:pt x="25175" y="4"/>
                    <a:pt x="25153" y="0"/>
                    <a:pt x="25132" y="0"/>
                  </a:cubicBezTo>
                  <a:close/>
                </a:path>
              </a:pathLst>
            </a:custGeom>
            <a:solidFill>
              <a:srgbClr val="FF9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6253527" y="3006100"/>
              <a:ext cx="1773263" cy="413629"/>
            </a:xfrm>
            <a:custGeom>
              <a:avLst/>
              <a:gdLst/>
              <a:ahLst/>
              <a:cxnLst/>
              <a:rect l="l" t="t" r="r" b="b"/>
              <a:pathLst>
                <a:path w="20055" h="4678" extrusionOk="0">
                  <a:moveTo>
                    <a:pt x="1" y="1"/>
                  </a:moveTo>
                  <a:cubicBezTo>
                    <a:pt x="1" y="1"/>
                    <a:pt x="638" y="1940"/>
                    <a:pt x="1" y="3039"/>
                  </a:cubicBezTo>
                  <a:lnTo>
                    <a:pt x="19572" y="4678"/>
                  </a:lnTo>
                  <a:cubicBezTo>
                    <a:pt x="20055" y="3362"/>
                    <a:pt x="19725" y="2073"/>
                    <a:pt x="19586" y="16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7984089" y="2840136"/>
              <a:ext cx="521324" cy="579593"/>
            </a:xfrm>
            <a:custGeom>
              <a:avLst/>
              <a:gdLst/>
              <a:ahLst/>
              <a:cxnLst/>
              <a:rect l="l" t="t" r="r" b="b"/>
              <a:pathLst>
                <a:path w="5896" h="6555" extrusionOk="0">
                  <a:moveTo>
                    <a:pt x="5370" y="0"/>
                  </a:moveTo>
                  <a:lnTo>
                    <a:pt x="14" y="3516"/>
                  </a:lnTo>
                  <a:cubicBezTo>
                    <a:pt x="153" y="3950"/>
                    <a:pt x="483" y="5239"/>
                    <a:pt x="0" y="6555"/>
                  </a:cubicBezTo>
                  <a:lnTo>
                    <a:pt x="14" y="6555"/>
                  </a:lnTo>
                  <a:lnTo>
                    <a:pt x="5370" y="3039"/>
                  </a:lnTo>
                  <a:cubicBezTo>
                    <a:pt x="5896" y="1289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6237346" y="2824663"/>
              <a:ext cx="2284154" cy="610540"/>
            </a:xfrm>
            <a:custGeom>
              <a:avLst/>
              <a:gdLst/>
              <a:ahLst/>
              <a:cxnLst/>
              <a:rect l="l" t="t" r="r" b="b"/>
              <a:pathLst>
                <a:path w="25833" h="6905" extrusionOk="0">
                  <a:moveTo>
                    <a:pt x="25132" y="1"/>
                  </a:moveTo>
                  <a:cubicBezTo>
                    <a:pt x="25096" y="1"/>
                    <a:pt x="25060" y="10"/>
                    <a:pt x="25027" y="29"/>
                  </a:cubicBezTo>
                  <a:lnTo>
                    <a:pt x="19727" y="3508"/>
                  </a:lnTo>
                  <a:lnTo>
                    <a:pt x="197" y="1878"/>
                  </a:lnTo>
                  <a:cubicBezTo>
                    <a:pt x="189" y="1877"/>
                    <a:pt x="181" y="1876"/>
                    <a:pt x="173" y="1876"/>
                  </a:cubicBezTo>
                  <a:cubicBezTo>
                    <a:pt x="86" y="1876"/>
                    <a:pt x="15" y="1948"/>
                    <a:pt x="9" y="2038"/>
                  </a:cubicBezTo>
                  <a:cubicBezTo>
                    <a:pt x="1" y="2137"/>
                    <a:pt x="71" y="2221"/>
                    <a:pt x="169" y="2227"/>
                  </a:cubicBezTo>
                  <a:lnTo>
                    <a:pt x="19755" y="3866"/>
                  </a:lnTo>
                  <a:cubicBezTo>
                    <a:pt x="19763" y="3867"/>
                    <a:pt x="19770" y="3868"/>
                    <a:pt x="19777" y="3868"/>
                  </a:cubicBezTo>
                  <a:cubicBezTo>
                    <a:pt x="19812" y="3868"/>
                    <a:pt x="19844" y="3855"/>
                    <a:pt x="19866" y="3837"/>
                  </a:cubicBezTo>
                  <a:lnTo>
                    <a:pt x="25027" y="456"/>
                  </a:lnTo>
                  <a:lnTo>
                    <a:pt x="25027" y="456"/>
                  </a:lnTo>
                  <a:cubicBezTo>
                    <a:pt x="25146" y="870"/>
                    <a:pt x="25328" y="1863"/>
                    <a:pt x="24978" y="3103"/>
                  </a:cubicBezTo>
                  <a:lnTo>
                    <a:pt x="19727" y="6548"/>
                  </a:lnTo>
                  <a:lnTo>
                    <a:pt x="197" y="4916"/>
                  </a:lnTo>
                  <a:cubicBezTo>
                    <a:pt x="190" y="4915"/>
                    <a:pt x="182" y="4915"/>
                    <a:pt x="175" y="4915"/>
                  </a:cubicBezTo>
                  <a:cubicBezTo>
                    <a:pt x="87" y="4915"/>
                    <a:pt x="15" y="4986"/>
                    <a:pt x="9" y="5078"/>
                  </a:cubicBezTo>
                  <a:cubicBezTo>
                    <a:pt x="1" y="5175"/>
                    <a:pt x="71" y="5259"/>
                    <a:pt x="169" y="5266"/>
                  </a:cubicBezTo>
                  <a:lnTo>
                    <a:pt x="19755" y="6904"/>
                  </a:lnTo>
                  <a:lnTo>
                    <a:pt x="19769" y="6904"/>
                  </a:lnTo>
                  <a:cubicBezTo>
                    <a:pt x="19804" y="6904"/>
                    <a:pt x="19839" y="6898"/>
                    <a:pt x="19866" y="6877"/>
                  </a:cubicBezTo>
                  <a:lnTo>
                    <a:pt x="25224" y="3362"/>
                  </a:lnTo>
                  <a:cubicBezTo>
                    <a:pt x="25259" y="3340"/>
                    <a:pt x="25286" y="3306"/>
                    <a:pt x="25301" y="3271"/>
                  </a:cubicBezTo>
                  <a:cubicBezTo>
                    <a:pt x="25832" y="1471"/>
                    <a:pt x="25315" y="169"/>
                    <a:pt x="25293" y="113"/>
                  </a:cubicBezTo>
                  <a:cubicBezTo>
                    <a:pt x="25273" y="63"/>
                    <a:pt x="25231" y="21"/>
                    <a:pt x="25182" y="7"/>
                  </a:cubicBezTo>
                  <a:cubicBezTo>
                    <a:pt x="25166" y="3"/>
                    <a:pt x="25149" y="1"/>
                    <a:pt x="25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6253527" y="2699549"/>
              <a:ext cx="2202454" cy="451561"/>
            </a:xfrm>
            <a:custGeom>
              <a:avLst/>
              <a:gdLst/>
              <a:ahLst/>
              <a:cxnLst/>
              <a:rect l="l" t="t" r="r" b="b"/>
              <a:pathLst>
                <a:path w="24909" h="5107" extrusionOk="0">
                  <a:moveTo>
                    <a:pt x="5931" y="1"/>
                  </a:moveTo>
                  <a:lnTo>
                    <a:pt x="1" y="3468"/>
                  </a:lnTo>
                  <a:lnTo>
                    <a:pt x="19586" y="5106"/>
                  </a:lnTo>
                  <a:lnTo>
                    <a:pt x="24908" y="1590"/>
                  </a:lnTo>
                  <a:lnTo>
                    <a:pt x="5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6236727" y="2684075"/>
              <a:ext cx="2236407" cy="482420"/>
            </a:xfrm>
            <a:custGeom>
              <a:avLst/>
              <a:gdLst/>
              <a:ahLst/>
              <a:cxnLst/>
              <a:rect l="l" t="t" r="r" b="b"/>
              <a:pathLst>
                <a:path w="25293" h="5456" extrusionOk="0">
                  <a:moveTo>
                    <a:pt x="6163" y="359"/>
                  </a:moveTo>
                  <a:lnTo>
                    <a:pt x="24579" y="1898"/>
                  </a:lnTo>
                  <a:lnTo>
                    <a:pt x="19734" y="5098"/>
                  </a:lnTo>
                  <a:lnTo>
                    <a:pt x="764" y="3510"/>
                  </a:lnTo>
                  <a:lnTo>
                    <a:pt x="6163" y="359"/>
                  </a:lnTo>
                  <a:close/>
                  <a:moveTo>
                    <a:pt x="6142" y="1"/>
                  </a:moveTo>
                  <a:cubicBezTo>
                    <a:pt x="6100" y="1"/>
                    <a:pt x="6066" y="8"/>
                    <a:pt x="6037" y="23"/>
                  </a:cubicBezTo>
                  <a:lnTo>
                    <a:pt x="100" y="3488"/>
                  </a:lnTo>
                  <a:cubicBezTo>
                    <a:pt x="36" y="3523"/>
                    <a:pt x="1" y="3607"/>
                    <a:pt x="16" y="3678"/>
                  </a:cubicBezTo>
                  <a:cubicBezTo>
                    <a:pt x="36" y="3754"/>
                    <a:pt x="100" y="3811"/>
                    <a:pt x="176" y="3817"/>
                  </a:cubicBezTo>
                  <a:lnTo>
                    <a:pt x="19762" y="5456"/>
                  </a:lnTo>
                  <a:lnTo>
                    <a:pt x="19776" y="5456"/>
                  </a:lnTo>
                  <a:cubicBezTo>
                    <a:pt x="19811" y="5456"/>
                    <a:pt x="19846" y="5449"/>
                    <a:pt x="19873" y="5427"/>
                  </a:cubicBezTo>
                  <a:lnTo>
                    <a:pt x="25196" y="1913"/>
                  </a:lnTo>
                  <a:cubicBezTo>
                    <a:pt x="25258" y="1871"/>
                    <a:pt x="25293" y="1794"/>
                    <a:pt x="25273" y="1723"/>
                  </a:cubicBezTo>
                  <a:cubicBezTo>
                    <a:pt x="25251" y="1653"/>
                    <a:pt x="25189" y="1597"/>
                    <a:pt x="25118" y="1591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6768575" y="4396057"/>
              <a:ext cx="335200" cy="215391"/>
            </a:xfrm>
            <a:custGeom>
              <a:avLst/>
              <a:gdLst/>
              <a:ahLst/>
              <a:cxnLst/>
              <a:rect l="l" t="t" r="r" b="b"/>
              <a:pathLst>
                <a:path w="3791" h="2436" extrusionOk="0">
                  <a:moveTo>
                    <a:pt x="559" y="0"/>
                  </a:moveTo>
                  <a:cubicBezTo>
                    <a:pt x="551" y="0"/>
                    <a:pt x="547" y="0"/>
                    <a:pt x="547" y="0"/>
                  </a:cubicBezTo>
                  <a:lnTo>
                    <a:pt x="43" y="869"/>
                  </a:lnTo>
                  <a:cubicBezTo>
                    <a:pt x="43" y="869"/>
                    <a:pt x="1" y="1617"/>
                    <a:pt x="1590" y="2143"/>
                  </a:cubicBezTo>
                  <a:cubicBezTo>
                    <a:pt x="2266" y="2370"/>
                    <a:pt x="2765" y="2435"/>
                    <a:pt x="3116" y="2435"/>
                  </a:cubicBezTo>
                  <a:cubicBezTo>
                    <a:pt x="3587" y="2435"/>
                    <a:pt x="3790" y="2318"/>
                    <a:pt x="3790" y="2318"/>
                  </a:cubicBezTo>
                  <a:cubicBezTo>
                    <a:pt x="3198" y="45"/>
                    <a:pt x="751" y="0"/>
                    <a:pt x="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6850276" y="4469710"/>
              <a:ext cx="153762" cy="88066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303" y="1"/>
                  </a:moveTo>
                  <a:lnTo>
                    <a:pt x="1" y="596"/>
                  </a:lnTo>
                  <a:cubicBezTo>
                    <a:pt x="705" y="962"/>
                    <a:pt x="1418" y="996"/>
                    <a:pt x="1656" y="996"/>
                  </a:cubicBezTo>
                  <a:cubicBezTo>
                    <a:pt x="1709" y="996"/>
                    <a:pt x="1739" y="994"/>
                    <a:pt x="1739" y="994"/>
                  </a:cubicBezTo>
                  <a:cubicBezTo>
                    <a:pt x="1387" y="315"/>
                    <a:pt x="303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6758142" y="4395791"/>
              <a:ext cx="58799" cy="52345"/>
            </a:xfrm>
            <a:custGeom>
              <a:avLst/>
              <a:gdLst/>
              <a:ahLst/>
              <a:cxnLst/>
              <a:rect l="l" t="t" r="r" b="b"/>
              <a:pathLst>
                <a:path w="665" h="592" extrusionOk="0">
                  <a:moveTo>
                    <a:pt x="548" y="0"/>
                  </a:moveTo>
                  <a:cubicBezTo>
                    <a:pt x="190" y="0"/>
                    <a:pt x="1" y="87"/>
                    <a:pt x="1" y="87"/>
                  </a:cubicBezTo>
                  <a:cubicBezTo>
                    <a:pt x="63" y="417"/>
                    <a:pt x="329" y="591"/>
                    <a:pt x="329" y="591"/>
                  </a:cubicBezTo>
                  <a:lnTo>
                    <a:pt x="665" y="3"/>
                  </a:lnTo>
                  <a:cubicBezTo>
                    <a:pt x="624" y="1"/>
                    <a:pt x="585" y="0"/>
                    <a:pt x="548" y="0"/>
                  </a:cubicBezTo>
                  <a:close/>
                </a:path>
              </a:pathLst>
            </a:custGeom>
            <a:solidFill>
              <a:srgbClr val="F9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6758142" y="2588847"/>
              <a:ext cx="1364055" cy="2012174"/>
            </a:xfrm>
            <a:custGeom>
              <a:avLst/>
              <a:gdLst/>
              <a:ahLst/>
              <a:cxnLst/>
              <a:rect l="l" t="t" r="r" b="b"/>
              <a:pathLst>
                <a:path w="15427" h="22757" extrusionOk="0">
                  <a:moveTo>
                    <a:pt x="12781" y="0"/>
                  </a:moveTo>
                  <a:cubicBezTo>
                    <a:pt x="12538" y="0"/>
                    <a:pt x="12275" y="26"/>
                    <a:pt x="11988" y="83"/>
                  </a:cubicBezTo>
                  <a:cubicBezTo>
                    <a:pt x="11988" y="83"/>
                    <a:pt x="6841" y="10805"/>
                    <a:pt x="1" y="20523"/>
                  </a:cubicBezTo>
                  <a:cubicBezTo>
                    <a:pt x="1" y="20523"/>
                    <a:pt x="213" y="20438"/>
                    <a:pt x="608" y="20438"/>
                  </a:cubicBezTo>
                  <a:cubicBezTo>
                    <a:pt x="999" y="20438"/>
                    <a:pt x="1569" y="20522"/>
                    <a:pt x="2290" y="20853"/>
                  </a:cubicBezTo>
                  <a:cubicBezTo>
                    <a:pt x="3747" y="21518"/>
                    <a:pt x="3908" y="22757"/>
                    <a:pt x="3908" y="22757"/>
                  </a:cubicBezTo>
                  <a:cubicBezTo>
                    <a:pt x="8802" y="11924"/>
                    <a:pt x="15427" y="2044"/>
                    <a:pt x="15427" y="2044"/>
                  </a:cubicBezTo>
                  <a:cubicBezTo>
                    <a:pt x="15427" y="2044"/>
                    <a:pt x="14945" y="0"/>
                    <a:pt x="12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6772289" y="4395791"/>
              <a:ext cx="269504" cy="161809"/>
            </a:xfrm>
            <a:custGeom>
              <a:avLst/>
              <a:gdLst/>
              <a:ahLst/>
              <a:cxnLst/>
              <a:rect l="l" t="t" r="r" b="b"/>
              <a:pathLst>
                <a:path w="3048" h="1830" extrusionOk="0">
                  <a:moveTo>
                    <a:pt x="593" y="1"/>
                  </a:moveTo>
                  <a:cubicBezTo>
                    <a:pt x="536" y="1"/>
                    <a:pt x="505" y="3"/>
                    <a:pt x="505" y="3"/>
                  </a:cubicBezTo>
                  <a:lnTo>
                    <a:pt x="1" y="872"/>
                  </a:lnTo>
                  <a:cubicBezTo>
                    <a:pt x="1" y="872"/>
                    <a:pt x="121" y="718"/>
                    <a:pt x="503" y="718"/>
                  </a:cubicBezTo>
                  <a:cubicBezTo>
                    <a:pt x="698" y="718"/>
                    <a:pt x="961" y="758"/>
                    <a:pt x="1311" y="879"/>
                  </a:cubicBezTo>
                  <a:cubicBezTo>
                    <a:pt x="2347" y="1235"/>
                    <a:pt x="2621" y="1830"/>
                    <a:pt x="2621" y="1830"/>
                  </a:cubicBezTo>
                  <a:lnTo>
                    <a:pt x="3047" y="1025"/>
                  </a:lnTo>
                  <a:cubicBezTo>
                    <a:pt x="1957" y="76"/>
                    <a:pt x="900" y="1"/>
                    <a:pt x="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7332078" y="3396207"/>
              <a:ext cx="333785" cy="227858"/>
            </a:xfrm>
            <a:custGeom>
              <a:avLst/>
              <a:gdLst/>
              <a:ahLst/>
              <a:cxnLst/>
              <a:rect l="l" t="t" r="r" b="b"/>
              <a:pathLst>
                <a:path w="3775" h="2577" extrusionOk="0">
                  <a:moveTo>
                    <a:pt x="844" y="0"/>
                  </a:moveTo>
                  <a:cubicBezTo>
                    <a:pt x="702" y="0"/>
                    <a:pt x="624" y="13"/>
                    <a:pt x="624" y="13"/>
                  </a:cubicBezTo>
                  <a:lnTo>
                    <a:pt x="0" y="1106"/>
                  </a:lnTo>
                  <a:cubicBezTo>
                    <a:pt x="9" y="1106"/>
                    <a:pt x="18" y="1106"/>
                    <a:pt x="27" y="1106"/>
                  </a:cubicBezTo>
                  <a:cubicBezTo>
                    <a:pt x="1972" y="1106"/>
                    <a:pt x="3131" y="2576"/>
                    <a:pt x="3131" y="2576"/>
                  </a:cubicBezTo>
                  <a:lnTo>
                    <a:pt x="3775" y="1455"/>
                  </a:lnTo>
                  <a:cubicBezTo>
                    <a:pt x="2502" y="150"/>
                    <a:pt x="1319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5" name="Google Shape;1705;p48"/>
          <p:cNvSpPr/>
          <p:nvPr/>
        </p:nvSpPr>
        <p:spPr>
          <a:xfrm rot="-786786">
            <a:off x="1512847" y="41075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48"/>
          <p:cNvSpPr/>
          <p:nvPr/>
        </p:nvSpPr>
        <p:spPr>
          <a:xfrm rot="135659">
            <a:off x="5392910" y="922670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48"/>
          <p:cNvSpPr/>
          <p:nvPr/>
        </p:nvSpPr>
        <p:spPr>
          <a:xfrm rot="-786933">
            <a:off x="6424598" y="2105526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48"/>
          <p:cNvSpPr/>
          <p:nvPr/>
        </p:nvSpPr>
        <p:spPr>
          <a:xfrm rot="1455325">
            <a:off x="7343626" y="1708869"/>
            <a:ext cx="291600" cy="29179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48"/>
          <p:cNvSpPr/>
          <p:nvPr/>
        </p:nvSpPr>
        <p:spPr>
          <a:xfrm rot="-786933">
            <a:off x="3567098" y="442036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48"/>
          <p:cNvSpPr/>
          <p:nvPr/>
        </p:nvSpPr>
        <p:spPr>
          <a:xfrm rot="135659">
            <a:off x="5785060" y="44661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466;p49">
            <a:extLst>
              <a:ext uri="{FF2B5EF4-FFF2-40B4-BE49-F238E27FC236}">
                <a16:creationId xmlns:a16="http://schemas.microsoft.com/office/drawing/2014/main" id="{44CFA112-839B-57F2-F912-B20179E8B987}"/>
              </a:ext>
            </a:extLst>
          </p:cNvPr>
          <p:cNvSpPr/>
          <p:nvPr/>
        </p:nvSpPr>
        <p:spPr>
          <a:xfrm rot="-443320">
            <a:off x="160606" y="1778439"/>
            <a:ext cx="1229554" cy="996703"/>
          </a:xfrm>
          <a:custGeom>
            <a:avLst/>
            <a:gdLst/>
            <a:ahLst/>
            <a:cxnLst/>
            <a:rect l="l" t="t" r="r" b="b"/>
            <a:pathLst>
              <a:path w="49182" h="39868" extrusionOk="0">
                <a:moveTo>
                  <a:pt x="26131" y="0"/>
                </a:moveTo>
                <a:cubicBezTo>
                  <a:pt x="23295" y="0"/>
                  <a:pt x="20460" y="105"/>
                  <a:pt x="17631" y="353"/>
                </a:cubicBezTo>
                <a:cubicBezTo>
                  <a:pt x="14226" y="657"/>
                  <a:pt x="10791" y="1143"/>
                  <a:pt x="7509" y="2116"/>
                </a:cubicBezTo>
                <a:cubicBezTo>
                  <a:pt x="5259" y="2815"/>
                  <a:pt x="3436" y="3484"/>
                  <a:pt x="2250" y="4852"/>
                </a:cubicBezTo>
                <a:cubicBezTo>
                  <a:pt x="1430" y="5763"/>
                  <a:pt x="913" y="6979"/>
                  <a:pt x="700" y="8681"/>
                </a:cubicBezTo>
                <a:cubicBezTo>
                  <a:pt x="1" y="14213"/>
                  <a:pt x="31" y="19654"/>
                  <a:pt x="1186" y="25095"/>
                </a:cubicBezTo>
                <a:cubicBezTo>
                  <a:pt x="1825" y="28104"/>
                  <a:pt x="2889" y="31235"/>
                  <a:pt x="5381" y="33028"/>
                </a:cubicBezTo>
                <a:cubicBezTo>
                  <a:pt x="7661" y="34670"/>
                  <a:pt x="10639" y="34852"/>
                  <a:pt x="13436" y="34913"/>
                </a:cubicBezTo>
                <a:cubicBezTo>
                  <a:pt x="14739" y="34936"/>
                  <a:pt x="16042" y="34950"/>
                  <a:pt x="17346" y="34950"/>
                </a:cubicBezTo>
                <a:cubicBezTo>
                  <a:pt x="22736" y="34950"/>
                  <a:pt x="28125" y="34722"/>
                  <a:pt x="33436" y="34062"/>
                </a:cubicBezTo>
                <a:cubicBezTo>
                  <a:pt x="33862" y="35308"/>
                  <a:pt x="34257" y="36584"/>
                  <a:pt x="34652" y="37831"/>
                </a:cubicBezTo>
                <a:cubicBezTo>
                  <a:pt x="34895" y="38621"/>
                  <a:pt x="35230" y="39502"/>
                  <a:pt x="35990" y="39867"/>
                </a:cubicBezTo>
                <a:cubicBezTo>
                  <a:pt x="36810" y="39107"/>
                  <a:pt x="36962" y="37861"/>
                  <a:pt x="37053" y="36736"/>
                </a:cubicBezTo>
                <a:cubicBezTo>
                  <a:pt x="37145" y="35673"/>
                  <a:pt x="37236" y="34609"/>
                  <a:pt x="37266" y="33515"/>
                </a:cubicBezTo>
                <a:cubicBezTo>
                  <a:pt x="38816" y="33271"/>
                  <a:pt x="40336" y="32998"/>
                  <a:pt x="41856" y="32663"/>
                </a:cubicBezTo>
                <a:cubicBezTo>
                  <a:pt x="44500" y="32086"/>
                  <a:pt x="46750" y="31296"/>
                  <a:pt x="47509" y="28499"/>
                </a:cubicBezTo>
                <a:cubicBezTo>
                  <a:pt x="49181" y="22451"/>
                  <a:pt x="48452" y="15703"/>
                  <a:pt x="47206" y="9624"/>
                </a:cubicBezTo>
                <a:cubicBezTo>
                  <a:pt x="46658" y="7010"/>
                  <a:pt x="45807" y="4244"/>
                  <a:pt x="43740" y="2541"/>
                </a:cubicBezTo>
                <a:cubicBezTo>
                  <a:pt x="41704" y="900"/>
                  <a:pt x="38968" y="566"/>
                  <a:pt x="36354" y="383"/>
                </a:cubicBezTo>
                <a:cubicBezTo>
                  <a:pt x="32952" y="151"/>
                  <a:pt x="29541" y="0"/>
                  <a:pt x="26131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467;p49">
            <a:extLst>
              <a:ext uri="{FF2B5EF4-FFF2-40B4-BE49-F238E27FC236}">
                <a16:creationId xmlns:a16="http://schemas.microsoft.com/office/drawing/2014/main" id="{84AE6843-AEEA-E477-A015-E32AB81376BF}"/>
              </a:ext>
            </a:extLst>
          </p:cNvPr>
          <p:cNvSpPr/>
          <p:nvPr/>
        </p:nvSpPr>
        <p:spPr>
          <a:xfrm rot="354710">
            <a:off x="7945581" y="1951285"/>
            <a:ext cx="1152021" cy="900442"/>
          </a:xfrm>
          <a:custGeom>
            <a:avLst/>
            <a:gdLst/>
            <a:ahLst/>
            <a:cxnLst/>
            <a:rect l="l" t="t" r="r" b="b"/>
            <a:pathLst>
              <a:path w="46080" h="36017" extrusionOk="0">
                <a:moveTo>
                  <a:pt x="11743" y="0"/>
                </a:moveTo>
                <a:cubicBezTo>
                  <a:pt x="8705" y="0"/>
                  <a:pt x="5441" y="399"/>
                  <a:pt x="3739" y="3261"/>
                </a:cubicBezTo>
                <a:cubicBezTo>
                  <a:pt x="3496" y="3656"/>
                  <a:pt x="3283" y="4051"/>
                  <a:pt x="3100" y="4447"/>
                </a:cubicBezTo>
                <a:cubicBezTo>
                  <a:pt x="1763" y="7152"/>
                  <a:pt x="1033" y="10191"/>
                  <a:pt x="669" y="13140"/>
                </a:cubicBezTo>
                <a:cubicBezTo>
                  <a:pt x="243" y="16848"/>
                  <a:pt x="0" y="21043"/>
                  <a:pt x="517" y="24781"/>
                </a:cubicBezTo>
                <a:cubicBezTo>
                  <a:pt x="942" y="28003"/>
                  <a:pt x="3131" y="29037"/>
                  <a:pt x="6079" y="29857"/>
                </a:cubicBezTo>
                <a:cubicBezTo>
                  <a:pt x="7386" y="30192"/>
                  <a:pt x="8632" y="30587"/>
                  <a:pt x="9879" y="30982"/>
                </a:cubicBezTo>
                <a:cubicBezTo>
                  <a:pt x="9818" y="32258"/>
                  <a:pt x="9848" y="33565"/>
                  <a:pt x="9970" y="34842"/>
                </a:cubicBezTo>
                <a:cubicBezTo>
                  <a:pt x="10000" y="35298"/>
                  <a:pt x="10152" y="35876"/>
                  <a:pt x="10578" y="35997"/>
                </a:cubicBezTo>
                <a:cubicBezTo>
                  <a:pt x="10633" y="36011"/>
                  <a:pt x="10687" y="36017"/>
                  <a:pt x="10741" y="36017"/>
                </a:cubicBezTo>
                <a:cubicBezTo>
                  <a:pt x="10927" y="36017"/>
                  <a:pt x="11105" y="35946"/>
                  <a:pt x="11246" y="35876"/>
                </a:cubicBezTo>
                <a:cubicBezTo>
                  <a:pt x="11946" y="35480"/>
                  <a:pt x="12310" y="34721"/>
                  <a:pt x="12645" y="33991"/>
                </a:cubicBezTo>
                <a:cubicBezTo>
                  <a:pt x="12918" y="33353"/>
                  <a:pt x="13192" y="32684"/>
                  <a:pt x="13465" y="32046"/>
                </a:cubicBezTo>
                <a:cubicBezTo>
                  <a:pt x="14499" y="32319"/>
                  <a:pt x="15563" y="32562"/>
                  <a:pt x="16626" y="32714"/>
                </a:cubicBezTo>
                <a:cubicBezTo>
                  <a:pt x="21551" y="33505"/>
                  <a:pt x="26444" y="34143"/>
                  <a:pt x="31460" y="34356"/>
                </a:cubicBezTo>
                <a:cubicBezTo>
                  <a:pt x="32715" y="34409"/>
                  <a:pt x="33964" y="34551"/>
                  <a:pt x="35177" y="34551"/>
                </a:cubicBezTo>
                <a:cubicBezTo>
                  <a:pt x="36725" y="34551"/>
                  <a:pt x="38212" y="34320"/>
                  <a:pt x="39575" y="33383"/>
                </a:cubicBezTo>
                <a:cubicBezTo>
                  <a:pt x="43922" y="30374"/>
                  <a:pt x="44195" y="25298"/>
                  <a:pt x="44773" y="20465"/>
                </a:cubicBezTo>
                <a:cubicBezTo>
                  <a:pt x="45502" y="14507"/>
                  <a:pt x="46080" y="7729"/>
                  <a:pt x="39818" y="4659"/>
                </a:cubicBezTo>
                <a:cubicBezTo>
                  <a:pt x="35958" y="2775"/>
                  <a:pt x="31247" y="2045"/>
                  <a:pt x="27022" y="1316"/>
                </a:cubicBezTo>
                <a:cubicBezTo>
                  <a:pt x="22675" y="556"/>
                  <a:pt x="18237" y="130"/>
                  <a:pt x="13800" y="39"/>
                </a:cubicBezTo>
                <a:cubicBezTo>
                  <a:pt x="13141" y="22"/>
                  <a:pt x="12448" y="0"/>
                  <a:pt x="11743" y="0"/>
                </a:cubicBezTo>
                <a:close/>
              </a:path>
            </a:pathLst>
          </a:custGeom>
          <a:solidFill>
            <a:srgbClr val="53C8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2468;p49">
            <a:extLst>
              <a:ext uri="{FF2B5EF4-FFF2-40B4-BE49-F238E27FC236}">
                <a16:creationId xmlns:a16="http://schemas.microsoft.com/office/drawing/2014/main" id="{4E0202F5-EC6B-7AF7-DE27-5F05D2EF7999}"/>
              </a:ext>
            </a:extLst>
          </p:cNvPr>
          <p:cNvGrpSpPr/>
          <p:nvPr/>
        </p:nvGrpSpPr>
        <p:grpSpPr>
          <a:xfrm>
            <a:off x="5845620" y="2697405"/>
            <a:ext cx="2373331" cy="2526942"/>
            <a:chOff x="1281450" y="2108000"/>
            <a:chExt cx="2298700" cy="2392600"/>
          </a:xfrm>
        </p:grpSpPr>
        <p:sp>
          <p:nvSpPr>
            <p:cNvPr id="29" name="Google Shape;2469;p49">
              <a:extLst>
                <a:ext uri="{FF2B5EF4-FFF2-40B4-BE49-F238E27FC236}">
                  <a16:creationId xmlns:a16="http://schemas.microsoft.com/office/drawing/2014/main" id="{CD28E7B3-1D1F-8943-804C-ACB47C7AD4B8}"/>
                </a:ext>
              </a:extLst>
            </p:cNvPr>
            <p:cNvSpPr/>
            <p:nvPr/>
          </p:nvSpPr>
          <p:spPr>
            <a:xfrm>
              <a:off x="1281450" y="4163725"/>
              <a:ext cx="478000" cy="336875"/>
            </a:xfrm>
            <a:custGeom>
              <a:avLst/>
              <a:gdLst/>
              <a:ahLst/>
              <a:cxnLst/>
              <a:rect l="l" t="t" r="r" b="b"/>
              <a:pathLst>
                <a:path w="19120" h="13475" extrusionOk="0">
                  <a:moveTo>
                    <a:pt x="12797" y="1"/>
                  </a:moveTo>
                  <a:cubicBezTo>
                    <a:pt x="10670" y="1811"/>
                    <a:pt x="7863" y="2807"/>
                    <a:pt x="5071" y="2807"/>
                  </a:cubicBezTo>
                  <a:cubicBezTo>
                    <a:pt x="4911" y="2807"/>
                    <a:pt x="4750" y="2803"/>
                    <a:pt x="4590" y="2797"/>
                  </a:cubicBezTo>
                  <a:cubicBezTo>
                    <a:pt x="4158" y="2781"/>
                    <a:pt x="3717" y="2740"/>
                    <a:pt x="3282" y="2740"/>
                  </a:cubicBezTo>
                  <a:cubicBezTo>
                    <a:pt x="2890" y="2740"/>
                    <a:pt x="2502" y="2773"/>
                    <a:pt x="2128" y="2888"/>
                  </a:cubicBezTo>
                  <a:cubicBezTo>
                    <a:pt x="2037" y="2918"/>
                    <a:pt x="1946" y="2979"/>
                    <a:pt x="1885" y="3040"/>
                  </a:cubicBezTo>
                  <a:cubicBezTo>
                    <a:pt x="1763" y="3283"/>
                    <a:pt x="2037" y="3496"/>
                    <a:pt x="2280" y="3587"/>
                  </a:cubicBezTo>
                  <a:cubicBezTo>
                    <a:pt x="3319" y="4015"/>
                    <a:pt x="4440" y="4224"/>
                    <a:pt x="5570" y="4224"/>
                  </a:cubicBezTo>
                  <a:cubicBezTo>
                    <a:pt x="6125" y="4224"/>
                    <a:pt x="6683" y="4174"/>
                    <a:pt x="7234" y="4074"/>
                  </a:cubicBezTo>
                  <a:lnTo>
                    <a:pt x="7234" y="4074"/>
                  </a:lnTo>
                  <a:cubicBezTo>
                    <a:pt x="6019" y="4742"/>
                    <a:pt x="4651" y="5046"/>
                    <a:pt x="3374" y="5472"/>
                  </a:cubicBezTo>
                  <a:cubicBezTo>
                    <a:pt x="2645" y="5715"/>
                    <a:pt x="1946" y="6019"/>
                    <a:pt x="1307" y="6414"/>
                  </a:cubicBezTo>
                  <a:cubicBezTo>
                    <a:pt x="973" y="6627"/>
                    <a:pt x="699" y="6900"/>
                    <a:pt x="426" y="7143"/>
                  </a:cubicBezTo>
                  <a:cubicBezTo>
                    <a:pt x="274" y="7265"/>
                    <a:pt x="0" y="7569"/>
                    <a:pt x="122" y="7751"/>
                  </a:cubicBezTo>
                  <a:cubicBezTo>
                    <a:pt x="180" y="7818"/>
                    <a:pt x="278" y="7844"/>
                    <a:pt x="393" y="7844"/>
                  </a:cubicBezTo>
                  <a:cubicBezTo>
                    <a:pt x="696" y="7844"/>
                    <a:pt x="1123" y="7666"/>
                    <a:pt x="1277" y="7599"/>
                  </a:cubicBezTo>
                  <a:lnTo>
                    <a:pt x="6718" y="5715"/>
                  </a:lnTo>
                  <a:lnTo>
                    <a:pt x="6718" y="5715"/>
                  </a:lnTo>
                  <a:cubicBezTo>
                    <a:pt x="4742" y="7022"/>
                    <a:pt x="2766" y="8298"/>
                    <a:pt x="1064" y="9940"/>
                  </a:cubicBezTo>
                  <a:cubicBezTo>
                    <a:pt x="943" y="10061"/>
                    <a:pt x="821" y="10213"/>
                    <a:pt x="760" y="10365"/>
                  </a:cubicBezTo>
                  <a:cubicBezTo>
                    <a:pt x="699" y="10548"/>
                    <a:pt x="760" y="10761"/>
                    <a:pt x="912" y="10852"/>
                  </a:cubicBezTo>
                  <a:cubicBezTo>
                    <a:pt x="948" y="10861"/>
                    <a:pt x="986" y="10864"/>
                    <a:pt x="1025" y="10864"/>
                  </a:cubicBezTo>
                  <a:cubicBezTo>
                    <a:pt x="1120" y="10864"/>
                    <a:pt x="1221" y="10843"/>
                    <a:pt x="1307" y="10821"/>
                  </a:cubicBezTo>
                  <a:cubicBezTo>
                    <a:pt x="2250" y="10548"/>
                    <a:pt x="3101" y="9970"/>
                    <a:pt x="3921" y="9423"/>
                  </a:cubicBezTo>
                  <a:cubicBezTo>
                    <a:pt x="5137" y="8602"/>
                    <a:pt x="6323" y="7782"/>
                    <a:pt x="7508" y="6961"/>
                  </a:cubicBezTo>
                  <a:lnTo>
                    <a:pt x="7508" y="6961"/>
                  </a:lnTo>
                  <a:cubicBezTo>
                    <a:pt x="6262" y="8481"/>
                    <a:pt x="4985" y="9970"/>
                    <a:pt x="3982" y="11642"/>
                  </a:cubicBezTo>
                  <a:cubicBezTo>
                    <a:pt x="3709" y="12098"/>
                    <a:pt x="3435" y="12645"/>
                    <a:pt x="3587" y="13162"/>
                  </a:cubicBezTo>
                  <a:cubicBezTo>
                    <a:pt x="3617" y="13253"/>
                    <a:pt x="3678" y="13375"/>
                    <a:pt x="3769" y="13435"/>
                  </a:cubicBezTo>
                  <a:cubicBezTo>
                    <a:pt x="3817" y="13463"/>
                    <a:pt x="3867" y="13475"/>
                    <a:pt x="3917" y="13475"/>
                  </a:cubicBezTo>
                  <a:cubicBezTo>
                    <a:pt x="4089" y="13475"/>
                    <a:pt x="4266" y="13333"/>
                    <a:pt x="4408" y="13192"/>
                  </a:cubicBezTo>
                  <a:cubicBezTo>
                    <a:pt x="5958" y="11703"/>
                    <a:pt x="7356" y="10031"/>
                    <a:pt x="8602" y="8298"/>
                  </a:cubicBezTo>
                  <a:lnTo>
                    <a:pt x="8602" y="8298"/>
                  </a:lnTo>
                  <a:cubicBezTo>
                    <a:pt x="7934" y="9606"/>
                    <a:pt x="6961" y="11247"/>
                    <a:pt x="7204" y="12767"/>
                  </a:cubicBezTo>
                  <a:cubicBezTo>
                    <a:pt x="7232" y="12986"/>
                    <a:pt x="7383" y="13231"/>
                    <a:pt x="7569" y="13231"/>
                  </a:cubicBezTo>
                  <a:cubicBezTo>
                    <a:pt x="7589" y="13231"/>
                    <a:pt x="7609" y="13228"/>
                    <a:pt x="7630" y="13223"/>
                  </a:cubicBezTo>
                  <a:cubicBezTo>
                    <a:pt x="7721" y="13192"/>
                    <a:pt x="7782" y="13131"/>
                    <a:pt x="7812" y="13071"/>
                  </a:cubicBezTo>
                  <a:cubicBezTo>
                    <a:pt x="8420" y="12341"/>
                    <a:pt x="8754" y="11520"/>
                    <a:pt x="9241" y="10730"/>
                  </a:cubicBezTo>
                  <a:cubicBezTo>
                    <a:pt x="9757" y="9940"/>
                    <a:pt x="10396" y="9241"/>
                    <a:pt x="11125" y="8663"/>
                  </a:cubicBezTo>
                  <a:cubicBezTo>
                    <a:pt x="12341" y="7721"/>
                    <a:pt x="14074" y="6688"/>
                    <a:pt x="15624" y="6505"/>
                  </a:cubicBezTo>
                  <a:cubicBezTo>
                    <a:pt x="17022" y="6323"/>
                    <a:pt x="18390" y="5046"/>
                    <a:pt x="19119" y="3891"/>
                  </a:cubicBezTo>
                  <a:lnTo>
                    <a:pt x="12797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70;p49">
              <a:extLst>
                <a:ext uri="{FF2B5EF4-FFF2-40B4-BE49-F238E27FC236}">
                  <a16:creationId xmlns:a16="http://schemas.microsoft.com/office/drawing/2014/main" id="{451E4352-5E3A-3F19-08A4-4E0D58712D77}"/>
                </a:ext>
              </a:extLst>
            </p:cNvPr>
            <p:cNvSpPr/>
            <p:nvPr/>
          </p:nvSpPr>
          <p:spPr>
            <a:xfrm>
              <a:off x="1710775" y="2108000"/>
              <a:ext cx="1602650" cy="1514700"/>
            </a:xfrm>
            <a:custGeom>
              <a:avLst/>
              <a:gdLst/>
              <a:ahLst/>
              <a:cxnLst/>
              <a:rect l="l" t="t" r="r" b="b"/>
              <a:pathLst>
                <a:path w="64106" h="60588" extrusionOk="0">
                  <a:moveTo>
                    <a:pt x="34367" y="1"/>
                  </a:moveTo>
                  <a:cubicBezTo>
                    <a:pt x="31849" y="1"/>
                    <a:pt x="29313" y="523"/>
                    <a:pt x="26992" y="1499"/>
                  </a:cubicBezTo>
                  <a:cubicBezTo>
                    <a:pt x="26506" y="1712"/>
                    <a:pt x="26020" y="1924"/>
                    <a:pt x="25472" y="1985"/>
                  </a:cubicBezTo>
                  <a:cubicBezTo>
                    <a:pt x="25363" y="2000"/>
                    <a:pt x="25251" y="2006"/>
                    <a:pt x="25139" y="2006"/>
                  </a:cubicBezTo>
                  <a:cubicBezTo>
                    <a:pt x="24784" y="2006"/>
                    <a:pt x="24421" y="1947"/>
                    <a:pt x="24074" y="1924"/>
                  </a:cubicBezTo>
                  <a:cubicBezTo>
                    <a:pt x="23695" y="1882"/>
                    <a:pt x="23317" y="1862"/>
                    <a:pt x="22940" y="1862"/>
                  </a:cubicBezTo>
                  <a:cubicBezTo>
                    <a:pt x="18426" y="1862"/>
                    <a:pt x="14231" y="4838"/>
                    <a:pt x="13557" y="9523"/>
                  </a:cubicBezTo>
                  <a:cubicBezTo>
                    <a:pt x="13314" y="11347"/>
                    <a:pt x="13618" y="13171"/>
                    <a:pt x="13679" y="14994"/>
                  </a:cubicBezTo>
                  <a:cubicBezTo>
                    <a:pt x="13770" y="16818"/>
                    <a:pt x="13557" y="18794"/>
                    <a:pt x="12463" y="20223"/>
                  </a:cubicBezTo>
                  <a:cubicBezTo>
                    <a:pt x="11095" y="22016"/>
                    <a:pt x="8724" y="22624"/>
                    <a:pt x="6718" y="23627"/>
                  </a:cubicBezTo>
                  <a:cubicBezTo>
                    <a:pt x="4195" y="24873"/>
                    <a:pt x="2007" y="26970"/>
                    <a:pt x="1004" y="29615"/>
                  </a:cubicBezTo>
                  <a:cubicBezTo>
                    <a:pt x="1" y="32259"/>
                    <a:pt x="335" y="35451"/>
                    <a:pt x="2129" y="37639"/>
                  </a:cubicBezTo>
                  <a:cubicBezTo>
                    <a:pt x="2980" y="38673"/>
                    <a:pt x="4135" y="39463"/>
                    <a:pt x="4773" y="40618"/>
                  </a:cubicBezTo>
                  <a:cubicBezTo>
                    <a:pt x="5715" y="42320"/>
                    <a:pt x="5351" y="44387"/>
                    <a:pt x="4803" y="46241"/>
                  </a:cubicBezTo>
                  <a:cubicBezTo>
                    <a:pt x="4226" y="48065"/>
                    <a:pt x="3436" y="49889"/>
                    <a:pt x="3527" y="51834"/>
                  </a:cubicBezTo>
                  <a:cubicBezTo>
                    <a:pt x="3648" y="54326"/>
                    <a:pt x="5290" y="56576"/>
                    <a:pt x="7417" y="57852"/>
                  </a:cubicBezTo>
                  <a:cubicBezTo>
                    <a:pt x="9545" y="59159"/>
                    <a:pt x="12098" y="59585"/>
                    <a:pt x="14591" y="59585"/>
                  </a:cubicBezTo>
                  <a:lnTo>
                    <a:pt x="51978" y="60588"/>
                  </a:lnTo>
                  <a:cubicBezTo>
                    <a:pt x="55443" y="59585"/>
                    <a:pt x="58969" y="58247"/>
                    <a:pt x="61400" y="55603"/>
                  </a:cubicBezTo>
                  <a:cubicBezTo>
                    <a:pt x="63072" y="53779"/>
                    <a:pt x="64105" y="51196"/>
                    <a:pt x="63832" y="48703"/>
                  </a:cubicBezTo>
                  <a:cubicBezTo>
                    <a:pt x="63558" y="46028"/>
                    <a:pt x="61157" y="44995"/>
                    <a:pt x="60640" y="42563"/>
                  </a:cubicBezTo>
                  <a:cubicBezTo>
                    <a:pt x="60488" y="41773"/>
                    <a:pt x="60610" y="40952"/>
                    <a:pt x="60823" y="40162"/>
                  </a:cubicBezTo>
                  <a:cubicBezTo>
                    <a:pt x="61613" y="37183"/>
                    <a:pt x="63102" y="34843"/>
                    <a:pt x="62221" y="31682"/>
                  </a:cubicBezTo>
                  <a:cubicBezTo>
                    <a:pt x="61522" y="29220"/>
                    <a:pt x="60640" y="26575"/>
                    <a:pt x="58391" y="25055"/>
                  </a:cubicBezTo>
                  <a:cubicBezTo>
                    <a:pt x="56932" y="24113"/>
                    <a:pt x="55169" y="23809"/>
                    <a:pt x="53497" y="23292"/>
                  </a:cubicBezTo>
                  <a:cubicBezTo>
                    <a:pt x="51856" y="22776"/>
                    <a:pt x="50123" y="21925"/>
                    <a:pt x="49363" y="20375"/>
                  </a:cubicBezTo>
                  <a:cubicBezTo>
                    <a:pt x="48512" y="18581"/>
                    <a:pt x="49151" y="16484"/>
                    <a:pt x="49333" y="14508"/>
                  </a:cubicBezTo>
                  <a:cubicBezTo>
                    <a:pt x="49759" y="9371"/>
                    <a:pt x="46567" y="4265"/>
                    <a:pt x="42008" y="1833"/>
                  </a:cubicBezTo>
                  <a:cubicBezTo>
                    <a:pt x="39665" y="584"/>
                    <a:pt x="37026" y="1"/>
                    <a:pt x="34367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71;p49">
              <a:extLst>
                <a:ext uri="{FF2B5EF4-FFF2-40B4-BE49-F238E27FC236}">
                  <a16:creationId xmlns:a16="http://schemas.microsoft.com/office/drawing/2014/main" id="{8DF68207-3D61-741C-8DE1-78B94CBC510C}"/>
                </a:ext>
              </a:extLst>
            </p:cNvPr>
            <p:cNvSpPr/>
            <p:nvPr/>
          </p:nvSpPr>
          <p:spPr>
            <a:xfrm>
              <a:off x="1846800" y="2238850"/>
              <a:ext cx="1107200" cy="1293275"/>
            </a:xfrm>
            <a:custGeom>
              <a:avLst/>
              <a:gdLst/>
              <a:ahLst/>
              <a:cxnLst/>
              <a:rect l="l" t="t" r="r" b="b"/>
              <a:pathLst>
                <a:path w="44288" h="51731" extrusionOk="0">
                  <a:moveTo>
                    <a:pt x="18450" y="0"/>
                  </a:moveTo>
                  <a:cubicBezTo>
                    <a:pt x="14669" y="0"/>
                    <a:pt x="11118" y="3145"/>
                    <a:pt x="10700" y="6934"/>
                  </a:cubicBezTo>
                  <a:cubicBezTo>
                    <a:pt x="10366" y="9852"/>
                    <a:pt x="11673" y="12982"/>
                    <a:pt x="10396" y="15627"/>
                  </a:cubicBezTo>
                  <a:cubicBezTo>
                    <a:pt x="9363" y="17815"/>
                    <a:pt x="6931" y="18879"/>
                    <a:pt x="4803" y="19943"/>
                  </a:cubicBezTo>
                  <a:cubicBezTo>
                    <a:pt x="1186" y="21767"/>
                    <a:pt x="1" y="26539"/>
                    <a:pt x="1703" y="30126"/>
                  </a:cubicBezTo>
                  <a:cubicBezTo>
                    <a:pt x="2767" y="32466"/>
                    <a:pt x="4986" y="34442"/>
                    <a:pt x="5046" y="36995"/>
                  </a:cubicBezTo>
                  <a:cubicBezTo>
                    <a:pt x="5077" y="39275"/>
                    <a:pt x="3253" y="40642"/>
                    <a:pt x="3283" y="42892"/>
                  </a:cubicBezTo>
                  <a:cubicBezTo>
                    <a:pt x="3283" y="45080"/>
                    <a:pt x="4226" y="47269"/>
                    <a:pt x="5837" y="48758"/>
                  </a:cubicBezTo>
                  <a:cubicBezTo>
                    <a:pt x="8147" y="50886"/>
                    <a:pt x="11460" y="51463"/>
                    <a:pt x="14621" y="51676"/>
                  </a:cubicBezTo>
                  <a:cubicBezTo>
                    <a:pt x="15261" y="51709"/>
                    <a:pt x="15907" y="51731"/>
                    <a:pt x="16553" y="51731"/>
                  </a:cubicBezTo>
                  <a:cubicBezTo>
                    <a:pt x="18852" y="51731"/>
                    <a:pt x="21152" y="51457"/>
                    <a:pt x="23193" y="50460"/>
                  </a:cubicBezTo>
                  <a:cubicBezTo>
                    <a:pt x="26354" y="48940"/>
                    <a:pt x="28877" y="45779"/>
                    <a:pt x="32372" y="45506"/>
                  </a:cubicBezTo>
                  <a:cubicBezTo>
                    <a:pt x="32562" y="45490"/>
                    <a:pt x="32751" y="45484"/>
                    <a:pt x="32941" y="45484"/>
                  </a:cubicBezTo>
                  <a:cubicBezTo>
                    <a:pt x="34051" y="45484"/>
                    <a:pt x="35158" y="45710"/>
                    <a:pt x="36251" y="45710"/>
                  </a:cubicBezTo>
                  <a:cubicBezTo>
                    <a:pt x="36438" y="45710"/>
                    <a:pt x="36624" y="45704"/>
                    <a:pt x="36810" y="45688"/>
                  </a:cubicBezTo>
                  <a:cubicBezTo>
                    <a:pt x="39120" y="45536"/>
                    <a:pt x="41187" y="44107"/>
                    <a:pt x="42433" y="42193"/>
                  </a:cubicBezTo>
                  <a:cubicBezTo>
                    <a:pt x="43710" y="40278"/>
                    <a:pt x="44226" y="37968"/>
                    <a:pt x="44257" y="35688"/>
                  </a:cubicBezTo>
                  <a:cubicBezTo>
                    <a:pt x="44287" y="33955"/>
                    <a:pt x="44044" y="32223"/>
                    <a:pt x="43223" y="30733"/>
                  </a:cubicBezTo>
                  <a:cubicBezTo>
                    <a:pt x="42312" y="29062"/>
                    <a:pt x="40761" y="27846"/>
                    <a:pt x="39485" y="26448"/>
                  </a:cubicBezTo>
                  <a:cubicBezTo>
                    <a:pt x="38239" y="25080"/>
                    <a:pt x="37235" y="23499"/>
                    <a:pt x="36536" y="21767"/>
                  </a:cubicBezTo>
                  <a:cubicBezTo>
                    <a:pt x="36172" y="20885"/>
                    <a:pt x="35868" y="19882"/>
                    <a:pt x="35169" y="19214"/>
                  </a:cubicBezTo>
                  <a:cubicBezTo>
                    <a:pt x="33922" y="18089"/>
                    <a:pt x="32038" y="18241"/>
                    <a:pt x="30427" y="17785"/>
                  </a:cubicBezTo>
                  <a:cubicBezTo>
                    <a:pt x="28633" y="17299"/>
                    <a:pt x="27174" y="15992"/>
                    <a:pt x="26141" y="14441"/>
                  </a:cubicBezTo>
                  <a:cubicBezTo>
                    <a:pt x="25077" y="12922"/>
                    <a:pt x="24408" y="11189"/>
                    <a:pt x="23740" y="9457"/>
                  </a:cubicBezTo>
                  <a:lnTo>
                    <a:pt x="18664" y="4"/>
                  </a:lnTo>
                  <a:cubicBezTo>
                    <a:pt x="18592" y="1"/>
                    <a:pt x="18521" y="0"/>
                    <a:pt x="18450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72;p49">
              <a:extLst>
                <a:ext uri="{FF2B5EF4-FFF2-40B4-BE49-F238E27FC236}">
                  <a16:creationId xmlns:a16="http://schemas.microsoft.com/office/drawing/2014/main" id="{B7BB0D58-E511-DE42-60AB-267FF10190C4}"/>
                </a:ext>
              </a:extLst>
            </p:cNvPr>
            <p:cNvSpPr/>
            <p:nvPr/>
          </p:nvSpPr>
          <p:spPr>
            <a:xfrm>
              <a:off x="2630250" y="2808800"/>
              <a:ext cx="289550" cy="276200"/>
            </a:xfrm>
            <a:custGeom>
              <a:avLst/>
              <a:gdLst/>
              <a:ahLst/>
              <a:cxnLst/>
              <a:rect l="l" t="t" r="r" b="b"/>
              <a:pathLst>
                <a:path w="11582" h="11048" extrusionOk="0">
                  <a:moveTo>
                    <a:pt x="8007" y="1"/>
                  </a:moveTo>
                  <a:cubicBezTo>
                    <a:pt x="7722" y="1"/>
                    <a:pt x="7465" y="365"/>
                    <a:pt x="7752" y="580"/>
                  </a:cubicBezTo>
                  <a:cubicBezTo>
                    <a:pt x="9393" y="1917"/>
                    <a:pt x="10366" y="3589"/>
                    <a:pt x="10305" y="5717"/>
                  </a:cubicBezTo>
                  <a:cubicBezTo>
                    <a:pt x="10278" y="8114"/>
                    <a:pt x="8199" y="10243"/>
                    <a:pt x="5864" y="10243"/>
                  </a:cubicBezTo>
                  <a:cubicBezTo>
                    <a:pt x="5594" y="10243"/>
                    <a:pt x="5321" y="10214"/>
                    <a:pt x="5046" y="10154"/>
                  </a:cubicBezTo>
                  <a:cubicBezTo>
                    <a:pt x="1" y="8999"/>
                    <a:pt x="1520" y="2829"/>
                    <a:pt x="5198" y="1127"/>
                  </a:cubicBezTo>
                  <a:cubicBezTo>
                    <a:pt x="5564" y="970"/>
                    <a:pt x="5346" y="476"/>
                    <a:pt x="5007" y="476"/>
                  </a:cubicBezTo>
                  <a:cubicBezTo>
                    <a:pt x="4952" y="476"/>
                    <a:pt x="4893" y="489"/>
                    <a:pt x="4834" y="519"/>
                  </a:cubicBezTo>
                  <a:cubicBezTo>
                    <a:pt x="2615" y="1522"/>
                    <a:pt x="1217" y="3528"/>
                    <a:pt x="1034" y="5990"/>
                  </a:cubicBezTo>
                  <a:cubicBezTo>
                    <a:pt x="852" y="8665"/>
                    <a:pt x="2979" y="10428"/>
                    <a:pt x="5381" y="10975"/>
                  </a:cubicBezTo>
                  <a:cubicBezTo>
                    <a:pt x="5606" y="11024"/>
                    <a:pt x="5834" y="11048"/>
                    <a:pt x="6062" y="11048"/>
                  </a:cubicBezTo>
                  <a:cubicBezTo>
                    <a:pt x="8081" y="11048"/>
                    <a:pt x="10126" y="9218"/>
                    <a:pt x="10700" y="7388"/>
                  </a:cubicBezTo>
                  <a:cubicBezTo>
                    <a:pt x="11581" y="4562"/>
                    <a:pt x="10518" y="1917"/>
                    <a:pt x="8238" y="93"/>
                  </a:cubicBezTo>
                  <a:cubicBezTo>
                    <a:pt x="8166" y="28"/>
                    <a:pt x="8086" y="1"/>
                    <a:pt x="8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73;p49">
              <a:extLst>
                <a:ext uri="{FF2B5EF4-FFF2-40B4-BE49-F238E27FC236}">
                  <a16:creationId xmlns:a16="http://schemas.microsoft.com/office/drawing/2014/main" id="{C070D6FC-9658-7669-9143-88773766518B}"/>
                </a:ext>
              </a:extLst>
            </p:cNvPr>
            <p:cNvSpPr/>
            <p:nvPr/>
          </p:nvSpPr>
          <p:spPr>
            <a:xfrm>
              <a:off x="1970000" y="2763050"/>
              <a:ext cx="297050" cy="264150"/>
            </a:xfrm>
            <a:custGeom>
              <a:avLst/>
              <a:gdLst/>
              <a:ahLst/>
              <a:cxnLst/>
              <a:rect l="l" t="t" r="r" b="b"/>
              <a:pathLst>
                <a:path w="11882" h="10566" extrusionOk="0">
                  <a:moveTo>
                    <a:pt x="6664" y="0"/>
                  </a:moveTo>
                  <a:cubicBezTo>
                    <a:pt x="3214" y="0"/>
                    <a:pt x="1" y="4508"/>
                    <a:pt x="1729" y="7729"/>
                  </a:cubicBezTo>
                  <a:cubicBezTo>
                    <a:pt x="2782" y="9687"/>
                    <a:pt x="4518" y="10566"/>
                    <a:pt x="6279" y="10566"/>
                  </a:cubicBezTo>
                  <a:cubicBezTo>
                    <a:pt x="8536" y="10566"/>
                    <a:pt x="10834" y="9124"/>
                    <a:pt x="11790" y="6665"/>
                  </a:cubicBezTo>
                  <a:cubicBezTo>
                    <a:pt x="11882" y="6409"/>
                    <a:pt x="11664" y="6241"/>
                    <a:pt x="11444" y="6241"/>
                  </a:cubicBezTo>
                  <a:cubicBezTo>
                    <a:pt x="11298" y="6241"/>
                    <a:pt x="11152" y="6314"/>
                    <a:pt x="11091" y="6483"/>
                  </a:cubicBezTo>
                  <a:cubicBezTo>
                    <a:pt x="10273" y="8586"/>
                    <a:pt x="8381" y="9866"/>
                    <a:pt x="6408" y="9866"/>
                  </a:cubicBezTo>
                  <a:cubicBezTo>
                    <a:pt x="5302" y="9866"/>
                    <a:pt x="4171" y="9464"/>
                    <a:pt x="3188" y="8580"/>
                  </a:cubicBezTo>
                  <a:cubicBezTo>
                    <a:pt x="1821" y="7364"/>
                    <a:pt x="1699" y="5236"/>
                    <a:pt x="2398" y="3686"/>
                  </a:cubicBezTo>
                  <a:cubicBezTo>
                    <a:pt x="3069" y="2244"/>
                    <a:pt x="5083" y="741"/>
                    <a:pt x="6842" y="741"/>
                  </a:cubicBezTo>
                  <a:cubicBezTo>
                    <a:pt x="7234" y="741"/>
                    <a:pt x="7612" y="815"/>
                    <a:pt x="7960" y="981"/>
                  </a:cubicBezTo>
                  <a:cubicBezTo>
                    <a:pt x="8020" y="1011"/>
                    <a:pt x="8078" y="1024"/>
                    <a:pt x="8134" y="1024"/>
                  </a:cubicBezTo>
                  <a:cubicBezTo>
                    <a:pt x="8473" y="1024"/>
                    <a:pt x="8691" y="530"/>
                    <a:pt x="8325" y="373"/>
                  </a:cubicBezTo>
                  <a:cubicBezTo>
                    <a:pt x="7778" y="117"/>
                    <a:pt x="7218" y="0"/>
                    <a:pt x="6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74;p49">
              <a:extLst>
                <a:ext uri="{FF2B5EF4-FFF2-40B4-BE49-F238E27FC236}">
                  <a16:creationId xmlns:a16="http://schemas.microsoft.com/office/drawing/2014/main" id="{8A60273B-FCBF-111E-39B8-2D1B9B96F440}"/>
                </a:ext>
              </a:extLst>
            </p:cNvPr>
            <p:cNvSpPr/>
            <p:nvPr/>
          </p:nvSpPr>
          <p:spPr>
            <a:xfrm>
              <a:off x="2068400" y="2589150"/>
              <a:ext cx="112275" cy="29850"/>
            </a:xfrm>
            <a:custGeom>
              <a:avLst/>
              <a:gdLst/>
              <a:ahLst/>
              <a:cxnLst/>
              <a:rect l="l" t="t" r="r" b="b"/>
              <a:pathLst>
                <a:path w="4491" h="1194" extrusionOk="0">
                  <a:moveTo>
                    <a:pt x="591" y="0"/>
                  </a:moveTo>
                  <a:cubicBezTo>
                    <a:pt x="150" y="0"/>
                    <a:pt x="1" y="645"/>
                    <a:pt x="438" y="703"/>
                  </a:cubicBezTo>
                  <a:lnTo>
                    <a:pt x="3842" y="1189"/>
                  </a:lnTo>
                  <a:cubicBezTo>
                    <a:pt x="3861" y="1192"/>
                    <a:pt x="3880" y="1193"/>
                    <a:pt x="3898" y="1193"/>
                  </a:cubicBezTo>
                  <a:cubicBezTo>
                    <a:pt x="4315" y="1193"/>
                    <a:pt x="4491" y="548"/>
                    <a:pt x="4024" y="490"/>
                  </a:cubicBezTo>
                  <a:lnTo>
                    <a:pt x="651" y="4"/>
                  </a:lnTo>
                  <a:cubicBezTo>
                    <a:pt x="630" y="1"/>
                    <a:pt x="611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75;p49">
              <a:extLst>
                <a:ext uri="{FF2B5EF4-FFF2-40B4-BE49-F238E27FC236}">
                  <a16:creationId xmlns:a16="http://schemas.microsoft.com/office/drawing/2014/main" id="{07C22EBA-0219-E150-7054-0376EABEB258}"/>
                </a:ext>
              </a:extLst>
            </p:cNvPr>
            <p:cNvSpPr/>
            <p:nvPr/>
          </p:nvSpPr>
          <p:spPr>
            <a:xfrm>
              <a:off x="3290600" y="3083900"/>
              <a:ext cx="289550" cy="446850"/>
            </a:xfrm>
            <a:custGeom>
              <a:avLst/>
              <a:gdLst/>
              <a:ahLst/>
              <a:cxnLst/>
              <a:rect l="l" t="t" r="r" b="b"/>
              <a:pathLst>
                <a:path w="11582" h="17874" extrusionOk="0">
                  <a:moveTo>
                    <a:pt x="6960" y="0"/>
                  </a:moveTo>
                  <a:cubicBezTo>
                    <a:pt x="6856" y="0"/>
                    <a:pt x="6718" y="81"/>
                    <a:pt x="6536" y="275"/>
                  </a:cubicBezTo>
                  <a:cubicBezTo>
                    <a:pt x="6262" y="549"/>
                    <a:pt x="6080" y="883"/>
                    <a:pt x="5928" y="1248"/>
                  </a:cubicBezTo>
                  <a:cubicBezTo>
                    <a:pt x="4833" y="3588"/>
                    <a:pt x="4469" y="6172"/>
                    <a:pt x="4074" y="8695"/>
                  </a:cubicBezTo>
                  <a:cubicBezTo>
                    <a:pt x="4134" y="6081"/>
                    <a:pt x="4195" y="3436"/>
                    <a:pt x="3678" y="883"/>
                  </a:cubicBezTo>
                  <a:cubicBezTo>
                    <a:pt x="3628" y="849"/>
                    <a:pt x="3576" y="834"/>
                    <a:pt x="3524" y="834"/>
                  </a:cubicBezTo>
                  <a:cubicBezTo>
                    <a:pt x="3299" y="834"/>
                    <a:pt x="3084" y="1122"/>
                    <a:pt x="3010" y="1369"/>
                  </a:cubicBezTo>
                  <a:cubicBezTo>
                    <a:pt x="2189" y="4105"/>
                    <a:pt x="3101" y="7023"/>
                    <a:pt x="2827" y="9850"/>
                  </a:cubicBezTo>
                  <a:cubicBezTo>
                    <a:pt x="2554" y="9059"/>
                    <a:pt x="2219" y="8269"/>
                    <a:pt x="1855" y="7509"/>
                  </a:cubicBezTo>
                  <a:cubicBezTo>
                    <a:pt x="1551" y="6932"/>
                    <a:pt x="1216" y="6324"/>
                    <a:pt x="669" y="5989"/>
                  </a:cubicBezTo>
                  <a:cubicBezTo>
                    <a:pt x="570" y="5930"/>
                    <a:pt x="458" y="5883"/>
                    <a:pt x="350" y="5883"/>
                  </a:cubicBezTo>
                  <a:cubicBezTo>
                    <a:pt x="293" y="5883"/>
                    <a:pt x="236" y="5897"/>
                    <a:pt x="183" y="5929"/>
                  </a:cubicBezTo>
                  <a:cubicBezTo>
                    <a:pt x="1" y="6050"/>
                    <a:pt x="31" y="6324"/>
                    <a:pt x="92" y="6536"/>
                  </a:cubicBezTo>
                  <a:cubicBezTo>
                    <a:pt x="456" y="7843"/>
                    <a:pt x="1125" y="9059"/>
                    <a:pt x="1551" y="10366"/>
                  </a:cubicBezTo>
                  <a:cubicBezTo>
                    <a:pt x="1976" y="11643"/>
                    <a:pt x="2189" y="13102"/>
                    <a:pt x="1672" y="14348"/>
                  </a:cubicBezTo>
                  <a:lnTo>
                    <a:pt x="8177" y="17874"/>
                  </a:lnTo>
                  <a:cubicBezTo>
                    <a:pt x="9271" y="16780"/>
                    <a:pt x="9514" y="15078"/>
                    <a:pt x="9545" y="13527"/>
                  </a:cubicBezTo>
                  <a:cubicBezTo>
                    <a:pt x="9545" y="12798"/>
                    <a:pt x="9545" y="12129"/>
                    <a:pt x="9666" y="11430"/>
                  </a:cubicBezTo>
                  <a:cubicBezTo>
                    <a:pt x="9788" y="10731"/>
                    <a:pt x="9636" y="10002"/>
                    <a:pt x="9788" y="9302"/>
                  </a:cubicBezTo>
                  <a:cubicBezTo>
                    <a:pt x="10183" y="7661"/>
                    <a:pt x="11551" y="6293"/>
                    <a:pt x="11581" y="4622"/>
                  </a:cubicBezTo>
                  <a:cubicBezTo>
                    <a:pt x="11518" y="4612"/>
                    <a:pt x="11454" y="4608"/>
                    <a:pt x="11391" y="4608"/>
                  </a:cubicBezTo>
                  <a:cubicBezTo>
                    <a:pt x="11031" y="4608"/>
                    <a:pt x="10685" y="4749"/>
                    <a:pt x="10426" y="4956"/>
                  </a:cubicBezTo>
                  <a:cubicBezTo>
                    <a:pt x="9423" y="5716"/>
                    <a:pt x="8755" y="7053"/>
                    <a:pt x="8086" y="8087"/>
                  </a:cubicBezTo>
                  <a:cubicBezTo>
                    <a:pt x="8147" y="6141"/>
                    <a:pt x="8998" y="4348"/>
                    <a:pt x="9606" y="2494"/>
                  </a:cubicBezTo>
                  <a:cubicBezTo>
                    <a:pt x="9697" y="2251"/>
                    <a:pt x="9758" y="2007"/>
                    <a:pt x="9727" y="1764"/>
                  </a:cubicBezTo>
                  <a:cubicBezTo>
                    <a:pt x="9670" y="1535"/>
                    <a:pt x="9477" y="1306"/>
                    <a:pt x="9252" y="1306"/>
                  </a:cubicBezTo>
                  <a:cubicBezTo>
                    <a:pt x="9238" y="1306"/>
                    <a:pt x="9224" y="1307"/>
                    <a:pt x="9210" y="1308"/>
                  </a:cubicBezTo>
                  <a:cubicBezTo>
                    <a:pt x="8998" y="1339"/>
                    <a:pt x="8846" y="1521"/>
                    <a:pt x="8724" y="1673"/>
                  </a:cubicBezTo>
                  <a:cubicBezTo>
                    <a:pt x="7417" y="3618"/>
                    <a:pt x="7052" y="6050"/>
                    <a:pt x="6080" y="8208"/>
                  </a:cubicBezTo>
                  <a:cubicBezTo>
                    <a:pt x="6444" y="6141"/>
                    <a:pt x="6779" y="4074"/>
                    <a:pt x="7144" y="2007"/>
                  </a:cubicBezTo>
                  <a:cubicBezTo>
                    <a:pt x="7193" y="1635"/>
                    <a:pt x="7426" y="0"/>
                    <a:pt x="696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76;p49">
              <a:extLst>
                <a:ext uri="{FF2B5EF4-FFF2-40B4-BE49-F238E27FC236}">
                  <a16:creationId xmlns:a16="http://schemas.microsoft.com/office/drawing/2014/main" id="{87C46C88-DEE8-6CC4-CA4F-3FD3641250B4}"/>
                </a:ext>
              </a:extLst>
            </p:cNvPr>
            <p:cNvSpPr/>
            <p:nvPr/>
          </p:nvSpPr>
          <p:spPr>
            <a:xfrm>
              <a:off x="2132525" y="2190250"/>
              <a:ext cx="667975" cy="848300"/>
            </a:xfrm>
            <a:custGeom>
              <a:avLst/>
              <a:gdLst/>
              <a:ahLst/>
              <a:cxnLst/>
              <a:rect l="l" t="t" r="r" b="b"/>
              <a:pathLst>
                <a:path w="26719" h="33932" extrusionOk="0">
                  <a:moveTo>
                    <a:pt x="12924" y="0"/>
                  </a:moveTo>
                  <a:cubicBezTo>
                    <a:pt x="12035" y="0"/>
                    <a:pt x="11164" y="81"/>
                    <a:pt x="10335" y="245"/>
                  </a:cubicBezTo>
                  <a:cubicBezTo>
                    <a:pt x="8299" y="640"/>
                    <a:pt x="6232" y="1279"/>
                    <a:pt x="4742" y="2707"/>
                  </a:cubicBezTo>
                  <a:cubicBezTo>
                    <a:pt x="3891" y="3558"/>
                    <a:pt x="3314" y="4622"/>
                    <a:pt x="2827" y="5686"/>
                  </a:cubicBezTo>
                  <a:cubicBezTo>
                    <a:pt x="487" y="10793"/>
                    <a:pt x="122" y="16568"/>
                    <a:pt x="31" y="22161"/>
                  </a:cubicBezTo>
                  <a:cubicBezTo>
                    <a:pt x="0" y="24714"/>
                    <a:pt x="61" y="27419"/>
                    <a:pt x="1459" y="29516"/>
                  </a:cubicBezTo>
                  <a:cubicBezTo>
                    <a:pt x="3040" y="31918"/>
                    <a:pt x="6019" y="32981"/>
                    <a:pt x="8815" y="33529"/>
                  </a:cubicBezTo>
                  <a:cubicBezTo>
                    <a:pt x="10039" y="33769"/>
                    <a:pt x="11285" y="33931"/>
                    <a:pt x="12519" y="33931"/>
                  </a:cubicBezTo>
                  <a:cubicBezTo>
                    <a:pt x="13308" y="33931"/>
                    <a:pt x="14093" y="33865"/>
                    <a:pt x="14864" y="33711"/>
                  </a:cubicBezTo>
                  <a:cubicBezTo>
                    <a:pt x="18147" y="33012"/>
                    <a:pt x="20913" y="30641"/>
                    <a:pt x="22676" y="27784"/>
                  </a:cubicBezTo>
                  <a:cubicBezTo>
                    <a:pt x="24469" y="24927"/>
                    <a:pt x="25320" y="21583"/>
                    <a:pt x="25867" y="18270"/>
                  </a:cubicBezTo>
                  <a:cubicBezTo>
                    <a:pt x="26506" y="14501"/>
                    <a:pt x="26718" y="10489"/>
                    <a:pt x="25168" y="6963"/>
                  </a:cubicBezTo>
                  <a:cubicBezTo>
                    <a:pt x="23214" y="2438"/>
                    <a:pt x="17802" y="0"/>
                    <a:pt x="12924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77;p49">
              <a:extLst>
                <a:ext uri="{FF2B5EF4-FFF2-40B4-BE49-F238E27FC236}">
                  <a16:creationId xmlns:a16="http://schemas.microsoft.com/office/drawing/2014/main" id="{CDE3499F-1490-8C59-6C6A-377D0DE7C401}"/>
                </a:ext>
              </a:extLst>
            </p:cNvPr>
            <p:cNvSpPr/>
            <p:nvPr/>
          </p:nvSpPr>
          <p:spPr>
            <a:xfrm>
              <a:off x="2296800" y="2454450"/>
              <a:ext cx="81950" cy="281500"/>
            </a:xfrm>
            <a:custGeom>
              <a:avLst/>
              <a:gdLst/>
              <a:ahLst/>
              <a:cxnLst/>
              <a:rect l="l" t="t" r="r" b="b"/>
              <a:pathLst>
                <a:path w="3278" h="11260" extrusionOk="0">
                  <a:moveTo>
                    <a:pt x="295" y="1"/>
                  </a:moveTo>
                  <a:cubicBezTo>
                    <a:pt x="150" y="1"/>
                    <a:pt x="1" y="222"/>
                    <a:pt x="117" y="407"/>
                  </a:cubicBezTo>
                  <a:cubicBezTo>
                    <a:pt x="1059" y="1562"/>
                    <a:pt x="1940" y="2778"/>
                    <a:pt x="2123" y="4298"/>
                  </a:cubicBezTo>
                  <a:cubicBezTo>
                    <a:pt x="2275" y="5696"/>
                    <a:pt x="1272" y="6486"/>
                    <a:pt x="846" y="7672"/>
                  </a:cubicBezTo>
                  <a:cubicBezTo>
                    <a:pt x="208" y="9465"/>
                    <a:pt x="1089" y="11076"/>
                    <a:pt x="3004" y="11258"/>
                  </a:cubicBezTo>
                  <a:cubicBezTo>
                    <a:pt x="3013" y="11259"/>
                    <a:pt x="3021" y="11260"/>
                    <a:pt x="3030" y="11260"/>
                  </a:cubicBezTo>
                  <a:cubicBezTo>
                    <a:pt x="3277" y="11260"/>
                    <a:pt x="3269" y="10832"/>
                    <a:pt x="3004" y="10802"/>
                  </a:cubicBezTo>
                  <a:cubicBezTo>
                    <a:pt x="1515" y="10681"/>
                    <a:pt x="785" y="9526"/>
                    <a:pt x="1150" y="8067"/>
                  </a:cubicBezTo>
                  <a:cubicBezTo>
                    <a:pt x="1424" y="7064"/>
                    <a:pt x="2244" y="6304"/>
                    <a:pt x="2487" y="5270"/>
                  </a:cubicBezTo>
                  <a:cubicBezTo>
                    <a:pt x="2943" y="3325"/>
                    <a:pt x="1545" y="1501"/>
                    <a:pt x="421" y="73"/>
                  </a:cubicBezTo>
                  <a:cubicBezTo>
                    <a:pt x="384" y="22"/>
                    <a:pt x="340" y="1"/>
                    <a:pt x="29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78;p49">
              <a:extLst>
                <a:ext uri="{FF2B5EF4-FFF2-40B4-BE49-F238E27FC236}">
                  <a16:creationId xmlns:a16="http://schemas.microsoft.com/office/drawing/2014/main" id="{15C671C0-C027-49BC-F199-1394663F3DF2}"/>
                </a:ext>
              </a:extLst>
            </p:cNvPr>
            <p:cNvSpPr/>
            <p:nvPr/>
          </p:nvSpPr>
          <p:spPr>
            <a:xfrm>
              <a:off x="2328575" y="274652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56" y="1"/>
                  </a:moveTo>
                  <a:lnTo>
                    <a:pt x="4256" y="1"/>
                  </a:lnTo>
                  <a:cubicBezTo>
                    <a:pt x="2797" y="153"/>
                    <a:pt x="1368" y="487"/>
                    <a:pt x="61" y="1095"/>
                  </a:cubicBezTo>
                  <a:cubicBezTo>
                    <a:pt x="1" y="1369"/>
                    <a:pt x="335" y="1733"/>
                    <a:pt x="578" y="1976"/>
                  </a:cubicBezTo>
                  <a:cubicBezTo>
                    <a:pt x="1021" y="2456"/>
                    <a:pt x="1609" y="2723"/>
                    <a:pt x="2200" y="2723"/>
                  </a:cubicBezTo>
                  <a:cubicBezTo>
                    <a:pt x="2583" y="2723"/>
                    <a:pt x="2967" y="2611"/>
                    <a:pt x="3314" y="2372"/>
                  </a:cubicBezTo>
                  <a:cubicBezTo>
                    <a:pt x="4043" y="1855"/>
                    <a:pt x="4286" y="852"/>
                    <a:pt x="4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79;p49">
              <a:extLst>
                <a:ext uri="{FF2B5EF4-FFF2-40B4-BE49-F238E27FC236}">
                  <a16:creationId xmlns:a16="http://schemas.microsoft.com/office/drawing/2014/main" id="{B15C4238-B023-E2D7-BD2D-FC0F64C679BC}"/>
                </a:ext>
              </a:extLst>
            </p:cNvPr>
            <p:cNvSpPr/>
            <p:nvPr/>
          </p:nvSpPr>
          <p:spPr>
            <a:xfrm>
              <a:off x="2227500" y="25862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52" y="3283"/>
                  </a:cubicBezTo>
                  <a:cubicBezTo>
                    <a:pt x="1338" y="3283"/>
                    <a:pt x="1734" y="2523"/>
                    <a:pt x="1734" y="1642"/>
                  </a:cubicBezTo>
                  <a:cubicBezTo>
                    <a:pt x="1734" y="73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80;p49">
              <a:extLst>
                <a:ext uri="{FF2B5EF4-FFF2-40B4-BE49-F238E27FC236}">
                  <a16:creationId xmlns:a16="http://schemas.microsoft.com/office/drawing/2014/main" id="{23157FDA-5C2E-EC7C-BAC1-DE63A4B96654}"/>
                </a:ext>
              </a:extLst>
            </p:cNvPr>
            <p:cNvSpPr/>
            <p:nvPr/>
          </p:nvSpPr>
          <p:spPr>
            <a:xfrm>
              <a:off x="2470675" y="25938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8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82" y="3283"/>
                  </a:cubicBezTo>
                  <a:cubicBezTo>
                    <a:pt x="1338" y="3283"/>
                    <a:pt x="1733" y="2523"/>
                    <a:pt x="1733" y="1642"/>
                  </a:cubicBezTo>
                  <a:cubicBezTo>
                    <a:pt x="1733" y="73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81;p49">
              <a:extLst>
                <a:ext uri="{FF2B5EF4-FFF2-40B4-BE49-F238E27FC236}">
                  <a16:creationId xmlns:a16="http://schemas.microsoft.com/office/drawing/2014/main" id="{A311A6FA-5102-9905-8EE3-25FF06D95F4B}"/>
                </a:ext>
              </a:extLst>
            </p:cNvPr>
            <p:cNvSpPr/>
            <p:nvPr/>
          </p:nvSpPr>
          <p:spPr>
            <a:xfrm>
              <a:off x="2113525" y="2429450"/>
              <a:ext cx="161125" cy="83725"/>
            </a:xfrm>
            <a:custGeom>
              <a:avLst/>
              <a:gdLst/>
              <a:ahLst/>
              <a:cxnLst/>
              <a:rect l="l" t="t" r="r" b="b"/>
              <a:pathLst>
                <a:path w="6445" h="3349" extrusionOk="0">
                  <a:moveTo>
                    <a:pt x="4173" y="1"/>
                  </a:moveTo>
                  <a:cubicBezTo>
                    <a:pt x="3764" y="1"/>
                    <a:pt x="3318" y="52"/>
                    <a:pt x="2858" y="161"/>
                  </a:cubicBezTo>
                  <a:cubicBezTo>
                    <a:pt x="1186" y="586"/>
                    <a:pt x="1" y="1559"/>
                    <a:pt x="213" y="2410"/>
                  </a:cubicBezTo>
                  <a:cubicBezTo>
                    <a:pt x="343" y="2996"/>
                    <a:pt x="1154" y="3349"/>
                    <a:pt x="2215" y="3349"/>
                  </a:cubicBezTo>
                  <a:cubicBezTo>
                    <a:pt x="2641" y="3349"/>
                    <a:pt x="3108" y="3292"/>
                    <a:pt x="3587" y="3170"/>
                  </a:cubicBezTo>
                  <a:cubicBezTo>
                    <a:pt x="5259" y="2775"/>
                    <a:pt x="6444" y="1772"/>
                    <a:pt x="6232" y="951"/>
                  </a:cubicBezTo>
                  <a:cubicBezTo>
                    <a:pt x="6077" y="356"/>
                    <a:pt x="5252" y="1"/>
                    <a:pt x="4173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82;p49">
              <a:extLst>
                <a:ext uri="{FF2B5EF4-FFF2-40B4-BE49-F238E27FC236}">
                  <a16:creationId xmlns:a16="http://schemas.microsoft.com/office/drawing/2014/main" id="{F1DA3A61-F37F-D619-AF33-B0DE64883F59}"/>
                </a:ext>
              </a:extLst>
            </p:cNvPr>
            <p:cNvSpPr/>
            <p:nvPr/>
          </p:nvSpPr>
          <p:spPr>
            <a:xfrm>
              <a:off x="2451675" y="2433375"/>
              <a:ext cx="161125" cy="84050"/>
            </a:xfrm>
            <a:custGeom>
              <a:avLst/>
              <a:gdLst/>
              <a:ahLst/>
              <a:cxnLst/>
              <a:rect l="l" t="t" r="r" b="b"/>
              <a:pathLst>
                <a:path w="6445" h="3362" extrusionOk="0">
                  <a:moveTo>
                    <a:pt x="2194" y="1"/>
                  </a:moveTo>
                  <a:cubicBezTo>
                    <a:pt x="1161" y="1"/>
                    <a:pt x="363" y="338"/>
                    <a:pt x="213" y="916"/>
                  </a:cubicBezTo>
                  <a:cubicBezTo>
                    <a:pt x="1" y="1767"/>
                    <a:pt x="1186" y="2770"/>
                    <a:pt x="2858" y="3195"/>
                  </a:cubicBezTo>
                  <a:cubicBezTo>
                    <a:pt x="3325" y="3308"/>
                    <a:pt x="3781" y="3361"/>
                    <a:pt x="4201" y="3361"/>
                  </a:cubicBezTo>
                  <a:cubicBezTo>
                    <a:pt x="5258" y="3361"/>
                    <a:pt x="6080" y="3023"/>
                    <a:pt x="6232" y="2435"/>
                  </a:cubicBezTo>
                  <a:cubicBezTo>
                    <a:pt x="6445" y="1584"/>
                    <a:pt x="5259" y="581"/>
                    <a:pt x="3587" y="186"/>
                  </a:cubicBezTo>
                  <a:cubicBezTo>
                    <a:pt x="3102" y="60"/>
                    <a:pt x="2627" y="1"/>
                    <a:pt x="2194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83;p49">
              <a:extLst>
                <a:ext uri="{FF2B5EF4-FFF2-40B4-BE49-F238E27FC236}">
                  <a16:creationId xmlns:a16="http://schemas.microsoft.com/office/drawing/2014/main" id="{F3BEF025-8C19-26D2-7FA3-03E1EB32183B}"/>
                </a:ext>
              </a:extLst>
            </p:cNvPr>
            <p:cNvSpPr/>
            <p:nvPr/>
          </p:nvSpPr>
          <p:spPr>
            <a:xfrm>
              <a:off x="2427375" y="2155375"/>
              <a:ext cx="411125" cy="545825"/>
            </a:xfrm>
            <a:custGeom>
              <a:avLst/>
              <a:gdLst/>
              <a:ahLst/>
              <a:cxnLst/>
              <a:rect l="l" t="t" r="r" b="b"/>
              <a:pathLst>
                <a:path w="16445" h="21833" extrusionOk="0">
                  <a:moveTo>
                    <a:pt x="4413" y="0"/>
                  </a:moveTo>
                  <a:cubicBezTo>
                    <a:pt x="3851" y="0"/>
                    <a:pt x="3289" y="67"/>
                    <a:pt x="2736" y="212"/>
                  </a:cubicBezTo>
                  <a:lnTo>
                    <a:pt x="2432" y="516"/>
                  </a:lnTo>
                  <a:cubicBezTo>
                    <a:pt x="790" y="2522"/>
                    <a:pt x="0" y="5227"/>
                    <a:pt x="395" y="7811"/>
                  </a:cubicBezTo>
                  <a:cubicBezTo>
                    <a:pt x="790" y="10364"/>
                    <a:pt x="2310" y="12735"/>
                    <a:pt x="4499" y="14163"/>
                  </a:cubicBezTo>
                  <a:cubicBezTo>
                    <a:pt x="5836" y="15014"/>
                    <a:pt x="7356" y="15501"/>
                    <a:pt x="8693" y="16321"/>
                  </a:cubicBezTo>
                  <a:cubicBezTo>
                    <a:pt x="10031" y="17172"/>
                    <a:pt x="11216" y="18449"/>
                    <a:pt x="11307" y="20030"/>
                  </a:cubicBezTo>
                  <a:cubicBezTo>
                    <a:pt x="11338" y="20455"/>
                    <a:pt x="11277" y="20911"/>
                    <a:pt x="11490" y="21276"/>
                  </a:cubicBezTo>
                  <a:cubicBezTo>
                    <a:pt x="11686" y="21650"/>
                    <a:pt x="12112" y="21833"/>
                    <a:pt x="12545" y="21833"/>
                  </a:cubicBezTo>
                  <a:cubicBezTo>
                    <a:pt x="12781" y="21833"/>
                    <a:pt x="13018" y="21778"/>
                    <a:pt x="13222" y="21671"/>
                  </a:cubicBezTo>
                  <a:cubicBezTo>
                    <a:pt x="13830" y="21367"/>
                    <a:pt x="14195" y="20790"/>
                    <a:pt x="14499" y="20182"/>
                  </a:cubicBezTo>
                  <a:cubicBezTo>
                    <a:pt x="16019" y="17324"/>
                    <a:pt x="16444" y="13920"/>
                    <a:pt x="15745" y="10759"/>
                  </a:cubicBezTo>
                  <a:cubicBezTo>
                    <a:pt x="15046" y="7567"/>
                    <a:pt x="13222" y="4680"/>
                    <a:pt x="10730" y="2613"/>
                  </a:cubicBezTo>
                  <a:cubicBezTo>
                    <a:pt x="8974" y="1101"/>
                    <a:pt x="6691" y="0"/>
                    <a:pt x="4413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84;p49">
              <a:extLst>
                <a:ext uri="{FF2B5EF4-FFF2-40B4-BE49-F238E27FC236}">
                  <a16:creationId xmlns:a16="http://schemas.microsoft.com/office/drawing/2014/main" id="{349CA76B-1290-A979-2103-0ED43D71BCC9}"/>
                </a:ext>
              </a:extLst>
            </p:cNvPr>
            <p:cNvSpPr/>
            <p:nvPr/>
          </p:nvSpPr>
          <p:spPr>
            <a:xfrm>
              <a:off x="2081600" y="3320825"/>
              <a:ext cx="106425" cy="570975"/>
            </a:xfrm>
            <a:custGeom>
              <a:avLst/>
              <a:gdLst/>
              <a:ahLst/>
              <a:cxnLst/>
              <a:rect l="l" t="t" r="r" b="b"/>
              <a:pathLst>
                <a:path w="4257" h="22839" extrusionOk="0">
                  <a:moveTo>
                    <a:pt x="4044" y="0"/>
                  </a:moveTo>
                  <a:cubicBezTo>
                    <a:pt x="3952" y="0"/>
                    <a:pt x="3861" y="53"/>
                    <a:pt x="3861" y="160"/>
                  </a:cubicBezTo>
                  <a:cubicBezTo>
                    <a:pt x="3892" y="3473"/>
                    <a:pt x="3223" y="6725"/>
                    <a:pt x="1946" y="9795"/>
                  </a:cubicBezTo>
                  <a:cubicBezTo>
                    <a:pt x="1338" y="11254"/>
                    <a:pt x="670" y="12713"/>
                    <a:pt x="305" y="14263"/>
                  </a:cubicBezTo>
                  <a:cubicBezTo>
                    <a:pt x="1" y="15662"/>
                    <a:pt x="62" y="17121"/>
                    <a:pt x="457" y="18519"/>
                  </a:cubicBezTo>
                  <a:cubicBezTo>
                    <a:pt x="913" y="20069"/>
                    <a:pt x="1764" y="21497"/>
                    <a:pt x="2797" y="22774"/>
                  </a:cubicBezTo>
                  <a:cubicBezTo>
                    <a:pt x="2828" y="22820"/>
                    <a:pt x="2868" y="22839"/>
                    <a:pt x="2908" y="22839"/>
                  </a:cubicBezTo>
                  <a:cubicBezTo>
                    <a:pt x="3029" y="22839"/>
                    <a:pt x="3155" y="22668"/>
                    <a:pt x="3041" y="22531"/>
                  </a:cubicBezTo>
                  <a:cubicBezTo>
                    <a:pt x="1217" y="20282"/>
                    <a:pt x="31" y="17394"/>
                    <a:pt x="639" y="14476"/>
                  </a:cubicBezTo>
                  <a:cubicBezTo>
                    <a:pt x="943" y="12956"/>
                    <a:pt x="1612" y="11497"/>
                    <a:pt x="2220" y="10069"/>
                  </a:cubicBezTo>
                  <a:cubicBezTo>
                    <a:pt x="2828" y="8610"/>
                    <a:pt x="3345" y="7090"/>
                    <a:pt x="3679" y="5509"/>
                  </a:cubicBezTo>
                  <a:cubicBezTo>
                    <a:pt x="4074" y="3746"/>
                    <a:pt x="4256" y="1953"/>
                    <a:pt x="4226" y="160"/>
                  </a:cubicBezTo>
                  <a:cubicBezTo>
                    <a:pt x="4226" y="53"/>
                    <a:pt x="4135" y="0"/>
                    <a:pt x="404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85;p49">
              <a:extLst>
                <a:ext uri="{FF2B5EF4-FFF2-40B4-BE49-F238E27FC236}">
                  <a16:creationId xmlns:a16="http://schemas.microsoft.com/office/drawing/2014/main" id="{04FD920A-696E-F9C8-B143-25BF4381E456}"/>
                </a:ext>
              </a:extLst>
            </p:cNvPr>
            <p:cNvSpPr/>
            <p:nvPr/>
          </p:nvSpPr>
          <p:spPr>
            <a:xfrm>
              <a:off x="1529925" y="2894700"/>
              <a:ext cx="1538800" cy="1605775"/>
            </a:xfrm>
            <a:custGeom>
              <a:avLst/>
              <a:gdLst/>
              <a:ahLst/>
              <a:cxnLst/>
              <a:rect l="l" t="t" r="r" b="b"/>
              <a:pathLst>
                <a:path w="61552" h="64231" extrusionOk="0">
                  <a:moveTo>
                    <a:pt x="41582" y="1"/>
                  </a:moveTo>
                  <a:lnTo>
                    <a:pt x="34378" y="2797"/>
                  </a:lnTo>
                  <a:lnTo>
                    <a:pt x="35321" y="11034"/>
                  </a:lnTo>
                  <a:cubicBezTo>
                    <a:pt x="35321" y="11034"/>
                    <a:pt x="24682" y="12007"/>
                    <a:pt x="22524" y="17873"/>
                  </a:cubicBezTo>
                  <a:cubicBezTo>
                    <a:pt x="20427" y="23497"/>
                    <a:pt x="16262" y="39454"/>
                    <a:pt x="1" y="52160"/>
                  </a:cubicBezTo>
                  <a:cubicBezTo>
                    <a:pt x="791" y="54652"/>
                    <a:pt x="1916" y="57084"/>
                    <a:pt x="3314" y="59272"/>
                  </a:cubicBezTo>
                  <a:cubicBezTo>
                    <a:pt x="8815" y="56537"/>
                    <a:pt x="20609" y="49637"/>
                    <a:pt x="24956" y="39515"/>
                  </a:cubicBezTo>
                  <a:lnTo>
                    <a:pt x="24956" y="39515"/>
                  </a:lnTo>
                  <a:cubicBezTo>
                    <a:pt x="24956" y="39515"/>
                    <a:pt x="25898" y="42646"/>
                    <a:pt x="24256" y="46050"/>
                  </a:cubicBezTo>
                  <a:cubicBezTo>
                    <a:pt x="22645" y="49485"/>
                    <a:pt x="20092" y="54804"/>
                    <a:pt x="20396" y="57935"/>
                  </a:cubicBezTo>
                  <a:cubicBezTo>
                    <a:pt x="20571" y="59957"/>
                    <a:pt x="27165" y="64231"/>
                    <a:pt x="37615" y="64231"/>
                  </a:cubicBezTo>
                  <a:cubicBezTo>
                    <a:pt x="43500" y="64231"/>
                    <a:pt x="50608" y="62875"/>
                    <a:pt x="58482" y="58999"/>
                  </a:cubicBezTo>
                  <a:cubicBezTo>
                    <a:pt x="58482" y="58999"/>
                    <a:pt x="59576" y="54956"/>
                    <a:pt x="56142" y="49789"/>
                  </a:cubicBezTo>
                  <a:cubicBezTo>
                    <a:pt x="52676" y="44622"/>
                    <a:pt x="56263" y="34378"/>
                    <a:pt x="56263" y="34378"/>
                  </a:cubicBezTo>
                  <a:lnTo>
                    <a:pt x="61552" y="27205"/>
                  </a:lnTo>
                  <a:cubicBezTo>
                    <a:pt x="61552" y="27205"/>
                    <a:pt x="58816" y="14773"/>
                    <a:pt x="51278" y="12737"/>
                  </a:cubicBezTo>
                  <a:lnTo>
                    <a:pt x="43740" y="10731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86;p49">
              <a:extLst>
                <a:ext uri="{FF2B5EF4-FFF2-40B4-BE49-F238E27FC236}">
                  <a16:creationId xmlns:a16="http://schemas.microsoft.com/office/drawing/2014/main" id="{E344DF0C-F800-7717-B488-3E94D2A4977D}"/>
                </a:ext>
              </a:extLst>
            </p:cNvPr>
            <p:cNvSpPr/>
            <p:nvPr/>
          </p:nvSpPr>
          <p:spPr>
            <a:xfrm>
              <a:off x="1529925" y="3207775"/>
              <a:ext cx="1538800" cy="1292700"/>
            </a:xfrm>
            <a:custGeom>
              <a:avLst/>
              <a:gdLst/>
              <a:ahLst/>
              <a:cxnLst/>
              <a:rect l="l" t="t" r="r" b="b"/>
              <a:pathLst>
                <a:path w="61552" h="51708" extrusionOk="0">
                  <a:moveTo>
                    <a:pt x="28968" y="1"/>
                  </a:moveTo>
                  <a:cubicBezTo>
                    <a:pt x="26263" y="1034"/>
                    <a:pt x="23497" y="2676"/>
                    <a:pt x="22524" y="5350"/>
                  </a:cubicBezTo>
                  <a:cubicBezTo>
                    <a:pt x="20427" y="10974"/>
                    <a:pt x="16262" y="26931"/>
                    <a:pt x="1" y="39637"/>
                  </a:cubicBezTo>
                  <a:cubicBezTo>
                    <a:pt x="821" y="42129"/>
                    <a:pt x="1916" y="44561"/>
                    <a:pt x="3314" y="46749"/>
                  </a:cubicBezTo>
                  <a:cubicBezTo>
                    <a:pt x="8815" y="44014"/>
                    <a:pt x="20609" y="37114"/>
                    <a:pt x="24956" y="26992"/>
                  </a:cubicBezTo>
                  <a:lnTo>
                    <a:pt x="24956" y="26992"/>
                  </a:lnTo>
                  <a:cubicBezTo>
                    <a:pt x="24956" y="26992"/>
                    <a:pt x="25898" y="30123"/>
                    <a:pt x="24256" y="33527"/>
                  </a:cubicBezTo>
                  <a:cubicBezTo>
                    <a:pt x="22645" y="36962"/>
                    <a:pt x="20092" y="42281"/>
                    <a:pt x="20396" y="45412"/>
                  </a:cubicBezTo>
                  <a:cubicBezTo>
                    <a:pt x="20571" y="47434"/>
                    <a:pt x="27165" y="51708"/>
                    <a:pt x="37615" y="51708"/>
                  </a:cubicBezTo>
                  <a:cubicBezTo>
                    <a:pt x="43500" y="51708"/>
                    <a:pt x="50608" y="50352"/>
                    <a:pt x="58482" y="46476"/>
                  </a:cubicBezTo>
                  <a:cubicBezTo>
                    <a:pt x="58482" y="46476"/>
                    <a:pt x="59576" y="42433"/>
                    <a:pt x="56142" y="37266"/>
                  </a:cubicBezTo>
                  <a:cubicBezTo>
                    <a:pt x="52676" y="32099"/>
                    <a:pt x="56263" y="21855"/>
                    <a:pt x="56263" y="21855"/>
                  </a:cubicBezTo>
                  <a:lnTo>
                    <a:pt x="61552" y="14682"/>
                  </a:lnTo>
                  <a:cubicBezTo>
                    <a:pt x="61552" y="14682"/>
                    <a:pt x="59971" y="7539"/>
                    <a:pt x="55959" y="3192"/>
                  </a:cubicBezTo>
                  <a:cubicBezTo>
                    <a:pt x="53797" y="3694"/>
                    <a:pt x="51542" y="3891"/>
                    <a:pt x="49259" y="3891"/>
                  </a:cubicBezTo>
                  <a:cubicBezTo>
                    <a:pt x="46150" y="3891"/>
                    <a:pt x="42990" y="3526"/>
                    <a:pt x="39941" y="3071"/>
                  </a:cubicBezTo>
                  <a:cubicBezTo>
                    <a:pt x="36232" y="2524"/>
                    <a:pt x="32281" y="1703"/>
                    <a:pt x="289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87;p49">
              <a:extLst>
                <a:ext uri="{FF2B5EF4-FFF2-40B4-BE49-F238E27FC236}">
                  <a16:creationId xmlns:a16="http://schemas.microsoft.com/office/drawing/2014/main" id="{4E169CF5-7C17-5D4F-72F5-AE8FA10D539E}"/>
                </a:ext>
              </a:extLst>
            </p:cNvPr>
            <p:cNvSpPr/>
            <p:nvPr/>
          </p:nvSpPr>
          <p:spPr>
            <a:xfrm>
              <a:off x="2139375" y="3207775"/>
              <a:ext cx="839700" cy="167450"/>
            </a:xfrm>
            <a:custGeom>
              <a:avLst/>
              <a:gdLst/>
              <a:ahLst/>
              <a:cxnLst/>
              <a:rect l="l" t="t" r="r" b="b"/>
              <a:pathLst>
                <a:path w="33588" h="6698" extrusionOk="0">
                  <a:moveTo>
                    <a:pt x="4590" y="1"/>
                  </a:moveTo>
                  <a:cubicBezTo>
                    <a:pt x="2948" y="639"/>
                    <a:pt x="1277" y="1490"/>
                    <a:pt x="0" y="2676"/>
                  </a:cubicBezTo>
                  <a:cubicBezTo>
                    <a:pt x="973" y="3040"/>
                    <a:pt x="1976" y="3375"/>
                    <a:pt x="2979" y="3679"/>
                  </a:cubicBezTo>
                  <a:cubicBezTo>
                    <a:pt x="9577" y="5680"/>
                    <a:pt x="16477" y="6698"/>
                    <a:pt x="23368" y="6698"/>
                  </a:cubicBezTo>
                  <a:cubicBezTo>
                    <a:pt x="24952" y="6698"/>
                    <a:pt x="26536" y="6644"/>
                    <a:pt x="28116" y="6536"/>
                  </a:cubicBezTo>
                  <a:cubicBezTo>
                    <a:pt x="29940" y="6414"/>
                    <a:pt x="31764" y="6202"/>
                    <a:pt x="33587" y="5867"/>
                  </a:cubicBezTo>
                  <a:cubicBezTo>
                    <a:pt x="32979" y="4925"/>
                    <a:pt x="32311" y="4013"/>
                    <a:pt x="31581" y="3192"/>
                  </a:cubicBezTo>
                  <a:cubicBezTo>
                    <a:pt x="29419" y="3694"/>
                    <a:pt x="27164" y="3891"/>
                    <a:pt x="24881" y="3891"/>
                  </a:cubicBezTo>
                  <a:cubicBezTo>
                    <a:pt x="21772" y="3891"/>
                    <a:pt x="18612" y="3526"/>
                    <a:pt x="15563" y="3071"/>
                  </a:cubicBezTo>
                  <a:cubicBezTo>
                    <a:pt x="11854" y="2524"/>
                    <a:pt x="7903" y="1703"/>
                    <a:pt x="4590" y="1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88;p49">
              <a:extLst>
                <a:ext uri="{FF2B5EF4-FFF2-40B4-BE49-F238E27FC236}">
                  <a16:creationId xmlns:a16="http://schemas.microsoft.com/office/drawing/2014/main" id="{23D07615-5634-82C8-D2A6-ECD0181C7A08}"/>
                </a:ext>
              </a:extLst>
            </p:cNvPr>
            <p:cNvSpPr/>
            <p:nvPr/>
          </p:nvSpPr>
          <p:spPr>
            <a:xfrm>
              <a:off x="2802000" y="3422425"/>
              <a:ext cx="731800" cy="870600"/>
            </a:xfrm>
            <a:custGeom>
              <a:avLst/>
              <a:gdLst/>
              <a:ahLst/>
              <a:cxnLst/>
              <a:rect l="l" t="t" r="r" b="b"/>
              <a:pathLst>
                <a:path w="29272" h="34824" extrusionOk="0">
                  <a:moveTo>
                    <a:pt x="24114" y="1"/>
                  </a:moveTo>
                  <a:cubicBezTo>
                    <a:pt x="22995" y="1"/>
                    <a:pt x="21878" y="76"/>
                    <a:pt x="20760" y="260"/>
                  </a:cubicBezTo>
                  <a:cubicBezTo>
                    <a:pt x="20669" y="3634"/>
                    <a:pt x="20426" y="7038"/>
                    <a:pt x="20031" y="10412"/>
                  </a:cubicBezTo>
                  <a:cubicBezTo>
                    <a:pt x="19666" y="13421"/>
                    <a:pt x="19149" y="16491"/>
                    <a:pt x="17751" y="19166"/>
                  </a:cubicBezTo>
                  <a:cubicBezTo>
                    <a:pt x="17599" y="19470"/>
                    <a:pt x="17356" y="19804"/>
                    <a:pt x="17022" y="19835"/>
                  </a:cubicBezTo>
                  <a:cubicBezTo>
                    <a:pt x="17005" y="19836"/>
                    <a:pt x="16988" y="19837"/>
                    <a:pt x="16971" y="19837"/>
                  </a:cubicBezTo>
                  <a:cubicBezTo>
                    <a:pt x="16632" y="19837"/>
                    <a:pt x="16375" y="19547"/>
                    <a:pt x="16201" y="19257"/>
                  </a:cubicBezTo>
                  <a:cubicBezTo>
                    <a:pt x="14955" y="17433"/>
                    <a:pt x="14165" y="15367"/>
                    <a:pt x="13374" y="13300"/>
                  </a:cubicBezTo>
                  <a:cubicBezTo>
                    <a:pt x="11733" y="8953"/>
                    <a:pt x="10091" y="4607"/>
                    <a:pt x="8450" y="260"/>
                  </a:cubicBezTo>
                  <a:lnTo>
                    <a:pt x="0" y="6552"/>
                  </a:lnTo>
                  <a:cubicBezTo>
                    <a:pt x="1186" y="13482"/>
                    <a:pt x="3617" y="20108"/>
                    <a:pt x="6535" y="26491"/>
                  </a:cubicBezTo>
                  <a:cubicBezTo>
                    <a:pt x="7386" y="28315"/>
                    <a:pt x="8268" y="30139"/>
                    <a:pt x="9575" y="31689"/>
                  </a:cubicBezTo>
                  <a:cubicBezTo>
                    <a:pt x="10851" y="33209"/>
                    <a:pt x="12614" y="34455"/>
                    <a:pt x="14620" y="34759"/>
                  </a:cubicBezTo>
                  <a:cubicBezTo>
                    <a:pt x="14928" y="34803"/>
                    <a:pt x="15234" y="34824"/>
                    <a:pt x="15539" y="34824"/>
                  </a:cubicBezTo>
                  <a:cubicBezTo>
                    <a:pt x="17979" y="34824"/>
                    <a:pt x="20318" y="33479"/>
                    <a:pt x="22128" y="31750"/>
                  </a:cubicBezTo>
                  <a:cubicBezTo>
                    <a:pt x="25077" y="28984"/>
                    <a:pt x="26931" y="25215"/>
                    <a:pt x="27964" y="21294"/>
                  </a:cubicBezTo>
                  <a:cubicBezTo>
                    <a:pt x="28998" y="17373"/>
                    <a:pt x="29210" y="13300"/>
                    <a:pt x="29241" y="9257"/>
                  </a:cubicBezTo>
                  <a:cubicBezTo>
                    <a:pt x="29271" y="6278"/>
                    <a:pt x="29210" y="3330"/>
                    <a:pt x="29089" y="382"/>
                  </a:cubicBezTo>
                  <a:cubicBezTo>
                    <a:pt x="27422" y="164"/>
                    <a:pt x="25766" y="1"/>
                    <a:pt x="24114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89;p49">
              <a:extLst>
                <a:ext uri="{FF2B5EF4-FFF2-40B4-BE49-F238E27FC236}">
                  <a16:creationId xmlns:a16="http://schemas.microsoft.com/office/drawing/2014/main" id="{77A1F792-9A34-15FA-E971-B5B503724430}"/>
                </a:ext>
              </a:extLst>
            </p:cNvPr>
            <p:cNvSpPr/>
            <p:nvPr/>
          </p:nvSpPr>
          <p:spPr>
            <a:xfrm>
              <a:off x="2070975" y="2466125"/>
              <a:ext cx="255350" cy="297900"/>
            </a:xfrm>
            <a:custGeom>
              <a:avLst/>
              <a:gdLst/>
              <a:ahLst/>
              <a:cxnLst/>
              <a:rect l="l" t="t" r="r" b="b"/>
              <a:pathLst>
                <a:path w="10214" h="11916" extrusionOk="0">
                  <a:moveTo>
                    <a:pt x="5107" y="730"/>
                  </a:moveTo>
                  <a:cubicBezTo>
                    <a:pt x="7508" y="730"/>
                    <a:pt x="9454" y="3071"/>
                    <a:pt x="9454" y="5958"/>
                  </a:cubicBezTo>
                  <a:cubicBezTo>
                    <a:pt x="9454" y="8846"/>
                    <a:pt x="7508" y="11186"/>
                    <a:pt x="5107" y="11186"/>
                  </a:cubicBezTo>
                  <a:cubicBezTo>
                    <a:pt x="2706" y="11186"/>
                    <a:pt x="760" y="8846"/>
                    <a:pt x="760" y="5958"/>
                  </a:cubicBezTo>
                  <a:cubicBezTo>
                    <a:pt x="760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0" y="2676"/>
                    <a:pt x="0" y="5958"/>
                  </a:cubicBezTo>
                  <a:cubicBezTo>
                    <a:pt x="0" y="9241"/>
                    <a:pt x="2311" y="11916"/>
                    <a:pt x="5107" y="11916"/>
                  </a:cubicBezTo>
                  <a:cubicBezTo>
                    <a:pt x="7903" y="11916"/>
                    <a:pt x="10213" y="9241"/>
                    <a:pt x="10213" y="5958"/>
                  </a:cubicBezTo>
                  <a:cubicBezTo>
                    <a:pt x="10213" y="2676"/>
                    <a:pt x="7903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90;p49">
              <a:extLst>
                <a:ext uri="{FF2B5EF4-FFF2-40B4-BE49-F238E27FC236}">
                  <a16:creationId xmlns:a16="http://schemas.microsoft.com/office/drawing/2014/main" id="{D2A18459-971F-357A-F8AB-B89AE329361E}"/>
                </a:ext>
              </a:extLst>
            </p:cNvPr>
            <p:cNvSpPr/>
            <p:nvPr/>
          </p:nvSpPr>
          <p:spPr>
            <a:xfrm>
              <a:off x="2396200" y="2469175"/>
              <a:ext cx="282700" cy="305500"/>
            </a:xfrm>
            <a:custGeom>
              <a:avLst/>
              <a:gdLst/>
              <a:ahLst/>
              <a:cxnLst/>
              <a:rect l="l" t="t" r="r" b="b"/>
              <a:pathLst>
                <a:path w="11308" h="12220" extrusionOk="0">
                  <a:moveTo>
                    <a:pt x="5654" y="791"/>
                  </a:moveTo>
                  <a:cubicBezTo>
                    <a:pt x="8329" y="791"/>
                    <a:pt x="10518" y="3162"/>
                    <a:pt x="10518" y="6110"/>
                  </a:cubicBezTo>
                  <a:cubicBezTo>
                    <a:pt x="10518" y="9028"/>
                    <a:pt x="8329" y="11399"/>
                    <a:pt x="5654" y="11399"/>
                  </a:cubicBezTo>
                  <a:cubicBezTo>
                    <a:pt x="2980" y="11399"/>
                    <a:pt x="791" y="9028"/>
                    <a:pt x="791" y="6110"/>
                  </a:cubicBezTo>
                  <a:cubicBezTo>
                    <a:pt x="791" y="3162"/>
                    <a:pt x="2980" y="791"/>
                    <a:pt x="5654" y="791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736"/>
                    <a:pt x="1" y="6110"/>
                  </a:cubicBezTo>
                  <a:cubicBezTo>
                    <a:pt x="1" y="9453"/>
                    <a:pt x="2524" y="12219"/>
                    <a:pt x="5654" y="12219"/>
                  </a:cubicBezTo>
                  <a:cubicBezTo>
                    <a:pt x="8785" y="12219"/>
                    <a:pt x="11308" y="9453"/>
                    <a:pt x="11308" y="6110"/>
                  </a:cubicBezTo>
                  <a:cubicBezTo>
                    <a:pt x="11308" y="2736"/>
                    <a:pt x="8785" y="0"/>
                    <a:pt x="5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91;p49">
              <a:extLst>
                <a:ext uri="{FF2B5EF4-FFF2-40B4-BE49-F238E27FC236}">
                  <a16:creationId xmlns:a16="http://schemas.microsoft.com/office/drawing/2014/main" id="{1B602786-36D6-1BF9-8063-522A97158A13}"/>
                </a:ext>
              </a:extLst>
            </p:cNvPr>
            <p:cNvSpPr/>
            <p:nvPr/>
          </p:nvSpPr>
          <p:spPr>
            <a:xfrm>
              <a:off x="2306350" y="2573275"/>
              <a:ext cx="102800" cy="57025"/>
            </a:xfrm>
            <a:custGeom>
              <a:avLst/>
              <a:gdLst/>
              <a:ahLst/>
              <a:cxnLst/>
              <a:rect l="l" t="t" r="r" b="b"/>
              <a:pathLst>
                <a:path w="4112" h="2281" extrusionOk="0">
                  <a:moveTo>
                    <a:pt x="2174" y="1"/>
                  </a:moveTo>
                  <a:cubicBezTo>
                    <a:pt x="1429" y="1"/>
                    <a:pt x="677" y="350"/>
                    <a:pt x="190" y="1095"/>
                  </a:cubicBezTo>
                  <a:cubicBezTo>
                    <a:pt x="0" y="1370"/>
                    <a:pt x="251" y="1630"/>
                    <a:pt x="513" y="1630"/>
                  </a:cubicBezTo>
                  <a:cubicBezTo>
                    <a:pt x="628" y="1630"/>
                    <a:pt x="745" y="1580"/>
                    <a:pt x="829" y="1460"/>
                  </a:cubicBezTo>
                  <a:cubicBezTo>
                    <a:pt x="1166" y="947"/>
                    <a:pt x="1667" y="713"/>
                    <a:pt x="2164" y="713"/>
                  </a:cubicBezTo>
                  <a:cubicBezTo>
                    <a:pt x="2877" y="713"/>
                    <a:pt x="3580" y="1195"/>
                    <a:pt x="3777" y="2037"/>
                  </a:cubicBezTo>
                  <a:cubicBezTo>
                    <a:pt x="3808" y="2219"/>
                    <a:pt x="3960" y="2280"/>
                    <a:pt x="4112" y="2280"/>
                  </a:cubicBezTo>
                  <a:cubicBezTo>
                    <a:pt x="4081" y="2250"/>
                    <a:pt x="4081" y="2219"/>
                    <a:pt x="4081" y="2189"/>
                  </a:cubicBezTo>
                  <a:cubicBezTo>
                    <a:pt x="3960" y="1794"/>
                    <a:pt x="3990" y="1368"/>
                    <a:pt x="4112" y="1004"/>
                  </a:cubicBezTo>
                  <a:cubicBezTo>
                    <a:pt x="3656" y="350"/>
                    <a:pt x="2918" y="1"/>
                    <a:pt x="2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492;p49">
              <a:extLst>
                <a:ext uri="{FF2B5EF4-FFF2-40B4-BE49-F238E27FC236}">
                  <a16:creationId xmlns:a16="http://schemas.microsoft.com/office/drawing/2014/main" id="{5FDCFC8B-BFCE-FD64-589B-47F405B4FBE4}"/>
                </a:ext>
              </a:extLst>
            </p:cNvPr>
            <p:cNvSpPr/>
            <p:nvPr/>
          </p:nvSpPr>
          <p:spPr>
            <a:xfrm>
              <a:off x="2676600" y="2612025"/>
              <a:ext cx="272075" cy="158850"/>
            </a:xfrm>
            <a:custGeom>
              <a:avLst/>
              <a:gdLst/>
              <a:ahLst/>
              <a:cxnLst/>
              <a:rect l="l" t="t" r="r" b="b"/>
              <a:pathLst>
                <a:path w="10883" h="6354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244"/>
                    <a:pt x="62" y="487"/>
                    <a:pt x="1" y="730"/>
                  </a:cubicBezTo>
                  <a:cubicBezTo>
                    <a:pt x="1764" y="913"/>
                    <a:pt x="3527" y="1217"/>
                    <a:pt x="5259" y="1642"/>
                  </a:cubicBezTo>
                  <a:cubicBezTo>
                    <a:pt x="6110" y="1824"/>
                    <a:pt x="6931" y="2068"/>
                    <a:pt x="7782" y="2341"/>
                  </a:cubicBezTo>
                  <a:cubicBezTo>
                    <a:pt x="9758" y="2949"/>
                    <a:pt x="10153" y="4165"/>
                    <a:pt x="10123" y="5989"/>
                  </a:cubicBezTo>
                  <a:cubicBezTo>
                    <a:pt x="10123" y="6232"/>
                    <a:pt x="10305" y="6353"/>
                    <a:pt x="10487" y="6353"/>
                  </a:cubicBezTo>
                  <a:cubicBezTo>
                    <a:pt x="10670" y="6353"/>
                    <a:pt x="10852" y="6232"/>
                    <a:pt x="10852" y="5989"/>
                  </a:cubicBezTo>
                  <a:cubicBezTo>
                    <a:pt x="10882" y="3983"/>
                    <a:pt x="10396" y="2584"/>
                    <a:pt x="8481" y="1794"/>
                  </a:cubicBezTo>
                  <a:cubicBezTo>
                    <a:pt x="5867" y="730"/>
                    <a:pt x="2828" y="3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493;p49">
              <a:extLst>
                <a:ext uri="{FF2B5EF4-FFF2-40B4-BE49-F238E27FC236}">
                  <a16:creationId xmlns:a16="http://schemas.microsoft.com/office/drawing/2014/main" id="{FBE42FB1-B09B-8E7C-4D1C-34217C135DF3}"/>
                </a:ext>
              </a:extLst>
            </p:cNvPr>
            <p:cNvSpPr/>
            <p:nvPr/>
          </p:nvSpPr>
          <p:spPr>
            <a:xfrm>
              <a:off x="2070225" y="3367425"/>
              <a:ext cx="107150" cy="540600"/>
            </a:xfrm>
            <a:custGeom>
              <a:avLst/>
              <a:gdLst/>
              <a:ahLst/>
              <a:cxnLst/>
              <a:rect l="l" t="t" r="r" b="b"/>
              <a:pathLst>
                <a:path w="4286" h="21624" extrusionOk="0">
                  <a:moveTo>
                    <a:pt x="3565" y="0"/>
                  </a:moveTo>
                  <a:cubicBezTo>
                    <a:pt x="3455" y="0"/>
                    <a:pt x="3325" y="92"/>
                    <a:pt x="3344" y="241"/>
                  </a:cubicBezTo>
                  <a:cubicBezTo>
                    <a:pt x="3982" y="4314"/>
                    <a:pt x="942" y="7718"/>
                    <a:pt x="456" y="11670"/>
                  </a:cubicBezTo>
                  <a:cubicBezTo>
                    <a:pt x="0" y="15469"/>
                    <a:pt x="1550" y="18630"/>
                    <a:pt x="3830" y="21548"/>
                  </a:cubicBezTo>
                  <a:cubicBezTo>
                    <a:pt x="3866" y="21602"/>
                    <a:pt x="3919" y="21624"/>
                    <a:pt x="3974" y="21624"/>
                  </a:cubicBezTo>
                  <a:cubicBezTo>
                    <a:pt x="4106" y="21624"/>
                    <a:pt x="4241" y="21495"/>
                    <a:pt x="4134" y="21366"/>
                  </a:cubicBezTo>
                  <a:cubicBezTo>
                    <a:pt x="3009" y="19907"/>
                    <a:pt x="1976" y="18357"/>
                    <a:pt x="1337" y="16624"/>
                  </a:cubicBezTo>
                  <a:cubicBezTo>
                    <a:pt x="638" y="14770"/>
                    <a:pt x="608" y="12764"/>
                    <a:pt x="973" y="10849"/>
                  </a:cubicBezTo>
                  <a:cubicBezTo>
                    <a:pt x="1672" y="7171"/>
                    <a:pt x="4286" y="4041"/>
                    <a:pt x="3708" y="120"/>
                  </a:cubicBezTo>
                  <a:cubicBezTo>
                    <a:pt x="3697" y="37"/>
                    <a:pt x="3635" y="0"/>
                    <a:pt x="35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494;p49">
              <a:extLst>
                <a:ext uri="{FF2B5EF4-FFF2-40B4-BE49-F238E27FC236}">
                  <a16:creationId xmlns:a16="http://schemas.microsoft.com/office/drawing/2014/main" id="{81678510-2C8D-CB0A-1926-E930D24D7B39}"/>
                </a:ext>
              </a:extLst>
            </p:cNvPr>
            <p:cNvSpPr/>
            <p:nvPr/>
          </p:nvSpPr>
          <p:spPr>
            <a:xfrm>
              <a:off x="2789375" y="3517125"/>
              <a:ext cx="142750" cy="488500"/>
            </a:xfrm>
            <a:custGeom>
              <a:avLst/>
              <a:gdLst/>
              <a:ahLst/>
              <a:cxnLst/>
              <a:rect l="l" t="t" r="r" b="b"/>
              <a:pathLst>
                <a:path w="5710" h="19540" extrusionOk="0">
                  <a:moveTo>
                    <a:pt x="240" y="0"/>
                  </a:moveTo>
                  <a:cubicBezTo>
                    <a:pt x="130" y="0"/>
                    <a:pt x="0" y="92"/>
                    <a:pt x="19" y="241"/>
                  </a:cubicBezTo>
                  <a:cubicBezTo>
                    <a:pt x="1022" y="6806"/>
                    <a:pt x="2785" y="13250"/>
                    <a:pt x="5308" y="19421"/>
                  </a:cubicBezTo>
                  <a:cubicBezTo>
                    <a:pt x="5343" y="19503"/>
                    <a:pt x="5415" y="19540"/>
                    <a:pt x="5486" y="19540"/>
                  </a:cubicBezTo>
                  <a:cubicBezTo>
                    <a:pt x="5599" y="19540"/>
                    <a:pt x="5710" y="19448"/>
                    <a:pt x="5672" y="19299"/>
                  </a:cubicBezTo>
                  <a:cubicBezTo>
                    <a:pt x="3150" y="13159"/>
                    <a:pt x="1356" y="6715"/>
                    <a:pt x="384" y="119"/>
                  </a:cubicBezTo>
                  <a:cubicBezTo>
                    <a:pt x="372" y="37"/>
                    <a:pt x="310" y="0"/>
                    <a:pt x="24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495;p49">
              <a:extLst>
                <a:ext uri="{FF2B5EF4-FFF2-40B4-BE49-F238E27FC236}">
                  <a16:creationId xmlns:a16="http://schemas.microsoft.com/office/drawing/2014/main" id="{564A63E4-3AA8-4809-477B-8DCD0D8E98E0}"/>
                </a:ext>
              </a:extLst>
            </p:cNvPr>
            <p:cNvSpPr/>
            <p:nvPr/>
          </p:nvSpPr>
          <p:spPr>
            <a:xfrm>
              <a:off x="2679650" y="2663550"/>
              <a:ext cx="205200" cy="226050"/>
            </a:xfrm>
            <a:custGeom>
              <a:avLst/>
              <a:gdLst/>
              <a:ahLst/>
              <a:cxnLst/>
              <a:rect l="l" t="t" r="r" b="b"/>
              <a:pathLst>
                <a:path w="8208" h="9042" extrusionOk="0">
                  <a:moveTo>
                    <a:pt x="4371" y="0"/>
                  </a:moveTo>
                  <a:cubicBezTo>
                    <a:pt x="2912" y="0"/>
                    <a:pt x="1432" y="756"/>
                    <a:pt x="1095" y="2226"/>
                  </a:cubicBezTo>
                  <a:lnTo>
                    <a:pt x="0" y="8821"/>
                  </a:lnTo>
                  <a:cubicBezTo>
                    <a:pt x="586" y="8974"/>
                    <a:pt x="1172" y="9042"/>
                    <a:pt x="1757" y="9042"/>
                  </a:cubicBezTo>
                  <a:cubicBezTo>
                    <a:pt x="1871" y="9042"/>
                    <a:pt x="1984" y="9039"/>
                    <a:pt x="2098" y="9034"/>
                  </a:cubicBezTo>
                  <a:cubicBezTo>
                    <a:pt x="3466" y="8973"/>
                    <a:pt x="4864" y="8578"/>
                    <a:pt x="5988" y="7758"/>
                  </a:cubicBezTo>
                  <a:cubicBezTo>
                    <a:pt x="7083" y="6937"/>
                    <a:pt x="7903" y="5660"/>
                    <a:pt x="8055" y="4292"/>
                  </a:cubicBezTo>
                  <a:cubicBezTo>
                    <a:pt x="8207" y="2925"/>
                    <a:pt x="7630" y="1435"/>
                    <a:pt x="6505" y="645"/>
                  </a:cubicBezTo>
                  <a:cubicBezTo>
                    <a:pt x="5915" y="213"/>
                    <a:pt x="5146" y="0"/>
                    <a:pt x="437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2496;p49">
            <a:extLst>
              <a:ext uri="{FF2B5EF4-FFF2-40B4-BE49-F238E27FC236}">
                <a16:creationId xmlns:a16="http://schemas.microsoft.com/office/drawing/2014/main" id="{BE100385-AC01-9D56-7C7A-DC1869092ECD}"/>
              </a:ext>
            </a:extLst>
          </p:cNvPr>
          <p:cNvGrpSpPr/>
          <p:nvPr/>
        </p:nvGrpSpPr>
        <p:grpSpPr>
          <a:xfrm>
            <a:off x="1292380" y="2685695"/>
            <a:ext cx="2167000" cy="2552850"/>
            <a:chOff x="-942750" y="2090650"/>
            <a:chExt cx="2167000" cy="2552850"/>
          </a:xfrm>
        </p:grpSpPr>
        <p:sp>
          <p:nvSpPr>
            <p:cNvPr id="6" name="Google Shape;2497;p49">
              <a:extLst>
                <a:ext uri="{FF2B5EF4-FFF2-40B4-BE49-F238E27FC236}">
                  <a16:creationId xmlns:a16="http://schemas.microsoft.com/office/drawing/2014/main" id="{3695B413-AE03-51DC-38AF-5BCEF9837F87}"/>
                </a:ext>
              </a:extLst>
            </p:cNvPr>
            <p:cNvSpPr/>
            <p:nvPr/>
          </p:nvSpPr>
          <p:spPr>
            <a:xfrm>
              <a:off x="-942750" y="2090650"/>
              <a:ext cx="1723450" cy="1790325"/>
            </a:xfrm>
            <a:custGeom>
              <a:avLst/>
              <a:gdLst/>
              <a:ahLst/>
              <a:cxnLst/>
              <a:rect l="l" t="t" r="r" b="b"/>
              <a:pathLst>
                <a:path w="68938" h="71613" extrusionOk="0">
                  <a:moveTo>
                    <a:pt x="37068" y="1"/>
                  </a:moveTo>
                  <a:cubicBezTo>
                    <a:pt x="34932" y="1"/>
                    <a:pt x="32806" y="433"/>
                    <a:pt x="30882" y="1342"/>
                  </a:cubicBezTo>
                  <a:cubicBezTo>
                    <a:pt x="30426" y="1555"/>
                    <a:pt x="29970" y="1767"/>
                    <a:pt x="29484" y="1889"/>
                  </a:cubicBezTo>
                  <a:cubicBezTo>
                    <a:pt x="29119" y="1950"/>
                    <a:pt x="28724" y="1950"/>
                    <a:pt x="28329" y="1950"/>
                  </a:cubicBezTo>
                  <a:cubicBezTo>
                    <a:pt x="28295" y="1949"/>
                    <a:pt x="28262" y="1949"/>
                    <a:pt x="28228" y="1949"/>
                  </a:cubicBezTo>
                  <a:cubicBezTo>
                    <a:pt x="23482" y="1949"/>
                    <a:pt x="18225" y="6205"/>
                    <a:pt x="16475" y="10430"/>
                  </a:cubicBezTo>
                  <a:cubicBezTo>
                    <a:pt x="14590" y="14898"/>
                    <a:pt x="14833" y="20035"/>
                    <a:pt x="13921" y="24625"/>
                  </a:cubicBezTo>
                  <a:cubicBezTo>
                    <a:pt x="13405" y="27178"/>
                    <a:pt x="12462" y="29670"/>
                    <a:pt x="11125" y="31889"/>
                  </a:cubicBezTo>
                  <a:cubicBezTo>
                    <a:pt x="9362" y="34838"/>
                    <a:pt x="6991" y="37361"/>
                    <a:pt x="5289" y="40339"/>
                  </a:cubicBezTo>
                  <a:cubicBezTo>
                    <a:pt x="0" y="49640"/>
                    <a:pt x="3374" y="61495"/>
                    <a:pt x="12310" y="67148"/>
                  </a:cubicBezTo>
                  <a:cubicBezTo>
                    <a:pt x="16383" y="69732"/>
                    <a:pt x="21186" y="71008"/>
                    <a:pt x="25988" y="71464"/>
                  </a:cubicBezTo>
                  <a:cubicBezTo>
                    <a:pt x="26942" y="71555"/>
                    <a:pt x="27914" y="71612"/>
                    <a:pt x="28886" y="71612"/>
                  </a:cubicBezTo>
                  <a:cubicBezTo>
                    <a:pt x="31818" y="71612"/>
                    <a:pt x="34747" y="71094"/>
                    <a:pt x="37144" y="69428"/>
                  </a:cubicBezTo>
                  <a:lnTo>
                    <a:pt x="57661" y="70492"/>
                  </a:lnTo>
                  <a:cubicBezTo>
                    <a:pt x="60670" y="67817"/>
                    <a:pt x="63649" y="64990"/>
                    <a:pt x="65746" y="61555"/>
                  </a:cubicBezTo>
                  <a:cubicBezTo>
                    <a:pt x="67813" y="58090"/>
                    <a:pt x="68938" y="53896"/>
                    <a:pt x="67934" y="50005"/>
                  </a:cubicBezTo>
                  <a:cubicBezTo>
                    <a:pt x="66567" y="44655"/>
                    <a:pt x="61764" y="41099"/>
                    <a:pt x="57873" y="37239"/>
                  </a:cubicBezTo>
                  <a:cubicBezTo>
                    <a:pt x="56810" y="36205"/>
                    <a:pt x="55807" y="35081"/>
                    <a:pt x="55168" y="33774"/>
                  </a:cubicBezTo>
                  <a:cubicBezTo>
                    <a:pt x="54439" y="32254"/>
                    <a:pt x="54226" y="30552"/>
                    <a:pt x="54135" y="28850"/>
                  </a:cubicBezTo>
                  <a:cubicBezTo>
                    <a:pt x="53588" y="19397"/>
                    <a:pt x="55168" y="9457"/>
                    <a:pt x="46506" y="3044"/>
                  </a:cubicBezTo>
                  <a:cubicBezTo>
                    <a:pt x="43828" y="1073"/>
                    <a:pt x="40434" y="1"/>
                    <a:pt x="370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498;p49">
              <a:extLst>
                <a:ext uri="{FF2B5EF4-FFF2-40B4-BE49-F238E27FC236}">
                  <a16:creationId xmlns:a16="http://schemas.microsoft.com/office/drawing/2014/main" id="{069D2ACE-4157-00BE-F226-ADB55CC5DDC8}"/>
                </a:ext>
              </a:extLst>
            </p:cNvPr>
            <p:cNvSpPr/>
            <p:nvPr/>
          </p:nvSpPr>
          <p:spPr>
            <a:xfrm>
              <a:off x="-106125" y="2359750"/>
              <a:ext cx="809325" cy="1359175"/>
            </a:xfrm>
            <a:custGeom>
              <a:avLst/>
              <a:gdLst/>
              <a:ahLst/>
              <a:cxnLst/>
              <a:rect l="l" t="t" r="r" b="b"/>
              <a:pathLst>
                <a:path w="32373" h="54367" extrusionOk="0">
                  <a:moveTo>
                    <a:pt x="13496" y="0"/>
                  </a:moveTo>
                  <a:lnTo>
                    <a:pt x="1885" y="12645"/>
                  </a:lnTo>
                  <a:cubicBezTo>
                    <a:pt x="487" y="13557"/>
                    <a:pt x="1" y="15472"/>
                    <a:pt x="305" y="17083"/>
                  </a:cubicBezTo>
                  <a:cubicBezTo>
                    <a:pt x="609" y="18724"/>
                    <a:pt x="1551" y="20183"/>
                    <a:pt x="2524" y="21520"/>
                  </a:cubicBezTo>
                  <a:cubicBezTo>
                    <a:pt x="3496" y="22858"/>
                    <a:pt x="4530" y="24195"/>
                    <a:pt x="5107" y="25776"/>
                  </a:cubicBezTo>
                  <a:cubicBezTo>
                    <a:pt x="6323" y="29150"/>
                    <a:pt x="5077" y="32858"/>
                    <a:pt x="4226" y="36354"/>
                  </a:cubicBezTo>
                  <a:cubicBezTo>
                    <a:pt x="2980" y="41521"/>
                    <a:pt x="6566" y="42919"/>
                    <a:pt x="9454" y="46414"/>
                  </a:cubicBezTo>
                  <a:cubicBezTo>
                    <a:pt x="12625" y="50239"/>
                    <a:pt x="16082" y="54367"/>
                    <a:pt x="20759" y="54367"/>
                  </a:cubicBezTo>
                  <a:cubicBezTo>
                    <a:pt x="22179" y="54367"/>
                    <a:pt x="23711" y="53986"/>
                    <a:pt x="25381" y="53101"/>
                  </a:cubicBezTo>
                  <a:cubicBezTo>
                    <a:pt x="31430" y="49880"/>
                    <a:pt x="32372" y="39545"/>
                    <a:pt x="27813" y="34955"/>
                  </a:cubicBezTo>
                  <a:cubicBezTo>
                    <a:pt x="25837" y="32980"/>
                    <a:pt x="23740" y="31125"/>
                    <a:pt x="21916" y="29028"/>
                  </a:cubicBezTo>
                  <a:cubicBezTo>
                    <a:pt x="20123" y="26900"/>
                    <a:pt x="18603" y="24438"/>
                    <a:pt x="18025" y="21733"/>
                  </a:cubicBezTo>
                  <a:cubicBezTo>
                    <a:pt x="17509" y="19119"/>
                    <a:pt x="17873" y="16414"/>
                    <a:pt x="18238" y="13770"/>
                  </a:cubicBezTo>
                  <a:cubicBezTo>
                    <a:pt x="18633" y="11156"/>
                    <a:pt x="18968" y="8420"/>
                    <a:pt x="18390" y="5836"/>
                  </a:cubicBezTo>
                  <a:cubicBezTo>
                    <a:pt x="17782" y="3253"/>
                    <a:pt x="16080" y="730"/>
                    <a:pt x="1349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499;p49">
              <a:extLst>
                <a:ext uri="{FF2B5EF4-FFF2-40B4-BE49-F238E27FC236}">
                  <a16:creationId xmlns:a16="http://schemas.microsoft.com/office/drawing/2014/main" id="{658A9C0C-0906-672A-7343-73CB68018705}"/>
                </a:ext>
              </a:extLst>
            </p:cNvPr>
            <p:cNvSpPr/>
            <p:nvPr/>
          </p:nvSpPr>
          <p:spPr>
            <a:xfrm>
              <a:off x="210400" y="2663225"/>
              <a:ext cx="239850" cy="269525"/>
            </a:xfrm>
            <a:custGeom>
              <a:avLst/>
              <a:gdLst/>
              <a:ahLst/>
              <a:cxnLst/>
              <a:rect l="l" t="t" r="r" b="b"/>
              <a:pathLst>
                <a:path w="9594" h="10781" extrusionOk="0">
                  <a:moveTo>
                    <a:pt x="2450" y="0"/>
                  </a:moveTo>
                  <a:cubicBezTo>
                    <a:pt x="2288" y="0"/>
                    <a:pt x="2125" y="7"/>
                    <a:pt x="1960" y="20"/>
                  </a:cubicBezTo>
                  <a:cubicBezTo>
                    <a:pt x="1492" y="49"/>
                    <a:pt x="1474" y="783"/>
                    <a:pt x="1908" y="783"/>
                  </a:cubicBezTo>
                  <a:cubicBezTo>
                    <a:pt x="1925" y="783"/>
                    <a:pt x="1942" y="782"/>
                    <a:pt x="1960" y="780"/>
                  </a:cubicBezTo>
                  <a:cubicBezTo>
                    <a:pt x="2116" y="768"/>
                    <a:pt x="2271" y="762"/>
                    <a:pt x="2424" y="762"/>
                  </a:cubicBezTo>
                  <a:cubicBezTo>
                    <a:pt x="5390" y="762"/>
                    <a:pt x="7652" y="2972"/>
                    <a:pt x="7796" y="6008"/>
                  </a:cubicBezTo>
                  <a:cubicBezTo>
                    <a:pt x="7910" y="8435"/>
                    <a:pt x="5905" y="10011"/>
                    <a:pt x="3924" y="10011"/>
                  </a:cubicBezTo>
                  <a:cubicBezTo>
                    <a:pt x="2730" y="10011"/>
                    <a:pt x="1544" y="9438"/>
                    <a:pt x="835" y="8135"/>
                  </a:cubicBezTo>
                  <a:cubicBezTo>
                    <a:pt x="759" y="7991"/>
                    <a:pt x="639" y="7932"/>
                    <a:pt x="520" y="7932"/>
                  </a:cubicBezTo>
                  <a:cubicBezTo>
                    <a:pt x="261" y="7932"/>
                    <a:pt x="0" y="8209"/>
                    <a:pt x="167" y="8500"/>
                  </a:cubicBezTo>
                  <a:cubicBezTo>
                    <a:pt x="1002" y="10029"/>
                    <a:pt x="2531" y="10780"/>
                    <a:pt x="4051" y="10780"/>
                  </a:cubicBezTo>
                  <a:cubicBezTo>
                    <a:pt x="5794" y="10780"/>
                    <a:pt x="7526" y="9794"/>
                    <a:pt x="8191" y="7862"/>
                  </a:cubicBezTo>
                  <a:cubicBezTo>
                    <a:pt x="9593" y="3889"/>
                    <a:pt x="6447" y="0"/>
                    <a:pt x="2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00;p49">
              <a:extLst>
                <a:ext uri="{FF2B5EF4-FFF2-40B4-BE49-F238E27FC236}">
                  <a16:creationId xmlns:a16="http://schemas.microsoft.com/office/drawing/2014/main" id="{FB76628F-237A-C050-D8C7-EAC42C277676}"/>
                </a:ext>
              </a:extLst>
            </p:cNvPr>
            <p:cNvSpPr/>
            <p:nvPr/>
          </p:nvSpPr>
          <p:spPr>
            <a:xfrm>
              <a:off x="-634250" y="2571000"/>
              <a:ext cx="594275" cy="1071550"/>
            </a:xfrm>
            <a:custGeom>
              <a:avLst/>
              <a:gdLst/>
              <a:ahLst/>
              <a:cxnLst/>
              <a:rect l="l" t="t" r="r" b="b"/>
              <a:pathLst>
                <a:path w="23771" h="42862" extrusionOk="0">
                  <a:moveTo>
                    <a:pt x="18269" y="0"/>
                  </a:moveTo>
                  <a:lnTo>
                    <a:pt x="18269" y="0"/>
                  </a:lnTo>
                  <a:cubicBezTo>
                    <a:pt x="18603" y="2736"/>
                    <a:pt x="17448" y="5441"/>
                    <a:pt x="15776" y="7630"/>
                  </a:cubicBezTo>
                  <a:cubicBezTo>
                    <a:pt x="14135" y="9818"/>
                    <a:pt x="12007" y="11581"/>
                    <a:pt x="10001" y="13466"/>
                  </a:cubicBezTo>
                  <a:cubicBezTo>
                    <a:pt x="7873" y="15502"/>
                    <a:pt x="5898" y="17721"/>
                    <a:pt x="4104" y="20092"/>
                  </a:cubicBezTo>
                  <a:cubicBezTo>
                    <a:pt x="2037" y="22827"/>
                    <a:pt x="183" y="25928"/>
                    <a:pt x="92" y="29332"/>
                  </a:cubicBezTo>
                  <a:cubicBezTo>
                    <a:pt x="1" y="32372"/>
                    <a:pt x="1369" y="35381"/>
                    <a:pt x="3466" y="37600"/>
                  </a:cubicBezTo>
                  <a:cubicBezTo>
                    <a:pt x="5533" y="39849"/>
                    <a:pt x="8299" y="41369"/>
                    <a:pt x="11156" y="42433"/>
                  </a:cubicBezTo>
                  <a:cubicBezTo>
                    <a:pt x="11782" y="42660"/>
                    <a:pt x="12434" y="42861"/>
                    <a:pt x="13088" y="42861"/>
                  </a:cubicBezTo>
                  <a:cubicBezTo>
                    <a:pt x="13133" y="42861"/>
                    <a:pt x="13178" y="42860"/>
                    <a:pt x="13223" y="42858"/>
                  </a:cubicBezTo>
                  <a:cubicBezTo>
                    <a:pt x="14044" y="42797"/>
                    <a:pt x="14803" y="42402"/>
                    <a:pt x="15533" y="42007"/>
                  </a:cubicBezTo>
                  <a:lnTo>
                    <a:pt x="18208" y="40518"/>
                  </a:lnTo>
                  <a:cubicBezTo>
                    <a:pt x="19028" y="40031"/>
                    <a:pt x="19880" y="39575"/>
                    <a:pt x="20548" y="38876"/>
                  </a:cubicBezTo>
                  <a:cubicBezTo>
                    <a:pt x="22585" y="36718"/>
                    <a:pt x="22098" y="33314"/>
                    <a:pt x="21764" y="30366"/>
                  </a:cubicBezTo>
                  <a:cubicBezTo>
                    <a:pt x="21156" y="25107"/>
                    <a:pt x="21369" y="19727"/>
                    <a:pt x="22402" y="14499"/>
                  </a:cubicBezTo>
                  <a:cubicBezTo>
                    <a:pt x="22980" y="11581"/>
                    <a:pt x="23770" y="8420"/>
                    <a:pt x="22494" y="5715"/>
                  </a:cubicBezTo>
                  <a:lnTo>
                    <a:pt x="18269" y="0"/>
                  </a:ln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01;p49">
              <a:extLst>
                <a:ext uri="{FF2B5EF4-FFF2-40B4-BE49-F238E27FC236}">
                  <a16:creationId xmlns:a16="http://schemas.microsoft.com/office/drawing/2014/main" id="{00618A81-D565-1D72-EDB2-0D075E245004}"/>
                </a:ext>
              </a:extLst>
            </p:cNvPr>
            <p:cNvSpPr/>
            <p:nvPr/>
          </p:nvSpPr>
          <p:spPr>
            <a:xfrm>
              <a:off x="-394875" y="2174175"/>
              <a:ext cx="699125" cy="845925"/>
            </a:xfrm>
            <a:custGeom>
              <a:avLst/>
              <a:gdLst/>
              <a:ahLst/>
              <a:cxnLst/>
              <a:rect l="l" t="t" r="r" b="b"/>
              <a:pathLst>
                <a:path w="27965" h="33837" extrusionOk="0">
                  <a:moveTo>
                    <a:pt x="15079" y="0"/>
                  </a:moveTo>
                  <a:cubicBezTo>
                    <a:pt x="12746" y="0"/>
                    <a:pt x="10396" y="432"/>
                    <a:pt x="8207" y="1162"/>
                  </a:cubicBezTo>
                  <a:cubicBezTo>
                    <a:pt x="5380" y="2135"/>
                    <a:pt x="2766" y="4049"/>
                    <a:pt x="1551" y="6724"/>
                  </a:cubicBezTo>
                  <a:cubicBezTo>
                    <a:pt x="0" y="10220"/>
                    <a:pt x="152" y="14141"/>
                    <a:pt x="851" y="17819"/>
                  </a:cubicBezTo>
                  <a:cubicBezTo>
                    <a:pt x="1551" y="21375"/>
                    <a:pt x="2432" y="25205"/>
                    <a:pt x="4225" y="28366"/>
                  </a:cubicBezTo>
                  <a:cubicBezTo>
                    <a:pt x="5350" y="30402"/>
                    <a:pt x="6870" y="32409"/>
                    <a:pt x="9089" y="33199"/>
                  </a:cubicBezTo>
                  <a:cubicBezTo>
                    <a:pt x="10355" y="33663"/>
                    <a:pt x="11812" y="33837"/>
                    <a:pt x="13306" y="33837"/>
                  </a:cubicBezTo>
                  <a:cubicBezTo>
                    <a:pt x="15437" y="33837"/>
                    <a:pt x="17644" y="33483"/>
                    <a:pt x="19484" y="33108"/>
                  </a:cubicBezTo>
                  <a:cubicBezTo>
                    <a:pt x="21551" y="32713"/>
                    <a:pt x="23709" y="31953"/>
                    <a:pt x="24986" y="30311"/>
                  </a:cubicBezTo>
                  <a:cubicBezTo>
                    <a:pt x="25837" y="29187"/>
                    <a:pt x="26201" y="27788"/>
                    <a:pt x="26505" y="26451"/>
                  </a:cubicBezTo>
                  <a:cubicBezTo>
                    <a:pt x="27174" y="23442"/>
                    <a:pt x="27600" y="20372"/>
                    <a:pt x="27752" y="17302"/>
                  </a:cubicBezTo>
                  <a:cubicBezTo>
                    <a:pt x="27964" y="13563"/>
                    <a:pt x="27752" y="9642"/>
                    <a:pt x="26019" y="6299"/>
                  </a:cubicBezTo>
                  <a:cubicBezTo>
                    <a:pt x="24347" y="3107"/>
                    <a:pt x="22189" y="1101"/>
                    <a:pt x="18542" y="341"/>
                  </a:cubicBezTo>
                  <a:cubicBezTo>
                    <a:pt x="17407" y="108"/>
                    <a:pt x="16245" y="0"/>
                    <a:pt x="1507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502;p49">
              <a:extLst>
                <a:ext uri="{FF2B5EF4-FFF2-40B4-BE49-F238E27FC236}">
                  <a16:creationId xmlns:a16="http://schemas.microsoft.com/office/drawing/2014/main" id="{B32C2ECB-C714-74D3-9BEE-FC4563F83C1D}"/>
                </a:ext>
              </a:extLst>
            </p:cNvPr>
            <p:cNvSpPr/>
            <p:nvPr/>
          </p:nvSpPr>
          <p:spPr>
            <a:xfrm>
              <a:off x="-552150" y="2891675"/>
              <a:ext cx="1715075" cy="1751825"/>
            </a:xfrm>
            <a:custGeom>
              <a:avLst/>
              <a:gdLst/>
              <a:ahLst/>
              <a:cxnLst/>
              <a:rect l="l" t="t" r="r" b="b"/>
              <a:pathLst>
                <a:path w="68603" h="70073" extrusionOk="0">
                  <a:moveTo>
                    <a:pt x="24650" y="0"/>
                  </a:moveTo>
                  <a:lnTo>
                    <a:pt x="17933" y="1003"/>
                  </a:lnTo>
                  <a:lnTo>
                    <a:pt x="17599" y="11551"/>
                  </a:lnTo>
                  <a:cubicBezTo>
                    <a:pt x="17599" y="11551"/>
                    <a:pt x="7203" y="14225"/>
                    <a:pt x="2249" y="23891"/>
                  </a:cubicBezTo>
                  <a:cubicBezTo>
                    <a:pt x="1" y="28291"/>
                    <a:pt x="951" y="29493"/>
                    <a:pt x="2659" y="29493"/>
                  </a:cubicBezTo>
                  <a:cubicBezTo>
                    <a:pt x="4716" y="29493"/>
                    <a:pt x="7872" y="27751"/>
                    <a:pt x="7872" y="27751"/>
                  </a:cubicBezTo>
                  <a:lnTo>
                    <a:pt x="10121" y="32615"/>
                  </a:lnTo>
                  <a:lnTo>
                    <a:pt x="10820" y="48512"/>
                  </a:lnTo>
                  <a:lnTo>
                    <a:pt x="5714" y="68178"/>
                  </a:lnTo>
                  <a:cubicBezTo>
                    <a:pt x="5714" y="68178"/>
                    <a:pt x="12581" y="70073"/>
                    <a:pt x="21586" y="70073"/>
                  </a:cubicBezTo>
                  <a:cubicBezTo>
                    <a:pt x="28009" y="70073"/>
                    <a:pt x="35518" y="69109"/>
                    <a:pt x="42401" y="65807"/>
                  </a:cubicBezTo>
                  <a:lnTo>
                    <a:pt x="35866" y="48512"/>
                  </a:lnTo>
                  <a:lnTo>
                    <a:pt x="38693" y="40761"/>
                  </a:lnTo>
                  <a:cubicBezTo>
                    <a:pt x="38693" y="40761"/>
                    <a:pt x="43666" y="46796"/>
                    <a:pt x="50126" y="46796"/>
                  </a:cubicBezTo>
                  <a:cubicBezTo>
                    <a:pt x="52938" y="46796"/>
                    <a:pt x="56031" y="45653"/>
                    <a:pt x="59119" y="42372"/>
                  </a:cubicBezTo>
                  <a:cubicBezTo>
                    <a:pt x="66870" y="34195"/>
                    <a:pt x="68329" y="18572"/>
                    <a:pt x="68603" y="11459"/>
                  </a:cubicBezTo>
                  <a:cubicBezTo>
                    <a:pt x="66171" y="10548"/>
                    <a:pt x="63648" y="9909"/>
                    <a:pt x="61004" y="9636"/>
                  </a:cubicBezTo>
                  <a:cubicBezTo>
                    <a:pt x="59301" y="16414"/>
                    <a:pt x="55472" y="30153"/>
                    <a:pt x="51581" y="32615"/>
                  </a:cubicBezTo>
                  <a:cubicBezTo>
                    <a:pt x="51135" y="32898"/>
                    <a:pt x="50675" y="33027"/>
                    <a:pt x="50207" y="33027"/>
                  </a:cubicBezTo>
                  <a:cubicBezTo>
                    <a:pt x="45250" y="33027"/>
                    <a:pt x="39362" y="18511"/>
                    <a:pt x="39362" y="18511"/>
                  </a:cubicBezTo>
                  <a:cubicBezTo>
                    <a:pt x="39362" y="18511"/>
                    <a:pt x="36201" y="12311"/>
                    <a:pt x="31155" y="11399"/>
                  </a:cubicBezTo>
                  <a:cubicBezTo>
                    <a:pt x="26109" y="10487"/>
                    <a:pt x="25532" y="10304"/>
                    <a:pt x="25532" y="10304"/>
                  </a:cubicBezTo>
                  <a:lnTo>
                    <a:pt x="24650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503;p49">
              <a:extLst>
                <a:ext uri="{FF2B5EF4-FFF2-40B4-BE49-F238E27FC236}">
                  <a16:creationId xmlns:a16="http://schemas.microsoft.com/office/drawing/2014/main" id="{8678CC4C-286C-DC6C-248D-07E3CECB5305}"/>
                </a:ext>
              </a:extLst>
            </p:cNvPr>
            <p:cNvSpPr/>
            <p:nvPr/>
          </p:nvSpPr>
          <p:spPr>
            <a:xfrm>
              <a:off x="-537750" y="2849475"/>
              <a:ext cx="256125" cy="220250"/>
            </a:xfrm>
            <a:custGeom>
              <a:avLst/>
              <a:gdLst/>
              <a:ahLst/>
              <a:cxnLst/>
              <a:rect l="l" t="t" r="r" b="b"/>
              <a:pathLst>
                <a:path w="10245" h="8810" extrusionOk="0">
                  <a:moveTo>
                    <a:pt x="3597" y="1"/>
                  </a:moveTo>
                  <a:cubicBezTo>
                    <a:pt x="3546" y="1"/>
                    <a:pt x="3491" y="15"/>
                    <a:pt x="3436" y="47"/>
                  </a:cubicBezTo>
                  <a:cubicBezTo>
                    <a:pt x="1" y="1779"/>
                    <a:pt x="31" y="7160"/>
                    <a:pt x="3861" y="8527"/>
                  </a:cubicBezTo>
                  <a:cubicBezTo>
                    <a:pt x="4399" y="8718"/>
                    <a:pt x="4926" y="8810"/>
                    <a:pt x="5437" y="8810"/>
                  </a:cubicBezTo>
                  <a:cubicBezTo>
                    <a:pt x="6717" y="8810"/>
                    <a:pt x="7890" y="8233"/>
                    <a:pt x="8846" y="7190"/>
                  </a:cubicBezTo>
                  <a:cubicBezTo>
                    <a:pt x="10244" y="5640"/>
                    <a:pt x="10092" y="3269"/>
                    <a:pt x="9302" y="1476"/>
                  </a:cubicBezTo>
                  <a:cubicBezTo>
                    <a:pt x="9244" y="1360"/>
                    <a:pt x="9151" y="1312"/>
                    <a:pt x="9055" y="1312"/>
                  </a:cubicBezTo>
                  <a:cubicBezTo>
                    <a:pt x="8847" y="1312"/>
                    <a:pt x="8630" y="1540"/>
                    <a:pt x="8755" y="1810"/>
                  </a:cubicBezTo>
                  <a:cubicBezTo>
                    <a:pt x="9970" y="4571"/>
                    <a:pt x="8576" y="8186"/>
                    <a:pt x="5461" y="8186"/>
                  </a:cubicBezTo>
                  <a:cubicBezTo>
                    <a:pt x="5148" y="8186"/>
                    <a:pt x="4817" y="8149"/>
                    <a:pt x="4469" y="8071"/>
                  </a:cubicBezTo>
                  <a:cubicBezTo>
                    <a:pt x="822" y="7251"/>
                    <a:pt x="670" y="2175"/>
                    <a:pt x="3740" y="594"/>
                  </a:cubicBezTo>
                  <a:cubicBezTo>
                    <a:pt x="4075" y="439"/>
                    <a:pt x="3885" y="1"/>
                    <a:pt x="3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04;p49">
              <a:extLst>
                <a:ext uri="{FF2B5EF4-FFF2-40B4-BE49-F238E27FC236}">
                  <a16:creationId xmlns:a16="http://schemas.microsoft.com/office/drawing/2014/main" id="{DE10C248-525B-9B27-C27C-6DCC06F2B261}"/>
                </a:ext>
              </a:extLst>
            </p:cNvPr>
            <p:cNvSpPr/>
            <p:nvPr/>
          </p:nvSpPr>
          <p:spPr>
            <a:xfrm>
              <a:off x="-19500" y="2468575"/>
              <a:ext cx="129975" cy="255325"/>
            </a:xfrm>
            <a:custGeom>
              <a:avLst/>
              <a:gdLst/>
              <a:ahLst/>
              <a:cxnLst/>
              <a:rect l="l" t="t" r="r" b="b"/>
              <a:pathLst>
                <a:path w="5199" h="10213" extrusionOk="0">
                  <a:moveTo>
                    <a:pt x="1111" y="0"/>
                  </a:moveTo>
                  <a:cubicBezTo>
                    <a:pt x="1015" y="0"/>
                    <a:pt x="919" y="54"/>
                    <a:pt x="882" y="176"/>
                  </a:cubicBezTo>
                  <a:cubicBezTo>
                    <a:pt x="457" y="1787"/>
                    <a:pt x="1" y="4128"/>
                    <a:pt x="700" y="5739"/>
                  </a:cubicBezTo>
                  <a:cubicBezTo>
                    <a:pt x="1034" y="6468"/>
                    <a:pt x="1521" y="6803"/>
                    <a:pt x="2311" y="6985"/>
                  </a:cubicBezTo>
                  <a:cubicBezTo>
                    <a:pt x="3010" y="7107"/>
                    <a:pt x="3740" y="7167"/>
                    <a:pt x="3983" y="7988"/>
                  </a:cubicBezTo>
                  <a:cubicBezTo>
                    <a:pt x="4287" y="8900"/>
                    <a:pt x="3344" y="9538"/>
                    <a:pt x="2584" y="9751"/>
                  </a:cubicBezTo>
                  <a:cubicBezTo>
                    <a:pt x="2328" y="9808"/>
                    <a:pt x="2419" y="10212"/>
                    <a:pt x="2682" y="10212"/>
                  </a:cubicBezTo>
                  <a:cubicBezTo>
                    <a:pt x="2699" y="10212"/>
                    <a:pt x="2718" y="10211"/>
                    <a:pt x="2736" y="10207"/>
                  </a:cubicBezTo>
                  <a:cubicBezTo>
                    <a:pt x="4165" y="9842"/>
                    <a:pt x="5199" y="8140"/>
                    <a:pt x="3892" y="6985"/>
                  </a:cubicBezTo>
                  <a:cubicBezTo>
                    <a:pt x="3588" y="6681"/>
                    <a:pt x="3101" y="6620"/>
                    <a:pt x="2706" y="6559"/>
                  </a:cubicBezTo>
                  <a:cubicBezTo>
                    <a:pt x="1733" y="6407"/>
                    <a:pt x="1217" y="6012"/>
                    <a:pt x="1004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3" y="117"/>
                    <a:pt x="1252" y="0"/>
                    <a:pt x="111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05;p49">
              <a:extLst>
                <a:ext uri="{FF2B5EF4-FFF2-40B4-BE49-F238E27FC236}">
                  <a16:creationId xmlns:a16="http://schemas.microsoft.com/office/drawing/2014/main" id="{4B0CAA15-FD44-48DC-82F3-F56068BADC83}"/>
                </a:ext>
              </a:extLst>
            </p:cNvPr>
            <p:cNvSpPr/>
            <p:nvPr/>
          </p:nvSpPr>
          <p:spPr>
            <a:xfrm>
              <a:off x="-11125" y="2745775"/>
              <a:ext cx="103375" cy="61400"/>
            </a:xfrm>
            <a:custGeom>
              <a:avLst/>
              <a:gdLst/>
              <a:ahLst/>
              <a:cxnLst/>
              <a:rect l="l" t="t" r="r" b="b"/>
              <a:pathLst>
                <a:path w="4135" h="245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639"/>
                    <a:pt x="274" y="1247"/>
                    <a:pt x="669" y="1733"/>
                  </a:cubicBezTo>
                  <a:cubicBezTo>
                    <a:pt x="1040" y="2174"/>
                    <a:pt x="1589" y="2456"/>
                    <a:pt x="2126" y="2456"/>
                  </a:cubicBezTo>
                  <a:cubicBezTo>
                    <a:pt x="2292" y="2456"/>
                    <a:pt x="2456" y="2429"/>
                    <a:pt x="2614" y="2371"/>
                  </a:cubicBezTo>
                  <a:cubicBezTo>
                    <a:pt x="2857" y="2310"/>
                    <a:pt x="3070" y="2189"/>
                    <a:pt x="3253" y="2037"/>
                  </a:cubicBezTo>
                  <a:cubicBezTo>
                    <a:pt x="3617" y="1733"/>
                    <a:pt x="3800" y="1368"/>
                    <a:pt x="4012" y="943"/>
                  </a:cubicBezTo>
                  <a:cubicBezTo>
                    <a:pt x="4012" y="882"/>
                    <a:pt x="4073" y="639"/>
                    <a:pt x="4134" y="395"/>
                  </a:cubicBezTo>
                  <a:lnTo>
                    <a:pt x="4134" y="395"/>
                  </a:lnTo>
                  <a:cubicBezTo>
                    <a:pt x="3634" y="472"/>
                    <a:pt x="3126" y="517"/>
                    <a:pt x="2622" y="517"/>
                  </a:cubicBezTo>
                  <a:cubicBezTo>
                    <a:pt x="1716" y="517"/>
                    <a:pt x="820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06;p49">
              <a:extLst>
                <a:ext uri="{FF2B5EF4-FFF2-40B4-BE49-F238E27FC236}">
                  <a16:creationId xmlns:a16="http://schemas.microsoft.com/office/drawing/2014/main" id="{F0875214-8231-E286-8E1D-92DC73DAF8F5}"/>
                </a:ext>
              </a:extLst>
            </p:cNvPr>
            <p:cNvSpPr/>
            <p:nvPr/>
          </p:nvSpPr>
          <p:spPr>
            <a:xfrm>
              <a:off x="-223150" y="2449975"/>
              <a:ext cx="152000" cy="87575"/>
            </a:xfrm>
            <a:custGeom>
              <a:avLst/>
              <a:gdLst/>
              <a:ahLst/>
              <a:cxnLst/>
              <a:rect l="l" t="t" r="r" b="b"/>
              <a:pathLst>
                <a:path w="6080" h="3503" extrusionOk="0">
                  <a:moveTo>
                    <a:pt x="4145" y="0"/>
                  </a:moveTo>
                  <a:cubicBezTo>
                    <a:pt x="3653" y="0"/>
                    <a:pt x="3095" y="92"/>
                    <a:pt x="2524" y="282"/>
                  </a:cubicBezTo>
                  <a:cubicBezTo>
                    <a:pt x="1004" y="829"/>
                    <a:pt x="1" y="1923"/>
                    <a:pt x="305" y="2714"/>
                  </a:cubicBezTo>
                  <a:cubicBezTo>
                    <a:pt x="476" y="3227"/>
                    <a:pt x="1112" y="3503"/>
                    <a:pt x="1936" y="3503"/>
                  </a:cubicBezTo>
                  <a:cubicBezTo>
                    <a:pt x="2429" y="3503"/>
                    <a:pt x="2989" y="3405"/>
                    <a:pt x="3557" y="3200"/>
                  </a:cubicBezTo>
                  <a:cubicBezTo>
                    <a:pt x="5077" y="2683"/>
                    <a:pt x="6080" y="1589"/>
                    <a:pt x="5806" y="768"/>
                  </a:cubicBezTo>
                  <a:cubicBezTo>
                    <a:pt x="5634" y="269"/>
                    <a:pt x="4988" y="0"/>
                    <a:pt x="4145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07;p49">
              <a:extLst>
                <a:ext uri="{FF2B5EF4-FFF2-40B4-BE49-F238E27FC236}">
                  <a16:creationId xmlns:a16="http://schemas.microsoft.com/office/drawing/2014/main" id="{A2D3172D-6895-80ED-4D0C-3575842C26A7}"/>
                </a:ext>
              </a:extLst>
            </p:cNvPr>
            <p:cNvSpPr/>
            <p:nvPr/>
          </p:nvSpPr>
          <p:spPr>
            <a:xfrm>
              <a:off x="-552150" y="3163700"/>
              <a:ext cx="1155025" cy="1479800"/>
            </a:xfrm>
            <a:custGeom>
              <a:avLst/>
              <a:gdLst/>
              <a:ahLst/>
              <a:cxnLst/>
              <a:rect l="l" t="t" r="r" b="b"/>
              <a:pathLst>
                <a:path w="46201" h="59192" extrusionOk="0">
                  <a:moveTo>
                    <a:pt x="28298" y="1"/>
                  </a:moveTo>
                  <a:cubicBezTo>
                    <a:pt x="26687" y="1733"/>
                    <a:pt x="24377" y="2858"/>
                    <a:pt x="21976" y="2980"/>
                  </a:cubicBezTo>
                  <a:cubicBezTo>
                    <a:pt x="21762" y="2995"/>
                    <a:pt x="21547" y="3002"/>
                    <a:pt x="21333" y="3002"/>
                  </a:cubicBezTo>
                  <a:cubicBezTo>
                    <a:pt x="19356" y="3002"/>
                    <a:pt x="17384" y="2380"/>
                    <a:pt x="15684" y="1338"/>
                  </a:cubicBezTo>
                  <a:cubicBezTo>
                    <a:pt x="12431" y="2585"/>
                    <a:pt x="5866" y="5898"/>
                    <a:pt x="2249" y="13010"/>
                  </a:cubicBezTo>
                  <a:cubicBezTo>
                    <a:pt x="1" y="17410"/>
                    <a:pt x="951" y="18612"/>
                    <a:pt x="2659" y="18612"/>
                  </a:cubicBezTo>
                  <a:cubicBezTo>
                    <a:pt x="4716" y="18612"/>
                    <a:pt x="7872" y="16870"/>
                    <a:pt x="7872" y="16870"/>
                  </a:cubicBezTo>
                  <a:lnTo>
                    <a:pt x="10121" y="21734"/>
                  </a:lnTo>
                  <a:lnTo>
                    <a:pt x="10820" y="37631"/>
                  </a:lnTo>
                  <a:lnTo>
                    <a:pt x="5714" y="57297"/>
                  </a:lnTo>
                  <a:cubicBezTo>
                    <a:pt x="5714" y="57297"/>
                    <a:pt x="12581" y="59192"/>
                    <a:pt x="21586" y="59192"/>
                  </a:cubicBezTo>
                  <a:cubicBezTo>
                    <a:pt x="28009" y="59192"/>
                    <a:pt x="35518" y="58228"/>
                    <a:pt x="42401" y="54926"/>
                  </a:cubicBezTo>
                  <a:lnTo>
                    <a:pt x="35866" y="37631"/>
                  </a:lnTo>
                  <a:lnTo>
                    <a:pt x="38693" y="29880"/>
                  </a:lnTo>
                  <a:cubicBezTo>
                    <a:pt x="38693" y="29880"/>
                    <a:pt x="39332" y="30609"/>
                    <a:pt x="40426" y="31612"/>
                  </a:cubicBezTo>
                  <a:cubicBezTo>
                    <a:pt x="42766" y="27843"/>
                    <a:pt x="44742" y="23831"/>
                    <a:pt x="46201" y="19636"/>
                  </a:cubicBezTo>
                  <a:cubicBezTo>
                    <a:pt x="42553" y="15472"/>
                    <a:pt x="39362" y="7630"/>
                    <a:pt x="39362" y="7630"/>
                  </a:cubicBezTo>
                  <a:cubicBezTo>
                    <a:pt x="39362" y="7630"/>
                    <a:pt x="36201" y="1430"/>
                    <a:pt x="31155" y="518"/>
                  </a:cubicBezTo>
                  <a:cubicBezTo>
                    <a:pt x="29970" y="305"/>
                    <a:pt x="29058" y="123"/>
                    <a:pt x="28298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08;p49">
              <a:extLst>
                <a:ext uri="{FF2B5EF4-FFF2-40B4-BE49-F238E27FC236}">
                  <a16:creationId xmlns:a16="http://schemas.microsoft.com/office/drawing/2014/main" id="{63A823A1-C600-7CEF-7D63-1F3B5343C704}"/>
                </a:ext>
              </a:extLst>
            </p:cNvPr>
            <p:cNvSpPr/>
            <p:nvPr/>
          </p:nvSpPr>
          <p:spPr>
            <a:xfrm>
              <a:off x="87650" y="2425675"/>
              <a:ext cx="152000" cy="85475"/>
            </a:xfrm>
            <a:custGeom>
              <a:avLst/>
              <a:gdLst/>
              <a:ahLst/>
              <a:cxnLst/>
              <a:rect l="l" t="t" r="r" b="b"/>
              <a:pathLst>
                <a:path w="6080" h="3419" extrusionOk="0">
                  <a:moveTo>
                    <a:pt x="2049" y="1"/>
                  </a:moveTo>
                  <a:cubicBezTo>
                    <a:pt x="1124" y="1"/>
                    <a:pt x="408" y="306"/>
                    <a:pt x="244" y="859"/>
                  </a:cubicBezTo>
                  <a:cubicBezTo>
                    <a:pt x="1" y="1680"/>
                    <a:pt x="1065" y="2743"/>
                    <a:pt x="2615" y="3199"/>
                  </a:cubicBezTo>
                  <a:cubicBezTo>
                    <a:pt x="3110" y="3348"/>
                    <a:pt x="3598" y="3419"/>
                    <a:pt x="4041" y="3419"/>
                  </a:cubicBezTo>
                  <a:cubicBezTo>
                    <a:pt x="4956" y="3419"/>
                    <a:pt x="5673" y="3114"/>
                    <a:pt x="5837" y="2561"/>
                  </a:cubicBezTo>
                  <a:cubicBezTo>
                    <a:pt x="6080" y="1740"/>
                    <a:pt x="5046" y="677"/>
                    <a:pt x="3496" y="221"/>
                  </a:cubicBezTo>
                  <a:cubicBezTo>
                    <a:pt x="2991" y="72"/>
                    <a:pt x="2496" y="1"/>
                    <a:pt x="2049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09;p49">
              <a:extLst>
                <a:ext uri="{FF2B5EF4-FFF2-40B4-BE49-F238E27FC236}">
                  <a16:creationId xmlns:a16="http://schemas.microsoft.com/office/drawing/2014/main" id="{F32A1386-E9ED-E9A9-B286-A06C0C038B86}"/>
                </a:ext>
              </a:extLst>
            </p:cNvPr>
            <p:cNvSpPr/>
            <p:nvPr/>
          </p:nvSpPr>
          <p:spPr>
            <a:xfrm>
              <a:off x="-131200" y="2612000"/>
              <a:ext cx="48675" cy="86000"/>
            </a:xfrm>
            <a:custGeom>
              <a:avLst/>
              <a:gdLst/>
              <a:ahLst/>
              <a:cxnLst/>
              <a:rect l="l" t="t" r="r" b="b"/>
              <a:pathLst>
                <a:path w="1947" h="3440" extrusionOk="0">
                  <a:moveTo>
                    <a:pt x="851" y="1"/>
                  </a:moveTo>
                  <a:cubicBezTo>
                    <a:pt x="841" y="1"/>
                    <a:pt x="831" y="1"/>
                    <a:pt x="821" y="2"/>
                  </a:cubicBezTo>
                  <a:cubicBezTo>
                    <a:pt x="335" y="63"/>
                    <a:pt x="1" y="853"/>
                    <a:pt x="92" y="1795"/>
                  </a:cubicBezTo>
                  <a:cubicBezTo>
                    <a:pt x="150" y="2702"/>
                    <a:pt x="603" y="3440"/>
                    <a:pt x="1071" y="3440"/>
                  </a:cubicBezTo>
                  <a:cubicBezTo>
                    <a:pt x="1089" y="3440"/>
                    <a:pt x="1107" y="3439"/>
                    <a:pt x="1125" y="3436"/>
                  </a:cubicBezTo>
                  <a:cubicBezTo>
                    <a:pt x="1612" y="3406"/>
                    <a:pt x="1946" y="2585"/>
                    <a:pt x="1855" y="1643"/>
                  </a:cubicBezTo>
                  <a:cubicBezTo>
                    <a:pt x="1765" y="720"/>
                    <a:pt x="1326" y="1"/>
                    <a:pt x="85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10;p49">
              <a:extLst>
                <a:ext uri="{FF2B5EF4-FFF2-40B4-BE49-F238E27FC236}">
                  <a16:creationId xmlns:a16="http://schemas.microsoft.com/office/drawing/2014/main" id="{3206B77A-9EA5-B6DE-7BB4-1C88F026F01F}"/>
                </a:ext>
              </a:extLst>
            </p:cNvPr>
            <p:cNvSpPr/>
            <p:nvPr/>
          </p:nvSpPr>
          <p:spPr>
            <a:xfrm>
              <a:off x="130975" y="2591500"/>
              <a:ext cx="48650" cy="86000"/>
            </a:xfrm>
            <a:custGeom>
              <a:avLst/>
              <a:gdLst/>
              <a:ahLst/>
              <a:cxnLst/>
              <a:rect l="l" t="t" r="r" b="b"/>
              <a:pathLst>
                <a:path w="1946" h="3440" extrusionOk="0">
                  <a:moveTo>
                    <a:pt x="850" y="0"/>
                  </a:moveTo>
                  <a:cubicBezTo>
                    <a:pt x="840" y="0"/>
                    <a:pt x="831" y="0"/>
                    <a:pt x="821" y="1"/>
                  </a:cubicBezTo>
                  <a:cubicBezTo>
                    <a:pt x="335" y="62"/>
                    <a:pt x="0" y="852"/>
                    <a:pt x="91" y="1794"/>
                  </a:cubicBezTo>
                  <a:cubicBezTo>
                    <a:pt x="179" y="2729"/>
                    <a:pt x="604" y="3439"/>
                    <a:pt x="1068" y="3439"/>
                  </a:cubicBezTo>
                  <a:cubicBezTo>
                    <a:pt x="1087" y="3439"/>
                    <a:pt x="1106" y="3438"/>
                    <a:pt x="1125" y="3436"/>
                  </a:cubicBezTo>
                  <a:cubicBezTo>
                    <a:pt x="1611" y="3405"/>
                    <a:pt x="1946" y="2585"/>
                    <a:pt x="1854" y="1642"/>
                  </a:cubicBezTo>
                  <a:cubicBezTo>
                    <a:pt x="1765" y="719"/>
                    <a:pt x="1325" y="0"/>
                    <a:pt x="85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11;p49">
              <a:extLst>
                <a:ext uri="{FF2B5EF4-FFF2-40B4-BE49-F238E27FC236}">
                  <a16:creationId xmlns:a16="http://schemas.microsoft.com/office/drawing/2014/main" id="{7A2F2C40-2F0F-CE25-B81C-63A6124B9BC7}"/>
                </a:ext>
              </a:extLst>
            </p:cNvPr>
            <p:cNvSpPr/>
            <p:nvPr/>
          </p:nvSpPr>
          <p:spPr>
            <a:xfrm>
              <a:off x="-242900" y="3163700"/>
              <a:ext cx="490150" cy="140900"/>
            </a:xfrm>
            <a:custGeom>
              <a:avLst/>
              <a:gdLst/>
              <a:ahLst/>
              <a:cxnLst/>
              <a:rect l="l" t="t" r="r" b="b"/>
              <a:pathLst>
                <a:path w="19606" h="5636" extrusionOk="0">
                  <a:moveTo>
                    <a:pt x="15928" y="1"/>
                  </a:moveTo>
                  <a:cubicBezTo>
                    <a:pt x="14317" y="1733"/>
                    <a:pt x="12007" y="2858"/>
                    <a:pt x="9606" y="2980"/>
                  </a:cubicBezTo>
                  <a:cubicBezTo>
                    <a:pt x="9392" y="2995"/>
                    <a:pt x="9177" y="3002"/>
                    <a:pt x="8963" y="3002"/>
                  </a:cubicBezTo>
                  <a:cubicBezTo>
                    <a:pt x="6986" y="3002"/>
                    <a:pt x="5014" y="2380"/>
                    <a:pt x="3314" y="1338"/>
                  </a:cubicBezTo>
                  <a:cubicBezTo>
                    <a:pt x="2432" y="1673"/>
                    <a:pt x="1277" y="2189"/>
                    <a:pt x="1" y="2889"/>
                  </a:cubicBezTo>
                  <a:cubicBezTo>
                    <a:pt x="1429" y="3922"/>
                    <a:pt x="3040" y="4712"/>
                    <a:pt x="4742" y="5168"/>
                  </a:cubicBezTo>
                  <a:cubicBezTo>
                    <a:pt x="5937" y="5483"/>
                    <a:pt x="7171" y="5635"/>
                    <a:pt x="8408" y="5635"/>
                  </a:cubicBezTo>
                  <a:cubicBezTo>
                    <a:pt x="10631" y="5635"/>
                    <a:pt x="12863" y="5144"/>
                    <a:pt x="14894" y="4226"/>
                  </a:cubicBezTo>
                  <a:cubicBezTo>
                    <a:pt x="16688" y="3405"/>
                    <a:pt x="18329" y="2220"/>
                    <a:pt x="19606" y="700"/>
                  </a:cubicBezTo>
                  <a:cubicBezTo>
                    <a:pt x="19332" y="639"/>
                    <a:pt x="19059" y="548"/>
                    <a:pt x="18785" y="518"/>
                  </a:cubicBezTo>
                  <a:cubicBezTo>
                    <a:pt x="17600" y="305"/>
                    <a:pt x="16688" y="123"/>
                    <a:pt x="15928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12;p49">
              <a:extLst>
                <a:ext uri="{FF2B5EF4-FFF2-40B4-BE49-F238E27FC236}">
                  <a16:creationId xmlns:a16="http://schemas.microsoft.com/office/drawing/2014/main" id="{A3747D30-685A-057B-A669-161C137F3FC9}"/>
                </a:ext>
              </a:extLst>
            </p:cNvPr>
            <p:cNvSpPr/>
            <p:nvPr/>
          </p:nvSpPr>
          <p:spPr>
            <a:xfrm>
              <a:off x="-409325" y="3176625"/>
              <a:ext cx="917225" cy="1466875"/>
            </a:xfrm>
            <a:custGeom>
              <a:avLst/>
              <a:gdLst/>
              <a:ahLst/>
              <a:cxnLst/>
              <a:rect l="l" t="t" r="r" b="b"/>
              <a:pathLst>
                <a:path w="36689" h="58675" extrusionOk="0">
                  <a:moveTo>
                    <a:pt x="25442" y="1"/>
                  </a:moveTo>
                  <a:lnTo>
                    <a:pt x="27600" y="10669"/>
                  </a:lnTo>
                  <a:lnTo>
                    <a:pt x="19606" y="16080"/>
                  </a:lnTo>
                  <a:lnTo>
                    <a:pt x="9302" y="12402"/>
                  </a:lnTo>
                  <a:lnTo>
                    <a:pt x="8056" y="1642"/>
                  </a:lnTo>
                  <a:cubicBezTo>
                    <a:pt x="7691" y="1824"/>
                    <a:pt x="7265" y="2037"/>
                    <a:pt x="6840" y="2250"/>
                  </a:cubicBezTo>
                  <a:lnTo>
                    <a:pt x="7265" y="13527"/>
                  </a:lnTo>
                  <a:lnTo>
                    <a:pt x="4530" y="24135"/>
                  </a:lnTo>
                  <a:lnTo>
                    <a:pt x="5107" y="37114"/>
                  </a:lnTo>
                  <a:lnTo>
                    <a:pt x="1" y="56780"/>
                  </a:lnTo>
                  <a:cubicBezTo>
                    <a:pt x="1" y="56780"/>
                    <a:pt x="6868" y="58675"/>
                    <a:pt x="15873" y="58675"/>
                  </a:cubicBezTo>
                  <a:cubicBezTo>
                    <a:pt x="22296" y="58675"/>
                    <a:pt x="29805" y="57711"/>
                    <a:pt x="36688" y="54409"/>
                  </a:cubicBezTo>
                  <a:lnTo>
                    <a:pt x="30153" y="37114"/>
                  </a:lnTo>
                  <a:lnTo>
                    <a:pt x="32980" y="29363"/>
                  </a:lnTo>
                  <a:lnTo>
                    <a:pt x="33619" y="24834"/>
                  </a:lnTo>
                  <a:cubicBezTo>
                    <a:pt x="34105" y="21247"/>
                    <a:pt x="33345" y="17630"/>
                    <a:pt x="31491" y="14530"/>
                  </a:cubicBezTo>
                  <a:lnTo>
                    <a:pt x="29181" y="10669"/>
                  </a:lnTo>
                  <a:lnTo>
                    <a:pt x="27418" y="639"/>
                  </a:lnTo>
                  <a:cubicBezTo>
                    <a:pt x="26779" y="335"/>
                    <a:pt x="26141" y="122"/>
                    <a:pt x="25442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13;p49">
              <a:extLst>
                <a:ext uri="{FF2B5EF4-FFF2-40B4-BE49-F238E27FC236}">
                  <a16:creationId xmlns:a16="http://schemas.microsoft.com/office/drawing/2014/main" id="{B4579457-5FC8-C960-61BD-2B67B8A01A3C}"/>
                </a:ext>
              </a:extLst>
            </p:cNvPr>
            <p:cNvSpPr/>
            <p:nvPr/>
          </p:nvSpPr>
          <p:spPr>
            <a:xfrm>
              <a:off x="-464800" y="2165550"/>
              <a:ext cx="371625" cy="585575"/>
            </a:xfrm>
            <a:custGeom>
              <a:avLst/>
              <a:gdLst/>
              <a:ahLst/>
              <a:cxnLst/>
              <a:rect l="l" t="t" r="r" b="b"/>
              <a:pathLst>
                <a:path w="14865" h="23423" extrusionOk="0">
                  <a:moveTo>
                    <a:pt x="12227" y="1"/>
                  </a:moveTo>
                  <a:cubicBezTo>
                    <a:pt x="10607" y="1"/>
                    <a:pt x="9077" y="858"/>
                    <a:pt x="7782" y="1872"/>
                  </a:cubicBezTo>
                  <a:cubicBezTo>
                    <a:pt x="2615" y="5884"/>
                    <a:pt x="1" y="12905"/>
                    <a:pt x="1217" y="19349"/>
                  </a:cubicBezTo>
                  <a:cubicBezTo>
                    <a:pt x="1521" y="20869"/>
                    <a:pt x="2068" y="22449"/>
                    <a:pt x="3284" y="23422"/>
                  </a:cubicBezTo>
                  <a:lnTo>
                    <a:pt x="3101" y="23088"/>
                  </a:lnTo>
                  <a:cubicBezTo>
                    <a:pt x="6597" y="20595"/>
                    <a:pt x="9758" y="17495"/>
                    <a:pt x="11825" y="13726"/>
                  </a:cubicBezTo>
                  <a:cubicBezTo>
                    <a:pt x="13922" y="9957"/>
                    <a:pt x="14864" y="5458"/>
                    <a:pt x="13922" y="1264"/>
                  </a:cubicBezTo>
                  <a:cubicBezTo>
                    <a:pt x="13861" y="929"/>
                    <a:pt x="13740" y="534"/>
                    <a:pt x="13466" y="321"/>
                  </a:cubicBezTo>
                  <a:cubicBezTo>
                    <a:pt x="13254" y="109"/>
                    <a:pt x="12919" y="48"/>
                    <a:pt x="12615" y="18"/>
                  </a:cubicBezTo>
                  <a:cubicBezTo>
                    <a:pt x="12485" y="6"/>
                    <a:pt x="12356" y="1"/>
                    <a:pt x="12227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14;p49">
              <a:extLst>
                <a:ext uri="{FF2B5EF4-FFF2-40B4-BE49-F238E27FC236}">
                  <a16:creationId xmlns:a16="http://schemas.microsoft.com/office/drawing/2014/main" id="{C0CF19B2-5459-7DBB-2B12-186448C7E293}"/>
                </a:ext>
              </a:extLst>
            </p:cNvPr>
            <p:cNvSpPr/>
            <p:nvPr/>
          </p:nvSpPr>
          <p:spPr>
            <a:xfrm>
              <a:off x="-208700" y="2135325"/>
              <a:ext cx="488625" cy="228025"/>
            </a:xfrm>
            <a:custGeom>
              <a:avLst/>
              <a:gdLst/>
              <a:ahLst/>
              <a:cxnLst/>
              <a:rect l="l" t="t" r="r" b="b"/>
              <a:pathLst>
                <a:path w="19545" h="9121" extrusionOk="0">
                  <a:moveTo>
                    <a:pt x="5556" y="0"/>
                  </a:moveTo>
                  <a:cubicBezTo>
                    <a:pt x="3604" y="0"/>
                    <a:pt x="1703" y="392"/>
                    <a:pt x="0" y="1379"/>
                  </a:cubicBezTo>
                  <a:lnTo>
                    <a:pt x="2280" y="1956"/>
                  </a:lnTo>
                  <a:cubicBezTo>
                    <a:pt x="2736" y="3689"/>
                    <a:pt x="4195" y="4965"/>
                    <a:pt x="5715" y="5938"/>
                  </a:cubicBezTo>
                  <a:cubicBezTo>
                    <a:pt x="8949" y="8017"/>
                    <a:pt x="12791" y="9121"/>
                    <a:pt x="16635" y="9121"/>
                  </a:cubicBezTo>
                  <a:cubicBezTo>
                    <a:pt x="17343" y="9121"/>
                    <a:pt x="18050" y="9083"/>
                    <a:pt x="18754" y="9008"/>
                  </a:cubicBezTo>
                  <a:cubicBezTo>
                    <a:pt x="18967" y="8977"/>
                    <a:pt x="19180" y="8947"/>
                    <a:pt x="19332" y="8795"/>
                  </a:cubicBezTo>
                  <a:cubicBezTo>
                    <a:pt x="19484" y="8643"/>
                    <a:pt x="19484" y="8430"/>
                    <a:pt x="19514" y="8218"/>
                  </a:cubicBezTo>
                  <a:cubicBezTo>
                    <a:pt x="19545" y="6515"/>
                    <a:pt x="18602" y="4904"/>
                    <a:pt x="17326" y="3810"/>
                  </a:cubicBezTo>
                  <a:cubicBezTo>
                    <a:pt x="16049" y="2686"/>
                    <a:pt x="14438" y="1986"/>
                    <a:pt x="12827" y="1439"/>
                  </a:cubicBezTo>
                  <a:cubicBezTo>
                    <a:pt x="10514" y="612"/>
                    <a:pt x="7995" y="0"/>
                    <a:pt x="555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15;p49">
              <a:extLst>
                <a:ext uri="{FF2B5EF4-FFF2-40B4-BE49-F238E27FC236}">
                  <a16:creationId xmlns:a16="http://schemas.microsoft.com/office/drawing/2014/main" id="{400A1110-6232-317A-93EB-650AA850E95F}"/>
                </a:ext>
              </a:extLst>
            </p:cNvPr>
            <p:cNvSpPr/>
            <p:nvPr/>
          </p:nvSpPr>
          <p:spPr>
            <a:xfrm>
              <a:off x="-492900" y="2683425"/>
              <a:ext cx="226475" cy="223075"/>
            </a:xfrm>
            <a:custGeom>
              <a:avLst/>
              <a:gdLst/>
              <a:ahLst/>
              <a:cxnLst/>
              <a:rect l="l" t="t" r="r" b="b"/>
              <a:pathLst>
                <a:path w="9059" h="8923" extrusionOk="0">
                  <a:moveTo>
                    <a:pt x="3206" y="1"/>
                  </a:moveTo>
                  <a:cubicBezTo>
                    <a:pt x="2662" y="1"/>
                    <a:pt x="2119" y="155"/>
                    <a:pt x="1611" y="488"/>
                  </a:cubicBezTo>
                  <a:cubicBezTo>
                    <a:pt x="547" y="1187"/>
                    <a:pt x="0" y="2586"/>
                    <a:pt x="92" y="3862"/>
                  </a:cubicBezTo>
                  <a:cubicBezTo>
                    <a:pt x="213" y="5169"/>
                    <a:pt x="912" y="6355"/>
                    <a:pt x="1854" y="7236"/>
                  </a:cubicBezTo>
                  <a:cubicBezTo>
                    <a:pt x="3071" y="8337"/>
                    <a:pt x="4717" y="8922"/>
                    <a:pt x="6348" y="8922"/>
                  </a:cubicBezTo>
                  <a:cubicBezTo>
                    <a:pt x="7284" y="8922"/>
                    <a:pt x="8216" y="8729"/>
                    <a:pt x="9058" y="8330"/>
                  </a:cubicBezTo>
                  <a:lnTo>
                    <a:pt x="6627" y="2646"/>
                  </a:lnTo>
                  <a:cubicBezTo>
                    <a:pt x="6353" y="1765"/>
                    <a:pt x="5745" y="1005"/>
                    <a:pt x="4955" y="519"/>
                  </a:cubicBezTo>
                  <a:cubicBezTo>
                    <a:pt x="4399" y="185"/>
                    <a:pt x="3801" y="1"/>
                    <a:pt x="3206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16;p49">
              <a:extLst>
                <a:ext uri="{FF2B5EF4-FFF2-40B4-BE49-F238E27FC236}">
                  <a16:creationId xmlns:a16="http://schemas.microsoft.com/office/drawing/2014/main" id="{B673F38B-227B-6204-9D7A-14BAD8802C9E}"/>
                </a:ext>
              </a:extLst>
            </p:cNvPr>
            <p:cNvSpPr/>
            <p:nvPr/>
          </p:nvSpPr>
          <p:spPr>
            <a:xfrm>
              <a:off x="-823450" y="3484375"/>
              <a:ext cx="1009150" cy="1066675"/>
            </a:xfrm>
            <a:custGeom>
              <a:avLst/>
              <a:gdLst/>
              <a:ahLst/>
              <a:cxnLst/>
              <a:rect l="l" t="t" r="r" b="b"/>
              <a:pathLst>
                <a:path w="40366" h="42667" extrusionOk="0">
                  <a:moveTo>
                    <a:pt x="13374" y="1"/>
                  </a:moveTo>
                  <a:cubicBezTo>
                    <a:pt x="8481" y="7296"/>
                    <a:pt x="0" y="22585"/>
                    <a:pt x="4286" y="35776"/>
                  </a:cubicBezTo>
                  <a:cubicBezTo>
                    <a:pt x="5941" y="40842"/>
                    <a:pt x="9908" y="42666"/>
                    <a:pt x="14761" y="42666"/>
                  </a:cubicBezTo>
                  <a:cubicBezTo>
                    <a:pt x="23097" y="42666"/>
                    <a:pt x="34045" y="37283"/>
                    <a:pt x="40366" y="33710"/>
                  </a:cubicBezTo>
                  <a:cubicBezTo>
                    <a:pt x="40062" y="30883"/>
                    <a:pt x="39271" y="28147"/>
                    <a:pt x="37843" y="25776"/>
                  </a:cubicBezTo>
                  <a:cubicBezTo>
                    <a:pt x="32688" y="27581"/>
                    <a:pt x="25094" y="29945"/>
                    <a:pt x="20632" y="29945"/>
                  </a:cubicBezTo>
                  <a:cubicBezTo>
                    <a:pt x="19306" y="29945"/>
                    <a:pt x="18256" y="29736"/>
                    <a:pt x="17630" y="29241"/>
                  </a:cubicBezTo>
                  <a:cubicBezTo>
                    <a:pt x="15289" y="27418"/>
                    <a:pt x="17447" y="20427"/>
                    <a:pt x="19636" y="14925"/>
                  </a:cubicBezTo>
                  <a:cubicBezTo>
                    <a:pt x="18481" y="12919"/>
                    <a:pt x="17630" y="10700"/>
                    <a:pt x="16870" y="8755"/>
                  </a:cubicBezTo>
                  <a:cubicBezTo>
                    <a:pt x="15745" y="5928"/>
                    <a:pt x="14377" y="3010"/>
                    <a:pt x="13374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17;p49">
              <a:extLst>
                <a:ext uri="{FF2B5EF4-FFF2-40B4-BE49-F238E27FC236}">
                  <a16:creationId xmlns:a16="http://schemas.microsoft.com/office/drawing/2014/main" id="{7898B336-8C11-66F5-E5DC-197539F830AF}"/>
                </a:ext>
              </a:extLst>
            </p:cNvPr>
            <p:cNvSpPr/>
            <p:nvPr/>
          </p:nvSpPr>
          <p:spPr>
            <a:xfrm>
              <a:off x="-552925" y="3376475"/>
              <a:ext cx="295625" cy="540300"/>
            </a:xfrm>
            <a:custGeom>
              <a:avLst/>
              <a:gdLst/>
              <a:ahLst/>
              <a:cxnLst/>
              <a:rect l="l" t="t" r="r" b="b"/>
              <a:pathLst>
                <a:path w="11825" h="21612" extrusionOk="0">
                  <a:moveTo>
                    <a:pt x="5714" y="1"/>
                  </a:moveTo>
                  <a:cubicBezTo>
                    <a:pt x="5714" y="1"/>
                    <a:pt x="2979" y="3283"/>
                    <a:pt x="0" y="8390"/>
                  </a:cubicBezTo>
                  <a:cubicBezTo>
                    <a:pt x="1733" y="13253"/>
                    <a:pt x="4438" y="17782"/>
                    <a:pt x="7903" y="21612"/>
                  </a:cubicBezTo>
                  <a:cubicBezTo>
                    <a:pt x="9696" y="16657"/>
                    <a:pt x="11824" y="10122"/>
                    <a:pt x="11824" y="10122"/>
                  </a:cubicBezTo>
                  <a:lnTo>
                    <a:pt x="5714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18;p49">
              <a:extLst>
                <a:ext uri="{FF2B5EF4-FFF2-40B4-BE49-F238E27FC236}">
                  <a16:creationId xmlns:a16="http://schemas.microsoft.com/office/drawing/2014/main" id="{3A65D1D5-7DBA-0DBB-9564-B2F94D9E1D91}"/>
                </a:ext>
              </a:extLst>
            </p:cNvPr>
            <p:cNvSpPr/>
            <p:nvPr/>
          </p:nvSpPr>
          <p:spPr>
            <a:xfrm>
              <a:off x="29150" y="4085975"/>
              <a:ext cx="405800" cy="297375"/>
            </a:xfrm>
            <a:custGeom>
              <a:avLst/>
              <a:gdLst/>
              <a:ahLst/>
              <a:cxnLst/>
              <a:rect l="l" t="t" r="r" b="b"/>
              <a:pathLst>
                <a:path w="16232" h="11895" extrusionOk="0">
                  <a:moveTo>
                    <a:pt x="10987" y="0"/>
                  </a:moveTo>
                  <a:cubicBezTo>
                    <a:pt x="7138" y="0"/>
                    <a:pt x="3374" y="1662"/>
                    <a:pt x="0" y="3566"/>
                  </a:cubicBezTo>
                  <a:lnTo>
                    <a:pt x="1642" y="11895"/>
                  </a:lnTo>
                  <a:cubicBezTo>
                    <a:pt x="4468" y="10892"/>
                    <a:pt x="6900" y="9220"/>
                    <a:pt x="9514" y="7731"/>
                  </a:cubicBezTo>
                  <a:cubicBezTo>
                    <a:pt x="10213" y="7305"/>
                    <a:pt x="10973" y="6940"/>
                    <a:pt x="11794" y="6788"/>
                  </a:cubicBezTo>
                  <a:cubicBezTo>
                    <a:pt x="12206" y="6697"/>
                    <a:pt x="12623" y="6665"/>
                    <a:pt x="13042" y="6665"/>
                  </a:cubicBezTo>
                  <a:cubicBezTo>
                    <a:pt x="13732" y="6665"/>
                    <a:pt x="14425" y="6751"/>
                    <a:pt x="15107" y="6788"/>
                  </a:cubicBezTo>
                  <a:cubicBezTo>
                    <a:pt x="15289" y="6788"/>
                    <a:pt x="15502" y="6758"/>
                    <a:pt x="15563" y="6606"/>
                  </a:cubicBezTo>
                  <a:cubicBezTo>
                    <a:pt x="15593" y="6515"/>
                    <a:pt x="15563" y="6424"/>
                    <a:pt x="15502" y="6363"/>
                  </a:cubicBezTo>
                  <a:cubicBezTo>
                    <a:pt x="15259" y="5876"/>
                    <a:pt x="14712" y="5633"/>
                    <a:pt x="14195" y="5512"/>
                  </a:cubicBezTo>
                  <a:cubicBezTo>
                    <a:pt x="13281" y="5232"/>
                    <a:pt x="12303" y="5102"/>
                    <a:pt x="11350" y="5102"/>
                  </a:cubicBezTo>
                  <a:cubicBezTo>
                    <a:pt x="11162" y="5102"/>
                    <a:pt x="10976" y="5107"/>
                    <a:pt x="10791" y="5117"/>
                  </a:cubicBezTo>
                  <a:cubicBezTo>
                    <a:pt x="11341" y="4928"/>
                    <a:pt x="11915" y="4869"/>
                    <a:pt x="12497" y="4869"/>
                  </a:cubicBezTo>
                  <a:cubicBezTo>
                    <a:pt x="13041" y="4869"/>
                    <a:pt x="13591" y="4921"/>
                    <a:pt x="14134" y="4965"/>
                  </a:cubicBezTo>
                  <a:cubicBezTo>
                    <a:pt x="14422" y="4985"/>
                    <a:pt x="14864" y="5061"/>
                    <a:pt x="15251" y="5061"/>
                  </a:cubicBezTo>
                  <a:cubicBezTo>
                    <a:pt x="15435" y="5061"/>
                    <a:pt x="15608" y="5044"/>
                    <a:pt x="15745" y="4995"/>
                  </a:cubicBezTo>
                  <a:cubicBezTo>
                    <a:pt x="16140" y="4873"/>
                    <a:pt x="15897" y="4478"/>
                    <a:pt x="15624" y="4296"/>
                  </a:cubicBezTo>
                  <a:cubicBezTo>
                    <a:pt x="15259" y="4083"/>
                    <a:pt x="14833" y="3901"/>
                    <a:pt x="14438" y="3779"/>
                  </a:cubicBezTo>
                  <a:cubicBezTo>
                    <a:pt x="13952" y="3627"/>
                    <a:pt x="13435" y="3566"/>
                    <a:pt x="12918" y="3506"/>
                  </a:cubicBezTo>
                  <a:cubicBezTo>
                    <a:pt x="11642" y="3384"/>
                    <a:pt x="10365" y="3475"/>
                    <a:pt x="9149" y="3232"/>
                  </a:cubicBezTo>
                  <a:cubicBezTo>
                    <a:pt x="9940" y="3183"/>
                    <a:pt x="10730" y="3159"/>
                    <a:pt x="11520" y="3159"/>
                  </a:cubicBezTo>
                  <a:cubicBezTo>
                    <a:pt x="12706" y="3159"/>
                    <a:pt x="13891" y="3214"/>
                    <a:pt x="15076" y="3323"/>
                  </a:cubicBezTo>
                  <a:cubicBezTo>
                    <a:pt x="15221" y="3323"/>
                    <a:pt x="15535" y="3409"/>
                    <a:pt x="15793" y="3409"/>
                  </a:cubicBezTo>
                  <a:cubicBezTo>
                    <a:pt x="15971" y="3409"/>
                    <a:pt x="16121" y="3368"/>
                    <a:pt x="16171" y="3232"/>
                  </a:cubicBezTo>
                  <a:cubicBezTo>
                    <a:pt x="16231" y="3019"/>
                    <a:pt x="15988" y="2867"/>
                    <a:pt x="15836" y="2776"/>
                  </a:cubicBezTo>
                  <a:cubicBezTo>
                    <a:pt x="15472" y="2533"/>
                    <a:pt x="15046" y="2381"/>
                    <a:pt x="14621" y="2259"/>
                  </a:cubicBezTo>
                  <a:cubicBezTo>
                    <a:pt x="14013" y="2077"/>
                    <a:pt x="13374" y="1925"/>
                    <a:pt x="12766" y="1925"/>
                  </a:cubicBezTo>
                  <a:cubicBezTo>
                    <a:pt x="12189" y="1895"/>
                    <a:pt x="11642" y="1773"/>
                    <a:pt x="11064" y="1773"/>
                  </a:cubicBezTo>
                  <a:cubicBezTo>
                    <a:pt x="10335" y="1773"/>
                    <a:pt x="9575" y="1773"/>
                    <a:pt x="8815" y="1803"/>
                  </a:cubicBezTo>
                  <a:cubicBezTo>
                    <a:pt x="9641" y="1334"/>
                    <a:pt x="10527" y="1244"/>
                    <a:pt x="11423" y="1244"/>
                  </a:cubicBezTo>
                  <a:cubicBezTo>
                    <a:pt x="11980" y="1244"/>
                    <a:pt x="12542" y="1279"/>
                    <a:pt x="13095" y="1279"/>
                  </a:cubicBezTo>
                  <a:cubicBezTo>
                    <a:pt x="13321" y="1279"/>
                    <a:pt x="13546" y="1273"/>
                    <a:pt x="13769" y="1256"/>
                  </a:cubicBezTo>
                  <a:cubicBezTo>
                    <a:pt x="13982" y="1226"/>
                    <a:pt x="14621" y="1196"/>
                    <a:pt x="14681" y="922"/>
                  </a:cubicBezTo>
                  <a:cubicBezTo>
                    <a:pt x="14772" y="679"/>
                    <a:pt x="14347" y="618"/>
                    <a:pt x="14165" y="557"/>
                  </a:cubicBezTo>
                  <a:cubicBezTo>
                    <a:pt x="13557" y="375"/>
                    <a:pt x="12979" y="132"/>
                    <a:pt x="12341" y="71"/>
                  </a:cubicBezTo>
                  <a:cubicBezTo>
                    <a:pt x="11889" y="23"/>
                    <a:pt x="11437" y="0"/>
                    <a:pt x="10987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19;p49">
              <a:extLst>
                <a:ext uri="{FF2B5EF4-FFF2-40B4-BE49-F238E27FC236}">
                  <a16:creationId xmlns:a16="http://schemas.microsoft.com/office/drawing/2014/main" id="{26C3E507-BBD2-1A5A-DBAD-7B5A4794A1E3}"/>
                </a:ext>
              </a:extLst>
            </p:cNvPr>
            <p:cNvSpPr/>
            <p:nvPr/>
          </p:nvSpPr>
          <p:spPr>
            <a:xfrm>
              <a:off x="919350" y="2832200"/>
              <a:ext cx="304900" cy="525300"/>
            </a:xfrm>
            <a:custGeom>
              <a:avLst/>
              <a:gdLst/>
              <a:ahLst/>
              <a:cxnLst/>
              <a:rect l="l" t="t" r="r" b="b"/>
              <a:pathLst>
                <a:path w="12196" h="21012" extrusionOk="0">
                  <a:moveTo>
                    <a:pt x="7827" y="1"/>
                  </a:moveTo>
                  <a:cubicBezTo>
                    <a:pt x="7487" y="1"/>
                    <a:pt x="7181" y="692"/>
                    <a:pt x="7037" y="951"/>
                  </a:cubicBezTo>
                  <a:cubicBezTo>
                    <a:pt x="6794" y="1407"/>
                    <a:pt x="6642" y="1893"/>
                    <a:pt x="6460" y="2379"/>
                  </a:cubicBezTo>
                  <a:cubicBezTo>
                    <a:pt x="5822" y="4385"/>
                    <a:pt x="5274" y="6452"/>
                    <a:pt x="4727" y="8519"/>
                  </a:cubicBezTo>
                  <a:cubicBezTo>
                    <a:pt x="4849" y="7273"/>
                    <a:pt x="4940" y="6057"/>
                    <a:pt x="5031" y="4811"/>
                  </a:cubicBezTo>
                  <a:cubicBezTo>
                    <a:pt x="5153" y="3443"/>
                    <a:pt x="5244" y="2075"/>
                    <a:pt x="5031" y="738"/>
                  </a:cubicBezTo>
                  <a:cubicBezTo>
                    <a:pt x="5001" y="586"/>
                    <a:pt x="4940" y="373"/>
                    <a:pt x="4788" y="343"/>
                  </a:cubicBezTo>
                  <a:cubicBezTo>
                    <a:pt x="4666" y="343"/>
                    <a:pt x="4545" y="404"/>
                    <a:pt x="4484" y="495"/>
                  </a:cubicBezTo>
                  <a:cubicBezTo>
                    <a:pt x="3876" y="1103"/>
                    <a:pt x="3694" y="1984"/>
                    <a:pt x="3542" y="2835"/>
                  </a:cubicBezTo>
                  <a:cubicBezTo>
                    <a:pt x="3177" y="5024"/>
                    <a:pt x="3147" y="7243"/>
                    <a:pt x="3086" y="9461"/>
                  </a:cubicBezTo>
                  <a:cubicBezTo>
                    <a:pt x="3086" y="9127"/>
                    <a:pt x="2843" y="8641"/>
                    <a:pt x="2721" y="8276"/>
                  </a:cubicBezTo>
                  <a:cubicBezTo>
                    <a:pt x="2600" y="7881"/>
                    <a:pt x="2478" y="7455"/>
                    <a:pt x="2296" y="7060"/>
                  </a:cubicBezTo>
                  <a:cubicBezTo>
                    <a:pt x="1992" y="6300"/>
                    <a:pt x="1657" y="5601"/>
                    <a:pt x="928" y="5145"/>
                  </a:cubicBezTo>
                  <a:cubicBezTo>
                    <a:pt x="766" y="5046"/>
                    <a:pt x="645" y="5002"/>
                    <a:pt x="557" y="5002"/>
                  </a:cubicBezTo>
                  <a:cubicBezTo>
                    <a:pt x="0" y="5002"/>
                    <a:pt x="766" y="6741"/>
                    <a:pt x="897" y="7030"/>
                  </a:cubicBezTo>
                  <a:cubicBezTo>
                    <a:pt x="1961" y="9583"/>
                    <a:pt x="1992" y="12258"/>
                    <a:pt x="1566" y="14933"/>
                  </a:cubicBezTo>
                  <a:lnTo>
                    <a:pt x="8891" y="21012"/>
                  </a:lnTo>
                  <a:cubicBezTo>
                    <a:pt x="9743" y="17638"/>
                    <a:pt x="9864" y="14203"/>
                    <a:pt x="10320" y="10799"/>
                  </a:cubicBezTo>
                  <a:cubicBezTo>
                    <a:pt x="10472" y="9613"/>
                    <a:pt x="10806" y="8458"/>
                    <a:pt x="11354" y="7395"/>
                  </a:cubicBezTo>
                  <a:cubicBezTo>
                    <a:pt x="11627" y="6817"/>
                    <a:pt x="11961" y="6270"/>
                    <a:pt x="12083" y="5632"/>
                  </a:cubicBezTo>
                  <a:cubicBezTo>
                    <a:pt x="12139" y="5380"/>
                    <a:pt x="12195" y="4611"/>
                    <a:pt x="11751" y="4611"/>
                  </a:cubicBezTo>
                  <a:cubicBezTo>
                    <a:pt x="11714" y="4611"/>
                    <a:pt x="11672" y="4617"/>
                    <a:pt x="11627" y="4629"/>
                  </a:cubicBezTo>
                  <a:cubicBezTo>
                    <a:pt x="11293" y="4750"/>
                    <a:pt x="10898" y="5267"/>
                    <a:pt x="10715" y="5540"/>
                  </a:cubicBezTo>
                  <a:cubicBezTo>
                    <a:pt x="10442" y="5875"/>
                    <a:pt x="10199" y="6240"/>
                    <a:pt x="9986" y="6604"/>
                  </a:cubicBezTo>
                  <a:cubicBezTo>
                    <a:pt x="9530" y="7334"/>
                    <a:pt x="9074" y="8094"/>
                    <a:pt x="8375" y="8641"/>
                  </a:cubicBezTo>
                  <a:cubicBezTo>
                    <a:pt x="8952" y="7091"/>
                    <a:pt x="9499" y="5571"/>
                    <a:pt x="10077" y="4051"/>
                  </a:cubicBezTo>
                  <a:cubicBezTo>
                    <a:pt x="10350" y="3261"/>
                    <a:pt x="10624" y="2288"/>
                    <a:pt x="10077" y="1650"/>
                  </a:cubicBezTo>
                  <a:cubicBezTo>
                    <a:pt x="8375" y="3352"/>
                    <a:pt x="7615" y="5784"/>
                    <a:pt x="6946" y="8094"/>
                  </a:cubicBezTo>
                  <a:cubicBezTo>
                    <a:pt x="7007" y="6604"/>
                    <a:pt x="7463" y="5206"/>
                    <a:pt x="7828" y="3778"/>
                  </a:cubicBezTo>
                  <a:cubicBezTo>
                    <a:pt x="7980" y="3078"/>
                    <a:pt x="8132" y="2379"/>
                    <a:pt x="8192" y="1650"/>
                  </a:cubicBezTo>
                  <a:cubicBezTo>
                    <a:pt x="8223" y="1315"/>
                    <a:pt x="8375" y="100"/>
                    <a:pt x="7888" y="8"/>
                  </a:cubicBezTo>
                  <a:cubicBezTo>
                    <a:pt x="7868" y="3"/>
                    <a:pt x="7848" y="1"/>
                    <a:pt x="7827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8" name="Google Shape;1603;p48">
            <a:extLst>
              <a:ext uri="{FF2B5EF4-FFF2-40B4-BE49-F238E27FC236}">
                <a16:creationId xmlns:a16="http://schemas.microsoft.com/office/drawing/2014/main" id="{A6B0C57F-32B0-EB13-BEBC-2152E9607956}"/>
              </a:ext>
            </a:extLst>
          </p:cNvPr>
          <p:cNvGrpSpPr/>
          <p:nvPr/>
        </p:nvGrpSpPr>
        <p:grpSpPr>
          <a:xfrm>
            <a:off x="-537993" y="-348748"/>
            <a:ext cx="3238657" cy="1179451"/>
            <a:chOff x="-61975" y="3"/>
            <a:chExt cx="2945572" cy="1072716"/>
          </a:xfrm>
        </p:grpSpPr>
        <p:sp>
          <p:nvSpPr>
            <p:cNvPr id="1749" name="Google Shape;1604;p48">
              <a:extLst>
                <a:ext uri="{FF2B5EF4-FFF2-40B4-BE49-F238E27FC236}">
                  <a16:creationId xmlns:a16="http://schemas.microsoft.com/office/drawing/2014/main" id="{C9B418BC-4105-0490-7081-9FF88843316F}"/>
                </a:ext>
              </a:extLst>
            </p:cNvPr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605;p48">
              <a:extLst>
                <a:ext uri="{FF2B5EF4-FFF2-40B4-BE49-F238E27FC236}">
                  <a16:creationId xmlns:a16="http://schemas.microsoft.com/office/drawing/2014/main" id="{BCFFDC2C-1772-7476-541D-72128DE94A24}"/>
                </a:ext>
              </a:extLst>
            </p:cNvPr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606;p48">
              <a:extLst>
                <a:ext uri="{FF2B5EF4-FFF2-40B4-BE49-F238E27FC236}">
                  <a16:creationId xmlns:a16="http://schemas.microsoft.com/office/drawing/2014/main" id="{3177EE9D-EB5F-94AA-B6C6-CB4B05C128D0}"/>
                </a:ext>
              </a:extLst>
            </p:cNvPr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607;p48">
              <a:extLst>
                <a:ext uri="{FF2B5EF4-FFF2-40B4-BE49-F238E27FC236}">
                  <a16:creationId xmlns:a16="http://schemas.microsoft.com/office/drawing/2014/main" id="{1E9D0A4D-7277-9C65-8434-D0EC972FBE7E}"/>
                </a:ext>
              </a:extLst>
            </p:cNvPr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608;p48">
              <a:extLst>
                <a:ext uri="{FF2B5EF4-FFF2-40B4-BE49-F238E27FC236}">
                  <a16:creationId xmlns:a16="http://schemas.microsoft.com/office/drawing/2014/main" id="{FE9777A0-434D-D9C6-CB24-1789FE9D8B82}"/>
                </a:ext>
              </a:extLst>
            </p:cNvPr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609;p48">
              <a:extLst>
                <a:ext uri="{FF2B5EF4-FFF2-40B4-BE49-F238E27FC236}">
                  <a16:creationId xmlns:a16="http://schemas.microsoft.com/office/drawing/2014/main" id="{BF5A10D0-66AC-CC72-3A4A-1BAA03E37481}"/>
                </a:ext>
              </a:extLst>
            </p:cNvPr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610;p48">
              <a:extLst>
                <a:ext uri="{FF2B5EF4-FFF2-40B4-BE49-F238E27FC236}">
                  <a16:creationId xmlns:a16="http://schemas.microsoft.com/office/drawing/2014/main" id="{EB347C1B-E311-9C81-4466-B206834A7721}"/>
                </a:ext>
              </a:extLst>
            </p:cNvPr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611;p48">
              <a:extLst>
                <a:ext uri="{FF2B5EF4-FFF2-40B4-BE49-F238E27FC236}">
                  <a16:creationId xmlns:a16="http://schemas.microsoft.com/office/drawing/2014/main" id="{5288B3FF-DF71-6E6D-D83D-7B6453284AF1}"/>
                </a:ext>
              </a:extLst>
            </p:cNvPr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612;p48">
              <a:extLst>
                <a:ext uri="{FF2B5EF4-FFF2-40B4-BE49-F238E27FC236}">
                  <a16:creationId xmlns:a16="http://schemas.microsoft.com/office/drawing/2014/main" id="{FD9E33A7-EC4C-9984-5AEA-132A3E7C68A2}"/>
                </a:ext>
              </a:extLst>
            </p:cNvPr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613;p48">
              <a:extLst>
                <a:ext uri="{FF2B5EF4-FFF2-40B4-BE49-F238E27FC236}">
                  <a16:creationId xmlns:a16="http://schemas.microsoft.com/office/drawing/2014/main" id="{F1058017-707C-AAAD-6022-DBA07E3C5BE0}"/>
                </a:ext>
              </a:extLst>
            </p:cNvPr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614;p48">
              <a:extLst>
                <a:ext uri="{FF2B5EF4-FFF2-40B4-BE49-F238E27FC236}">
                  <a16:creationId xmlns:a16="http://schemas.microsoft.com/office/drawing/2014/main" id="{4A282D77-590D-E1F0-FF6A-8958BF4FCCAF}"/>
                </a:ext>
              </a:extLst>
            </p:cNvPr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615;p48">
              <a:extLst>
                <a:ext uri="{FF2B5EF4-FFF2-40B4-BE49-F238E27FC236}">
                  <a16:creationId xmlns:a16="http://schemas.microsoft.com/office/drawing/2014/main" id="{1D655C6D-89C6-913C-8C4F-6865C8784508}"/>
                </a:ext>
              </a:extLst>
            </p:cNvPr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616;p48">
              <a:extLst>
                <a:ext uri="{FF2B5EF4-FFF2-40B4-BE49-F238E27FC236}">
                  <a16:creationId xmlns:a16="http://schemas.microsoft.com/office/drawing/2014/main" id="{D118197D-E901-9E77-5029-B6A2C4921DCD}"/>
                </a:ext>
              </a:extLst>
            </p:cNvPr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617;p48">
              <a:extLst>
                <a:ext uri="{FF2B5EF4-FFF2-40B4-BE49-F238E27FC236}">
                  <a16:creationId xmlns:a16="http://schemas.microsoft.com/office/drawing/2014/main" id="{FB40FC1F-25E6-D6AE-2AB8-06A3CD301A9B}"/>
                </a:ext>
              </a:extLst>
            </p:cNvPr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618;p48">
              <a:extLst>
                <a:ext uri="{FF2B5EF4-FFF2-40B4-BE49-F238E27FC236}">
                  <a16:creationId xmlns:a16="http://schemas.microsoft.com/office/drawing/2014/main" id="{DB6196CD-5E6D-6445-3989-71AAC97A3914}"/>
                </a:ext>
              </a:extLst>
            </p:cNvPr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619;p48">
              <a:extLst>
                <a:ext uri="{FF2B5EF4-FFF2-40B4-BE49-F238E27FC236}">
                  <a16:creationId xmlns:a16="http://schemas.microsoft.com/office/drawing/2014/main" id="{12F0FB95-4E46-ABD5-781D-C0E383CF41F2}"/>
                </a:ext>
              </a:extLst>
            </p:cNvPr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620;p48">
              <a:extLst>
                <a:ext uri="{FF2B5EF4-FFF2-40B4-BE49-F238E27FC236}">
                  <a16:creationId xmlns:a16="http://schemas.microsoft.com/office/drawing/2014/main" id="{625BFF7B-99BA-D2F3-070E-F9F4EC269A99}"/>
                </a:ext>
              </a:extLst>
            </p:cNvPr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621;p48">
              <a:extLst>
                <a:ext uri="{FF2B5EF4-FFF2-40B4-BE49-F238E27FC236}">
                  <a16:creationId xmlns:a16="http://schemas.microsoft.com/office/drawing/2014/main" id="{8E1634FD-985B-1BC8-78C9-0C32634AC085}"/>
                </a:ext>
              </a:extLst>
            </p:cNvPr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622;p48">
              <a:extLst>
                <a:ext uri="{FF2B5EF4-FFF2-40B4-BE49-F238E27FC236}">
                  <a16:creationId xmlns:a16="http://schemas.microsoft.com/office/drawing/2014/main" id="{FEF290FB-DE76-EC19-BF7E-6339778A99B4}"/>
                </a:ext>
              </a:extLst>
            </p:cNvPr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623;p48">
              <a:extLst>
                <a:ext uri="{FF2B5EF4-FFF2-40B4-BE49-F238E27FC236}">
                  <a16:creationId xmlns:a16="http://schemas.microsoft.com/office/drawing/2014/main" id="{D3713B9C-CA7E-D9E9-3D38-D585A51D062F}"/>
                </a:ext>
              </a:extLst>
            </p:cNvPr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624;p48">
              <a:extLst>
                <a:ext uri="{FF2B5EF4-FFF2-40B4-BE49-F238E27FC236}">
                  <a16:creationId xmlns:a16="http://schemas.microsoft.com/office/drawing/2014/main" id="{C9611300-23A6-EC97-F92B-9E8CB31550EA}"/>
                </a:ext>
              </a:extLst>
            </p:cNvPr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625;p48">
              <a:extLst>
                <a:ext uri="{FF2B5EF4-FFF2-40B4-BE49-F238E27FC236}">
                  <a16:creationId xmlns:a16="http://schemas.microsoft.com/office/drawing/2014/main" id="{2A8EF501-CD55-1542-1AD0-5E4C6C6DD951}"/>
                </a:ext>
              </a:extLst>
            </p:cNvPr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626;p48">
              <a:extLst>
                <a:ext uri="{FF2B5EF4-FFF2-40B4-BE49-F238E27FC236}">
                  <a16:creationId xmlns:a16="http://schemas.microsoft.com/office/drawing/2014/main" id="{32B5CCB0-C4B3-AE7A-FA03-0FEB51C26846}"/>
                </a:ext>
              </a:extLst>
            </p:cNvPr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627;p48">
              <a:extLst>
                <a:ext uri="{FF2B5EF4-FFF2-40B4-BE49-F238E27FC236}">
                  <a16:creationId xmlns:a16="http://schemas.microsoft.com/office/drawing/2014/main" id="{5C69F48A-88F9-F546-344F-8D748CD84F82}"/>
                </a:ext>
              </a:extLst>
            </p:cNvPr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628;p48">
              <a:extLst>
                <a:ext uri="{FF2B5EF4-FFF2-40B4-BE49-F238E27FC236}">
                  <a16:creationId xmlns:a16="http://schemas.microsoft.com/office/drawing/2014/main" id="{D74A6785-904D-244D-8A81-A39D9D49A696}"/>
                </a:ext>
              </a:extLst>
            </p:cNvPr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629;p48">
              <a:extLst>
                <a:ext uri="{FF2B5EF4-FFF2-40B4-BE49-F238E27FC236}">
                  <a16:creationId xmlns:a16="http://schemas.microsoft.com/office/drawing/2014/main" id="{F6DA71F5-FDED-63AE-B856-66C470681169}"/>
                </a:ext>
              </a:extLst>
            </p:cNvPr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630;p48">
              <a:extLst>
                <a:ext uri="{FF2B5EF4-FFF2-40B4-BE49-F238E27FC236}">
                  <a16:creationId xmlns:a16="http://schemas.microsoft.com/office/drawing/2014/main" id="{EAEAD0CB-5949-BDE1-6180-2537319991A0}"/>
                </a:ext>
              </a:extLst>
            </p:cNvPr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631;p48">
              <a:extLst>
                <a:ext uri="{FF2B5EF4-FFF2-40B4-BE49-F238E27FC236}">
                  <a16:creationId xmlns:a16="http://schemas.microsoft.com/office/drawing/2014/main" id="{34F75FE3-5A17-4CDC-1E98-438916C0F4D4}"/>
                </a:ext>
              </a:extLst>
            </p:cNvPr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632;p48">
              <a:extLst>
                <a:ext uri="{FF2B5EF4-FFF2-40B4-BE49-F238E27FC236}">
                  <a16:creationId xmlns:a16="http://schemas.microsoft.com/office/drawing/2014/main" id="{D1D5EBD9-2EC0-7637-7866-576B78BB5A9F}"/>
                </a:ext>
              </a:extLst>
            </p:cNvPr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633;p48">
              <a:extLst>
                <a:ext uri="{FF2B5EF4-FFF2-40B4-BE49-F238E27FC236}">
                  <a16:creationId xmlns:a16="http://schemas.microsoft.com/office/drawing/2014/main" id="{F78B8D2B-5E25-75D1-645B-AEBC09F40097}"/>
                </a:ext>
              </a:extLst>
            </p:cNvPr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634;p48">
              <a:extLst>
                <a:ext uri="{FF2B5EF4-FFF2-40B4-BE49-F238E27FC236}">
                  <a16:creationId xmlns:a16="http://schemas.microsoft.com/office/drawing/2014/main" id="{BDCF3675-D0A3-E19E-494B-724DAD9F8B4F}"/>
                </a:ext>
              </a:extLst>
            </p:cNvPr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635;p48">
              <a:extLst>
                <a:ext uri="{FF2B5EF4-FFF2-40B4-BE49-F238E27FC236}">
                  <a16:creationId xmlns:a16="http://schemas.microsoft.com/office/drawing/2014/main" id="{B5F02259-C4C1-77AA-FEFC-43CE52D99247}"/>
                </a:ext>
              </a:extLst>
            </p:cNvPr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636;p48">
              <a:extLst>
                <a:ext uri="{FF2B5EF4-FFF2-40B4-BE49-F238E27FC236}">
                  <a16:creationId xmlns:a16="http://schemas.microsoft.com/office/drawing/2014/main" id="{5D637768-206F-634A-6C24-2B4B6093F541}"/>
                </a:ext>
              </a:extLst>
            </p:cNvPr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637;p48">
              <a:extLst>
                <a:ext uri="{FF2B5EF4-FFF2-40B4-BE49-F238E27FC236}">
                  <a16:creationId xmlns:a16="http://schemas.microsoft.com/office/drawing/2014/main" id="{C59C2CD9-5269-C0A0-DF28-EE06CBD7526F}"/>
                </a:ext>
              </a:extLst>
            </p:cNvPr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638;p48">
              <a:extLst>
                <a:ext uri="{FF2B5EF4-FFF2-40B4-BE49-F238E27FC236}">
                  <a16:creationId xmlns:a16="http://schemas.microsoft.com/office/drawing/2014/main" id="{A0172E12-0C32-2F2D-C8E8-81A01B11B55E}"/>
                </a:ext>
              </a:extLst>
            </p:cNvPr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639;p48">
              <a:extLst>
                <a:ext uri="{FF2B5EF4-FFF2-40B4-BE49-F238E27FC236}">
                  <a16:creationId xmlns:a16="http://schemas.microsoft.com/office/drawing/2014/main" id="{0083FC5F-9FAD-BB9D-95DD-186050FFDDD3}"/>
                </a:ext>
              </a:extLst>
            </p:cNvPr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640;p48">
              <a:extLst>
                <a:ext uri="{FF2B5EF4-FFF2-40B4-BE49-F238E27FC236}">
                  <a16:creationId xmlns:a16="http://schemas.microsoft.com/office/drawing/2014/main" id="{BAACCE62-D772-2EEF-BC08-637D52BBE479}"/>
                </a:ext>
              </a:extLst>
            </p:cNvPr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641;p48">
              <a:extLst>
                <a:ext uri="{FF2B5EF4-FFF2-40B4-BE49-F238E27FC236}">
                  <a16:creationId xmlns:a16="http://schemas.microsoft.com/office/drawing/2014/main" id="{F0658997-C612-3538-F1C5-95842238B670}"/>
                </a:ext>
              </a:extLst>
            </p:cNvPr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642;p48">
              <a:extLst>
                <a:ext uri="{FF2B5EF4-FFF2-40B4-BE49-F238E27FC236}">
                  <a16:creationId xmlns:a16="http://schemas.microsoft.com/office/drawing/2014/main" id="{82B77DA9-E8C1-BA1F-8EF8-BDE195EA6439}"/>
                </a:ext>
              </a:extLst>
            </p:cNvPr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643;p48">
              <a:extLst>
                <a:ext uri="{FF2B5EF4-FFF2-40B4-BE49-F238E27FC236}">
                  <a16:creationId xmlns:a16="http://schemas.microsoft.com/office/drawing/2014/main" id="{5F8F8A07-274D-6E96-526D-1F4392275E11}"/>
                </a:ext>
              </a:extLst>
            </p:cNvPr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644;p48">
              <a:extLst>
                <a:ext uri="{FF2B5EF4-FFF2-40B4-BE49-F238E27FC236}">
                  <a16:creationId xmlns:a16="http://schemas.microsoft.com/office/drawing/2014/main" id="{011A5482-8FBC-F94E-6A28-B606F297F103}"/>
                </a:ext>
              </a:extLst>
            </p:cNvPr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645;p48">
              <a:extLst>
                <a:ext uri="{FF2B5EF4-FFF2-40B4-BE49-F238E27FC236}">
                  <a16:creationId xmlns:a16="http://schemas.microsoft.com/office/drawing/2014/main" id="{DF8C4E50-AF0A-7B14-647D-2F4EED0FC82E}"/>
                </a:ext>
              </a:extLst>
            </p:cNvPr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646;p48">
              <a:extLst>
                <a:ext uri="{FF2B5EF4-FFF2-40B4-BE49-F238E27FC236}">
                  <a16:creationId xmlns:a16="http://schemas.microsoft.com/office/drawing/2014/main" id="{D8AB0341-731B-74EA-153D-7125357AFF9C}"/>
                </a:ext>
              </a:extLst>
            </p:cNvPr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647;p48">
              <a:extLst>
                <a:ext uri="{FF2B5EF4-FFF2-40B4-BE49-F238E27FC236}">
                  <a16:creationId xmlns:a16="http://schemas.microsoft.com/office/drawing/2014/main" id="{2C539C5E-A1FD-7CDE-0380-7E7B418F2F0D}"/>
                </a:ext>
              </a:extLst>
            </p:cNvPr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648;p48">
              <a:extLst>
                <a:ext uri="{FF2B5EF4-FFF2-40B4-BE49-F238E27FC236}">
                  <a16:creationId xmlns:a16="http://schemas.microsoft.com/office/drawing/2014/main" id="{5F98D3A2-DCFB-85CB-B4BB-9E1A76C4532C}"/>
                </a:ext>
              </a:extLst>
            </p:cNvPr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649;p48">
              <a:extLst>
                <a:ext uri="{FF2B5EF4-FFF2-40B4-BE49-F238E27FC236}">
                  <a16:creationId xmlns:a16="http://schemas.microsoft.com/office/drawing/2014/main" id="{C468DE59-6A82-FFBB-FDF5-B67AF6E96257}"/>
                </a:ext>
              </a:extLst>
            </p:cNvPr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650;p48">
              <a:extLst>
                <a:ext uri="{FF2B5EF4-FFF2-40B4-BE49-F238E27FC236}">
                  <a16:creationId xmlns:a16="http://schemas.microsoft.com/office/drawing/2014/main" id="{FE3FDC61-CD5B-5660-4900-7A2DC32A0900}"/>
                </a:ext>
              </a:extLst>
            </p:cNvPr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651;p48">
              <a:extLst>
                <a:ext uri="{FF2B5EF4-FFF2-40B4-BE49-F238E27FC236}">
                  <a16:creationId xmlns:a16="http://schemas.microsoft.com/office/drawing/2014/main" id="{1A84EABB-25E2-9762-34EC-52572A0AD4C5}"/>
                </a:ext>
              </a:extLst>
            </p:cNvPr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652;p48">
              <a:extLst>
                <a:ext uri="{FF2B5EF4-FFF2-40B4-BE49-F238E27FC236}">
                  <a16:creationId xmlns:a16="http://schemas.microsoft.com/office/drawing/2014/main" id="{07C87B72-8C20-EBC3-0A62-A00C5EF6C455}"/>
                </a:ext>
              </a:extLst>
            </p:cNvPr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653;p48">
              <a:extLst>
                <a:ext uri="{FF2B5EF4-FFF2-40B4-BE49-F238E27FC236}">
                  <a16:creationId xmlns:a16="http://schemas.microsoft.com/office/drawing/2014/main" id="{1033F6C2-FC20-7BE2-9824-35BCC88201F6}"/>
                </a:ext>
              </a:extLst>
            </p:cNvPr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654;p48">
              <a:extLst>
                <a:ext uri="{FF2B5EF4-FFF2-40B4-BE49-F238E27FC236}">
                  <a16:creationId xmlns:a16="http://schemas.microsoft.com/office/drawing/2014/main" id="{F1C4A62A-1025-77C9-ED11-61E67490FE7B}"/>
                </a:ext>
              </a:extLst>
            </p:cNvPr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655;p48">
              <a:extLst>
                <a:ext uri="{FF2B5EF4-FFF2-40B4-BE49-F238E27FC236}">
                  <a16:creationId xmlns:a16="http://schemas.microsoft.com/office/drawing/2014/main" id="{5D24FDEC-BC29-51F1-1086-7CE8D1222399}"/>
                </a:ext>
              </a:extLst>
            </p:cNvPr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656;p48">
              <a:extLst>
                <a:ext uri="{FF2B5EF4-FFF2-40B4-BE49-F238E27FC236}">
                  <a16:creationId xmlns:a16="http://schemas.microsoft.com/office/drawing/2014/main" id="{3BFB7C85-A05E-DA53-626F-D77D941FB160}"/>
                </a:ext>
              </a:extLst>
            </p:cNvPr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657;p48">
              <a:extLst>
                <a:ext uri="{FF2B5EF4-FFF2-40B4-BE49-F238E27FC236}">
                  <a16:creationId xmlns:a16="http://schemas.microsoft.com/office/drawing/2014/main" id="{E716625E-93E1-F7DC-35A7-6D2A1B96E4E1}"/>
                </a:ext>
              </a:extLst>
            </p:cNvPr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658;p48">
              <a:extLst>
                <a:ext uri="{FF2B5EF4-FFF2-40B4-BE49-F238E27FC236}">
                  <a16:creationId xmlns:a16="http://schemas.microsoft.com/office/drawing/2014/main" id="{FE2C83AC-6697-F2FF-5F7B-8584C849F7A1}"/>
                </a:ext>
              </a:extLst>
            </p:cNvPr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659;p48">
              <a:extLst>
                <a:ext uri="{FF2B5EF4-FFF2-40B4-BE49-F238E27FC236}">
                  <a16:creationId xmlns:a16="http://schemas.microsoft.com/office/drawing/2014/main" id="{33F2F331-C08B-8B3D-C636-98FA639F24F2}"/>
                </a:ext>
              </a:extLst>
            </p:cNvPr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660;p48">
              <a:extLst>
                <a:ext uri="{FF2B5EF4-FFF2-40B4-BE49-F238E27FC236}">
                  <a16:creationId xmlns:a16="http://schemas.microsoft.com/office/drawing/2014/main" id="{5918C652-BF76-0B1F-039C-55DD5384077B}"/>
                </a:ext>
              </a:extLst>
            </p:cNvPr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661;p48">
              <a:extLst>
                <a:ext uri="{FF2B5EF4-FFF2-40B4-BE49-F238E27FC236}">
                  <a16:creationId xmlns:a16="http://schemas.microsoft.com/office/drawing/2014/main" id="{207E65F3-3AFB-3275-1789-9ACCBB5C24D4}"/>
                </a:ext>
              </a:extLst>
            </p:cNvPr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662;p48">
              <a:extLst>
                <a:ext uri="{FF2B5EF4-FFF2-40B4-BE49-F238E27FC236}">
                  <a16:creationId xmlns:a16="http://schemas.microsoft.com/office/drawing/2014/main" id="{F0F2C890-74B8-435F-6F79-1C598DE2FFC4}"/>
                </a:ext>
              </a:extLst>
            </p:cNvPr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663;p48">
              <a:extLst>
                <a:ext uri="{FF2B5EF4-FFF2-40B4-BE49-F238E27FC236}">
                  <a16:creationId xmlns:a16="http://schemas.microsoft.com/office/drawing/2014/main" id="{E413003C-7C97-4053-AA2F-B84E0F9402E9}"/>
                </a:ext>
              </a:extLst>
            </p:cNvPr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664;p48">
              <a:extLst>
                <a:ext uri="{FF2B5EF4-FFF2-40B4-BE49-F238E27FC236}">
                  <a16:creationId xmlns:a16="http://schemas.microsoft.com/office/drawing/2014/main" id="{FCFC7C0A-357E-BBB1-91EA-4F80908DF56A}"/>
                </a:ext>
              </a:extLst>
            </p:cNvPr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665;p48">
              <a:extLst>
                <a:ext uri="{FF2B5EF4-FFF2-40B4-BE49-F238E27FC236}">
                  <a16:creationId xmlns:a16="http://schemas.microsoft.com/office/drawing/2014/main" id="{A519689F-5037-94AF-F625-BE5F8D1AC215}"/>
                </a:ext>
              </a:extLst>
            </p:cNvPr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666;p48">
              <a:extLst>
                <a:ext uri="{FF2B5EF4-FFF2-40B4-BE49-F238E27FC236}">
                  <a16:creationId xmlns:a16="http://schemas.microsoft.com/office/drawing/2014/main" id="{B31A4569-24AD-6722-4FDC-3D2F2F3C2F16}"/>
                </a:ext>
              </a:extLst>
            </p:cNvPr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667;p48">
              <a:extLst>
                <a:ext uri="{FF2B5EF4-FFF2-40B4-BE49-F238E27FC236}">
                  <a16:creationId xmlns:a16="http://schemas.microsoft.com/office/drawing/2014/main" id="{D859696C-2014-0B4F-D72C-7023EFA25886}"/>
                </a:ext>
              </a:extLst>
            </p:cNvPr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668;p48">
              <a:extLst>
                <a:ext uri="{FF2B5EF4-FFF2-40B4-BE49-F238E27FC236}">
                  <a16:creationId xmlns:a16="http://schemas.microsoft.com/office/drawing/2014/main" id="{3D7EFEE0-7267-6032-389B-FB1CF4E0F998}"/>
                </a:ext>
              </a:extLst>
            </p:cNvPr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669;p48">
              <a:extLst>
                <a:ext uri="{FF2B5EF4-FFF2-40B4-BE49-F238E27FC236}">
                  <a16:creationId xmlns:a16="http://schemas.microsoft.com/office/drawing/2014/main" id="{33108B13-2FE0-437E-2230-83784BFC630D}"/>
                </a:ext>
              </a:extLst>
            </p:cNvPr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670;p48">
              <a:extLst>
                <a:ext uri="{FF2B5EF4-FFF2-40B4-BE49-F238E27FC236}">
                  <a16:creationId xmlns:a16="http://schemas.microsoft.com/office/drawing/2014/main" id="{DEA44B2E-2A03-2DC0-13C7-4D3D9E8F0A4C}"/>
                </a:ext>
              </a:extLst>
            </p:cNvPr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671;p48">
              <a:extLst>
                <a:ext uri="{FF2B5EF4-FFF2-40B4-BE49-F238E27FC236}">
                  <a16:creationId xmlns:a16="http://schemas.microsoft.com/office/drawing/2014/main" id="{4143252B-18FC-2C28-E322-D8438F763930}"/>
                </a:ext>
              </a:extLst>
            </p:cNvPr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672;p48">
              <a:extLst>
                <a:ext uri="{FF2B5EF4-FFF2-40B4-BE49-F238E27FC236}">
                  <a16:creationId xmlns:a16="http://schemas.microsoft.com/office/drawing/2014/main" id="{2B975C80-D703-F69B-CFBA-8C98B5D6462F}"/>
                </a:ext>
              </a:extLst>
            </p:cNvPr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673;p48">
              <a:extLst>
                <a:ext uri="{FF2B5EF4-FFF2-40B4-BE49-F238E27FC236}">
                  <a16:creationId xmlns:a16="http://schemas.microsoft.com/office/drawing/2014/main" id="{E54DFFE8-BAA9-66E0-0696-BA65C32AEA33}"/>
                </a:ext>
              </a:extLst>
            </p:cNvPr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674;p48">
              <a:extLst>
                <a:ext uri="{FF2B5EF4-FFF2-40B4-BE49-F238E27FC236}">
                  <a16:creationId xmlns:a16="http://schemas.microsoft.com/office/drawing/2014/main" id="{24E8BF34-9845-DF16-8596-8D39C5C7C990}"/>
                </a:ext>
              </a:extLst>
            </p:cNvPr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675;p48">
              <a:extLst>
                <a:ext uri="{FF2B5EF4-FFF2-40B4-BE49-F238E27FC236}">
                  <a16:creationId xmlns:a16="http://schemas.microsoft.com/office/drawing/2014/main" id="{2B071B4D-EFDB-FFB1-5200-21B973096046}"/>
                </a:ext>
              </a:extLst>
            </p:cNvPr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676;p48">
              <a:extLst>
                <a:ext uri="{FF2B5EF4-FFF2-40B4-BE49-F238E27FC236}">
                  <a16:creationId xmlns:a16="http://schemas.microsoft.com/office/drawing/2014/main" id="{9302EE8F-D4D6-BC7B-EF91-E13E7A8FB5F1}"/>
                </a:ext>
              </a:extLst>
            </p:cNvPr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677;p48">
              <a:extLst>
                <a:ext uri="{FF2B5EF4-FFF2-40B4-BE49-F238E27FC236}">
                  <a16:creationId xmlns:a16="http://schemas.microsoft.com/office/drawing/2014/main" id="{9130DE7C-CB93-4E74-B69E-A6242326F03E}"/>
                </a:ext>
              </a:extLst>
            </p:cNvPr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678;p48">
              <a:extLst>
                <a:ext uri="{FF2B5EF4-FFF2-40B4-BE49-F238E27FC236}">
                  <a16:creationId xmlns:a16="http://schemas.microsoft.com/office/drawing/2014/main" id="{34428415-5537-73A4-877E-E873F2A9A32C}"/>
                </a:ext>
              </a:extLst>
            </p:cNvPr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679;p48">
              <a:extLst>
                <a:ext uri="{FF2B5EF4-FFF2-40B4-BE49-F238E27FC236}">
                  <a16:creationId xmlns:a16="http://schemas.microsoft.com/office/drawing/2014/main" id="{D253562D-6215-089C-D31D-FC222281AE83}"/>
                </a:ext>
              </a:extLst>
            </p:cNvPr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680;p48">
              <a:extLst>
                <a:ext uri="{FF2B5EF4-FFF2-40B4-BE49-F238E27FC236}">
                  <a16:creationId xmlns:a16="http://schemas.microsoft.com/office/drawing/2014/main" id="{D4A5885C-1210-BC92-B288-994338A3A28E}"/>
                </a:ext>
              </a:extLst>
            </p:cNvPr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681;p48">
              <a:extLst>
                <a:ext uri="{FF2B5EF4-FFF2-40B4-BE49-F238E27FC236}">
                  <a16:creationId xmlns:a16="http://schemas.microsoft.com/office/drawing/2014/main" id="{2FA3172C-C3F2-F018-4AB8-5FB306516800}"/>
                </a:ext>
              </a:extLst>
            </p:cNvPr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682;p48">
              <a:extLst>
                <a:ext uri="{FF2B5EF4-FFF2-40B4-BE49-F238E27FC236}">
                  <a16:creationId xmlns:a16="http://schemas.microsoft.com/office/drawing/2014/main" id="{3D234DF1-7E6A-8BBE-72B7-3D730C035BCD}"/>
                </a:ext>
              </a:extLst>
            </p:cNvPr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683;p48">
              <a:extLst>
                <a:ext uri="{FF2B5EF4-FFF2-40B4-BE49-F238E27FC236}">
                  <a16:creationId xmlns:a16="http://schemas.microsoft.com/office/drawing/2014/main" id="{BA0DDFB1-394A-F043-38B6-774D59520E93}"/>
                </a:ext>
              </a:extLst>
            </p:cNvPr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63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/>
      <p:bldP spid="1705" grpId="0" animBg="1"/>
      <p:bldP spid="1706" grpId="0" animBg="1"/>
      <p:bldP spid="1707" grpId="0" animBg="1"/>
      <p:bldP spid="1708" grpId="0" animBg="1"/>
      <p:bldP spid="1709" grpId="0" animBg="1"/>
      <p:bldP spid="1710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5740" y="258650"/>
            <a:ext cx="5853138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luyện tập</a:t>
            </a:r>
            <a:endParaRPr lang="en-US" sz="3600" b="1">
              <a:solidFill>
                <a:srgbClr val="2229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272783" y="223948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17801" y="15893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546263" y="3826939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425535" y="350680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01222" y="2606270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7686029" y="412167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50" name="Picture 1949" descr="A cartoon of a child and child&#10;&#10;Description automatically generated">
            <a:extLst>
              <a:ext uri="{FF2B5EF4-FFF2-40B4-BE49-F238E27FC236}">
                <a16:creationId xmlns:a16="http://schemas.microsoft.com/office/drawing/2014/main" id="{51F1315E-C5F6-F820-E394-8239C9F57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15" y="2352193"/>
            <a:ext cx="2966492" cy="2720274"/>
          </a:xfrm>
          <a:prstGeom prst="rect">
            <a:avLst/>
          </a:prstGeom>
        </p:spPr>
      </p:pic>
      <p:pic>
        <p:nvPicPr>
          <p:cNvPr id="1951" name="PA_图片 4">
            <a:extLst>
              <a:ext uri="{FF2B5EF4-FFF2-40B4-BE49-F238E27FC236}">
                <a16:creationId xmlns:a16="http://schemas.microsoft.com/office/drawing/2014/main" id="{0A091115-013D-7C05-BB54-F0CFB55CBC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25" y="1059163"/>
            <a:ext cx="3811526" cy="2871886"/>
          </a:xfrm>
          <a:prstGeom prst="rect">
            <a:avLst/>
          </a:prstGeom>
        </p:spPr>
      </p:pic>
      <p:sp>
        <p:nvSpPr>
          <p:cNvPr id="1953" name="TextBox 1952">
            <a:extLst>
              <a:ext uri="{FF2B5EF4-FFF2-40B4-BE49-F238E27FC236}">
                <a16:creationId xmlns:a16="http://schemas.microsoft.com/office/drawing/2014/main" id="{A4DEB20D-F103-41BA-2327-9331546917C8}"/>
              </a:ext>
            </a:extLst>
          </p:cNvPr>
          <p:cNvSpPr txBox="1"/>
          <p:nvPr/>
        </p:nvSpPr>
        <p:spPr>
          <a:xfrm>
            <a:off x="4760718" y="1728510"/>
            <a:ext cx="32693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sinh trình bày bài dưới nhiều hình thức: tạo tình huống gải định để nhập vai, nói trong nhóm.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" name="Google Shape;1718;p49"/>
          <p:cNvGrpSpPr/>
          <p:nvPr/>
        </p:nvGrpSpPr>
        <p:grpSpPr>
          <a:xfrm>
            <a:off x="556682" y="1472269"/>
            <a:ext cx="1700650" cy="1700650"/>
            <a:chOff x="997149" y="1477499"/>
            <a:chExt cx="998151" cy="998151"/>
          </a:xfrm>
        </p:grpSpPr>
        <p:sp>
          <p:nvSpPr>
            <p:cNvPr id="1719" name="Google Shape;1719;p49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1" name="Google Shape;1721;p49"/>
          <p:cNvSpPr txBox="1">
            <a:spLocks noGrp="1"/>
          </p:cNvSpPr>
          <p:nvPr>
            <p:ph type="title"/>
          </p:nvPr>
        </p:nvSpPr>
        <p:spPr>
          <a:xfrm>
            <a:off x="2272482" y="2729980"/>
            <a:ext cx="4424472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Trao đổi, đánh giá, rút kinh nghiệm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3" name="Google Shape;1723;p49"/>
          <p:cNvSpPr txBox="1">
            <a:spLocks noGrp="1"/>
          </p:cNvSpPr>
          <p:nvPr>
            <p:ph type="title" idx="2"/>
          </p:nvPr>
        </p:nvSpPr>
        <p:spPr>
          <a:xfrm>
            <a:off x="855157" y="1901694"/>
            <a:ext cx="110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</a:t>
            </a:r>
            <a:endParaRPr/>
          </a:p>
        </p:txBody>
      </p:sp>
      <p:sp>
        <p:nvSpPr>
          <p:cNvPr id="1724" name="Google Shape;1724;p49"/>
          <p:cNvSpPr/>
          <p:nvPr/>
        </p:nvSpPr>
        <p:spPr>
          <a:xfrm>
            <a:off x="3373499" y="2888336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49"/>
          <p:cNvSpPr/>
          <p:nvPr/>
        </p:nvSpPr>
        <p:spPr>
          <a:xfrm>
            <a:off x="7699824" y="2888336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6" name="Google Shape;1726;p49"/>
          <p:cNvGrpSpPr/>
          <p:nvPr/>
        </p:nvGrpSpPr>
        <p:grpSpPr>
          <a:xfrm>
            <a:off x="-61975" y="3"/>
            <a:ext cx="2945572" cy="1072716"/>
            <a:chOff x="-61975" y="3"/>
            <a:chExt cx="2945572" cy="1072716"/>
          </a:xfrm>
        </p:grpSpPr>
        <p:sp>
          <p:nvSpPr>
            <p:cNvPr id="1727" name="Google Shape;1727;p49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9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9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9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9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9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9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9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9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9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9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9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9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9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9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9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9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9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9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9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9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9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9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9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9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9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9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9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9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9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9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9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49"/>
          <p:cNvGrpSpPr/>
          <p:nvPr/>
        </p:nvGrpSpPr>
        <p:grpSpPr>
          <a:xfrm>
            <a:off x="6211327" y="-36220"/>
            <a:ext cx="2945584" cy="1142442"/>
            <a:chOff x="6211327" y="-36220"/>
            <a:chExt cx="2945584" cy="1142442"/>
          </a:xfrm>
        </p:grpSpPr>
        <p:sp>
          <p:nvSpPr>
            <p:cNvPr id="1808" name="Google Shape;1808;p49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9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9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9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9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9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9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9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9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9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9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9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9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9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9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9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9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9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9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9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9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9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9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9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9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9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9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9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9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9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9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9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9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9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9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9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9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9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9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9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9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9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9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9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9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9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9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9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9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9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9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9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9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9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9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9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9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9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9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0" name="Google Shape;1900;p49"/>
          <p:cNvGrpSpPr/>
          <p:nvPr/>
        </p:nvGrpSpPr>
        <p:grpSpPr>
          <a:xfrm rot="-8228187">
            <a:off x="1464689" y="3827741"/>
            <a:ext cx="1730755" cy="1202860"/>
            <a:chOff x="6326862" y="1948322"/>
            <a:chExt cx="973825" cy="676774"/>
          </a:xfrm>
        </p:grpSpPr>
        <p:sp>
          <p:nvSpPr>
            <p:cNvPr id="1901" name="Google Shape;1901;p49"/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7" name="Google Shape;1907;p49"/>
          <p:cNvSpPr/>
          <p:nvPr/>
        </p:nvSpPr>
        <p:spPr>
          <a:xfrm rot="135659">
            <a:off x="3938922" y="415309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49"/>
          <p:cNvSpPr/>
          <p:nvPr/>
        </p:nvSpPr>
        <p:spPr>
          <a:xfrm rot="-786786">
            <a:off x="5186572" y="403243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49"/>
          <p:cNvSpPr/>
          <p:nvPr/>
        </p:nvSpPr>
        <p:spPr>
          <a:xfrm rot="-786933">
            <a:off x="4099073" y="126355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5008;p81">
            <a:extLst>
              <a:ext uri="{FF2B5EF4-FFF2-40B4-BE49-F238E27FC236}">
                <a16:creationId xmlns:a16="http://schemas.microsoft.com/office/drawing/2014/main" id="{E25EBE3A-FA4E-85E8-E551-7DB1E0B945B6}"/>
              </a:ext>
            </a:extLst>
          </p:cNvPr>
          <p:cNvGrpSpPr/>
          <p:nvPr/>
        </p:nvGrpSpPr>
        <p:grpSpPr>
          <a:xfrm>
            <a:off x="6451020" y="953406"/>
            <a:ext cx="2550813" cy="5462190"/>
            <a:chOff x="5242443" y="1142755"/>
            <a:chExt cx="1784582" cy="4163520"/>
          </a:xfrm>
        </p:grpSpPr>
        <p:sp>
          <p:nvSpPr>
            <p:cNvPr id="48" name="Google Shape;5009;p81">
              <a:extLst>
                <a:ext uri="{FF2B5EF4-FFF2-40B4-BE49-F238E27FC236}">
                  <a16:creationId xmlns:a16="http://schemas.microsoft.com/office/drawing/2014/main" id="{3AC458DF-ECE7-6C7D-579E-6A831EF67533}"/>
                </a:ext>
              </a:extLst>
            </p:cNvPr>
            <p:cNvSpPr/>
            <p:nvPr/>
          </p:nvSpPr>
          <p:spPr>
            <a:xfrm>
              <a:off x="5242443" y="1142755"/>
              <a:ext cx="767707" cy="658533"/>
            </a:xfrm>
            <a:custGeom>
              <a:avLst/>
              <a:gdLst/>
              <a:ahLst/>
              <a:cxnLst/>
              <a:rect l="l" t="t" r="r" b="b"/>
              <a:pathLst>
                <a:path w="43224" h="31008" extrusionOk="0">
                  <a:moveTo>
                    <a:pt x="17985" y="0"/>
                  </a:moveTo>
                  <a:cubicBezTo>
                    <a:pt x="11261" y="0"/>
                    <a:pt x="5243" y="775"/>
                    <a:pt x="3709" y="2892"/>
                  </a:cubicBezTo>
                  <a:cubicBezTo>
                    <a:pt x="0" y="7968"/>
                    <a:pt x="487" y="15111"/>
                    <a:pt x="2979" y="16934"/>
                  </a:cubicBezTo>
                  <a:cubicBezTo>
                    <a:pt x="164" y="26895"/>
                    <a:pt x="2836" y="27477"/>
                    <a:pt x="6221" y="30966"/>
                  </a:cubicBezTo>
                  <a:lnTo>
                    <a:pt x="6221" y="30966"/>
                  </a:lnTo>
                  <a:cubicBezTo>
                    <a:pt x="5751" y="30469"/>
                    <a:pt x="1455" y="25606"/>
                    <a:pt x="6809" y="19245"/>
                  </a:cubicBezTo>
                  <a:cubicBezTo>
                    <a:pt x="12138" y="20189"/>
                    <a:pt x="21847" y="21792"/>
                    <a:pt x="29524" y="21792"/>
                  </a:cubicBezTo>
                  <a:cubicBezTo>
                    <a:pt x="34939" y="21792"/>
                    <a:pt x="39344" y="20995"/>
                    <a:pt x="40488" y="18606"/>
                  </a:cubicBezTo>
                  <a:cubicBezTo>
                    <a:pt x="43223" y="12831"/>
                    <a:pt x="43162" y="5506"/>
                    <a:pt x="40001" y="2983"/>
                  </a:cubicBezTo>
                  <a:cubicBezTo>
                    <a:pt x="38159" y="1512"/>
                    <a:pt x="27382" y="0"/>
                    <a:pt x="17985" y="0"/>
                  </a:cubicBezTo>
                  <a:close/>
                  <a:moveTo>
                    <a:pt x="6221" y="30966"/>
                  </a:moveTo>
                  <a:cubicBezTo>
                    <a:pt x="6248" y="30993"/>
                    <a:pt x="6262" y="31008"/>
                    <a:pt x="6262" y="31008"/>
                  </a:cubicBezTo>
                  <a:cubicBezTo>
                    <a:pt x="6248" y="30994"/>
                    <a:pt x="6235" y="30980"/>
                    <a:pt x="6221" y="30966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10;p81">
              <a:extLst>
                <a:ext uri="{FF2B5EF4-FFF2-40B4-BE49-F238E27FC236}">
                  <a16:creationId xmlns:a16="http://schemas.microsoft.com/office/drawing/2014/main" id="{70ABD287-AA6C-F921-B595-AE62C932DA8B}"/>
                </a:ext>
              </a:extLst>
            </p:cNvPr>
            <p:cNvSpPr/>
            <p:nvPr/>
          </p:nvSpPr>
          <p:spPr>
            <a:xfrm>
              <a:off x="5378025" y="2882375"/>
              <a:ext cx="647450" cy="1101275"/>
            </a:xfrm>
            <a:custGeom>
              <a:avLst/>
              <a:gdLst/>
              <a:ahLst/>
              <a:cxnLst/>
              <a:rect l="l" t="t" r="r" b="b"/>
              <a:pathLst>
                <a:path w="25898" h="44051" extrusionOk="0">
                  <a:moveTo>
                    <a:pt x="20069" y="1"/>
                  </a:moveTo>
                  <a:cubicBezTo>
                    <a:pt x="18042" y="1"/>
                    <a:pt x="15132" y="1055"/>
                    <a:pt x="12949" y="3199"/>
                  </a:cubicBezTo>
                  <a:cubicBezTo>
                    <a:pt x="9636" y="6482"/>
                    <a:pt x="548" y="19005"/>
                    <a:pt x="274" y="24476"/>
                  </a:cubicBezTo>
                  <a:cubicBezTo>
                    <a:pt x="1" y="29947"/>
                    <a:pt x="7539" y="44051"/>
                    <a:pt x="7539" y="44051"/>
                  </a:cubicBezTo>
                  <a:cubicBezTo>
                    <a:pt x="7539" y="44051"/>
                    <a:pt x="10669" y="43777"/>
                    <a:pt x="11824" y="39339"/>
                  </a:cubicBezTo>
                  <a:cubicBezTo>
                    <a:pt x="11824" y="39339"/>
                    <a:pt x="8663" y="28063"/>
                    <a:pt x="8086" y="25540"/>
                  </a:cubicBezTo>
                  <a:cubicBezTo>
                    <a:pt x="7508" y="23017"/>
                    <a:pt x="14803" y="13898"/>
                    <a:pt x="16657" y="12500"/>
                  </a:cubicBezTo>
                  <a:cubicBezTo>
                    <a:pt x="18512" y="11072"/>
                    <a:pt x="25898" y="6938"/>
                    <a:pt x="22311" y="889"/>
                  </a:cubicBezTo>
                  <a:cubicBezTo>
                    <a:pt x="21973" y="298"/>
                    <a:pt x="21146" y="1"/>
                    <a:pt x="20069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11;p81">
              <a:extLst>
                <a:ext uri="{FF2B5EF4-FFF2-40B4-BE49-F238E27FC236}">
                  <a16:creationId xmlns:a16="http://schemas.microsoft.com/office/drawing/2014/main" id="{317E9A08-F3B7-9E80-676E-364A2BEE502C}"/>
                </a:ext>
              </a:extLst>
            </p:cNvPr>
            <p:cNvSpPr/>
            <p:nvPr/>
          </p:nvSpPr>
          <p:spPr>
            <a:xfrm>
              <a:off x="5457050" y="2878675"/>
              <a:ext cx="520550" cy="511600"/>
            </a:xfrm>
            <a:custGeom>
              <a:avLst/>
              <a:gdLst/>
              <a:ahLst/>
              <a:cxnLst/>
              <a:rect l="l" t="t" r="r" b="b"/>
              <a:pathLst>
                <a:path w="20822" h="20464" extrusionOk="0">
                  <a:moveTo>
                    <a:pt x="16943" y="0"/>
                  </a:moveTo>
                  <a:cubicBezTo>
                    <a:pt x="14590" y="0"/>
                    <a:pt x="11508" y="1480"/>
                    <a:pt x="9727" y="2982"/>
                  </a:cubicBezTo>
                  <a:cubicBezTo>
                    <a:pt x="4286" y="7602"/>
                    <a:pt x="1" y="12709"/>
                    <a:pt x="1" y="12709"/>
                  </a:cubicBezTo>
                  <a:cubicBezTo>
                    <a:pt x="1" y="12709"/>
                    <a:pt x="396" y="16235"/>
                    <a:pt x="3283" y="18454"/>
                  </a:cubicBezTo>
                  <a:cubicBezTo>
                    <a:pt x="5732" y="20330"/>
                    <a:pt x="8070" y="20464"/>
                    <a:pt x="8688" y="20464"/>
                  </a:cubicBezTo>
                  <a:cubicBezTo>
                    <a:pt x="8791" y="20464"/>
                    <a:pt x="8846" y="20460"/>
                    <a:pt x="8846" y="20460"/>
                  </a:cubicBezTo>
                  <a:cubicBezTo>
                    <a:pt x="8846" y="20460"/>
                    <a:pt x="11794" y="17359"/>
                    <a:pt x="14135" y="13438"/>
                  </a:cubicBezTo>
                  <a:cubicBezTo>
                    <a:pt x="15168" y="11675"/>
                    <a:pt x="20822" y="5505"/>
                    <a:pt x="20031" y="2192"/>
                  </a:cubicBezTo>
                  <a:cubicBezTo>
                    <a:pt x="19652" y="604"/>
                    <a:pt x="18446" y="0"/>
                    <a:pt x="16943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12;p81">
              <a:extLst>
                <a:ext uri="{FF2B5EF4-FFF2-40B4-BE49-F238E27FC236}">
                  <a16:creationId xmlns:a16="http://schemas.microsoft.com/office/drawing/2014/main" id="{87C12D4F-175B-091C-5B53-451EBBBDC430}"/>
                </a:ext>
              </a:extLst>
            </p:cNvPr>
            <p:cNvSpPr/>
            <p:nvPr/>
          </p:nvSpPr>
          <p:spPr>
            <a:xfrm>
              <a:off x="5512525" y="3879825"/>
              <a:ext cx="237125" cy="206375"/>
            </a:xfrm>
            <a:custGeom>
              <a:avLst/>
              <a:gdLst/>
              <a:ahLst/>
              <a:cxnLst/>
              <a:rect l="l" t="t" r="r" b="b"/>
              <a:pathLst>
                <a:path w="9485" h="8255" extrusionOk="0">
                  <a:moveTo>
                    <a:pt x="6713" y="0"/>
                  </a:moveTo>
                  <a:cubicBezTo>
                    <a:pt x="5484" y="0"/>
                    <a:pt x="3115" y="1865"/>
                    <a:pt x="1612" y="3423"/>
                  </a:cubicBezTo>
                  <a:cubicBezTo>
                    <a:pt x="1" y="5125"/>
                    <a:pt x="1642" y="7648"/>
                    <a:pt x="3709" y="8195"/>
                  </a:cubicBezTo>
                  <a:cubicBezTo>
                    <a:pt x="3864" y="8236"/>
                    <a:pt x="4027" y="8255"/>
                    <a:pt x="4195" y="8255"/>
                  </a:cubicBezTo>
                  <a:cubicBezTo>
                    <a:pt x="6304" y="8255"/>
                    <a:pt x="9306" y="5274"/>
                    <a:pt x="9362" y="4092"/>
                  </a:cubicBezTo>
                  <a:cubicBezTo>
                    <a:pt x="9484" y="2238"/>
                    <a:pt x="8147" y="444"/>
                    <a:pt x="7022" y="49"/>
                  </a:cubicBezTo>
                  <a:cubicBezTo>
                    <a:pt x="6930" y="16"/>
                    <a:pt x="6826" y="0"/>
                    <a:pt x="6713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13;p81">
              <a:extLst>
                <a:ext uri="{FF2B5EF4-FFF2-40B4-BE49-F238E27FC236}">
                  <a16:creationId xmlns:a16="http://schemas.microsoft.com/office/drawing/2014/main" id="{A64723E0-81B0-A5EC-EE8A-30CD40C41534}"/>
                </a:ext>
              </a:extLst>
            </p:cNvPr>
            <p:cNvSpPr/>
            <p:nvPr/>
          </p:nvSpPr>
          <p:spPr>
            <a:xfrm>
              <a:off x="5790650" y="3533775"/>
              <a:ext cx="590450" cy="291825"/>
            </a:xfrm>
            <a:custGeom>
              <a:avLst/>
              <a:gdLst/>
              <a:ahLst/>
              <a:cxnLst/>
              <a:rect l="l" t="t" r="r" b="b"/>
              <a:pathLst>
                <a:path w="23618" h="11673" extrusionOk="0">
                  <a:moveTo>
                    <a:pt x="0" y="1"/>
                  </a:moveTo>
                  <a:lnTo>
                    <a:pt x="0" y="7903"/>
                  </a:lnTo>
                  <a:lnTo>
                    <a:pt x="22372" y="11672"/>
                  </a:lnTo>
                  <a:cubicBezTo>
                    <a:pt x="22432" y="11520"/>
                    <a:pt x="23618" y="4590"/>
                    <a:pt x="23618" y="45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14;p81">
              <a:extLst>
                <a:ext uri="{FF2B5EF4-FFF2-40B4-BE49-F238E27FC236}">
                  <a16:creationId xmlns:a16="http://schemas.microsoft.com/office/drawing/2014/main" id="{2CFD3875-432A-5EAD-633A-04265C27188A}"/>
                </a:ext>
              </a:extLst>
            </p:cNvPr>
            <p:cNvSpPr/>
            <p:nvPr/>
          </p:nvSpPr>
          <p:spPr>
            <a:xfrm>
              <a:off x="6010150" y="3718900"/>
              <a:ext cx="16100" cy="55950"/>
            </a:xfrm>
            <a:custGeom>
              <a:avLst/>
              <a:gdLst/>
              <a:ahLst/>
              <a:cxnLst/>
              <a:rect l="l" t="t" r="r" b="b"/>
              <a:pathLst>
                <a:path w="644" h="2238" extrusionOk="0">
                  <a:moveTo>
                    <a:pt x="170" y="0"/>
                  </a:moveTo>
                  <a:cubicBezTo>
                    <a:pt x="129" y="0"/>
                    <a:pt x="96" y="28"/>
                    <a:pt x="96" y="73"/>
                  </a:cubicBezTo>
                  <a:cubicBezTo>
                    <a:pt x="126" y="407"/>
                    <a:pt x="309" y="711"/>
                    <a:pt x="309" y="1076"/>
                  </a:cubicBezTo>
                  <a:cubicBezTo>
                    <a:pt x="309" y="1410"/>
                    <a:pt x="218" y="1775"/>
                    <a:pt x="66" y="2079"/>
                  </a:cubicBezTo>
                  <a:cubicBezTo>
                    <a:pt x="0" y="2166"/>
                    <a:pt x="91" y="2238"/>
                    <a:pt x="170" y="2238"/>
                  </a:cubicBezTo>
                  <a:cubicBezTo>
                    <a:pt x="201" y="2238"/>
                    <a:pt x="231" y="2226"/>
                    <a:pt x="248" y="2201"/>
                  </a:cubicBezTo>
                  <a:cubicBezTo>
                    <a:pt x="400" y="2018"/>
                    <a:pt x="491" y="1866"/>
                    <a:pt x="552" y="1653"/>
                  </a:cubicBezTo>
                  <a:cubicBezTo>
                    <a:pt x="613" y="1471"/>
                    <a:pt x="643" y="1258"/>
                    <a:pt x="643" y="1076"/>
                  </a:cubicBezTo>
                  <a:cubicBezTo>
                    <a:pt x="613" y="711"/>
                    <a:pt x="552" y="225"/>
                    <a:pt x="218" y="12"/>
                  </a:cubicBezTo>
                  <a:cubicBezTo>
                    <a:pt x="201" y="4"/>
                    <a:pt x="185" y="0"/>
                    <a:pt x="17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15;p81">
              <a:extLst>
                <a:ext uri="{FF2B5EF4-FFF2-40B4-BE49-F238E27FC236}">
                  <a16:creationId xmlns:a16="http://schemas.microsoft.com/office/drawing/2014/main" id="{3C8DC4BB-0660-874E-AF0E-E7D1CF0F4BE2}"/>
                </a:ext>
              </a:extLst>
            </p:cNvPr>
            <p:cNvSpPr/>
            <p:nvPr/>
          </p:nvSpPr>
          <p:spPr>
            <a:xfrm>
              <a:off x="5576350" y="3726025"/>
              <a:ext cx="1052475" cy="1580250"/>
            </a:xfrm>
            <a:custGeom>
              <a:avLst/>
              <a:gdLst/>
              <a:ahLst/>
              <a:cxnLst/>
              <a:rect l="l" t="t" r="r" b="b"/>
              <a:pathLst>
                <a:path w="42099" h="63210" extrusionOk="0">
                  <a:moveTo>
                    <a:pt x="7265" y="1"/>
                  </a:moveTo>
                  <a:cubicBezTo>
                    <a:pt x="6779" y="396"/>
                    <a:pt x="6414" y="882"/>
                    <a:pt x="6171" y="1460"/>
                  </a:cubicBezTo>
                  <a:cubicBezTo>
                    <a:pt x="4621" y="5107"/>
                    <a:pt x="1" y="14651"/>
                    <a:pt x="1733" y="30062"/>
                  </a:cubicBezTo>
                  <a:cubicBezTo>
                    <a:pt x="3496" y="45503"/>
                    <a:pt x="9272" y="58725"/>
                    <a:pt x="13071" y="60853"/>
                  </a:cubicBezTo>
                  <a:cubicBezTo>
                    <a:pt x="14669" y="61747"/>
                    <a:pt x="16783" y="62153"/>
                    <a:pt x="18640" y="62153"/>
                  </a:cubicBezTo>
                  <a:cubicBezTo>
                    <a:pt x="21198" y="62153"/>
                    <a:pt x="23268" y="61383"/>
                    <a:pt x="22828" y="60062"/>
                  </a:cubicBezTo>
                  <a:cubicBezTo>
                    <a:pt x="22038" y="57691"/>
                    <a:pt x="16323" y="24591"/>
                    <a:pt x="16354" y="23952"/>
                  </a:cubicBezTo>
                  <a:cubicBezTo>
                    <a:pt x="16368" y="23725"/>
                    <a:pt x="16662" y="23570"/>
                    <a:pt x="17002" y="23570"/>
                  </a:cubicBezTo>
                  <a:cubicBezTo>
                    <a:pt x="17388" y="23570"/>
                    <a:pt x="17833" y="23769"/>
                    <a:pt x="17995" y="24287"/>
                  </a:cubicBezTo>
                  <a:cubicBezTo>
                    <a:pt x="23497" y="41977"/>
                    <a:pt x="24561" y="59059"/>
                    <a:pt x="26232" y="61217"/>
                  </a:cubicBezTo>
                  <a:cubicBezTo>
                    <a:pt x="27049" y="62286"/>
                    <a:pt x="30293" y="63210"/>
                    <a:pt x="33485" y="63210"/>
                  </a:cubicBezTo>
                  <a:cubicBezTo>
                    <a:pt x="36829" y="63210"/>
                    <a:pt x="40115" y="62196"/>
                    <a:pt x="40488" y="59272"/>
                  </a:cubicBezTo>
                  <a:cubicBezTo>
                    <a:pt x="41187" y="53862"/>
                    <a:pt x="42099" y="20153"/>
                    <a:pt x="32494" y="3587"/>
                  </a:cubicBezTo>
                  <a:cubicBezTo>
                    <a:pt x="31947" y="3618"/>
                    <a:pt x="31430" y="3679"/>
                    <a:pt x="30883" y="3739"/>
                  </a:cubicBezTo>
                  <a:cubicBezTo>
                    <a:pt x="29849" y="3830"/>
                    <a:pt x="28816" y="3891"/>
                    <a:pt x="27782" y="3952"/>
                  </a:cubicBezTo>
                  <a:cubicBezTo>
                    <a:pt x="26280" y="3994"/>
                    <a:pt x="24793" y="4051"/>
                    <a:pt x="23309" y="4051"/>
                  </a:cubicBezTo>
                  <a:cubicBezTo>
                    <a:pt x="22662" y="4051"/>
                    <a:pt x="22016" y="4041"/>
                    <a:pt x="21369" y="4013"/>
                  </a:cubicBezTo>
                  <a:cubicBezTo>
                    <a:pt x="17357" y="3800"/>
                    <a:pt x="13436" y="2706"/>
                    <a:pt x="9758" y="1156"/>
                  </a:cubicBezTo>
                  <a:cubicBezTo>
                    <a:pt x="8907" y="791"/>
                    <a:pt x="8086" y="396"/>
                    <a:pt x="7265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16;p81">
              <a:extLst>
                <a:ext uri="{FF2B5EF4-FFF2-40B4-BE49-F238E27FC236}">
                  <a16:creationId xmlns:a16="http://schemas.microsoft.com/office/drawing/2014/main" id="{5814D044-3EFE-4F55-50AB-0D2AC35A7E52}"/>
                </a:ext>
              </a:extLst>
            </p:cNvPr>
            <p:cNvSpPr/>
            <p:nvPr/>
          </p:nvSpPr>
          <p:spPr>
            <a:xfrm>
              <a:off x="5520125" y="3660500"/>
              <a:ext cx="1097300" cy="1014325"/>
            </a:xfrm>
            <a:custGeom>
              <a:avLst/>
              <a:gdLst/>
              <a:ahLst/>
              <a:cxnLst/>
              <a:rect l="l" t="t" r="r" b="b"/>
              <a:pathLst>
                <a:path w="43892" h="40573" extrusionOk="0">
                  <a:moveTo>
                    <a:pt x="10654" y="0"/>
                  </a:moveTo>
                  <a:cubicBezTo>
                    <a:pt x="10586" y="0"/>
                    <a:pt x="10517" y="23"/>
                    <a:pt x="10457" y="68"/>
                  </a:cubicBezTo>
                  <a:cubicBezTo>
                    <a:pt x="8451" y="1740"/>
                    <a:pt x="1" y="16725"/>
                    <a:pt x="3283" y="33048"/>
                  </a:cubicBezTo>
                  <a:cubicBezTo>
                    <a:pt x="3861" y="33291"/>
                    <a:pt x="4438" y="33534"/>
                    <a:pt x="5046" y="33777"/>
                  </a:cubicBezTo>
                  <a:cubicBezTo>
                    <a:pt x="8542" y="35236"/>
                    <a:pt x="12098" y="36634"/>
                    <a:pt x="15715" y="37789"/>
                  </a:cubicBezTo>
                  <a:cubicBezTo>
                    <a:pt x="17417" y="38336"/>
                    <a:pt x="22797" y="39887"/>
                    <a:pt x="26931" y="40343"/>
                  </a:cubicBezTo>
                  <a:cubicBezTo>
                    <a:pt x="28358" y="40499"/>
                    <a:pt x="29790" y="40573"/>
                    <a:pt x="31220" y="40573"/>
                  </a:cubicBezTo>
                  <a:cubicBezTo>
                    <a:pt x="33690" y="40573"/>
                    <a:pt x="36159" y="40352"/>
                    <a:pt x="38603" y="39947"/>
                  </a:cubicBezTo>
                  <a:cubicBezTo>
                    <a:pt x="40396" y="39643"/>
                    <a:pt x="42159" y="39248"/>
                    <a:pt x="43892" y="38732"/>
                  </a:cubicBezTo>
                  <a:cubicBezTo>
                    <a:pt x="43406" y="28823"/>
                    <a:pt x="41156" y="15205"/>
                    <a:pt x="34986" y="4628"/>
                  </a:cubicBezTo>
                  <a:cubicBezTo>
                    <a:pt x="33998" y="4769"/>
                    <a:pt x="32644" y="4826"/>
                    <a:pt x="31153" y="4826"/>
                  </a:cubicBezTo>
                  <a:cubicBezTo>
                    <a:pt x="27185" y="4826"/>
                    <a:pt x="22255" y="4420"/>
                    <a:pt x="20730" y="4111"/>
                  </a:cubicBezTo>
                  <a:cubicBezTo>
                    <a:pt x="16870" y="3321"/>
                    <a:pt x="13405" y="1801"/>
                    <a:pt x="10852" y="68"/>
                  </a:cubicBezTo>
                  <a:cubicBezTo>
                    <a:pt x="10791" y="23"/>
                    <a:pt x="10723" y="0"/>
                    <a:pt x="1065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17;p81">
              <a:extLst>
                <a:ext uri="{FF2B5EF4-FFF2-40B4-BE49-F238E27FC236}">
                  <a16:creationId xmlns:a16="http://schemas.microsoft.com/office/drawing/2014/main" id="{5D88B246-09D8-ECD3-0C3E-49BA39C0787B}"/>
                </a:ext>
              </a:extLst>
            </p:cNvPr>
            <p:cNvSpPr/>
            <p:nvPr/>
          </p:nvSpPr>
          <p:spPr>
            <a:xfrm>
              <a:off x="5685025" y="2825875"/>
              <a:ext cx="897450" cy="970987"/>
            </a:xfrm>
            <a:custGeom>
              <a:avLst/>
              <a:gdLst/>
              <a:ahLst/>
              <a:cxnLst/>
              <a:rect l="l" t="t" r="r" b="b"/>
              <a:pathLst>
                <a:path w="35898" h="32883" extrusionOk="0">
                  <a:moveTo>
                    <a:pt x="20509" y="0"/>
                  </a:moveTo>
                  <a:cubicBezTo>
                    <a:pt x="13984" y="0"/>
                    <a:pt x="6856" y="1433"/>
                    <a:pt x="4925" y="3119"/>
                  </a:cubicBezTo>
                  <a:cubicBezTo>
                    <a:pt x="3709" y="4182"/>
                    <a:pt x="3678" y="6584"/>
                    <a:pt x="2675" y="9714"/>
                  </a:cubicBezTo>
                  <a:cubicBezTo>
                    <a:pt x="1885" y="12116"/>
                    <a:pt x="335" y="15672"/>
                    <a:pt x="183" y="18985"/>
                  </a:cubicBezTo>
                  <a:cubicBezTo>
                    <a:pt x="0" y="23423"/>
                    <a:pt x="3070" y="23544"/>
                    <a:pt x="3040" y="26614"/>
                  </a:cubicBezTo>
                  <a:cubicBezTo>
                    <a:pt x="3040" y="27557"/>
                    <a:pt x="2979" y="28529"/>
                    <a:pt x="2918" y="29441"/>
                  </a:cubicBezTo>
                  <a:cubicBezTo>
                    <a:pt x="3253" y="29563"/>
                    <a:pt x="3587" y="29684"/>
                    <a:pt x="3921" y="29806"/>
                  </a:cubicBezTo>
                  <a:cubicBezTo>
                    <a:pt x="6110" y="30596"/>
                    <a:pt x="8298" y="31235"/>
                    <a:pt x="10578" y="31660"/>
                  </a:cubicBezTo>
                  <a:cubicBezTo>
                    <a:pt x="14843" y="32507"/>
                    <a:pt x="19187" y="32882"/>
                    <a:pt x="23537" y="32882"/>
                  </a:cubicBezTo>
                  <a:cubicBezTo>
                    <a:pt x="23868" y="32882"/>
                    <a:pt x="24199" y="32880"/>
                    <a:pt x="24530" y="32876"/>
                  </a:cubicBezTo>
                  <a:cubicBezTo>
                    <a:pt x="25624" y="32846"/>
                    <a:pt x="26718" y="32846"/>
                    <a:pt x="27812" y="32815"/>
                  </a:cubicBezTo>
                  <a:cubicBezTo>
                    <a:pt x="28268" y="32785"/>
                    <a:pt x="28724" y="32754"/>
                    <a:pt x="29211" y="32694"/>
                  </a:cubicBezTo>
                  <a:cubicBezTo>
                    <a:pt x="29302" y="32359"/>
                    <a:pt x="29393" y="31994"/>
                    <a:pt x="29515" y="31630"/>
                  </a:cubicBezTo>
                  <a:cubicBezTo>
                    <a:pt x="32189" y="23301"/>
                    <a:pt x="35898" y="7374"/>
                    <a:pt x="31582" y="2754"/>
                  </a:cubicBezTo>
                  <a:cubicBezTo>
                    <a:pt x="29721" y="765"/>
                    <a:pt x="25276" y="0"/>
                    <a:pt x="20509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018;p81">
              <a:extLst>
                <a:ext uri="{FF2B5EF4-FFF2-40B4-BE49-F238E27FC236}">
                  <a16:creationId xmlns:a16="http://schemas.microsoft.com/office/drawing/2014/main" id="{E3A16FB8-3342-D0D3-30DD-4C368A61E9CC}"/>
                </a:ext>
              </a:extLst>
            </p:cNvPr>
            <p:cNvSpPr/>
            <p:nvPr/>
          </p:nvSpPr>
          <p:spPr>
            <a:xfrm>
              <a:off x="5989750" y="2807625"/>
              <a:ext cx="287150" cy="126800"/>
            </a:xfrm>
            <a:custGeom>
              <a:avLst/>
              <a:gdLst/>
              <a:ahLst/>
              <a:cxnLst/>
              <a:rect l="l" t="t" r="r" b="b"/>
              <a:pathLst>
                <a:path w="11486" h="5072" extrusionOk="0">
                  <a:moveTo>
                    <a:pt x="8049" y="0"/>
                  </a:moveTo>
                  <a:cubicBezTo>
                    <a:pt x="5841" y="0"/>
                    <a:pt x="3093" y="1209"/>
                    <a:pt x="2523" y="1691"/>
                  </a:cubicBezTo>
                  <a:cubicBezTo>
                    <a:pt x="1733" y="2329"/>
                    <a:pt x="0" y="4852"/>
                    <a:pt x="4225" y="5064"/>
                  </a:cubicBezTo>
                  <a:cubicBezTo>
                    <a:pt x="4336" y="5069"/>
                    <a:pt x="4446" y="5072"/>
                    <a:pt x="4555" y="5072"/>
                  </a:cubicBezTo>
                  <a:cubicBezTo>
                    <a:pt x="8608" y="5072"/>
                    <a:pt x="11486" y="1841"/>
                    <a:pt x="10213" y="657"/>
                  </a:cubicBezTo>
                  <a:cubicBezTo>
                    <a:pt x="9678" y="182"/>
                    <a:pt x="8904" y="0"/>
                    <a:pt x="8049" y="0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19;p81">
              <a:extLst>
                <a:ext uri="{FF2B5EF4-FFF2-40B4-BE49-F238E27FC236}">
                  <a16:creationId xmlns:a16="http://schemas.microsoft.com/office/drawing/2014/main" id="{8B6E9185-F04C-D151-2E1A-2BF2B0533EDD}"/>
                </a:ext>
              </a:extLst>
            </p:cNvPr>
            <p:cNvSpPr/>
            <p:nvPr/>
          </p:nvSpPr>
          <p:spPr>
            <a:xfrm>
              <a:off x="5673625" y="3041350"/>
              <a:ext cx="82850" cy="310450"/>
            </a:xfrm>
            <a:custGeom>
              <a:avLst/>
              <a:gdLst/>
              <a:ahLst/>
              <a:cxnLst/>
              <a:rect l="l" t="t" r="r" b="b"/>
              <a:pathLst>
                <a:path w="3314" h="12418" extrusionOk="0">
                  <a:moveTo>
                    <a:pt x="3219" y="0"/>
                  </a:moveTo>
                  <a:cubicBezTo>
                    <a:pt x="3195" y="0"/>
                    <a:pt x="3172" y="10"/>
                    <a:pt x="3162" y="32"/>
                  </a:cubicBezTo>
                  <a:cubicBezTo>
                    <a:pt x="2949" y="457"/>
                    <a:pt x="2858" y="943"/>
                    <a:pt x="2736" y="1399"/>
                  </a:cubicBezTo>
                  <a:cubicBezTo>
                    <a:pt x="2584" y="1886"/>
                    <a:pt x="2463" y="2372"/>
                    <a:pt x="2341" y="2858"/>
                  </a:cubicBezTo>
                  <a:cubicBezTo>
                    <a:pt x="2189" y="3345"/>
                    <a:pt x="2067" y="3801"/>
                    <a:pt x="1946" y="4287"/>
                  </a:cubicBezTo>
                  <a:cubicBezTo>
                    <a:pt x="1946" y="4074"/>
                    <a:pt x="1915" y="3861"/>
                    <a:pt x="1885" y="3649"/>
                  </a:cubicBezTo>
                  <a:cubicBezTo>
                    <a:pt x="1885" y="3527"/>
                    <a:pt x="1885" y="3375"/>
                    <a:pt x="1855" y="3254"/>
                  </a:cubicBezTo>
                  <a:cubicBezTo>
                    <a:pt x="1855" y="3102"/>
                    <a:pt x="1855" y="2950"/>
                    <a:pt x="1794" y="2828"/>
                  </a:cubicBezTo>
                  <a:cubicBezTo>
                    <a:pt x="1779" y="2798"/>
                    <a:pt x="1756" y="2782"/>
                    <a:pt x="1733" y="2782"/>
                  </a:cubicBezTo>
                  <a:cubicBezTo>
                    <a:pt x="1710" y="2782"/>
                    <a:pt x="1687" y="2798"/>
                    <a:pt x="1672" y="2828"/>
                  </a:cubicBezTo>
                  <a:cubicBezTo>
                    <a:pt x="1642" y="2950"/>
                    <a:pt x="1642" y="3102"/>
                    <a:pt x="1672" y="3223"/>
                  </a:cubicBezTo>
                  <a:cubicBezTo>
                    <a:pt x="1672" y="3375"/>
                    <a:pt x="1672" y="3497"/>
                    <a:pt x="1703" y="3649"/>
                  </a:cubicBezTo>
                  <a:cubicBezTo>
                    <a:pt x="1703" y="3922"/>
                    <a:pt x="1733" y="4226"/>
                    <a:pt x="1763" y="4500"/>
                  </a:cubicBezTo>
                  <a:cubicBezTo>
                    <a:pt x="1763" y="4561"/>
                    <a:pt x="1824" y="4591"/>
                    <a:pt x="1855" y="4591"/>
                  </a:cubicBezTo>
                  <a:cubicBezTo>
                    <a:pt x="1551" y="5685"/>
                    <a:pt x="1247" y="6779"/>
                    <a:pt x="973" y="7874"/>
                  </a:cubicBezTo>
                  <a:cubicBezTo>
                    <a:pt x="578" y="9272"/>
                    <a:pt x="0" y="10883"/>
                    <a:pt x="730" y="12372"/>
                  </a:cubicBezTo>
                  <a:cubicBezTo>
                    <a:pt x="741" y="12404"/>
                    <a:pt x="766" y="12417"/>
                    <a:pt x="793" y="12417"/>
                  </a:cubicBezTo>
                  <a:cubicBezTo>
                    <a:pt x="844" y="12417"/>
                    <a:pt x="902" y="12371"/>
                    <a:pt x="882" y="12311"/>
                  </a:cubicBezTo>
                  <a:cubicBezTo>
                    <a:pt x="548" y="11430"/>
                    <a:pt x="608" y="10518"/>
                    <a:pt x="791" y="9637"/>
                  </a:cubicBezTo>
                  <a:cubicBezTo>
                    <a:pt x="943" y="8877"/>
                    <a:pt x="1186" y="8117"/>
                    <a:pt x="1399" y="7357"/>
                  </a:cubicBezTo>
                  <a:cubicBezTo>
                    <a:pt x="1611" y="6536"/>
                    <a:pt x="1824" y="5746"/>
                    <a:pt x="2037" y="4925"/>
                  </a:cubicBezTo>
                  <a:cubicBezTo>
                    <a:pt x="2280" y="4135"/>
                    <a:pt x="2493" y="3314"/>
                    <a:pt x="2706" y="2494"/>
                  </a:cubicBezTo>
                  <a:lnTo>
                    <a:pt x="3040" y="1278"/>
                  </a:lnTo>
                  <a:cubicBezTo>
                    <a:pt x="3162" y="883"/>
                    <a:pt x="3283" y="488"/>
                    <a:pt x="3314" y="92"/>
                  </a:cubicBezTo>
                  <a:cubicBezTo>
                    <a:pt x="3314" y="34"/>
                    <a:pt x="3263" y="0"/>
                    <a:pt x="321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20;p81">
              <a:extLst>
                <a:ext uri="{FF2B5EF4-FFF2-40B4-BE49-F238E27FC236}">
                  <a16:creationId xmlns:a16="http://schemas.microsoft.com/office/drawing/2014/main" id="{B694ADAD-A523-65C6-AA8B-FA93F674D922}"/>
                </a:ext>
              </a:extLst>
            </p:cNvPr>
            <p:cNvSpPr/>
            <p:nvPr/>
          </p:nvSpPr>
          <p:spPr>
            <a:xfrm>
              <a:off x="6003425" y="2958550"/>
              <a:ext cx="849575" cy="1020875"/>
            </a:xfrm>
            <a:custGeom>
              <a:avLst/>
              <a:gdLst/>
              <a:ahLst/>
              <a:cxnLst/>
              <a:rect l="l" t="t" r="r" b="b"/>
              <a:pathLst>
                <a:path w="33983" h="40835" extrusionOk="0">
                  <a:moveTo>
                    <a:pt x="18758" y="0"/>
                  </a:moveTo>
                  <a:cubicBezTo>
                    <a:pt x="15105" y="0"/>
                    <a:pt x="14745" y="6182"/>
                    <a:pt x="16019" y="11064"/>
                  </a:cubicBezTo>
                  <a:cubicBezTo>
                    <a:pt x="17599" y="17022"/>
                    <a:pt x="22280" y="26961"/>
                    <a:pt x="21520" y="28785"/>
                  </a:cubicBezTo>
                  <a:cubicBezTo>
                    <a:pt x="21489" y="28864"/>
                    <a:pt x="21419" y="28901"/>
                    <a:pt x="21314" y="28901"/>
                  </a:cubicBezTo>
                  <a:cubicBezTo>
                    <a:pt x="19407" y="28901"/>
                    <a:pt x="6016" y="16432"/>
                    <a:pt x="4316" y="15107"/>
                  </a:cubicBezTo>
                  <a:cubicBezTo>
                    <a:pt x="2523" y="17873"/>
                    <a:pt x="1155" y="18359"/>
                    <a:pt x="0" y="19210"/>
                  </a:cubicBezTo>
                  <a:cubicBezTo>
                    <a:pt x="1934" y="21923"/>
                    <a:pt x="21025" y="40835"/>
                    <a:pt x="26797" y="40835"/>
                  </a:cubicBezTo>
                  <a:cubicBezTo>
                    <a:pt x="27104" y="40835"/>
                    <a:pt x="27373" y="40781"/>
                    <a:pt x="27600" y="40669"/>
                  </a:cubicBezTo>
                  <a:cubicBezTo>
                    <a:pt x="33983" y="37539"/>
                    <a:pt x="27113" y="15107"/>
                    <a:pt x="25837" y="9879"/>
                  </a:cubicBezTo>
                  <a:cubicBezTo>
                    <a:pt x="24043" y="2766"/>
                    <a:pt x="22463" y="61"/>
                    <a:pt x="18785" y="0"/>
                  </a:cubicBezTo>
                  <a:cubicBezTo>
                    <a:pt x="18776" y="0"/>
                    <a:pt x="18767" y="0"/>
                    <a:pt x="18758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021;p81">
              <a:extLst>
                <a:ext uri="{FF2B5EF4-FFF2-40B4-BE49-F238E27FC236}">
                  <a16:creationId xmlns:a16="http://schemas.microsoft.com/office/drawing/2014/main" id="{4923DAA6-0B01-6FB7-8B9A-A0F2403BFD6E}"/>
                </a:ext>
              </a:extLst>
            </p:cNvPr>
            <p:cNvSpPr/>
            <p:nvPr/>
          </p:nvSpPr>
          <p:spPr>
            <a:xfrm>
              <a:off x="5773925" y="3112775"/>
              <a:ext cx="382250" cy="362275"/>
            </a:xfrm>
            <a:custGeom>
              <a:avLst/>
              <a:gdLst/>
              <a:ahLst/>
              <a:cxnLst/>
              <a:rect l="l" t="t" r="r" b="b"/>
              <a:pathLst>
                <a:path w="15290" h="14491" extrusionOk="0">
                  <a:moveTo>
                    <a:pt x="4254" y="1"/>
                  </a:moveTo>
                  <a:cubicBezTo>
                    <a:pt x="3788" y="1"/>
                    <a:pt x="3798" y="512"/>
                    <a:pt x="4560" y="1369"/>
                  </a:cubicBezTo>
                  <a:cubicBezTo>
                    <a:pt x="6201" y="3193"/>
                    <a:pt x="6566" y="3679"/>
                    <a:pt x="6749" y="4166"/>
                  </a:cubicBezTo>
                  <a:cubicBezTo>
                    <a:pt x="6171" y="3983"/>
                    <a:pt x="4712" y="2585"/>
                    <a:pt x="2797" y="1339"/>
                  </a:cubicBezTo>
                  <a:cubicBezTo>
                    <a:pt x="2117" y="889"/>
                    <a:pt x="1599" y="701"/>
                    <a:pt x="1276" y="701"/>
                  </a:cubicBezTo>
                  <a:cubicBezTo>
                    <a:pt x="705" y="701"/>
                    <a:pt x="746" y="1291"/>
                    <a:pt x="1581" y="2068"/>
                  </a:cubicBezTo>
                  <a:cubicBezTo>
                    <a:pt x="2619" y="3024"/>
                    <a:pt x="5447" y="5672"/>
                    <a:pt x="5328" y="5672"/>
                  </a:cubicBezTo>
                  <a:cubicBezTo>
                    <a:pt x="5315" y="5672"/>
                    <a:pt x="5264" y="5638"/>
                    <a:pt x="5168" y="5564"/>
                  </a:cubicBezTo>
                  <a:cubicBezTo>
                    <a:pt x="4336" y="4947"/>
                    <a:pt x="1373" y="3216"/>
                    <a:pt x="501" y="3216"/>
                  </a:cubicBezTo>
                  <a:cubicBezTo>
                    <a:pt x="385" y="3216"/>
                    <a:pt x="306" y="3247"/>
                    <a:pt x="274" y="3315"/>
                  </a:cubicBezTo>
                  <a:cubicBezTo>
                    <a:pt x="1" y="3892"/>
                    <a:pt x="882" y="4652"/>
                    <a:pt x="2189" y="5564"/>
                  </a:cubicBezTo>
                  <a:cubicBezTo>
                    <a:pt x="3435" y="6445"/>
                    <a:pt x="4347" y="7053"/>
                    <a:pt x="4256" y="7144"/>
                  </a:cubicBezTo>
                  <a:cubicBezTo>
                    <a:pt x="4238" y="7170"/>
                    <a:pt x="4206" y="7181"/>
                    <a:pt x="4161" y="7181"/>
                  </a:cubicBezTo>
                  <a:cubicBezTo>
                    <a:pt x="3827" y="7181"/>
                    <a:pt x="2787" y="6543"/>
                    <a:pt x="1581" y="6141"/>
                  </a:cubicBezTo>
                  <a:cubicBezTo>
                    <a:pt x="1197" y="6003"/>
                    <a:pt x="904" y="5939"/>
                    <a:pt x="705" y="5939"/>
                  </a:cubicBezTo>
                  <a:cubicBezTo>
                    <a:pt x="118" y="5939"/>
                    <a:pt x="355" y="6502"/>
                    <a:pt x="1490" y="7388"/>
                  </a:cubicBezTo>
                  <a:cubicBezTo>
                    <a:pt x="2949" y="8543"/>
                    <a:pt x="5442" y="10549"/>
                    <a:pt x="7235" y="12099"/>
                  </a:cubicBezTo>
                  <a:cubicBezTo>
                    <a:pt x="9235" y="13862"/>
                    <a:pt x="10631" y="14491"/>
                    <a:pt x="11716" y="14491"/>
                  </a:cubicBezTo>
                  <a:cubicBezTo>
                    <a:pt x="12577" y="14491"/>
                    <a:pt x="13243" y="14096"/>
                    <a:pt x="13861" y="13558"/>
                  </a:cubicBezTo>
                  <a:cubicBezTo>
                    <a:pt x="15290" y="12372"/>
                    <a:pt x="15138" y="10792"/>
                    <a:pt x="14347" y="8664"/>
                  </a:cubicBezTo>
                  <a:cubicBezTo>
                    <a:pt x="13770" y="7114"/>
                    <a:pt x="12402" y="5260"/>
                    <a:pt x="11612" y="3375"/>
                  </a:cubicBezTo>
                  <a:cubicBezTo>
                    <a:pt x="11066" y="2065"/>
                    <a:pt x="10253" y="597"/>
                    <a:pt x="9872" y="597"/>
                  </a:cubicBezTo>
                  <a:cubicBezTo>
                    <a:pt x="9723" y="597"/>
                    <a:pt x="9641" y="822"/>
                    <a:pt x="9667" y="1369"/>
                  </a:cubicBezTo>
                  <a:cubicBezTo>
                    <a:pt x="9788" y="3284"/>
                    <a:pt x="10335" y="3922"/>
                    <a:pt x="9940" y="4318"/>
                  </a:cubicBezTo>
                  <a:cubicBezTo>
                    <a:pt x="9914" y="4326"/>
                    <a:pt x="9887" y="4330"/>
                    <a:pt x="9858" y="4330"/>
                  </a:cubicBezTo>
                  <a:cubicBezTo>
                    <a:pt x="9123" y="4330"/>
                    <a:pt x="7257" y="1836"/>
                    <a:pt x="5533" y="579"/>
                  </a:cubicBezTo>
                  <a:cubicBezTo>
                    <a:pt x="4977" y="182"/>
                    <a:pt x="4531" y="1"/>
                    <a:pt x="425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22;p81">
              <a:extLst>
                <a:ext uri="{FF2B5EF4-FFF2-40B4-BE49-F238E27FC236}">
                  <a16:creationId xmlns:a16="http://schemas.microsoft.com/office/drawing/2014/main" id="{FC9484C0-6726-DC08-AB72-0EC5695BAC53}"/>
                </a:ext>
              </a:extLst>
            </p:cNvPr>
            <p:cNvSpPr/>
            <p:nvPr/>
          </p:nvSpPr>
          <p:spPr>
            <a:xfrm>
              <a:off x="6311925" y="2869775"/>
              <a:ext cx="445325" cy="641325"/>
            </a:xfrm>
            <a:custGeom>
              <a:avLst/>
              <a:gdLst/>
              <a:ahLst/>
              <a:cxnLst/>
              <a:rect l="l" t="t" r="r" b="b"/>
              <a:pathLst>
                <a:path w="17813" h="25653" extrusionOk="0">
                  <a:moveTo>
                    <a:pt x="4831" y="0"/>
                  </a:moveTo>
                  <a:cubicBezTo>
                    <a:pt x="3801" y="0"/>
                    <a:pt x="2872" y="368"/>
                    <a:pt x="2220" y="1241"/>
                  </a:cubicBezTo>
                  <a:cubicBezTo>
                    <a:pt x="1" y="4220"/>
                    <a:pt x="609" y="12518"/>
                    <a:pt x="1338" y="14919"/>
                  </a:cubicBezTo>
                  <a:cubicBezTo>
                    <a:pt x="2736" y="19509"/>
                    <a:pt x="5563" y="25497"/>
                    <a:pt x="5563" y="25497"/>
                  </a:cubicBezTo>
                  <a:cubicBezTo>
                    <a:pt x="5563" y="25497"/>
                    <a:pt x="6283" y="25653"/>
                    <a:pt x="7422" y="25653"/>
                  </a:cubicBezTo>
                  <a:cubicBezTo>
                    <a:pt x="8588" y="25653"/>
                    <a:pt x="10194" y="25489"/>
                    <a:pt x="11916" y="24828"/>
                  </a:cubicBezTo>
                  <a:cubicBezTo>
                    <a:pt x="15411" y="23460"/>
                    <a:pt x="17813" y="21454"/>
                    <a:pt x="17813" y="21454"/>
                  </a:cubicBezTo>
                  <a:cubicBezTo>
                    <a:pt x="17813" y="21454"/>
                    <a:pt x="15594" y="10117"/>
                    <a:pt x="11186" y="3764"/>
                  </a:cubicBezTo>
                  <a:cubicBezTo>
                    <a:pt x="9772" y="1726"/>
                    <a:pt x="7063" y="0"/>
                    <a:pt x="4831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23;p81">
              <a:extLst>
                <a:ext uri="{FF2B5EF4-FFF2-40B4-BE49-F238E27FC236}">
                  <a16:creationId xmlns:a16="http://schemas.microsoft.com/office/drawing/2014/main" id="{44AF0181-5846-46B3-0028-4C08B3FF6EC7}"/>
                </a:ext>
              </a:extLst>
            </p:cNvPr>
            <p:cNvSpPr/>
            <p:nvPr/>
          </p:nvSpPr>
          <p:spPr>
            <a:xfrm>
              <a:off x="6208075" y="3647875"/>
              <a:ext cx="144025" cy="130475"/>
            </a:xfrm>
            <a:custGeom>
              <a:avLst/>
              <a:gdLst/>
              <a:ahLst/>
              <a:cxnLst/>
              <a:rect l="l" t="t" r="r" b="b"/>
              <a:pathLst>
                <a:path w="5761" h="5219" extrusionOk="0">
                  <a:moveTo>
                    <a:pt x="9" y="0"/>
                  </a:moveTo>
                  <a:cubicBezTo>
                    <a:pt x="1" y="0"/>
                    <a:pt x="2" y="7"/>
                    <a:pt x="21" y="26"/>
                  </a:cubicBezTo>
                  <a:cubicBezTo>
                    <a:pt x="355" y="452"/>
                    <a:pt x="1115" y="1090"/>
                    <a:pt x="1541" y="1485"/>
                  </a:cubicBezTo>
                  <a:cubicBezTo>
                    <a:pt x="1936" y="1850"/>
                    <a:pt x="2362" y="2245"/>
                    <a:pt x="2757" y="2640"/>
                  </a:cubicBezTo>
                  <a:cubicBezTo>
                    <a:pt x="3182" y="3035"/>
                    <a:pt x="3608" y="3431"/>
                    <a:pt x="4033" y="3826"/>
                  </a:cubicBezTo>
                  <a:cubicBezTo>
                    <a:pt x="4428" y="4190"/>
                    <a:pt x="5279" y="4890"/>
                    <a:pt x="5705" y="5194"/>
                  </a:cubicBezTo>
                  <a:cubicBezTo>
                    <a:pt x="5723" y="5211"/>
                    <a:pt x="5735" y="5219"/>
                    <a:pt x="5743" y="5219"/>
                  </a:cubicBezTo>
                  <a:cubicBezTo>
                    <a:pt x="5761" y="5219"/>
                    <a:pt x="5748" y="5176"/>
                    <a:pt x="5705" y="5133"/>
                  </a:cubicBezTo>
                  <a:cubicBezTo>
                    <a:pt x="5371" y="4707"/>
                    <a:pt x="4520" y="4039"/>
                    <a:pt x="4124" y="3674"/>
                  </a:cubicBezTo>
                  <a:cubicBezTo>
                    <a:pt x="3699" y="3279"/>
                    <a:pt x="3304" y="2914"/>
                    <a:pt x="2878" y="2519"/>
                  </a:cubicBezTo>
                  <a:cubicBezTo>
                    <a:pt x="2453" y="2124"/>
                    <a:pt x="2027" y="1728"/>
                    <a:pt x="1602" y="1333"/>
                  </a:cubicBezTo>
                  <a:cubicBezTo>
                    <a:pt x="1237" y="969"/>
                    <a:pt x="538" y="391"/>
                    <a:pt x="112" y="57"/>
                  </a:cubicBezTo>
                  <a:cubicBezTo>
                    <a:pt x="91" y="36"/>
                    <a:pt x="27" y="0"/>
                    <a:pt x="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24;p81">
              <a:extLst>
                <a:ext uri="{FF2B5EF4-FFF2-40B4-BE49-F238E27FC236}">
                  <a16:creationId xmlns:a16="http://schemas.microsoft.com/office/drawing/2014/main" id="{8DC91334-5820-11DD-A1F6-88B327FB4706}"/>
                </a:ext>
              </a:extLst>
            </p:cNvPr>
            <p:cNvSpPr/>
            <p:nvPr/>
          </p:nvSpPr>
          <p:spPr>
            <a:xfrm>
              <a:off x="6343850" y="3235275"/>
              <a:ext cx="113775" cy="269825"/>
            </a:xfrm>
            <a:custGeom>
              <a:avLst/>
              <a:gdLst/>
              <a:ahLst/>
              <a:cxnLst/>
              <a:rect l="l" t="t" r="r" b="b"/>
              <a:pathLst>
                <a:path w="4551" h="10793" extrusionOk="0">
                  <a:moveTo>
                    <a:pt x="94" y="0"/>
                  </a:moveTo>
                  <a:cubicBezTo>
                    <a:pt x="46" y="0"/>
                    <a:pt x="0" y="43"/>
                    <a:pt x="0" y="86"/>
                  </a:cubicBezTo>
                  <a:cubicBezTo>
                    <a:pt x="122" y="573"/>
                    <a:pt x="304" y="1059"/>
                    <a:pt x="456" y="1515"/>
                  </a:cubicBezTo>
                  <a:cubicBezTo>
                    <a:pt x="639" y="1971"/>
                    <a:pt x="791" y="2396"/>
                    <a:pt x="973" y="2852"/>
                  </a:cubicBezTo>
                  <a:cubicBezTo>
                    <a:pt x="1307" y="3734"/>
                    <a:pt x="1672" y="4646"/>
                    <a:pt x="2037" y="5527"/>
                  </a:cubicBezTo>
                  <a:cubicBezTo>
                    <a:pt x="2766" y="7290"/>
                    <a:pt x="3557" y="9023"/>
                    <a:pt x="4377" y="10755"/>
                  </a:cubicBezTo>
                  <a:cubicBezTo>
                    <a:pt x="4386" y="10782"/>
                    <a:pt x="4406" y="10793"/>
                    <a:pt x="4428" y="10793"/>
                  </a:cubicBezTo>
                  <a:cubicBezTo>
                    <a:pt x="4481" y="10793"/>
                    <a:pt x="4551" y="10728"/>
                    <a:pt x="4529" y="10664"/>
                  </a:cubicBezTo>
                  <a:cubicBezTo>
                    <a:pt x="3770" y="8871"/>
                    <a:pt x="3010" y="7108"/>
                    <a:pt x="2280" y="5314"/>
                  </a:cubicBezTo>
                  <a:cubicBezTo>
                    <a:pt x="1915" y="4402"/>
                    <a:pt x="1551" y="3521"/>
                    <a:pt x="1216" y="2640"/>
                  </a:cubicBezTo>
                  <a:cubicBezTo>
                    <a:pt x="1034" y="2214"/>
                    <a:pt x="882" y="1758"/>
                    <a:pt x="700" y="1333"/>
                  </a:cubicBezTo>
                  <a:cubicBezTo>
                    <a:pt x="517" y="907"/>
                    <a:pt x="365" y="451"/>
                    <a:pt x="152" y="26"/>
                  </a:cubicBezTo>
                  <a:cubicBezTo>
                    <a:pt x="135" y="8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5025;p81">
              <a:extLst>
                <a:ext uri="{FF2B5EF4-FFF2-40B4-BE49-F238E27FC236}">
                  <a16:creationId xmlns:a16="http://schemas.microsoft.com/office/drawing/2014/main" id="{87A5EF6C-1CC5-6876-8009-AFE250D941B9}"/>
                </a:ext>
              </a:extLst>
            </p:cNvPr>
            <p:cNvSpPr/>
            <p:nvPr/>
          </p:nvSpPr>
          <p:spPr>
            <a:xfrm>
              <a:off x="6250375" y="1710275"/>
              <a:ext cx="776650" cy="1128150"/>
            </a:xfrm>
            <a:custGeom>
              <a:avLst/>
              <a:gdLst/>
              <a:ahLst/>
              <a:cxnLst/>
              <a:rect l="l" t="t" r="r" b="b"/>
              <a:pathLst>
                <a:path w="31066" h="45126" extrusionOk="0">
                  <a:moveTo>
                    <a:pt x="12421" y="0"/>
                  </a:moveTo>
                  <a:cubicBezTo>
                    <a:pt x="11103" y="0"/>
                    <a:pt x="9578" y="413"/>
                    <a:pt x="8633" y="1116"/>
                  </a:cubicBezTo>
                  <a:cubicBezTo>
                    <a:pt x="7265" y="2180"/>
                    <a:pt x="7326" y="3608"/>
                    <a:pt x="6931" y="5098"/>
                  </a:cubicBezTo>
                  <a:cubicBezTo>
                    <a:pt x="6718" y="5098"/>
                    <a:pt x="5776" y="9140"/>
                    <a:pt x="5685" y="9505"/>
                  </a:cubicBezTo>
                  <a:cubicBezTo>
                    <a:pt x="5229" y="11086"/>
                    <a:pt x="4803" y="12636"/>
                    <a:pt x="4378" y="14216"/>
                  </a:cubicBezTo>
                  <a:cubicBezTo>
                    <a:pt x="3466" y="17469"/>
                    <a:pt x="2554" y="20721"/>
                    <a:pt x="1642" y="23973"/>
                  </a:cubicBezTo>
                  <a:cubicBezTo>
                    <a:pt x="761" y="27043"/>
                    <a:pt x="1" y="30235"/>
                    <a:pt x="366" y="33457"/>
                  </a:cubicBezTo>
                  <a:cubicBezTo>
                    <a:pt x="761" y="36952"/>
                    <a:pt x="2584" y="40296"/>
                    <a:pt x="5320" y="42515"/>
                  </a:cubicBezTo>
                  <a:cubicBezTo>
                    <a:pt x="6840" y="43761"/>
                    <a:pt x="8664" y="44673"/>
                    <a:pt x="10639" y="44733"/>
                  </a:cubicBezTo>
                  <a:cubicBezTo>
                    <a:pt x="10675" y="44734"/>
                    <a:pt x="10710" y="44734"/>
                    <a:pt x="10745" y="44734"/>
                  </a:cubicBezTo>
                  <a:cubicBezTo>
                    <a:pt x="12474" y="44734"/>
                    <a:pt x="14221" y="44009"/>
                    <a:pt x="15442" y="42788"/>
                  </a:cubicBezTo>
                  <a:cubicBezTo>
                    <a:pt x="16785" y="44308"/>
                    <a:pt x="18814" y="45125"/>
                    <a:pt x="20836" y="45125"/>
                  </a:cubicBezTo>
                  <a:cubicBezTo>
                    <a:pt x="21605" y="45125"/>
                    <a:pt x="22373" y="45007"/>
                    <a:pt x="23102" y="44764"/>
                  </a:cubicBezTo>
                  <a:cubicBezTo>
                    <a:pt x="25776" y="43882"/>
                    <a:pt x="27813" y="41512"/>
                    <a:pt x="28542" y="38806"/>
                  </a:cubicBezTo>
                  <a:cubicBezTo>
                    <a:pt x="29241" y="36101"/>
                    <a:pt x="28694" y="33153"/>
                    <a:pt x="27235" y="30752"/>
                  </a:cubicBezTo>
                  <a:cubicBezTo>
                    <a:pt x="29819" y="29475"/>
                    <a:pt x="31065" y="26223"/>
                    <a:pt x="30427" y="23426"/>
                  </a:cubicBezTo>
                  <a:cubicBezTo>
                    <a:pt x="29758" y="20630"/>
                    <a:pt x="27479" y="18381"/>
                    <a:pt x="24804" y="17347"/>
                  </a:cubicBezTo>
                  <a:cubicBezTo>
                    <a:pt x="23223" y="16739"/>
                    <a:pt x="21430" y="16435"/>
                    <a:pt x="20184" y="15280"/>
                  </a:cubicBezTo>
                  <a:cubicBezTo>
                    <a:pt x="18846" y="13973"/>
                    <a:pt x="18573" y="11937"/>
                    <a:pt x="18603" y="10052"/>
                  </a:cubicBezTo>
                  <a:cubicBezTo>
                    <a:pt x="18633" y="8168"/>
                    <a:pt x="18907" y="6253"/>
                    <a:pt x="18360" y="4459"/>
                  </a:cubicBezTo>
                  <a:cubicBezTo>
                    <a:pt x="17661" y="2240"/>
                    <a:pt x="15685" y="478"/>
                    <a:pt x="13375" y="82"/>
                  </a:cubicBezTo>
                  <a:cubicBezTo>
                    <a:pt x="13079" y="27"/>
                    <a:pt x="12757" y="0"/>
                    <a:pt x="1242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5026;p81">
              <a:extLst>
                <a:ext uri="{FF2B5EF4-FFF2-40B4-BE49-F238E27FC236}">
                  <a16:creationId xmlns:a16="http://schemas.microsoft.com/office/drawing/2014/main" id="{131CED05-ABD4-C877-84B2-B4031B8C2E51}"/>
                </a:ext>
              </a:extLst>
            </p:cNvPr>
            <p:cNvSpPr/>
            <p:nvPr/>
          </p:nvSpPr>
          <p:spPr>
            <a:xfrm>
              <a:off x="6462325" y="1762100"/>
              <a:ext cx="183975" cy="195400"/>
            </a:xfrm>
            <a:custGeom>
              <a:avLst/>
              <a:gdLst/>
              <a:ahLst/>
              <a:cxnLst/>
              <a:rect l="l" t="t" r="r" b="b"/>
              <a:pathLst>
                <a:path w="7359" h="7816" extrusionOk="0">
                  <a:moveTo>
                    <a:pt x="3034" y="1"/>
                  </a:moveTo>
                  <a:cubicBezTo>
                    <a:pt x="1477" y="1"/>
                    <a:pt x="0" y="946"/>
                    <a:pt x="338" y="2812"/>
                  </a:cubicBezTo>
                  <a:cubicBezTo>
                    <a:pt x="691" y="4633"/>
                    <a:pt x="2941" y="7816"/>
                    <a:pt x="5152" y="7816"/>
                  </a:cubicBezTo>
                  <a:cubicBezTo>
                    <a:pt x="5413" y="7816"/>
                    <a:pt x="5673" y="7772"/>
                    <a:pt x="5930" y="7675"/>
                  </a:cubicBezTo>
                  <a:cubicBezTo>
                    <a:pt x="6599" y="7432"/>
                    <a:pt x="7055" y="6763"/>
                    <a:pt x="7207" y="6064"/>
                  </a:cubicBezTo>
                  <a:cubicBezTo>
                    <a:pt x="7359" y="5365"/>
                    <a:pt x="7237" y="4605"/>
                    <a:pt x="7055" y="3906"/>
                  </a:cubicBezTo>
                  <a:cubicBezTo>
                    <a:pt x="6751" y="2751"/>
                    <a:pt x="6234" y="1596"/>
                    <a:pt x="5322" y="806"/>
                  </a:cubicBezTo>
                  <a:cubicBezTo>
                    <a:pt x="4711" y="268"/>
                    <a:pt x="3861" y="1"/>
                    <a:pt x="303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5027;p81">
              <a:extLst>
                <a:ext uri="{FF2B5EF4-FFF2-40B4-BE49-F238E27FC236}">
                  <a16:creationId xmlns:a16="http://schemas.microsoft.com/office/drawing/2014/main" id="{FA614C0D-CB2E-7154-AAF3-FC6E9529F3A2}"/>
                </a:ext>
              </a:extLst>
            </p:cNvPr>
            <p:cNvSpPr/>
            <p:nvPr/>
          </p:nvSpPr>
          <p:spPr>
            <a:xfrm>
              <a:off x="5632350" y="1908750"/>
              <a:ext cx="228225" cy="391450"/>
            </a:xfrm>
            <a:custGeom>
              <a:avLst/>
              <a:gdLst/>
              <a:ahLst/>
              <a:cxnLst/>
              <a:rect l="l" t="t" r="r" b="b"/>
              <a:pathLst>
                <a:path w="9129" h="15658" extrusionOk="0">
                  <a:moveTo>
                    <a:pt x="5238" y="0"/>
                  </a:moveTo>
                  <a:cubicBezTo>
                    <a:pt x="3550" y="0"/>
                    <a:pt x="1947" y="1832"/>
                    <a:pt x="1074" y="6703"/>
                  </a:cubicBezTo>
                  <a:cubicBezTo>
                    <a:pt x="0" y="12884"/>
                    <a:pt x="2030" y="15658"/>
                    <a:pt x="3089" y="15658"/>
                  </a:cubicBezTo>
                  <a:cubicBezTo>
                    <a:pt x="3139" y="15658"/>
                    <a:pt x="3187" y="15652"/>
                    <a:pt x="3232" y="15639"/>
                  </a:cubicBezTo>
                  <a:cubicBezTo>
                    <a:pt x="5876" y="14940"/>
                    <a:pt x="9129" y="1961"/>
                    <a:pt x="6880" y="533"/>
                  </a:cubicBezTo>
                  <a:cubicBezTo>
                    <a:pt x="6338" y="191"/>
                    <a:pt x="5784" y="0"/>
                    <a:pt x="5238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5028;p81">
              <a:extLst>
                <a:ext uri="{FF2B5EF4-FFF2-40B4-BE49-F238E27FC236}">
                  <a16:creationId xmlns:a16="http://schemas.microsoft.com/office/drawing/2014/main" id="{D55FD729-7A71-801F-0687-E6E12CA5345B}"/>
                </a:ext>
              </a:extLst>
            </p:cNvPr>
            <p:cNvSpPr/>
            <p:nvPr/>
          </p:nvSpPr>
          <p:spPr>
            <a:xfrm>
              <a:off x="6026225" y="2657625"/>
              <a:ext cx="186200" cy="244625"/>
            </a:xfrm>
            <a:custGeom>
              <a:avLst/>
              <a:gdLst/>
              <a:ahLst/>
              <a:cxnLst/>
              <a:rect l="l" t="t" r="r" b="b"/>
              <a:pathLst>
                <a:path w="7448" h="9785" extrusionOk="0">
                  <a:moveTo>
                    <a:pt x="5806" y="0"/>
                  </a:moveTo>
                  <a:lnTo>
                    <a:pt x="0" y="973"/>
                  </a:lnTo>
                  <a:lnTo>
                    <a:pt x="1611" y="8542"/>
                  </a:lnTo>
                  <a:cubicBezTo>
                    <a:pt x="1611" y="8542"/>
                    <a:pt x="1611" y="9785"/>
                    <a:pt x="3404" y="9785"/>
                  </a:cubicBezTo>
                  <a:cubicBezTo>
                    <a:pt x="3553" y="9785"/>
                    <a:pt x="3715" y="9776"/>
                    <a:pt x="3891" y="9757"/>
                  </a:cubicBezTo>
                  <a:cubicBezTo>
                    <a:pt x="6170" y="9514"/>
                    <a:pt x="7447" y="7569"/>
                    <a:pt x="7447" y="7569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5029;p81">
              <a:extLst>
                <a:ext uri="{FF2B5EF4-FFF2-40B4-BE49-F238E27FC236}">
                  <a16:creationId xmlns:a16="http://schemas.microsoft.com/office/drawing/2014/main" id="{DD44F531-A1DD-B52F-652B-8D58D6B10E33}"/>
                </a:ext>
              </a:extLst>
            </p:cNvPr>
            <p:cNvSpPr/>
            <p:nvPr/>
          </p:nvSpPr>
          <p:spPr>
            <a:xfrm>
              <a:off x="5667550" y="1767025"/>
              <a:ext cx="859450" cy="999300"/>
            </a:xfrm>
            <a:custGeom>
              <a:avLst/>
              <a:gdLst/>
              <a:ahLst/>
              <a:cxnLst/>
              <a:rect l="l" t="t" r="r" b="b"/>
              <a:pathLst>
                <a:path w="34378" h="39972" extrusionOk="0">
                  <a:moveTo>
                    <a:pt x="18010" y="1"/>
                  </a:moveTo>
                  <a:cubicBezTo>
                    <a:pt x="5817" y="1"/>
                    <a:pt x="1214" y="7355"/>
                    <a:pt x="183" y="21187"/>
                  </a:cubicBezTo>
                  <a:cubicBezTo>
                    <a:pt x="31" y="22798"/>
                    <a:pt x="0" y="24348"/>
                    <a:pt x="91" y="25867"/>
                  </a:cubicBezTo>
                  <a:cubicBezTo>
                    <a:pt x="122" y="26567"/>
                    <a:pt x="213" y="27235"/>
                    <a:pt x="304" y="27904"/>
                  </a:cubicBezTo>
                  <a:cubicBezTo>
                    <a:pt x="760" y="30974"/>
                    <a:pt x="1794" y="33679"/>
                    <a:pt x="3526" y="35746"/>
                  </a:cubicBezTo>
                  <a:cubicBezTo>
                    <a:pt x="3861" y="36141"/>
                    <a:pt x="4225" y="36506"/>
                    <a:pt x="4620" y="36840"/>
                  </a:cubicBezTo>
                  <a:cubicBezTo>
                    <a:pt x="6814" y="38812"/>
                    <a:pt x="9846" y="39972"/>
                    <a:pt x="13877" y="39972"/>
                  </a:cubicBezTo>
                  <a:cubicBezTo>
                    <a:pt x="14258" y="39972"/>
                    <a:pt x="14647" y="39962"/>
                    <a:pt x="15046" y="39941"/>
                  </a:cubicBezTo>
                  <a:cubicBezTo>
                    <a:pt x="15320" y="39941"/>
                    <a:pt x="15593" y="39910"/>
                    <a:pt x="15867" y="39910"/>
                  </a:cubicBezTo>
                  <a:cubicBezTo>
                    <a:pt x="15928" y="39880"/>
                    <a:pt x="16019" y="39880"/>
                    <a:pt x="16080" y="39880"/>
                  </a:cubicBezTo>
                  <a:cubicBezTo>
                    <a:pt x="20517" y="39454"/>
                    <a:pt x="23709" y="37965"/>
                    <a:pt x="26080" y="35776"/>
                  </a:cubicBezTo>
                  <a:cubicBezTo>
                    <a:pt x="27204" y="34713"/>
                    <a:pt x="28177" y="33466"/>
                    <a:pt x="28967" y="32129"/>
                  </a:cubicBezTo>
                  <a:cubicBezTo>
                    <a:pt x="31095" y="28542"/>
                    <a:pt x="32189" y="24074"/>
                    <a:pt x="33040" y="19576"/>
                  </a:cubicBezTo>
                  <a:cubicBezTo>
                    <a:pt x="33040" y="19484"/>
                    <a:pt x="33071" y="19363"/>
                    <a:pt x="33101" y="19272"/>
                  </a:cubicBezTo>
                  <a:cubicBezTo>
                    <a:pt x="34378" y="12433"/>
                    <a:pt x="31733" y="5806"/>
                    <a:pt x="26445" y="2402"/>
                  </a:cubicBezTo>
                  <a:cubicBezTo>
                    <a:pt x="24134" y="913"/>
                    <a:pt x="21308" y="31"/>
                    <a:pt x="18086" y="1"/>
                  </a:cubicBezTo>
                  <a:cubicBezTo>
                    <a:pt x="18061" y="1"/>
                    <a:pt x="18035" y="1"/>
                    <a:pt x="18010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5030;p81">
              <a:extLst>
                <a:ext uri="{FF2B5EF4-FFF2-40B4-BE49-F238E27FC236}">
                  <a16:creationId xmlns:a16="http://schemas.microsoft.com/office/drawing/2014/main" id="{C55EECCF-5644-0530-F6E2-9140254E894D}"/>
                </a:ext>
              </a:extLst>
            </p:cNvPr>
            <p:cNvSpPr/>
            <p:nvPr/>
          </p:nvSpPr>
          <p:spPr>
            <a:xfrm>
              <a:off x="5617400" y="1706475"/>
              <a:ext cx="694550" cy="460675"/>
            </a:xfrm>
            <a:custGeom>
              <a:avLst/>
              <a:gdLst/>
              <a:ahLst/>
              <a:cxnLst/>
              <a:rect l="l" t="t" r="r" b="b"/>
              <a:pathLst>
                <a:path w="27782" h="18427" extrusionOk="0">
                  <a:moveTo>
                    <a:pt x="18081" y="0"/>
                  </a:moveTo>
                  <a:cubicBezTo>
                    <a:pt x="14709" y="0"/>
                    <a:pt x="10381" y="1767"/>
                    <a:pt x="6019" y="5341"/>
                  </a:cubicBezTo>
                  <a:cubicBezTo>
                    <a:pt x="304" y="10022"/>
                    <a:pt x="0" y="15007"/>
                    <a:pt x="2097" y="16162"/>
                  </a:cubicBezTo>
                  <a:cubicBezTo>
                    <a:pt x="2309" y="16277"/>
                    <a:pt x="2538" y="16328"/>
                    <a:pt x="2778" y="16328"/>
                  </a:cubicBezTo>
                  <a:cubicBezTo>
                    <a:pt x="4955" y="16328"/>
                    <a:pt x="8085" y="12089"/>
                    <a:pt x="8085" y="12089"/>
                  </a:cubicBezTo>
                  <a:lnTo>
                    <a:pt x="8085" y="12089"/>
                  </a:lnTo>
                  <a:cubicBezTo>
                    <a:pt x="8085" y="12090"/>
                    <a:pt x="5077" y="17833"/>
                    <a:pt x="9484" y="18381"/>
                  </a:cubicBezTo>
                  <a:cubicBezTo>
                    <a:pt x="9736" y="18412"/>
                    <a:pt x="9976" y="18427"/>
                    <a:pt x="10205" y="18427"/>
                  </a:cubicBezTo>
                  <a:cubicBezTo>
                    <a:pt x="13935" y="18427"/>
                    <a:pt x="14529" y="14460"/>
                    <a:pt x="14529" y="14460"/>
                  </a:cubicBezTo>
                  <a:lnTo>
                    <a:pt x="14529" y="14460"/>
                  </a:lnTo>
                  <a:cubicBezTo>
                    <a:pt x="14529" y="14460"/>
                    <a:pt x="14472" y="17231"/>
                    <a:pt x="16467" y="17231"/>
                  </a:cubicBezTo>
                  <a:cubicBezTo>
                    <a:pt x="16519" y="17231"/>
                    <a:pt x="16572" y="17229"/>
                    <a:pt x="16627" y="17225"/>
                  </a:cubicBezTo>
                  <a:cubicBezTo>
                    <a:pt x="18169" y="17095"/>
                    <a:pt x="18687" y="14745"/>
                    <a:pt x="18856" y="13415"/>
                  </a:cubicBezTo>
                  <a:lnTo>
                    <a:pt x="18856" y="13415"/>
                  </a:lnTo>
                  <a:cubicBezTo>
                    <a:pt x="18875" y="14352"/>
                    <a:pt x="19234" y="15686"/>
                    <a:pt x="21125" y="15706"/>
                  </a:cubicBezTo>
                  <a:cubicBezTo>
                    <a:pt x="24043" y="15706"/>
                    <a:pt x="27782" y="3274"/>
                    <a:pt x="20912" y="508"/>
                  </a:cubicBezTo>
                  <a:cubicBezTo>
                    <a:pt x="20078" y="170"/>
                    <a:pt x="19125" y="0"/>
                    <a:pt x="1808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5031;p81">
              <a:extLst>
                <a:ext uri="{FF2B5EF4-FFF2-40B4-BE49-F238E27FC236}">
                  <a16:creationId xmlns:a16="http://schemas.microsoft.com/office/drawing/2014/main" id="{7BEB375E-BCF9-7A8B-F34A-0BBD5FED32B1}"/>
                </a:ext>
              </a:extLst>
            </p:cNvPr>
            <p:cNvSpPr/>
            <p:nvPr/>
          </p:nvSpPr>
          <p:spPr>
            <a:xfrm>
              <a:off x="5803375" y="2494675"/>
              <a:ext cx="212975" cy="99475"/>
            </a:xfrm>
            <a:custGeom>
              <a:avLst/>
              <a:gdLst/>
              <a:ahLst/>
              <a:cxnLst/>
              <a:rect l="l" t="t" r="r" b="b"/>
              <a:pathLst>
                <a:path w="8519" h="3979" extrusionOk="0">
                  <a:moveTo>
                    <a:pt x="6515" y="1"/>
                  </a:moveTo>
                  <a:cubicBezTo>
                    <a:pt x="5564" y="1"/>
                    <a:pt x="4847" y="1108"/>
                    <a:pt x="3686" y="1108"/>
                  </a:cubicBezTo>
                  <a:cubicBezTo>
                    <a:pt x="3647" y="1109"/>
                    <a:pt x="3609" y="1109"/>
                    <a:pt x="3572" y="1109"/>
                  </a:cubicBezTo>
                  <a:cubicBezTo>
                    <a:pt x="2486" y="1109"/>
                    <a:pt x="1862" y="844"/>
                    <a:pt x="1382" y="844"/>
                  </a:cubicBezTo>
                  <a:cubicBezTo>
                    <a:pt x="1110" y="844"/>
                    <a:pt x="884" y="930"/>
                    <a:pt x="646" y="1199"/>
                  </a:cubicBezTo>
                  <a:cubicBezTo>
                    <a:pt x="0" y="1901"/>
                    <a:pt x="470" y="3979"/>
                    <a:pt x="3303" y="3979"/>
                  </a:cubicBezTo>
                  <a:cubicBezTo>
                    <a:pt x="3536" y="3979"/>
                    <a:pt x="3785" y="3965"/>
                    <a:pt x="4051" y="3935"/>
                  </a:cubicBezTo>
                  <a:cubicBezTo>
                    <a:pt x="7637" y="3509"/>
                    <a:pt x="8519" y="1169"/>
                    <a:pt x="7394" y="318"/>
                  </a:cubicBezTo>
                  <a:cubicBezTo>
                    <a:pt x="7072" y="90"/>
                    <a:pt x="6784" y="1"/>
                    <a:pt x="6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5032;p81">
              <a:extLst>
                <a:ext uri="{FF2B5EF4-FFF2-40B4-BE49-F238E27FC236}">
                  <a16:creationId xmlns:a16="http://schemas.microsoft.com/office/drawing/2014/main" id="{060B76F7-159C-6E1C-0D88-B73150599727}"/>
                </a:ext>
              </a:extLst>
            </p:cNvPr>
            <p:cNvSpPr/>
            <p:nvPr/>
          </p:nvSpPr>
          <p:spPr>
            <a:xfrm>
              <a:off x="6029250" y="2363375"/>
              <a:ext cx="124575" cy="64150"/>
            </a:xfrm>
            <a:custGeom>
              <a:avLst/>
              <a:gdLst/>
              <a:ahLst/>
              <a:cxnLst/>
              <a:rect l="l" t="t" r="r" b="b"/>
              <a:pathLst>
                <a:path w="4983" h="2566" extrusionOk="0">
                  <a:moveTo>
                    <a:pt x="1413" y="0"/>
                  </a:moveTo>
                  <a:cubicBezTo>
                    <a:pt x="1241" y="0"/>
                    <a:pt x="1073" y="21"/>
                    <a:pt x="913" y="68"/>
                  </a:cubicBezTo>
                  <a:cubicBezTo>
                    <a:pt x="396" y="220"/>
                    <a:pt x="1" y="646"/>
                    <a:pt x="122" y="1223"/>
                  </a:cubicBezTo>
                  <a:cubicBezTo>
                    <a:pt x="135" y="1289"/>
                    <a:pt x="194" y="1321"/>
                    <a:pt x="256" y="1321"/>
                  </a:cubicBezTo>
                  <a:cubicBezTo>
                    <a:pt x="338" y="1321"/>
                    <a:pt x="426" y="1266"/>
                    <a:pt x="426" y="1162"/>
                  </a:cubicBezTo>
                  <a:cubicBezTo>
                    <a:pt x="454" y="694"/>
                    <a:pt x="956" y="550"/>
                    <a:pt x="1367" y="550"/>
                  </a:cubicBezTo>
                  <a:cubicBezTo>
                    <a:pt x="1409" y="550"/>
                    <a:pt x="1450" y="552"/>
                    <a:pt x="1490" y="555"/>
                  </a:cubicBezTo>
                  <a:cubicBezTo>
                    <a:pt x="1916" y="585"/>
                    <a:pt x="2341" y="737"/>
                    <a:pt x="2706" y="950"/>
                  </a:cubicBezTo>
                  <a:cubicBezTo>
                    <a:pt x="3071" y="1162"/>
                    <a:pt x="3435" y="1436"/>
                    <a:pt x="3739" y="1740"/>
                  </a:cubicBezTo>
                  <a:cubicBezTo>
                    <a:pt x="4043" y="2013"/>
                    <a:pt x="4378" y="2439"/>
                    <a:pt x="4773" y="2561"/>
                  </a:cubicBezTo>
                  <a:cubicBezTo>
                    <a:pt x="4786" y="2564"/>
                    <a:pt x="4798" y="2565"/>
                    <a:pt x="4811" y="2565"/>
                  </a:cubicBezTo>
                  <a:cubicBezTo>
                    <a:pt x="4912" y="2565"/>
                    <a:pt x="4982" y="2460"/>
                    <a:pt x="4955" y="2378"/>
                  </a:cubicBezTo>
                  <a:cubicBezTo>
                    <a:pt x="4894" y="2105"/>
                    <a:pt x="4682" y="1892"/>
                    <a:pt x="4499" y="1679"/>
                  </a:cubicBezTo>
                  <a:cubicBezTo>
                    <a:pt x="4317" y="1497"/>
                    <a:pt x="4134" y="1314"/>
                    <a:pt x="3922" y="1132"/>
                  </a:cubicBezTo>
                  <a:cubicBezTo>
                    <a:pt x="3496" y="767"/>
                    <a:pt x="3040" y="463"/>
                    <a:pt x="2524" y="251"/>
                  </a:cubicBezTo>
                  <a:cubicBezTo>
                    <a:pt x="2188" y="104"/>
                    <a:pt x="1794" y="0"/>
                    <a:pt x="1413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5033;p81">
              <a:extLst>
                <a:ext uri="{FF2B5EF4-FFF2-40B4-BE49-F238E27FC236}">
                  <a16:creationId xmlns:a16="http://schemas.microsoft.com/office/drawing/2014/main" id="{1E005020-188C-04AC-EF3C-0D85632CACDB}"/>
                </a:ext>
              </a:extLst>
            </p:cNvPr>
            <p:cNvSpPr/>
            <p:nvPr/>
          </p:nvSpPr>
          <p:spPr>
            <a:xfrm>
              <a:off x="5710100" y="2331800"/>
              <a:ext cx="94250" cy="68000"/>
            </a:xfrm>
            <a:custGeom>
              <a:avLst/>
              <a:gdLst/>
              <a:ahLst/>
              <a:cxnLst/>
              <a:rect l="l" t="t" r="r" b="b"/>
              <a:pathLst>
                <a:path w="3770" h="2720" extrusionOk="0">
                  <a:moveTo>
                    <a:pt x="1125" y="1"/>
                  </a:moveTo>
                  <a:cubicBezTo>
                    <a:pt x="956" y="1"/>
                    <a:pt x="791" y="34"/>
                    <a:pt x="639" y="115"/>
                  </a:cubicBezTo>
                  <a:cubicBezTo>
                    <a:pt x="244" y="328"/>
                    <a:pt x="0" y="784"/>
                    <a:pt x="152" y="1210"/>
                  </a:cubicBezTo>
                  <a:cubicBezTo>
                    <a:pt x="178" y="1286"/>
                    <a:pt x="241" y="1320"/>
                    <a:pt x="303" y="1320"/>
                  </a:cubicBezTo>
                  <a:cubicBezTo>
                    <a:pt x="389" y="1320"/>
                    <a:pt x="474" y="1255"/>
                    <a:pt x="456" y="1149"/>
                  </a:cubicBezTo>
                  <a:cubicBezTo>
                    <a:pt x="396" y="814"/>
                    <a:pt x="730" y="510"/>
                    <a:pt x="1034" y="480"/>
                  </a:cubicBezTo>
                  <a:cubicBezTo>
                    <a:pt x="1059" y="478"/>
                    <a:pt x="1085" y="477"/>
                    <a:pt x="1110" y="477"/>
                  </a:cubicBezTo>
                  <a:cubicBezTo>
                    <a:pt x="1480" y="477"/>
                    <a:pt x="1844" y="678"/>
                    <a:pt x="2128" y="906"/>
                  </a:cubicBezTo>
                  <a:cubicBezTo>
                    <a:pt x="2402" y="1149"/>
                    <a:pt x="2645" y="1422"/>
                    <a:pt x="2858" y="1726"/>
                  </a:cubicBezTo>
                  <a:cubicBezTo>
                    <a:pt x="2979" y="1878"/>
                    <a:pt x="3070" y="2030"/>
                    <a:pt x="3131" y="2213"/>
                  </a:cubicBezTo>
                  <a:cubicBezTo>
                    <a:pt x="3222" y="2395"/>
                    <a:pt x="3314" y="2547"/>
                    <a:pt x="3466" y="2699"/>
                  </a:cubicBezTo>
                  <a:cubicBezTo>
                    <a:pt x="3487" y="2713"/>
                    <a:pt x="3510" y="2719"/>
                    <a:pt x="3533" y="2719"/>
                  </a:cubicBezTo>
                  <a:cubicBezTo>
                    <a:pt x="3608" y="2719"/>
                    <a:pt x="3685" y="2654"/>
                    <a:pt x="3709" y="2608"/>
                  </a:cubicBezTo>
                  <a:cubicBezTo>
                    <a:pt x="3770" y="2334"/>
                    <a:pt x="3678" y="2121"/>
                    <a:pt x="3557" y="1909"/>
                  </a:cubicBezTo>
                  <a:cubicBezTo>
                    <a:pt x="3466" y="1696"/>
                    <a:pt x="3344" y="1483"/>
                    <a:pt x="3192" y="1301"/>
                  </a:cubicBezTo>
                  <a:cubicBezTo>
                    <a:pt x="2888" y="906"/>
                    <a:pt x="2523" y="541"/>
                    <a:pt x="2098" y="298"/>
                  </a:cubicBezTo>
                  <a:cubicBezTo>
                    <a:pt x="1814" y="136"/>
                    <a:pt x="1463" y="1"/>
                    <a:pt x="112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5034;p81">
              <a:extLst>
                <a:ext uri="{FF2B5EF4-FFF2-40B4-BE49-F238E27FC236}">
                  <a16:creationId xmlns:a16="http://schemas.microsoft.com/office/drawing/2014/main" id="{FF31E7B0-E8AD-2246-286D-915BEB8CD21A}"/>
                </a:ext>
              </a:extLst>
            </p:cNvPr>
            <p:cNvSpPr/>
            <p:nvPr/>
          </p:nvSpPr>
          <p:spPr>
            <a:xfrm>
              <a:off x="5783050" y="2281825"/>
              <a:ext cx="89700" cy="201125"/>
            </a:xfrm>
            <a:custGeom>
              <a:avLst/>
              <a:gdLst/>
              <a:ahLst/>
              <a:cxnLst/>
              <a:rect l="l" t="t" r="r" b="b"/>
              <a:pathLst>
                <a:path w="3588" h="8045" extrusionOk="0">
                  <a:moveTo>
                    <a:pt x="3349" y="0"/>
                  </a:moveTo>
                  <a:cubicBezTo>
                    <a:pt x="3299" y="0"/>
                    <a:pt x="3249" y="25"/>
                    <a:pt x="3222" y="78"/>
                  </a:cubicBezTo>
                  <a:cubicBezTo>
                    <a:pt x="3101" y="382"/>
                    <a:pt x="3070" y="716"/>
                    <a:pt x="3040" y="1051"/>
                  </a:cubicBezTo>
                  <a:cubicBezTo>
                    <a:pt x="2979" y="1415"/>
                    <a:pt x="2949" y="1750"/>
                    <a:pt x="2888" y="2084"/>
                  </a:cubicBezTo>
                  <a:cubicBezTo>
                    <a:pt x="2766" y="2753"/>
                    <a:pt x="2614" y="3421"/>
                    <a:pt x="2371" y="4060"/>
                  </a:cubicBezTo>
                  <a:cubicBezTo>
                    <a:pt x="1946" y="5124"/>
                    <a:pt x="1186" y="6096"/>
                    <a:pt x="122" y="6643"/>
                  </a:cubicBezTo>
                  <a:cubicBezTo>
                    <a:pt x="31" y="6674"/>
                    <a:pt x="0" y="6826"/>
                    <a:pt x="61" y="6917"/>
                  </a:cubicBezTo>
                  <a:cubicBezTo>
                    <a:pt x="396" y="7494"/>
                    <a:pt x="912" y="7920"/>
                    <a:pt x="1551" y="8041"/>
                  </a:cubicBezTo>
                  <a:cubicBezTo>
                    <a:pt x="1561" y="8043"/>
                    <a:pt x="1570" y="8044"/>
                    <a:pt x="1580" y="8044"/>
                  </a:cubicBezTo>
                  <a:cubicBezTo>
                    <a:pt x="1717" y="8044"/>
                    <a:pt x="1814" y="7853"/>
                    <a:pt x="1672" y="7768"/>
                  </a:cubicBezTo>
                  <a:cubicBezTo>
                    <a:pt x="1216" y="7586"/>
                    <a:pt x="821" y="7282"/>
                    <a:pt x="548" y="6886"/>
                  </a:cubicBezTo>
                  <a:cubicBezTo>
                    <a:pt x="1551" y="6339"/>
                    <a:pt x="2280" y="5367"/>
                    <a:pt x="2736" y="4333"/>
                  </a:cubicBezTo>
                  <a:cubicBezTo>
                    <a:pt x="3010" y="3665"/>
                    <a:pt x="3192" y="2965"/>
                    <a:pt x="3314" y="2266"/>
                  </a:cubicBezTo>
                  <a:cubicBezTo>
                    <a:pt x="3405" y="1902"/>
                    <a:pt x="3435" y="1537"/>
                    <a:pt x="3496" y="1172"/>
                  </a:cubicBezTo>
                  <a:cubicBezTo>
                    <a:pt x="3526" y="838"/>
                    <a:pt x="3587" y="443"/>
                    <a:pt x="3496" y="108"/>
                  </a:cubicBezTo>
                  <a:cubicBezTo>
                    <a:pt x="3479" y="40"/>
                    <a:pt x="3414" y="0"/>
                    <a:pt x="334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5035;p81">
              <a:extLst>
                <a:ext uri="{FF2B5EF4-FFF2-40B4-BE49-F238E27FC236}">
                  <a16:creationId xmlns:a16="http://schemas.microsoft.com/office/drawing/2014/main" id="{110E1510-1BDC-311B-0CCC-028CD179694A}"/>
                </a:ext>
              </a:extLst>
            </p:cNvPr>
            <p:cNvSpPr/>
            <p:nvPr/>
          </p:nvSpPr>
          <p:spPr>
            <a:xfrm>
              <a:off x="5996575" y="2198375"/>
              <a:ext cx="179375" cy="74925"/>
            </a:xfrm>
            <a:custGeom>
              <a:avLst/>
              <a:gdLst/>
              <a:ahLst/>
              <a:cxnLst/>
              <a:rect l="l" t="t" r="r" b="b"/>
              <a:pathLst>
                <a:path w="7175" h="2997" extrusionOk="0">
                  <a:moveTo>
                    <a:pt x="2503" y="1"/>
                  </a:moveTo>
                  <a:cubicBezTo>
                    <a:pt x="2101" y="1"/>
                    <a:pt x="1700" y="44"/>
                    <a:pt x="1308" y="133"/>
                  </a:cubicBezTo>
                  <a:cubicBezTo>
                    <a:pt x="1004" y="194"/>
                    <a:pt x="274" y="376"/>
                    <a:pt x="153" y="771"/>
                  </a:cubicBezTo>
                  <a:cubicBezTo>
                    <a:pt x="1" y="1349"/>
                    <a:pt x="882" y="1410"/>
                    <a:pt x="1247" y="1410"/>
                  </a:cubicBezTo>
                  <a:cubicBezTo>
                    <a:pt x="1771" y="1377"/>
                    <a:pt x="2296" y="1318"/>
                    <a:pt x="2816" y="1318"/>
                  </a:cubicBezTo>
                  <a:cubicBezTo>
                    <a:pt x="3260" y="1318"/>
                    <a:pt x="3700" y="1361"/>
                    <a:pt x="4134" y="1501"/>
                  </a:cubicBezTo>
                  <a:cubicBezTo>
                    <a:pt x="4834" y="1744"/>
                    <a:pt x="6049" y="2170"/>
                    <a:pt x="6566" y="2717"/>
                  </a:cubicBezTo>
                  <a:cubicBezTo>
                    <a:pt x="6628" y="2800"/>
                    <a:pt x="6804" y="2996"/>
                    <a:pt x="6929" y="2996"/>
                  </a:cubicBezTo>
                  <a:cubicBezTo>
                    <a:pt x="6986" y="2996"/>
                    <a:pt x="7033" y="2954"/>
                    <a:pt x="7052" y="2838"/>
                  </a:cubicBezTo>
                  <a:cubicBezTo>
                    <a:pt x="7174" y="2291"/>
                    <a:pt x="6293" y="1531"/>
                    <a:pt x="5958" y="1227"/>
                  </a:cubicBezTo>
                  <a:cubicBezTo>
                    <a:pt x="4993" y="423"/>
                    <a:pt x="3749" y="1"/>
                    <a:pt x="2503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5036;p81">
              <a:extLst>
                <a:ext uri="{FF2B5EF4-FFF2-40B4-BE49-F238E27FC236}">
                  <a16:creationId xmlns:a16="http://schemas.microsoft.com/office/drawing/2014/main" id="{283207B8-3917-E323-E2E1-324AF2A36BBB}"/>
                </a:ext>
              </a:extLst>
            </p:cNvPr>
            <p:cNvSpPr/>
            <p:nvPr/>
          </p:nvSpPr>
          <p:spPr>
            <a:xfrm>
              <a:off x="5694150" y="2188750"/>
              <a:ext cx="145150" cy="53475"/>
            </a:xfrm>
            <a:custGeom>
              <a:avLst/>
              <a:gdLst/>
              <a:ahLst/>
              <a:cxnLst/>
              <a:rect l="l" t="t" r="r" b="b"/>
              <a:pathLst>
                <a:path w="5806" h="2139" extrusionOk="0">
                  <a:moveTo>
                    <a:pt x="3417" y="0"/>
                  </a:moveTo>
                  <a:cubicBezTo>
                    <a:pt x="2668" y="0"/>
                    <a:pt x="1903" y="223"/>
                    <a:pt x="1216" y="670"/>
                  </a:cubicBezTo>
                  <a:cubicBezTo>
                    <a:pt x="882" y="883"/>
                    <a:pt x="31" y="1430"/>
                    <a:pt x="0" y="1977"/>
                  </a:cubicBezTo>
                  <a:cubicBezTo>
                    <a:pt x="0" y="2097"/>
                    <a:pt x="43" y="2139"/>
                    <a:pt x="102" y="2139"/>
                  </a:cubicBezTo>
                  <a:cubicBezTo>
                    <a:pt x="209" y="2139"/>
                    <a:pt x="367" y="2005"/>
                    <a:pt x="426" y="1947"/>
                  </a:cubicBezTo>
                  <a:cubicBezTo>
                    <a:pt x="942" y="1521"/>
                    <a:pt x="1976" y="1308"/>
                    <a:pt x="2584" y="1217"/>
                  </a:cubicBezTo>
                  <a:cubicBezTo>
                    <a:pt x="2732" y="1189"/>
                    <a:pt x="2877" y="1176"/>
                    <a:pt x="3020" y="1176"/>
                  </a:cubicBezTo>
                  <a:cubicBezTo>
                    <a:pt x="3639" y="1176"/>
                    <a:pt x="4216" y="1409"/>
                    <a:pt x="4833" y="1582"/>
                  </a:cubicBezTo>
                  <a:cubicBezTo>
                    <a:pt x="4927" y="1603"/>
                    <a:pt x="5070" y="1627"/>
                    <a:pt x="5217" y="1627"/>
                  </a:cubicBezTo>
                  <a:cubicBezTo>
                    <a:pt x="5503" y="1627"/>
                    <a:pt x="5806" y="1537"/>
                    <a:pt x="5806" y="1156"/>
                  </a:cubicBezTo>
                  <a:cubicBezTo>
                    <a:pt x="5806" y="792"/>
                    <a:pt x="5289" y="488"/>
                    <a:pt x="5076" y="397"/>
                  </a:cubicBezTo>
                  <a:cubicBezTo>
                    <a:pt x="4561" y="132"/>
                    <a:pt x="3994" y="0"/>
                    <a:pt x="3417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5037;p81">
              <a:extLst>
                <a:ext uri="{FF2B5EF4-FFF2-40B4-BE49-F238E27FC236}">
                  <a16:creationId xmlns:a16="http://schemas.microsoft.com/office/drawing/2014/main" id="{9934F451-C944-E367-0122-EBB3B0256219}"/>
                </a:ext>
              </a:extLst>
            </p:cNvPr>
            <p:cNvSpPr/>
            <p:nvPr/>
          </p:nvSpPr>
          <p:spPr>
            <a:xfrm>
              <a:off x="6036850" y="1731000"/>
              <a:ext cx="633025" cy="734525"/>
            </a:xfrm>
            <a:custGeom>
              <a:avLst/>
              <a:gdLst/>
              <a:ahLst/>
              <a:cxnLst/>
              <a:rect l="l" t="t" r="r" b="b"/>
              <a:pathLst>
                <a:path w="25321" h="29381" extrusionOk="0">
                  <a:moveTo>
                    <a:pt x="7994" y="0"/>
                  </a:moveTo>
                  <a:cubicBezTo>
                    <a:pt x="3745" y="0"/>
                    <a:pt x="17" y="983"/>
                    <a:pt x="1" y="2962"/>
                  </a:cubicBezTo>
                  <a:cubicBezTo>
                    <a:pt x="1" y="4512"/>
                    <a:pt x="3587" y="3630"/>
                    <a:pt x="5989" y="5880"/>
                  </a:cubicBezTo>
                  <a:cubicBezTo>
                    <a:pt x="7326" y="7126"/>
                    <a:pt x="8116" y="10226"/>
                    <a:pt x="8177" y="13053"/>
                  </a:cubicBezTo>
                  <a:cubicBezTo>
                    <a:pt x="7843" y="18919"/>
                    <a:pt x="10852" y="21533"/>
                    <a:pt x="12128" y="22293"/>
                  </a:cubicBezTo>
                  <a:cubicBezTo>
                    <a:pt x="12098" y="22628"/>
                    <a:pt x="12068" y="22932"/>
                    <a:pt x="12068" y="23205"/>
                  </a:cubicBezTo>
                  <a:cubicBezTo>
                    <a:pt x="10031" y="25850"/>
                    <a:pt x="10396" y="27825"/>
                    <a:pt x="11642" y="27916"/>
                  </a:cubicBezTo>
                  <a:cubicBezTo>
                    <a:pt x="11662" y="27918"/>
                    <a:pt x="11682" y="27918"/>
                    <a:pt x="11702" y="27918"/>
                  </a:cubicBezTo>
                  <a:cubicBezTo>
                    <a:pt x="12182" y="27918"/>
                    <a:pt x="12470" y="27564"/>
                    <a:pt x="12645" y="27126"/>
                  </a:cubicBezTo>
                  <a:cubicBezTo>
                    <a:pt x="12673" y="28414"/>
                    <a:pt x="13194" y="29381"/>
                    <a:pt x="14098" y="29381"/>
                  </a:cubicBezTo>
                  <a:cubicBezTo>
                    <a:pt x="14197" y="29381"/>
                    <a:pt x="14300" y="29369"/>
                    <a:pt x="14408" y="29345"/>
                  </a:cubicBezTo>
                  <a:cubicBezTo>
                    <a:pt x="15958" y="29011"/>
                    <a:pt x="15107" y="28433"/>
                    <a:pt x="15350" y="26397"/>
                  </a:cubicBezTo>
                  <a:cubicBezTo>
                    <a:pt x="15411" y="25971"/>
                    <a:pt x="15502" y="25606"/>
                    <a:pt x="15624" y="25333"/>
                  </a:cubicBezTo>
                  <a:cubicBezTo>
                    <a:pt x="17448" y="24512"/>
                    <a:pt x="22129" y="21959"/>
                    <a:pt x="23041" y="19254"/>
                  </a:cubicBezTo>
                  <a:cubicBezTo>
                    <a:pt x="25320" y="12536"/>
                    <a:pt x="24104" y="6092"/>
                    <a:pt x="18329" y="2323"/>
                  </a:cubicBezTo>
                  <a:cubicBezTo>
                    <a:pt x="15968" y="778"/>
                    <a:pt x="11775" y="0"/>
                    <a:pt x="7994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5038;p81">
              <a:extLst>
                <a:ext uri="{FF2B5EF4-FFF2-40B4-BE49-F238E27FC236}">
                  <a16:creationId xmlns:a16="http://schemas.microsoft.com/office/drawing/2014/main" id="{45DAE125-B94E-0BA4-B2F5-71E7F3C1185D}"/>
                </a:ext>
              </a:extLst>
            </p:cNvPr>
            <p:cNvSpPr/>
            <p:nvPr/>
          </p:nvSpPr>
          <p:spPr>
            <a:xfrm>
              <a:off x="6577525" y="1957400"/>
              <a:ext cx="74875" cy="318375"/>
            </a:xfrm>
            <a:custGeom>
              <a:avLst/>
              <a:gdLst/>
              <a:ahLst/>
              <a:cxnLst/>
              <a:rect l="l" t="t" r="r" b="b"/>
              <a:pathLst>
                <a:path w="2995" h="12735" extrusionOk="0">
                  <a:moveTo>
                    <a:pt x="1830" y="0"/>
                  </a:moveTo>
                  <a:cubicBezTo>
                    <a:pt x="1787" y="0"/>
                    <a:pt x="1748" y="47"/>
                    <a:pt x="1748" y="106"/>
                  </a:cubicBezTo>
                  <a:cubicBezTo>
                    <a:pt x="1900" y="927"/>
                    <a:pt x="2082" y="1748"/>
                    <a:pt x="2173" y="2599"/>
                  </a:cubicBezTo>
                  <a:cubicBezTo>
                    <a:pt x="2265" y="3419"/>
                    <a:pt x="2295" y="4271"/>
                    <a:pt x="2265" y="5122"/>
                  </a:cubicBezTo>
                  <a:cubicBezTo>
                    <a:pt x="2204" y="6793"/>
                    <a:pt x="1870" y="8496"/>
                    <a:pt x="1262" y="10046"/>
                  </a:cubicBezTo>
                  <a:cubicBezTo>
                    <a:pt x="927" y="10897"/>
                    <a:pt x="502" y="11748"/>
                    <a:pt x="46" y="12538"/>
                  </a:cubicBezTo>
                  <a:cubicBezTo>
                    <a:pt x="1" y="12628"/>
                    <a:pt x="72" y="12735"/>
                    <a:pt x="150" y="12735"/>
                  </a:cubicBezTo>
                  <a:cubicBezTo>
                    <a:pt x="177" y="12735"/>
                    <a:pt x="204" y="12722"/>
                    <a:pt x="228" y="12690"/>
                  </a:cubicBezTo>
                  <a:cubicBezTo>
                    <a:pt x="2204" y="10015"/>
                    <a:pt x="2994" y="6246"/>
                    <a:pt x="2599" y="2842"/>
                  </a:cubicBezTo>
                  <a:cubicBezTo>
                    <a:pt x="2477" y="1900"/>
                    <a:pt x="2295" y="927"/>
                    <a:pt x="1900" y="46"/>
                  </a:cubicBezTo>
                  <a:cubicBezTo>
                    <a:pt x="1879" y="14"/>
                    <a:pt x="1854" y="0"/>
                    <a:pt x="183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5039;p81">
              <a:extLst>
                <a:ext uri="{FF2B5EF4-FFF2-40B4-BE49-F238E27FC236}">
                  <a16:creationId xmlns:a16="http://schemas.microsoft.com/office/drawing/2014/main" id="{3CA5B96E-7704-0D46-F35E-84E0B17D3833}"/>
                </a:ext>
              </a:extLst>
            </p:cNvPr>
            <p:cNvSpPr/>
            <p:nvPr/>
          </p:nvSpPr>
          <p:spPr>
            <a:xfrm>
              <a:off x="6407675" y="2263300"/>
              <a:ext cx="220400" cy="242225"/>
            </a:xfrm>
            <a:custGeom>
              <a:avLst/>
              <a:gdLst/>
              <a:ahLst/>
              <a:cxnLst/>
              <a:rect l="l" t="t" r="r" b="b"/>
              <a:pathLst>
                <a:path w="8816" h="9689" extrusionOk="0">
                  <a:moveTo>
                    <a:pt x="5004" y="1"/>
                  </a:moveTo>
                  <a:cubicBezTo>
                    <a:pt x="3512" y="1"/>
                    <a:pt x="1861" y="1008"/>
                    <a:pt x="1034" y="2643"/>
                  </a:cubicBezTo>
                  <a:cubicBezTo>
                    <a:pt x="1" y="4649"/>
                    <a:pt x="1" y="7050"/>
                    <a:pt x="426" y="8235"/>
                  </a:cubicBezTo>
                  <a:cubicBezTo>
                    <a:pt x="738" y="9133"/>
                    <a:pt x="1756" y="9689"/>
                    <a:pt x="2949" y="9689"/>
                  </a:cubicBezTo>
                  <a:cubicBezTo>
                    <a:pt x="3734" y="9689"/>
                    <a:pt x="4596" y="9447"/>
                    <a:pt x="5381" y="8904"/>
                  </a:cubicBezTo>
                  <a:cubicBezTo>
                    <a:pt x="7387" y="7567"/>
                    <a:pt x="8815" y="3463"/>
                    <a:pt x="7356" y="1244"/>
                  </a:cubicBezTo>
                  <a:cubicBezTo>
                    <a:pt x="6788" y="385"/>
                    <a:pt x="5926" y="1"/>
                    <a:pt x="500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5040;p81">
              <a:extLst>
                <a:ext uri="{FF2B5EF4-FFF2-40B4-BE49-F238E27FC236}">
                  <a16:creationId xmlns:a16="http://schemas.microsoft.com/office/drawing/2014/main" id="{AAA01CB2-EBB9-F9C9-D738-A1672FB8CF41}"/>
                </a:ext>
              </a:extLst>
            </p:cNvPr>
            <p:cNvSpPr/>
            <p:nvPr/>
          </p:nvSpPr>
          <p:spPr>
            <a:xfrm>
              <a:off x="6464675" y="2325625"/>
              <a:ext cx="95000" cy="109700"/>
            </a:xfrm>
            <a:custGeom>
              <a:avLst/>
              <a:gdLst/>
              <a:ahLst/>
              <a:cxnLst/>
              <a:rect l="l" t="t" r="r" b="b"/>
              <a:pathLst>
                <a:path w="3800" h="4388" extrusionOk="0">
                  <a:moveTo>
                    <a:pt x="3428" y="0"/>
                  </a:moveTo>
                  <a:cubicBezTo>
                    <a:pt x="3032" y="0"/>
                    <a:pt x="2613" y="244"/>
                    <a:pt x="2280" y="423"/>
                  </a:cubicBezTo>
                  <a:cubicBezTo>
                    <a:pt x="1855" y="697"/>
                    <a:pt x="1429" y="1031"/>
                    <a:pt x="1125" y="1396"/>
                  </a:cubicBezTo>
                  <a:cubicBezTo>
                    <a:pt x="456" y="2186"/>
                    <a:pt x="0" y="3189"/>
                    <a:pt x="31" y="4223"/>
                  </a:cubicBezTo>
                  <a:cubicBezTo>
                    <a:pt x="31" y="4324"/>
                    <a:pt x="125" y="4388"/>
                    <a:pt x="214" y="4388"/>
                  </a:cubicBezTo>
                  <a:cubicBezTo>
                    <a:pt x="284" y="4388"/>
                    <a:pt x="352" y="4347"/>
                    <a:pt x="365" y="4253"/>
                  </a:cubicBezTo>
                  <a:cubicBezTo>
                    <a:pt x="578" y="3341"/>
                    <a:pt x="912" y="2490"/>
                    <a:pt x="1520" y="1761"/>
                  </a:cubicBezTo>
                  <a:cubicBezTo>
                    <a:pt x="1611" y="1669"/>
                    <a:pt x="1703" y="1578"/>
                    <a:pt x="1794" y="1517"/>
                  </a:cubicBezTo>
                  <a:cubicBezTo>
                    <a:pt x="1824" y="1548"/>
                    <a:pt x="1885" y="1609"/>
                    <a:pt x="1915" y="1639"/>
                  </a:cubicBezTo>
                  <a:cubicBezTo>
                    <a:pt x="1976" y="1730"/>
                    <a:pt x="2067" y="1791"/>
                    <a:pt x="2128" y="1882"/>
                  </a:cubicBezTo>
                  <a:cubicBezTo>
                    <a:pt x="2250" y="2034"/>
                    <a:pt x="2371" y="2216"/>
                    <a:pt x="2493" y="2399"/>
                  </a:cubicBezTo>
                  <a:cubicBezTo>
                    <a:pt x="2706" y="2733"/>
                    <a:pt x="2827" y="3159"/>
                    <a:pt x="3101" y="3493"/>
                  </a:cubicBezTo>
                  <a:cubicBezTo>
                    <a:pt x="3117" y="3526"/>
                    <a:pt x="3171" y="3551"/>
                    <a:pt x="3215" y="3551"/>
                  </a:cubicBezTo>
                  <a:cubicBezTo>
                    <a:pt x="3252" y="3551"/>
                    <a:pt x="3283" y="3534"/>
                    <a:pt x="3283" y="3493"/>
                  </a:cubicBezTo>
                  <a:cubicBezTo>
                    <a:pt x="3344" y="3007"/>
                    <a:pt x="3131" y="2551"/>
                    <a:pt x="2888" y="2156"/>
                  </a:cubicBezTo>
                  <a:cubicBezTo>
                    <a:pt x="2766" y="1943"/>
                    <a:pt x="2614" y="1761"/>
                    <a:pt x="2462" y="1578"/>
                  </a:cubicBezTo>
                  <a:cubicBezTo>
                    <a:pt x="2402" y="1487"/>
                    <a:pt x="2310" y="1396"/>
                    <a:pt x="2219" y="1335"/>
                  </a:cubicBezTo>
                  <a:cubicBezTo>
                    <a:pt x="2189" y="1305"/>
                    <a:pt x="2158" y="1274"/>
                    <a:pt x="2098" y="1244"/>
                  </a:cubicBezTo>
                  <a:cubicBezTo>
                    <a:pt x="2250" y="1122"/>
                    <a:pt x="2402" y="1001"/>
                    <a:pt x="2554" y="909"/>
                  </a:cubicBezTo>
                  <a:cubicBezTo>
                    <a:pt x="2918" y="697"/>
                    <a:pt x="3405" y="575"/>
                    <a:pt x="3709" y="271"/>
                  </a:cubicBezTo>
                  <a:cubicBezTo>
                    <a:pt x="3800" y="180"/>
                    <a:pt x="3769" y="58"/>
                    <a:pt x="3648" y="28"/>
                  </a:cubicBezTo>
                  <a:cubicBezTo>
                    <a:pt x="3576" y="9"/>
                    <a:pt x="3502" y="0"/>
                    <a:pt x="3428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86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" grpId="0"/>
      <p:bldP spid="1723" grpId="0"/>
      <p:bldP spid="1724" grpId="0" animBg="1"/>
      <p:bldP spid="1725" grpId="0" animBg="1"/>
      <p:bldP spid="1907" grpId="0" animBg="1"/>
      <p:bldP spid="1908" grpId="0" animBg="1"/>
      <p:bldP spid="19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794456" y="282991"/>
            <a:ext cx="6678691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Trao đổi, đánh giá, rút kinh nghiệm</a:t>
            </a:r>
            <a:endParaRPr lang="en-US" sz="2800" b="1">
              <a:solidFill>
                <a:srgbClr val="2229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-109611" y="211769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17801" y="15893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546263" y="3826939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425535" y="350680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01222" y="2606270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7910144" y="4225524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组合 7">
            <a:extLst>
              <a:ext uri="{FF2B5EF4-FFF2-40B4-BE49-F238E27FC236}">
                <a16:creationId xmlns:a16="http://schemas.microsoft.com/office/drawing/2014/main" id="{C5C4967F-73F9-3530-F652-A0F9D34C17EF}"/>
              </a:ext>
            </a:extLst>
          </p:cNvPr>
          <p:cNvGrpSpPr/>
          <p:nvPr/>
        </p:nvGrpSpPr>
        <p:grpSpPr>
          <a:xfrm>
            <a:off x="330350" y="1499280"/>
            <a:ext cx="3271850" cy="2665166"/>
            <a:chOff x="1104901" y="1744692"/>
            <a:chExt cx="3752849" cy="2513701"/>
          </a:xfrm>
        </p:grpSpPr>
        <p:pic>
          <p:nvPicPr>
            <p:cNvPr id="1957" name="图片 4">
              <a:extLst>
                <a:ext uri="{FF2B5EF4-FFF2-40B4-BE49-F238E27FC236}">
                  <a16:creationId xmlns:a16="http://schemas.microsoft.com/office/drawing/2014/main" id="{449A3258-F52F-FBDF-E3A6-CDED80EF9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4" t="11667" r="8334" b="9444"/>
            <a:stretch/>
          </p:blipFill>
          <p:spPr>
            <a:xfrm>
              <a:off x="1104901" y="1744692"/>
              <a:ext cx="3752849" cy="2513701"/>
            </a:xfrm>
            <a:prstGeom prst="rect">
              <a:avLst/>
            </a:prstGeom>
          </p:spPr>
        </p:pic>
        <p:sp>
          <p:nvSpPr>
            <p:cNvPr id="1958" name="文本框 6">
              <a:extLst>
                <a:ext uri="{FF2B5EF4-FFF2-40B4-BE49-F238E27FC236}">
                  <a16:creationId xmlns:a16="http://schemas.microsoft.com/office/drawing/2014/main" id="{A1BC851C-6AA1-E5EB-02D8-C2EDFA84BF19}"/>
                </a:ext>
              </a:extLst>
            </p:cNvPr>
            <p:cNvSpPr txBox="1"/>
            <p:nvPr/>
          </p:nvSpPr>
          <p:spPr>
            <a:xfrm>
              <a:off x="1712420" y="2448651"/>
              <a:ext cx="2297947" cy="113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2400" b="1" i="1" kern="10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Kĩ</a:t>
              </a:r>
              <a:r>
                <a:rPr lang="en-US" sz="2400" b="1" i="1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thuật 3-2-1 để học sinh ghi lại:</a:t>
              </a:r>
              <a:endParaRPr lang="en-US" sz="24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59" name="任意多边形 116">
            <a:extLst>
              <a:ext uri="{FF2B5EF4-FFF2-40B4-BE49-F238E27FC236}">
                <a16:creationId xmlns:a16="http://schemas.microsoft.com/office/drawing/2014/main" id="{8140CD1B-8E82-19AD-42C6-1B9BE37CA33E}"/>
              </a:ext>
            </a:extLst>
          </p:cNvPr>
          <p:cNvSpPr>
            <a:spLocks/>
          </p:cNvSpPr>
          <p:nvPr/>
        </p:nvSpPr>
        <p:spPr bwMode="auto">
          <a:xfrm>
            <a:off x="3895225" y="1229072"/>
            <a:ext cx="840428" cy="840428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7CC9C9"/>
          </a:solidFill>
          <a:ln>
            <a:noFill/>
          </a:ln>
        </p:spPr>
        <p:txBody>
          <a:bodyPr vert="horz" wrap="square" lIns="68564" tIns="34282" rIns="68564" bIns="34282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685617">
              <a:buClrTx/>
              <a:defRPr/>
            </a:pPr>
            <a:r>
              <a:rPr lang="en-US" altLang="zh-CN" sz="2999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01</a:t>
            </a:r>
            <a:endParaRPr lang="zh-CN" altLang="en-US" sz="2999" b="1" kern="12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60" name="矩形 10">
            <a:extLst>
              <a:ext uri="{FF2B5EF4-FFF2-40B4-BE49-F238E27FC236}">
                <a16:creationId xmlns:a16="http://schemas.microsoft.com/office/drawing/2014/main" id="{AE931E6A-DCF4-BC6C-3FAF-F68DF6674CDC}"/>
              </a:ext>
            </a:extLst>
          </p:cNvPr>
          <p:cNvSpPr/>
          <p:nvPr/>
        </p:nvSpPr>
        <p:spPr>
          <a:xfrm>
            <a:off x="4847197" y="1278982"/>
            <a:ext cx="3898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3 điều bản thân đã làm tốt trong bài nói của mình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1" name="任意多边形 121">
            <a:extLst>
              <a:ext uri="{FF2B5EF4-FFF2-40B4-BE49-F238E27FC236}">
                <a16:creationId xmlns:a16="http://schemas.microsoft.com/office/drawing/2014/main" id="{088042B8-7A11-8C43-B7F5-62AF61D00511}"/>
              </a:ext>
            </a:extLst>
          </p:cNvPr>
          <p:cNvSpPr>
            <a:spLocks/>
          </p:cNvSpPr>
          <p:nvPr/>
        </p:nvSpPr>
        <p:spPr bwMode="auto">
          <a:xfrm>
            <a:off x="3858888" y="2382290"/>
            <a:ext cx="840428" cy="840428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7CC9C9"/>
          </a:solidFill>
          <a:ln>
            <a:noFill/>
          </a:ln>
        </p:spPr>
        <p:txBody>
          <a:bodyPr vert="horz" wrap="square" lIns="68564" tIns="34282" rIns="68564" bIns="34282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685617">
              <a:buClrTx/>
              <a:defRPr/>
            </a:pPr>
            <a:r>
              <a:rPr lang="en-US" altLang="zh-CN" sz="2999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02</a:t>
            </a:r>
            <a:endParaRPr lang="zh-CN" altLang="en-US" sz="2999" b="1" kern="12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62" name="矩形 12">
            <a:extLst>
              <a:ext uri="{FF2B5EF4-FFF2-40B4-BE49-F238E27FC236}">
                <a16:creationId xmlns:a16="http://schemas.microsoft.com/office/drawing/2014/main" id="{C9E51880-F395-8E17-AF3C-B0364374B58F}"/>
              </a:ext>
            </a:extLst>
          </p:cNvPr>
          <p:cNvSpPr/>
          <p:nvPr/>
        </p:nvSpPr>
        <p:spPr>
          <a:xfrm>
            <a:off x="4863404" y="2443066"/>
            <a:ext cx="42189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2 điều bản thân có thể làm tốt hơn trong bài nói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3" name="任意多边形 124">
            <a:extLst>
              <a:ext uri="{FF2B5EF4-FFF2-40B4-BE49-F238E27FC236}">
                <a16:creationId xmlns:a16="http://schemas.microsoft.com/office/drawing/2014/main" id="{C49D9D57-B69D-97D1-F800-0BF01DF83E64}"/>
              </a:ext>
            </a:extLst>
          </p:cNvPr>
          <p:cNvSpPr>
            <a:spLocks/>
          </p:cNvSpPr>
          <p:nvPr/>
        </p:nvSpPr>
        <p:spPr bwMode="auto">
          <a:xfrm>
            <a:off x="3878425" y="3550972"/>
            <a:ext cx="840428" cy="840428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7CC9C9"/>
          </a:solidFill>
          <a:ln>
            <a:noFill/>
          </a:ln>
        </p:spPr>
        <p:txBody>
          <a:bodyPr vert="horz" wrap="square" lIns="68564" tIns="34282" rIns="68564" bIns="34282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685617">
              <a:buClrTx/>
              <a:defRPr/>
            </a:pPr>
            <a:r>
              <a:rPr lang="en-US" altLang="zh-CN" sz="2999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03</a:t>
            </a:r>
            <a:endParaRPr lang="zh-CN" altLang="en-US" sz="2999" b="1" kern="12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64" name="矩形 14">
            <a:extLst>
              <a:ext uri="{FF2B5EF4-FFF2-40B4-BE49-F238E27FC236}">
                <a16:creationId xmlns:a16="http://schemas.microsoft.com/office/drawing/2014/main" id="{5FF729AC-EB34-12A6-F067-3512C3EDE3C9}"/>
              </a:ext>
            </a:extLst>
          </p:cNvPr>
          <p:cNvSpPr/>
          <p:nvPr/>
        </p:nvSpPr>
        <p:spPr>
          <a:xfrm>
            <a:off x="4853325" y="3566214"/>
            <a:ext cx="4506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1 kinh nghiệm bản thân tự rút ra khi thực hiện kĩ năng trình bày ý kiến về một vấn đề xã hội.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9" grpId="0" animBg="1"/>
      <p:bldP spid="1960" grpId="0"/>
      <p:bldP spid="1961" grpId="0" animBg="1"/>
      <p:bldP spid="1962" grpId="0"/>
      <p:bldP spid="1963" grpId="0" animBg="1"/>
      <p:bldP spid="19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47"/>
          <p:cNvGrpSpPr/>
          <p:nvPr/>
        </p:nvGrpSpPr>
        <p:grpSpPr>
          <a:xfrm>
            <a:off x="398419" y="1126330"/>
            <a:ext cx="998151" cy="998151"/>
            <a:chOff x="997149" y="1477499"/>
            <a:chExt cx="998151" cy="998151"/>
          </a:xfrm>
        </p:grpSpPr>
        <p:sp>
          <p:nvSpPr>
            <p:cNvPr id="1541" name="Google Shape;1541;p47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3" name="Google Shape;1543;p47"/>
          <p:cNvGrpSpPr/>
          <p:nvPr/>
        </p:nvGrpSpPr>
        <p:grpSpPr>
          <a:xfrm>
            <a:off x="398419" y="2300655"/>
            <a:ext cx="998151" cy="998151"/>
            <a:chOff x="997149" y="1477499"/>
            <a:chExt cx="998151" cy="998151"/>
          </a:xfrm>
        </p:grpSpPr>
        <p:sp>
          <p:nvSpPr>
            <p:cNvPr id="1544" name="Google Shape;1544;p47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47"/>
          <p:cNvGrpSpPr/>
          <p:nvPr/>
        </p:nvGrpSpPr>
        <p:grpSpPr>
          <a:xfrm>
            <a:off x="398419" y="3474980"/>
            <a:ext cx="998151" cy="998151"/>
            <a:chOff x="997149" y="1477499"/>
            <a:chExt cx="998151" cy="998151"/>
          </a:xfrm>
        </p:grpSpPr>
        <p:sp>
          <p:nvSpPr>
            <p:cNvPr id="1547" name="Google Shape;1547;p47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47"/>
          <p:cNvGrpSpPr/>
          <p:nvPr/>
        </p:nvGrpSpPr>
        <p:grpSpPr>
          <a:xfrm>
            <a:off x="4757499" y="1138274"/>
            <a:ext cx="998151" cy="998151"/>
            <a:chOff x="997149" y="1477499"/>
            <a:chExt cx="998151" cy="998151"/>
          </a:xfrm>
        </p:grpSpPr>
        <p:sp>
          <p:nvSpPr>
            <p:cNvPr id="1550" name="Google Shape;1550;p47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47"/>
          <p:cNvGrpSpPr/>
          <p:nvPr/>
        </p:nvGrpSpPr>
        <p:grpSpPr>
          <a:xfrm>
            <a:off x="4757499" y="2312599"/>
            <a:ext cx="998151" cy="998151"/>
            <a:chOff x="997149" y="1477499"/>
            <a:chExt cx="998151" cy="998151"/>
          </a:xfrm>
        </p:grpSpPr>
        <p:sp>
          <p:nvSpPr>
            <p:cNvPr id="1553" name="Google Shape;1553;p47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5" name="Google Shape;1555;p47"/>
          <p:cNvGrpSpPr/>
          <p:nvPr/>
        </p:nvGrpSpPr>
        <p:grpSpPr>
          <a:xfrm>
            <a:off x="4757499" y="3486924"/>
            <a:ext cx="998151" cy="998151"/>
            <a:chOff x="997149" y="1477499"/>
            <a:chExt cx="998151" cy="998151"/>
          </a:xfrm>
        </p:grpSpPr>
        <p:sp>
          <p:nvSpPr>
            <p:cNvPr id="1556" name="Google Shape;1556;p47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7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9" name="Google Shape;1559;p47"/>
          <p:cNvSpPr txBox="1">
            <a:spLocks noGrp="1"/>
          </p:cNvSpPr>
          <p:nvPr>
            <p:ph type="title"/>
          </p:nvPr>
        </p:nvSpPr>
        <p:spPr>
          <a:xfrm>
            <a:off x="577695" y="1328706"/>
            <a:ext cx="639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</p:txBody>
      </p:sp>
      <p:sp>
        <p:nvSpPr>
          <p:cNvPr id="1560" name="Google Shape;1560;p47"/>
          <p:cNvSpPr txBox="1">
            <a:spLocks noGrp="1"/>
          </p:cNvSpPr>
          <p:nvPr>
            <p:ph type="subTitle" idx="1"/>
          </p:nvPr>
        </p:nvSpPr>
        <p:spPr>
          <a:xfrm>
            <a:off x="1428353" y="1165099"/>
            <a:ext cx="24228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trước đề tài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61" name="Google Shape;1561;p47"/>
          <p:cNvSpPr txBox="1">
            <a:spLocks noGrp="1"/>
          </p:cNvSpPr>
          <p:nvPr>
            <p:ph type="title" idx="3"/>
          </p:nvPr>
        </p:nvSpPr>
        <p:spPr>
          <a:xfrm>
            <a:off x="126875" y="23173"/>
            <a:ext cx="7704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vi-V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kĩ năng cần có khi </a:t>
            </a:r>
            <a:r>
              <a:rPr 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 trong xã hội.</a:t>
            </a:r>
            <a:endParaRPr lang="en-US" sz="28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62" name="Google Shape;1562;p47"/>
          <p:cNvSpPr txBox="1">
            <a:spLocks noGrp="1"/>
          </p:cNvSpPr>
          <p:nvPr>
            <p:ph type="title" idx="4"/>
          </p:nvPr>
        </p:nvSpPr>
        <p:spPr>
          <a:xfrm>
            <a:off x="577695" y="2503031"/>
            <a:ext cx="639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endParaRPr/>
          </a:p>
        </p:txBody>
      </p:sp>
      <p:sp>
        <p:nvSpPr>
          <p:cNvPr id="1563" name="Google Shape;1563;p47"/>
          <p:cNvSpPr txBox="1">
            <a:spLocks noGrp="1"/>
          </p:cNvSpPr>
          <p:nvPr>
            <p:ph type="subTitle" idx="5"/>
          </p:nvPr>
        </p:nvSpPr>
        <p:spPr>
          <a:xfrm>
            <a:off x="1370498" y="2425980"/>
            <a:ext cx="24228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mục đích nghe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65" name="Google Shape;1565;p47"/>
          <p:cNvSpPr txBox="1">
            <a:spLocks noGrp="1"/>
          </p:cNvSpPr>
          <p:nvPr>
            <p:ph type="title" idx="7"/>
          </p:nvPr>
        </p:nvSpPr>
        <p:spPr>
          <a:xfrm>
            <a:off x="577695" y="3677356"/>
            <a:ext cx="639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endParaRPr/>
          </a:p>
        </p:txBody>
      </p:sp>
      <p:sp>
        <p:nvSpPr>
          <p:cNvPr id="1566" name="Google Shape;1566;p47"/>
          <p:cNvSpPr txBox="1">
            <a:spLocks noGrp="1"/>
          </p:cNvSpPr>
          <p:nvPr>
            <p:ph type="subTitle" idx="8"/>
          </p:nvPr>
        </p:nvSpPr>
        <p:spPr>
          <a:xfrm>
            <a:off x="942602" y="3437806"/>
            <a:ext cx="3510343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Trình bày như thế nào cho phù hợp với đối tượng người nghe, địa điểm, thời gian nói.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68" name="Google Shape;1568;p47"/>
          <p:cNvSpPr txBox="1">
            <a:spLocks noGrp="1"/>
          </p:cNvSpPr>
          <p:nvPr>
            <p:ph type="title" idx="13"/>
          </p:nvPr>
        </p:nvSpPr>
        <p:spPr>
          <a:xfrm>
            <a:off x="4936775" y="1340650"/>
            <a:ext cx="639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</a:t>
            </a:r>
            <a:endParaRPr/>
          </a:p>
        </p:txBody>
      </p:sp>
      <p:sp>
        <p:nvSpPr>
          <p:cNvPr id="1569" name="Google Shape;1569;p47"/>
          <p:cNvSpPr txBox="1">
            <a:spLocks noGrp="1"/>
          </p:cNvSpPr>
          <p:nvPr>
            <p:ph type="subTitle" idx="14"/>
          </p:nvPr>
        </p:nvSpPr>
        <p:spPr>
          <a:xfrm>
            <a:off x="5521392" y="1119991"/>
            <a:ext cx="3057915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 điệu bộ, cử chỉ,...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trình bày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71" name="Google Shape;1571;p47"/>
          <p:cNvSpPr txBox="1">
            <a:spLocks noGrp="1"/>
          </p:cNvSpPr>
          <p:nvPr>
            <p:ph type="title" idx="16"/>
          </p:nvPr>
        </p:nvSpPr>
        <p:spPr>
          <a:xfrm>
            <a:off x="4936775" y="2514975"/>
            <a:ext cx="639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</a:t>
            </a:r>
            <a:endParaRPr/>
          </a:p>
        </p:txBody>
      </p:sp>
      <p:sp>
        <p:nvSpPr>
          <p:cNvPr id="1572" name="Google Shape;1572;p47"/>
          <p:cNvSpPr txBox="1">
            <a:spLocks noGrp="1"/>
          </p:cNvSpPr>
          <p:nvPr>
            <p:ph type="subTitle" idx="17"/>
          </p:nvPr>
        </p:nvSpPr>
        <p:spPr>
          <a:xfrm>
            <a:off x="5920584" y="2323573"/>
            <a:ext cx="3057915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 chọn từ ngữ phù hợp với văn nói</a:t>
            </a:r>
            <a:endParaRPr sz="1800"/>
          </a:p>
        </p:txBody>
      </p:sp>
      <p:sp>
        <p:nvSpPr>
          <p:cNvPr id="1574" name="Google Shape;1574;p47"/>
          <p:cNvSpPr txBox="1">
            <a:spLocks noGrp="1"/>
          </p:cNvSpPr>
          <p:nvPr>
            <p:ph type="title" idx="19"/>
          </p:nvPr>
        </p:nvSpPr>
        <p:spPr>
          <a:xfrm>
            <a:off x="4936775" y="3689300"/>
            <a:ext cx="639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</a:t>
            </a:r>
            <a:endParaRPr/>
          </a:p>
        </p:txBody>
      </p:sp>
      <p:sp>
        <p:nvSpPr>
          <p:cNvPr id="1575" name="Google Shape;1575;p47"/>
          <p:cNvSpPr txBox="1">
            <a:spLocks noGrp="1"/>
          </p:cNvSpPr>
          <p:nvPr>
            <p:ph type="subTitle" idx="20"/>
          </p:nvPr>
        </p:nvSpPr>
        <p:spPr>
          <a:xfrm>
            <a:off x="5920584" y="3466231"/>
            <a:ext cx="3139549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 kiến câu hỏi, phản hồi của người nghe và câu trả lời của em.</a:t>
            </a:r>
            <a:endParaRPr sz="1800"/>
          </a:p>
        </p:txBody>
      </p:sp>
      <p:grpSp>
        <p:nvGrpSpPr>
          <p:cNvPr id="14" name="Google Shape;2195;p54">
            <a:extLst>
              <a:ext uri="{FF2B5EF4-FFF2-40B4-BE49-F238E27FC236}">
                <a16:creationId xmlns:a16="http://schemas.microsoft.com/office/drawing/2014/main" id="{8DEF86C0-9440-E178-42D2-5A9A86F4EF23}"/>
              </a:ext>
            </a:extLst>
          </p:cNvPr>
          <p:cNvGrpSpPr/>
          <p:nvPr/>
        </p:nvGrpSpPr>
        <p:grpSpPr>
          <a:xfrm rot="5260668">
            <a:off x="8155560" y="4187796"/>
            <a:ext cx="626072" cy="1271640"/>
            <a:chOff x="5515415" y="1960331"/>
            <a:chExt cx="356789" cy="724688"/>
          </a:xfrm>
        </p:grpSpPr>
        <p:sp>
          <p:nvSpPr>
            <p:cNvPr id="15" name="Google Shape;2196;p54">
              <a:extLst>
                <a:ext uri="{FF2B5EF4-FFF2-40B4-BE49-F238E27FC236}">
                  <a16:creationId xmlns:a16="http://schemas.microsoft.com/office/drawing/2014/main" id="{9D95ABBE-AEBB-FAA2-8C49-9AF124325C59}"/>
                </a:ext>
              </a:extLst>
            </p:cNvPr>
            <p:cNvSpPr/>
            <p:nvPr/>
          </p:nvSpPr>
          <p:spPr>
            <a:xfrm>
              <a:off x="5676460" y="2583402"/>
              <a:ext cx="195744" cy="101617"/>
            </a:xfrm>
            <a:custGeom>
              <a:avLst/>
              <a:gdLst/>
              <a:ahLst/>
              <a:cxnLst/>
              <a:rect l="l" t="t" r="r" b="b"/>
              <a:pathLst>
                <a:path w="6324" h="3283" extrusionOk="0">
                  <a:moveTo>
                    <a:pt x="4372" y="1"/>
                  </a:moveTo>
                  <a:cubicBezTo>
                    <a:pt x="3943" y="1"/>
                    <a:pt x="3418" y="60"/>
                    <a:pt x="2780" y="218"/>
                  </a:cubicBezTo>
                  <a:cubicBezTo>
                    <a:pt x="29" y="899"/>
                    <a:pt x="0" y="2257"/>
                    <a:pt x="0" y="2257"/>
                  </a:cubicBezTo>
                  <a:cubicBezTo>
                    <a:pt x="0" y="2257"/>
                    <a:pt x="465" y="3283"/>
                    <a:pt x="2243" y="3283"/>
                  </a:cubicBezTo>
                  <a:cubicBezTo>
                    <a:pt x="2604" y="3283"/>
                    <a:pt x="3018" y="3241"/>
                    <a:pt x="3494" y="3139"/>
                  </a:cubicBezTo>
                  <a:cubicBezTo>
                    <a:pt x="6324" y="2538"/>
                    <a:pt x="6099" y="563"/>
                    <a:pt x="6099" y="563"/>
                  </a:cubicBezTo>
                  <a:cubicBezTo>
                    <a:pt x="6099" y="563"/>
                    <a:pt x="5689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97;p54">
              <a:extLst>
                <a:ext uri="{FF2B5EF4-FFF2-40B4-BE49-F238E27FC236}">
                  <a16:creationId xmlns:a16="http://schemas.microsoft.com/office/drawing/2014/main" id="{CE7787D3-277F-CF5C-807A-CE913ADCA859}"/>
                </a:ext>
              </a:extLst>
            </p:cNvPr>
            <p:cNvSpPr/>
            <p:nvPr/>
          </p:nvSpPr>
          <p:spPr>
            <a:xfrm>
              <a:off x="5734341" y="2577614"/>
              <a:ext cx="130898" cy="69365"/>
            </a:xfrm>
            <a:custGeom>
              <a:avLst/>
              <a:gdLst/>
              <a:ahLst/>
              <a:cxnLst/>
              <a:rect l="l" t="t" r="r" b="b"/>
              <a:pathLst>
                <a:path w="4229" h="2241" extrusionOk="0">
                  <a:moveTo>
                    <a:pt x="2582" y="0"/>
                  </a:moveTo>
                  <a:cubicBezTo>
                    <a:pt x="1090" y="0"/>
                    <a:pt x="1" y="693"/>
                    <a:pt x="1" y="693"/>
                  </a:cubicBezTo>
                  <a:lnTo>
                    <a:pt x="273" y="2241"/>
                  </a:lnTo>
                  <a:cubicBezTo>
                    <a:pt x="1319" y="1287"/>
                    <a:pt x="2356" y="1063"/>
                    <a:pt x="3099" y="1063"/>
                  </a:cubicBezTo>
                  <a:cubicBezTo>
                    <a:pt x="3758" y="1063"/>
                    <a:pt x="4187" y="1239"/>
                    <a:pt x="4187" y="1239"/>
                  </a:cubicBezTo>
                  <a:lnTo>
                    <a:pt x="4229" y="750"/>
                  </a:lnTo>
                  <a:lnTo>
                    <a:pt x="4012" y="224"/>
                  </a:lnTo>
                  <a:cubicBezTo>
                    <a:pt x="3511" y="62"/>
                    <a:pt x="3029" y="0"/>
                    <a:pt x="2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98;p54">
              <a:extLst>
                <a:ext uri="{FF2B5EF4-FFF2-40B4-BE49-F238E27FC236}">
                  <a16:creationId xmlns:a16="http://schemas.microsoft.com/office/drawing/2014/main" id="{300E4823-56B9-1CA2-E24D-17C430149724}"/>
                </a:ext>
              </a:extLst>
            </p:cNvPr>
            <p:cNvSpPr/>
            <p:nvPr/>
          </p:nvSpPr>
          <p:spPr>
            <a:xfrm>
              <a:off x="5515415" y="1960331"/>
              <a:ext cx="349825" cy="692934"/>
            </a:xfrm>
            <a:custGeom>
              <a:avLst/>
              <a:gdLst/>
              <a:ahLst/>
              <a:cxnLst/>
              <a:rect l="l" t="t" r="r" b="b"/>
              <a:pathLst>
                <a:path w="11302" h="22387" extrusionOk="0">
                  <a:moveTo>
                    <a:pt x="4098" y="1"/>
                  </a:moveTo>
                  <a:cubicBezTo>
                    <a:pt x="3675" y="1"/>
                    <a:pt x="3184" y="49"/>
                    <a:pt x="2634" y="182"/>
                  </a:cubicBezTo>
                  <a:cubicBezTo>
                    <a:pt x="679" y="659"/>
                    <a:pt x="0" y="1933"/>
                    <a:pt x="0" y="1933"/>
                  </a:cubicBezTo>
                  <a:cubicBezTo>
                    <a:pt x="0" y="1933"/>
                    <a:pt x="4007" y="11694"/>
                    <a:pt x="5203" y="22387"/>
                  </a:cubicBezTo>
                  <a:cubicBezTo>
                    <a:pt x="5203" y="22387"/>
                    <a:pt x="5322" y="20987"/>
                    <a:pt x="7983" y="20348"/>
                  </a:cubicBezTo>
                  <a:cubicBezTo>
                    <a:pt x="8589" y="20203"/>
                    <a:pt x="9096" y="20148"/>
                    <a:pt x="9516" y="20148"/>
                  </a:cubicBezTo>
                  <a:cubicBezTo>
                    <a:pt x="10838" y="20148"/>
                    <a:pt x="11302" y="20693"/>
                    <a:pt x="11302" y="20693"/>
                  </a:cubicBezTo>
                  <a:cubicBezTo>
                    <a:pt x="11302" y="20693"/>
                    <a:pt x="7158" y="10988"/>
                    <a:pt x="5813" y="317"/>
                  </a:cubicBezTo>
                  <a:cubicBezTo>
                    <a:pt x="5813" y="317"/>
                    <a:pt x="5182" y="1"/>
                    <a:pt x="4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99;p54">
              <a:extLst>
                <a:ext uri="{FF2B5EF4-FFF2-40B4-BE49-F238E27FC236}">
                  <a16:creationId xmlns:a16="http://schemas.microsoft.com/office/drawing/2014/main" id="{965A89AB-B4C2-75A4-1B24-BA97A93491A2}"/>
                </a:ext>
              </a:extLst>
            </p:cNvPr>
            <p:cNvSpPr/>
            <p:nvPr/>
          </p:nvSpPr>
          <p:spPr>
            <a:xfrm>
              <a:off x="5607312" y="2252707"/>
              <a:ext cx="154112" cy="87596"/>
            </a:xfrm>
            <a:custGeom>
              <a:avLst/>
              <a:gdLst/>
              <a:ahLst/>
              <a:cxnLst/>
              <a:rect l="l" t="t" r="r" b="b"/>
              <a:pathLst>
                <a:path w="4979" h="2830" extrusionOk="0">
                  <a:moveTo>
                    <a:pt x="4629" y="1"/>
                  </a:moveTo>
                  <a:cubicBezTo>
                    <a:pt x="903" y="176"/>
                    <a:pt x="1" y="1520"/>
                    <a:pt x="1" y="1520"/>
                  </a:cubicBezTo>
                  <a:lnTo>
                    <a:pt x="337" y="2829"/>
                  </a:lnTo>
                  <a:cubicBezTo>
                    <a:pt x="337" y="2829"/>
                    <a:pt x="1254" y="1500"/>
                    <a:pt x="4978" y="1323"/>
                  </a:cubicBezTo>
                  <a:lnTo>
                    <a:pt x="46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00;p54">
              <a:extLst>
                <a:ext uri="{FF2B5EF4-FFF2-40B4-BE49-F238E27FC236}">
                  <a16:creationId xmlns:a16="http://schemas.microsoft.com/office/drawing/2014/main" id="{5A0CACC3-FA13-1C7D-173D-237D0C3799F1}"/>
                </a:ext>
              </a:extLst>
            </p:cNvPr>
            <p:cNvSpPr/>
            <p:nvPr/>
          </p:nvSpPr>
          <p:spPr>
            <a:xfrm>
              <a:off x="5649129" y="2250479"/>
              <a:ext cx="73265" cy="67817"/>
            </a:xfrm>
            <a:custGeom>
              <a:avLst/>
              <a:gdLst/>
              <a:ahLst/>
              <a:cxnLst/>
              <a:rect l="l" t="t" r="r" b="b"/>
              <a:pathLst>
                <a:path w="2367" h="2191" extrusionOk="0">
                  <a:moveTo>
                    <a:pt x="1187" y="0"/>
                  </a:moveTo>
                  <a:cubicBezTo>
                    <a:pt x="1124" y="0"/>
                    <a:pt x="1060" y="6"/>
                    <a:pt x="996" y="17"/>
                  </a:cubicBezTo>
                  <a:cubicBezTo>
                    <a:pt x="392" y="122"/>
                    <a:pt x="1" y="690"/>
                    <a:pt x="107" y="1291"/>
                  </a:cubicBezTo>
                  <a:cubicBezTo>
                    <a:pt x="200" y="1822"/>
                    <a:pt x="661" y="2190"/>
                    <a:pt x="1182" y="2190"/>
                  </a:cubicBezTo>
                  <a:cubicBezTo>
                    <a:pt x="1245" y="2190"/>
                    <a:pt x="1309" y="2185"/>
                    <a:pt x="1374" y="2174"/>
                  </a:cubicBezTo>
                  <a:cubicBezTo>
                    <a:pt x="1969" y="2076"/>
                    <a:pt x="2367" y="1501"/>
                    <a:pt x="2263" y="906"/>
                  </a:cubicBezTo>
                  <a:cubicBezTo>
                    <a:pt x="2168" y="376"/>
                    <a:pt x="1708" y="0"/>
                    <a:pt x="11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9" grpId="0"/>
      <p:bldP spid="1560" grpId="0" build="p"/>
      <p:bldP spid="1561" grpId="0"/>
      <p:bldP spid="1562" grpId="0"/>
      <p:bldP spid="1563" grpId="0" build="p"/>
      <p:bldP spid="1565" grpId="0"/>
      <p:bldP spid="1566" grpId="0" build="p"/>
      <p:bldP spid="1568" grpId="0"/>
      <p:bldP spid="1569" grpId="0" build="p"/>
      <p:bldP spid="1571" grpId="0"/>
      <p:bldP spid="1572" grpId="0" build="p"/>
      <p:bldP spid="1574" grpId="0"/>
      <p:bldP spid="15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8"/>
          <p:cNvSpPr txBox="1">
            <a:spLocks noGrp="1"/>
          </p:cNvSpPr>
          <p:nvPr>
            <p:ph type="title"/>
          </p:nvPr>
        </p:nvSpPr>
        <p:spPr>
          <a:xfrm>
            <a:off x="1992230" y="1214620"/>
            <a:ext cx="4986900" cy="1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Hoạt động vận dụng</a:t>
            </a:r>
            <a:endParaRPr sz="6000"/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3460180" y="306275"/>
            <a:ext cx="2071120" cy="894497"/>
            <a:chOff x="1728390" y="3488202"/>
            <a:chExt cx="1438977" cy="621524"/>
          </a:xfrm>
        </p:grpSpPr>
        <p:sp>
          <p:nvSpPr>
            <p:cNvPr id="1587" name="Google Shape;1587;p48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8"/>
          <p:cNvGrpSpPr/>
          <p:nvPr/>
        </p:nvGrpSpPr>
        <p:grpSpPr>
          <a:xfrm flipH="1">
            <a:off x="6282943" y="-240598"/>
            <a:ext cx="3238657" cy="1179451"/>
            <a:chOff x="-61975" y="3"/>
            <a:chExt cx="2945572" cy="1072716"/>
          </a:xfrm>
        </p:grpSpPr>
        <p:sp>
          <p:nvSpPr>
            <p:cNvPr id="1604" name="Google Shape;1604;p48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48"/>
          <p:cNvGrpSpPr/>
          <p:nvPr/>
        </p:nvGrpSpPr>
        <p:grpSpPr>
          <a:xfrm>
            <a:off x="92207" y="4532682"/>
            <a:ext cx="584532" cy="594049"/>
            <a:chOff x="6236727" y="2588847"/>
            <a:chExt cx="2292731" cy="2022600"/>
          </a:xfrm>
        </p:grpSpPr>
        <p:sp>
          <p:nvSpPr>
            <p:cNvPr id="1685" name="Google Shape;1685;p48"/>
            <p:cNvSpPr/>
            <p:nvPr/>
          </p:nvSpPr>
          <p:spPr>
            <a:xfrm>
              <a:off x="6253527" y="4089506"/>
              <a:ext cx="1773263" cy="473754"/>
            </a:xfrm>
            <a:custGeom>
              <a:avLst/>
              <a:gdLst/>
              <a:ahLst/>
              <a:cxnLst/>
              <a:rect l="l" t="t" r="r" b="b"/>
              <a:pathLst>
                <a:path w="20055" h="5358" extrusionOk="0">
                  <a:moveTo>
                    <a:pt x="1" y="0"/>
                  </a:moveTo>
                  <a:cubicBezTo>
                    <a:pt x="1" y="0"/>
                    <a:pt x="638" y="1941"/>
                    <a:pt x="1" y="3040"/>
                  </a:cubicBezTo>
                  <a:lnTo>
                    <a:pt x="19572" y="5358"/>
                  </a:lnTo>
                  <a:cubicBezTo>
                    <a:pt x="20055" y="4049"/>
                    <a:pt x="19725" y="2753"/>
                    <a:pt x="19586" y="23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7984089" y="3924249"/>
              <a:ext cx="521324" cy="639630"/>
            </a:xfrm>
            <a:custGeom>
              <a:avLst/>
              <a:gdLst/>
              <a:ahLst/>
              <a:cxnLst/>
              <a:rect l="l" t="t" r="r" b="b"/>
              <a:pathLst>
                <a:path w="5896" h="7234" extrusionOk="0">
                  <a:moveTo>
                    <a:pt x="5370" y="1"/>
                  </a:moveTo>
                  <a:lnTo>
                    <a:pt x="14" y="4195"/>
                  </a:lnTo>
                  <a:cubicBezTo>
                    <a:pt x="153" y="4622"/>
                    <a:pt x="483" y="5918"/>
                    <a:pt x="0" y="7227"/>
                  </a:cubicBezTo>
                  <a:lnTo>
                    <a:pt x="14" y="7234"/>
                  </a:lnTo>
                  <a:lnTo>
                    <a:pt x="5370" y="3039"/>
                  </a:lnTo>
                  <a:cubicBezTo>
                    <a:pt x="5896" y="128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6236727" y="3908245"/>
              <a:ext cx="2284773" cy="671108"/>
            </a:xfrm>
            <a:custGeom>
              <a:avLst/>
              <a:gdLst/>
              <a:ahLst/>
              <a:cxnLst/>
              <a:rect l="l" t="t" r="r" b="b"/>
              <a:pathLst>
                <a:path w="25840" h="7590" extrusionOk="0">
                  <a:moveTo>
                    <a:pt x="25138" y="1"/>
                  </a:moveTo>
                  <a:cubicBezTo>
                    <a:pt x="25097" y="1"/>
                    <a:pt x="25058" y="16"/>
                    <a:pt x="25027" y="42"/>
                  </a:cubicBezTo>
                  <a:lnTo>
                    <a:pt x="19727" y="4186"/>
                  </a:lnTo>
                  <a:lnTo>
                    <a:pt x="211" y="1876"/>
                  </a:lnTo>
                  <a:cubicBezTo>
                    <a:pt x="203" y="1874"/>
                    <a:pt x="195" y="1874"/>
                    <a:pt x="187" y="1874"/>
                  </a:cubicBezTo>
                  <a:cubicBezTo>
                    <a:pt x="100" y="1874"/>
                    <a:pt x="28" y="1941"/>
                    <a:pt x="16" y="2030"/>
                  </a:cubicBezTo>
                  <a:cubicBezTo>
                    <a:pt x="1" y="2128"/>
                    <a:pt x="71" y="2218"/>
                    <a:pt x="169" y="2227"/>
                  </a:cubicBezTo>
                  <a:lnTo>
                    <a:pt x="19762" y="4551"/>
                  </a:lnTo>
                  <a:cubicBezTo>
                    <a:pt x="19769" y="4552"/>
                    <a:pt x="19777" y="4553"/>
                    <a:pt x="19784" y="4553"/>
                  </a:cubicBezTo>
                  <a:cubicBezTo>
                    <a:pt x="19821" y="4553"/>
                    <a:pt x="19859" y="4539"/>
                    <a:pt x="19888" y="4516"/>
                  </a:cubicBezTo>
                  <a:lnTo>
                    <a:pt x="25041" y="476"/>
                  </a:lnTo>
                  <a:lnTo>
                    <a:pt x="25041" y="476"/>
                  </a:lnTo>
                  <a:cubicBezTo>
                    <a:pt x="25160" y="903"/>
                    <a:pt x="25335" y="1891"/>
                    <a:pt x="24979" y="3116"/>
                  </a:cubicBezTo>
                  <a:lnTo>
                    <a:pt x="19727" y="7226"/>
                  </a:lnTo>
                  <a:lnTo>
                    <a:pt x="211" y="4916"/>
                  </a:lnTo>
                  <a:cubicBezTo>
                    <a:pt x="202" y="4914"/>
                    <a:pt x="193" y="4914"/>
                    <a:pt x="185" y="4914"/>
                  </a:cubicBezTo>
                  <a:cubicBezTo>
                    <a:pt x="99" y="4914"/>
                    <a:pt x="28" y="4980"/>
                    <a:pt x="16" y="5069"/>
                  </a:cubicBezTo>
                  <a:cubicBezTo>
                    <a:pt x="1" y="5168"/>
                    <a:pt x="71" y="5258"/>
                    <a:pt x="169" y="5265"/>
                  </a:cubicBezTo>
                  <a:lnTo>
                    <a:pt x="19762" y="7589"/>
                  </a:lnTo>
                  <a:lnTo>
                    <a:pt x="19776" y="7589"/>
                  </a:lnTo>
                  <a:cubicBezTo>
                    <a:pt x="19818" y="7589"/>
                    <a:pt x="19860" y="7576"/>
                    <a:pt x="19888" y="7554"/>
                  </a:cubicBezTo>
                  <a:lnTo>
                    <a:pt x="25244" y="3361"/>
                  </a:lnTo>
                  <a:cubicBezTo>
                    <a:pt x="25273" y="3333"/>
                    <a:pt x="25293" y="3304"/>
                    <a:pt x="25308" y="3269"/>
                  </a:cubicBezTo>
                  <a:cubicBezTo>
                    <a:pt x="25839" y="1477"/>
                    <a:pt x="25322" y="168"/>
                    <a:pt x="25300" y="111"/>
                  </a:cubicBezTo>
                  <a:cubicBezTo>
                    <a:pt x="25280" y="62"/>
                    <a:pt x="25238" y="20"/>
                    <a:pt x="25182" y="7"/>
                  </a:cubicBezTo>
                  <a:cubicBezTo>
                    <a:pt x="25167" y="3"/>
                    <a:pt x="25152" y="1"/>
                    <a:pt x="25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6253527" y="3300802"/>
              <a:ext cx="1773263" cy="455805"/>
            </a:xfrm>
            <a:custGeom>
              <a:avLst/>
              <a:gdLst/>
              <a:ahLst/>
              <a:cxnLst/>
              <a:rect l="l" t="t" r="r" b="b"/>
              <a:pathLst>
                <a:path w="20055" h="5155" extrusionOk="0">
                  <a:moveTo>
                    <a:pt x="1" y="0"/>
                  </a:moveTo>
                  <a:cubicBezTo>
                    <a:pt x="1" y="0"/>
                    <a:pt x="638" y="1939"/>
                    <a:pt x="1" y="3039"/>
                  </a:cubicBezTo>
                  <a:lnTo>
                    <a:pt x="19572" y="5154"/>
                  </a:lnTo>
                  <a:cubicBezTo>
                    <a:pt x="20055" y="3837"/>
                    <a:pt x="19725" y="2114"/>
                    <a:pt x="19586" y="16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7984089" y="3142973"/>
              <a:ext cx="521324" cy="613635"/>
            </a:xfrm>
            <a:custGeom>
              <a:avLst/>
              <a:gdLst/>
              <a:ahLst/>
              <a:cxnLst/>
              <a:rect l="l" t="t" r="r" b="b"/>
              <a:pathLst>
                <a:path w="5896" h="6940" extrusionOk="0">
                  <a:moveTo>
                    <a:pt x="5370" y="0"/>
                  </a:moveTo>
                  <a:lnTo>
                    <a:pt x="14" y="3466"/>
                  </a:lnTo>
                  <a:cubicBezTo>
                    <a:pt x="153" y="3899"/>
                    <a:pt x="483" y="5622"/>
                    <a:pt x="0" y="6939"/>
                  </a:cubicBezTo>
                  <a:lnTo>
                    <a:pt x="14" y="6939"/>
                  </a:lnTo>
                  <a:lnTo>
                    <a:pt x="5370" y="3046"/>
                  </a:lnTo>
                  <a:cubicBezTo>
                    <a:pt x="5896" y="1294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6236727" y="3127412"/>
              <a:ext cx="2284773" cy="644670"/>
            </a:xfrm>
            <a:custGeom>
              <a:avLst/>
              <a:gdLst/>
              <a:ahLst/>
              <a:cxnLst/>
              <a:rect l="l" t="t" r="r" b="b"/>
              <a:pathLst>
                <a:path w="25840" h="7291" extrusionOk="0">
                  <a:moveTo>
                    <a:pt x="25136" y="0"/>
                  </a:moveTo>
                  <a:cubicBezTo>
                    <a:pt x="25102" y="0"/>
                    <a:pt x="25068" y="10"/>
                    <a:pt x="25041" y="29"/>
                  </a:cubicBezTo>
                  <a:lnTo>
                    <a:pt x="19734" y="3460"/>
                  </a:lnTo>
                  <a:lnTo>
                    <a:pt x="204" y="1780"/>
                  </a:lnTo>
                  <a:cubicBezTo>
                    <a:pt x="200" y="1779"/>
                    <a:pt x="196" y="1779"/>
                    <a:pt x="192" y="1779"/>
                  </a:cubicBezTo>
                  <a:cubicBezTo>
                    <a:pt x="100" y="1779"/>
                    <a:pt x="22" y="1853"/>
                    <a:pt x="16" y="1948"/>
                  </a:cubicBezTo>
                  <a:cubicBezTo>
                    <a:pt x="8" y="2038"/>
                    <a:pt x="78" y="2129"/>
                    <a:pt x="176" y="2136"/>
                  </a:cubicBezTo>
                  <a:lnTo>
                    <a:pt x="19762" y="3823"/>
                  </a:lnTo>
                  <a:cubicBezTo>
                    <a:pt x="19804" y="3823"/>
                    <a:pt x="19846" y="3816"/>
                    <a:pt x="19873" y="3796"/>
                  </a:cubicBezTo>
                  <a:lnTo>
                    <a:pt x="25034" y="449"/>
                  </a:lnTo>
                  <a:lnTo>
                    <a:pt x="25034" y="449"/>
                  </a:lnTo>
                  <a:cubicBezTo>
                    <a:pt x="25153" y="869"/>
                    <a:pt x="25342" y="1870"/>
                    <a:pt x="24985" y="3117"/>
                  </a:cubicBezTo>
                  <a:lnTo>
                    <a:pt x="19734" y="6932"/>
                  </a:lnTo>
                  <a:lnTo>
                    <a:pt x="211" y="4825"/>
                  </a:lnTo>
                  <a:cubicBezTo>
                    <a:pt x="203" y="4824"/>
                    <a:pt x="195" y="4823"/>
                    <a:pt x="187" y="4823"/>
                  </a:cubicBezTo>
                  <a:cubicBezTo>
                    <a:pt x="99" y="4823"/>
                    <a:pt x="22" y="4890"/>
                    <a:pt x="16" y="4979"/>
                  </a:cubicBezTo>
                  <a:cubicBezTo>
                    <a:pt x="1" y="5077"/>
                    <a:pt x="71" y="5161"/>
                    <a:pt x="169" y="5176"/>
                  </a:cubicBezTo>
                  <a:lnTo>
                    <a:pt x="19762" y="7290"/>
                  </a:lnTo>
                  <a:lnTo>
                    <a:pt x="19776" y="7290"/>
                  </a:lnTo>
                  <a:cubicBezTo>
                    <a:pt x="19818" y="7290"/>
                    <a:pt x="19853" y="7277"/>
                    <a:pt x="19880" y="7255"/>
                  </a:cubicBezTo>
                  <a:lnTo>
                    <a:pt x="25238" y="3369"/>
                  </a:lnTo>
                  <a:cubicBezTo>
                    <a:pt x="25273" y="3341"/>
                    <a:pt x="25293" y="3312"/>
                    <a:pt x="25308" y="3270"/>
                  </a:cubicBezTo>
                  <a:cubicBezTo>
                    <a:pt x="25839" y="1479"/>
                    <a:pt x="25322" y="161"/>
                    <a:pt x="25300" y="106"/>
                  </a:cubicBezTo>
                  <a:cubicBezTo>
                    <a:pt x="25280" y="57"/>
                    <a:pt x="25238" y="22"/>
                    <a:pt x="25189" y="8"/>
                  </a:cubicBezTo>
                  <a:cubicBezTo>
                    <a:pt x="25172" y="3"/>
                    <a:pt x="25154" y="0"/>
                    <a:pt x="25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6253527" y="3599926"/>
              <a:ext cx="1773263" cy="664211"/>
            </a:xfrm>
            <a:custGeom>
              <a:avLst/>
              <a:gdLst/>
              <a:ahLst/>
              <a:cxnLst/>
              <a:rect l="l" t="t" r="r" b="b"/>
              <a:pathLst>
                <a:path w="20055" h="75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73" y="3361"/>
                    <a:pt x="1" y="5195"/>
                  </a:cubicBezTo>
                  <a:lnTo>
                    <a:pt x="19572" y="7512"/>
                  </a:lnTo>
                  <a:cubicBezTo>
                    <a:pt x="20055" y="6196"/>
                    <a:pt x="19725" y="2583"/>
                    <a:pt x="19586" y="2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7984089" y="3449347"/>
              <a:ext cx="521324" cy="814790"/>
            </a:xfrm>
            <a:custGeom>
              <a:avLst/>
              <a:gdLst/>
              <a:ahLst/>
              <a:cxnLst/>
              <a:rect l="l" t="t" r="r" b="b"/>
              <a:pathLst>
                <a:path w="5896" h="9215" extrusionOk="0">
                  <a:moveTo>
                    <a:pt x="5370" y="1"/>
                  </a:moveTo>
                  <a:lnTo>
                    <a:pt x="14" y="3846"/>
                  </a:lnTo>
                  <a:cubicBezTo>
                    <a:pt x="14" y="3846"/>
                    <a:pt x="441" y="6639"/>
                    <a:pt x="0" y="9215"/>
                  </a:cubicBezTo>
                  <a:lnTo>
                    <a:pt x="14" y="9215"/>
                  </a:lnTo>
                  <a:lnTo>
                    <a:pt x="5370" y="5022"/>
                  </a:lnTo>
                  <a:cubicBezTo>
                    <a:pt x="5896" y="327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6236727" y="3434139"/>
              <a:ext cx="2292731" cy="846268"/>
            </a:xfrm>
            <a:custGeom>
              <a:avLst/>
              <a:gdLst/>
              <a:ahLst/>
              <a:cxnLst/>
              <a:rect l="l" t="t" r="r" b="b"/>
              <a:pathLst>
                <a:path w="25930" h="9571" extrusionOk="0">
                  <a:moveTo>
                    <a:pt x="25132" y="0"/>
                  </a:moveTo>
                  <a:cubicBezTo>
                    <a:pt x="25096" y="0"/>
                    <a:pt x="25061" y="11"/>
                    <a:pt x="25034" y="33"/>
                  </a:cubicBezTo>
                  <a:lnTo>
                    <a:pt x="19782" y="3808"/>
                  </a:lnTo>
                  <a:lnTo>
                    <a:pt x="211" y="1699"/>
                  </a:lnTo>
                  <a:cubicBezTo>
                    <a:pt x="207" y="1698"/>
                    <a:pt x="202" y="1698"/>
                    <a:pt x="198" y="1698"/>
                  </a:cubicBezTo>
                  <a:cubicBezTo>
                    <a:pt x="106" y="1698"/>
                    <a:pt x="22" y="1767"/>
                    <a:pt x="16" y="1860"/>
                  </a:cubicBezTo>
                  <a:cubicBezTo>
                    <a:pt x="1" y="1959"/>
                    <a:pt x="71" y="2043"/>
                    <a:pt x="169" y="2057"/>
                  </a:cubicBezTo>
                  <a:lnTo>
                    <a:pt x="19811" y="4171"/>
                  </a:lnTo>
                  <a:cubicBezTo>
                    <a:pt x="19853" y="4171"/>
                    <a:pt x="19902" y="4164"/>
                    <a:pt x="19937" y="4135"/>
                  </a:cubicBezTo>
                  <a:lnTo>
                    <a:pt x="25021" y="480"/>
                  </a:lnTo>
                  <a:lnTo>
                    <a:pt x="25021" y="480"/>
                  </a:lnTo>
                  <a:cubicBezTo>
                    <a:pt x="25153" y="1168"/>
                    <a:pt x="25441" y="3127"/>
                    <a:pt x="24979" y="5095"/>
                  </a:cubicBezTo>
                  <a:lnTo>
                    <a:pt x="19727" y="9205"/>
                  </a:lnTo>
                  <a:lnTo>
                    <a:pt x="211" y="6895"/>
                  </a:lnTo>
                  <a:cubicBezTo>
                    <a:pt x="203" y="6894"/>
                    <a:pt x="195" y="6893"/>
                    <a:pt x="187" y="6893"/>
                  </a:cubicBezTo>
                  <a:cubicBezTo>
                    <a:pt x="100" y="6893"/>
                    <a:pt x="28" y="6959"/>
                    <a:pt x="16" y="7049"/>
                  </a:cubicBezTo>
                  <a:cubicBezTo>
                    <a:pt x="1" y="7147"/>
                    <a:pt x="71" y="7231"/>
                    <a:pt x="169" y="7244"/>
                  </a:cubicBezTo>
                  <a:lnTo>
                    <a:pt x="19762" y="9570"/>
                  </a:lnTo>
                  <a:lnTo>
                    <a:pt x="19776" y="9570"/>
                  </a:lnTo>
                  <a:cubicBezTo>
                    <a:pt x="19818" y="9570"/>
                    <a:pt x="19860" y="9555"/>
                    <a:pt x="19888" y="9528"/>
                  </a:cubicBezTo>
                  <a:lnTo>
                    <a:pt x="25244" y="5334"/>
                  </a:lnTo>
                  <a:cubicBezTo>
                    <a:pt x="25273" y="5312"/>
                    <a:pt x="25300" y="5278"/>
                    <a:pt x="25308" y="5236"/>
                  </a:cubicBezTo>
                  <a:cubicBezTo>
                    <a:pt x="25930" y="2700"/>
                    <a:pt x="25335" y="237"/>
                    <a:pt x="25308" y="131"/>
                  </a:cubicBezTo>
                  <a:cubicBezTo>
                    <a:pt x="25293" y="75"/>
                    <a:pt x="25251" y="26"/>
                    <a:pt x="25196" y="11"/>
                  </a:cubicBezTo>
                  <a:cubicBezTo>
                    <a:pt x="25175" y="4"/>
                    <a:pt x="25153" y="0"/>
                    <a:pt x="25132" y="0"/>
                  </a:cubicBezTo>
                  <a:close/>
                </a:path>
              </a:pathLst>
            </a:custGeom>
            <a:solidFill>
              <a:srgbClr val="FF9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6253527" y="3006100"/>
              <a:ext cx="1773263" cy="413629"/>
            </a:xfrm>
            <a:custGeom>
              <a:avLst/>
              <a:gdLst/>
              <a:ahLst/>
              <a:cxnLst/>
              <a:rect l="l" t="t" r="r" b="b"/>
              <a:pathLst>
                <a:path w="20055" h="4678" extrusionOk="0">
                  <a:moveTo>
                    <a:pt x="1" y="1"/>
                  </a:moveTo>
                  <a:cubicBezTo>
                    <a:pt x="1" y="1"/>
                    <a:pt x="638" y="1940"/>
                    <a:pt x="1" y="3039"/>
                  </a:cubicBezTo>
                  <a:lnTo>
                    <a:pt x="19572" y="4678"/>
                  </a:lnTo>
                  <a:cubicBezTo>
                    <a:pt x="20055" y="3362"/>
                    <a:pt x="19725" y="2073"/>
                    <a:pt x="19586" y="16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7984089" y="2840136"/>
              <a:ext cx="521324" cy="579593"/>
            </a:xfrm>
            <a:custGeom>
              <a:avLst/>
              <a:gdLst/>
              <a:ahLst/>
              <a:cxnLst/>
              <a:rect l="l" t="t" r="r" b="b"/>
              <a:pathLst>
                <a:path w="5896" h="6555" extrusionOk="0">
                  <a:moveTo>
                    <a:pt x="5370" y="0"/>
                  </a:moveTo>
                  <a:lnTo>
                    <a:pt x="14" y="3516"/>
                  </a:lnTo>
                  <a:cubicBezTo>
                    <a:pt x="153" y="3950"/>
                    <a:pt x="483" y="5239"/>
                    <a:pt x="0" y="6555"/>
                  </a:cubicBezTo>
                  <a:lnTo>
                    <a:pt x="14" y="6555"/>
                  </a:lnTo>
                  <a:lnTo>
                    <a:pt x="5370" y="3039"/>
                  </a:lnTo>
                  <a:cubicBezTo>
                    <a:pt x="5896" y="1289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6237346" y="2824663"/>
              <a:ext cx="2284154" cy="610540"/>
            </a:xfrm>
            <a:custGeom>
              <a:avLst/>
              <a:gdLst/>
              <a:ahLst/>
              <a:cxnLst/>
              <a:rect l="l" t="t" r="r" b="b"/>
              <a:pathLst>
                <a:path w="25833" h="6905" extrusionOk="0">
                  <a:moveTo>
                    <a:pt x="25132" y="1"/>
                  </a:moveTo>
                  <a:cubicBezTo>
                    <a:pt x="25096" y="1"/>
                    <a:pt x="25060" y="10"/>
                    <a:pt x="25027" y="29"/>
                  </a:cubicBezTo>
                  <a:lnTo>
                    <a:pt x="19727" y="3508"/>
                  </a:lnTo>
                  <a:lnTo>
                    <a:pt x="197" y="1878"/>
                  </a:lnTo>
                  <a:cubicBezTo>
                    <a:pt x="189" y="1877"/>
                    <a:pt x="181" y="1876"/>
                    <a:pt x="173" y="1876"/>
                  </a:cubicBezTo>
                  <a:cubicBezTo>
                    <a:pt x="86" y="1876"/>
                    <a:pt x="15" y="1948"/>
                    <a:pt x="9" y="2038"/>
                  </a:cubicBezTo>
                  <a:cubicBezTo>
                    <a:pt x="1" y="2137"/>
                    <a:pt x="71" y="2221"/>
                    <a:pt x="169" y="2227"/>
                  </a:cubicBezTo>
                  <a:lnTo>
                    <a:pt x="19755" y="3866"/>
                  </a:lnTo>
                  <a:cubicBezTo>
                    <a:pt x="19763" y="3867"/>
                    <a:pt x="19770" y="3868"/>
                    <a:pt x="19777" y="3868"/>
                  </a:cubicBezTo>
                  <a:cubicBezTo>
                    <a:pt x="19812" y="3868"/>
                    <a:pt x="19844" y="3855"/>
                    <a:pt x="19866" y="3837"/>
                  </a:cubicBezTo>
                  <a:lnTo>
                    <a:pt x="25027" y="456"/>
                  </a:lnTo>
                  <a:lnTo>
                    <a:pt x="25027" y="456"/>
                  </a:lnTo>
                  <a:cubicBezTo>
                    <a:pt x="25146" y="870"/>
                    <a:pt x="25328" y="1863"/>
                    <a:pt x="24978" y="3103"/>
                  </a:cubicBezTo>
                  <a:lnTo>
                    <a:pt x="19727" y="6548"/>
                  </a:lnTo>
                  <a:lnTo>
                    <a:pt x="197" y="4916"/>
                  </a:lnTo>
                  <a:cubicBezTo>
                    <a:pt x="190" y="4915"/>
                    <a:pt x="182" y="4915"/>
                    <a:pt x="175" y="4915"/>
                  </a:cubicBezTo>
                  <a:cubicBezTo>
                    <a:pt x="87" y="4915"/>
                    <a:pt x="15" y="4986"/>
                    <a:pt x="9" y="5078"/>
                  </a:cubicBezTo>
                  <a:cubicBezTo>
                    <a:pt x="1" y="5175"/>
                    <a:pt x="71" y="5259"/>
                    <a:pt x="169" y="5266"/>
                  </a:cubicBezTo>
                  <a:lnTo>
                    <a:pt x="19755" y="6904"/>
                  </a:lnTo>
                  <a:lnTo>
                    <a:pt x="19769" y="6904"/>
                  </a:lnTo>
                  <a:cubicBezTo>
                    <a:pt x="19804" y="6904"/>
                    <a:pt x="19839" y="6898"/>
                    <a:pt x="19866" y="6877"/>
                  </a:cubicBezTo>
                  <a:lnTo>
                    <a:pt x="25224" y="3362"/>
                  </a:lnTo>
                  <a:cubicBezTo>
                    <a:pt x="25259" y="3340"/>
                    <a:pt x="25286" y="3306"/>
                    <a:pt x="25301" y="3271"/>
                  </a:cubicBezTo>
                  <a:cubicBezTo>
                    <a:pt x="25832" y="1471"/>
                    <a:pt x="25315" y="169"/>
                    <a:pt x="25293" y="113"/>
                  </a:cubicBezTo>
                  <a:cubicBezTo>
                    <a:pt x="25273" y="63"/>
                    <a:pt x="25231" y="21"/>
                    <a:pt x="25182" y="7"/>
                  </a:cubicBezTo>
                  <a:cubicBezTo>
                    <a:pt x="25166" y="3"/>
                    <a:pt x="25149" y="1"/>
                    <a:pt x="25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6253527" y="2699549"/>
              <a:ext cx="2202454" cy="451561"/>
            </a:xfrm>
            <a:custGeom>
              <a:avLst/>
              <a:gdLst/>
              <a:ahLst/>
              <a:cxnLst/>
              <a:rect l="l" t="t" r="r" b="b"/>
              <a:pathLst>
                <a:path w="24909" h="5107" extrusionOk="0">
                  <a:moveTo>
                    <a:pt x="5931" y="1"/>
                  </a:moveTo>
                  <a:lnTo>
                    <a:pt x="1" y="3468"/>
                  </a:lnTo>
                  <a:lnTo>
                    <a:pt x="19586" y="5106"/>
                  </a:lnTo>
                  <a:lnTo>
                    <a:pt x="24908" y="1590"/>
                  </a:lnTo>
                  <a:lnTo>
                    <a:pt x="5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6236727" y="2684075"/>
              <a:ext cx="2236407" cy="482420"/>
            </a:xfrm>
            <a:custGeom>
              <a:avLst/>
              <a:gdLst/>
              <a:ahLst/>
              <a:cxnLst/>
              <a:rect l="l" t="t" r="r" b="b"/>
              <a:pathLst>
                <a:path w="25293" h="5456" extrusionOk="0">
                  <a:moveTo>
                    <a:pt x="6163" y="359"/>
                  </a:moveTo>
                  <a:lnTo>
                    <a:pt x="24579" y="1898"/>
                  </a:lnTo>
                  <a:lnTo>
                    <a:pt x="19734" y="5098"/>
                  </a:lnTo>
                  <a:lnTo>
                    <a:pt x="764" y="3510"/>
                  </a:lnTo>
                  <a:lnTo>
                    <a:pt x="6163" y="359"/>
                  </a:lnTo>
                  <a:close/>
                  <a:moveTo>
                    <a:pt x="6142" y="1"/>
                  </a:moveTo>
                  <a:cubicBezTo>
                    <a:pt x="6100" y="1"/>
                    <a:pt x="6066" y="8"/>
                    <a:pt x="6037" y="23"/>
                  </a:cubicBezTo>
                  <a:lnTo>
                    <a:pt x="100" y="3488"/>
                  </a:lnTo>
                  <a:cubicBezTo>
                    <a:pt x="36" y="3523"/>
                    <a:pt x="1" y="3607"/>
                    <a:pt x="16" y="3678"/>
                  </a:cubicBezTo>
                  <a:cubicBezTo>
                    <a:pt x="36" y="3754"/>
                    <a:pt x="100" y="3811"/>
                    <a:pt x="176" y="3817"/>
                  </a:cubicBezTo>
                  <a:lnTo>
                    <a:pt x="19762" y="5456"/>
                  </a:lnTo>
                  <a:lnTo>
                    <a:pt x="19776" y="5456"/>
                  </a:lnTo>
                  <a:cubicBezTo>
                    <a:pt x="19811" y="5456"/>
                    <a:pt x="19846" y="5449"/>
                    <a:pt x="19873" y="5427"/>
                  </a:cubicBezTo>
                  <a:lnTo>
                    <a:pt x="25196" y="1913"/>
                  </a:lnTo>
                  <a:cubicBezTo>
                    <a:pt x="25258" y="1871"/>
                    <a:pt x="25293" y="1794"/>
                    <a:pt x="25273" y="1723"/>
                  </a:cubicBezTo>
                  <a:cubicBezTo>
                    <a:pt x="25251" y="1653"/>
                    <a:pt x="25189" y="1597"/>
                    <a:pt x="25118" y="1591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6768575" y="4396057"/>
              <a:ext cx="335200" cy="215391"/>
            </a:xfrm>
            <a:custGeom>
              <a:avLst/>
              <a:gdLst/>
              <a:ahLst/>
              <a:cxnLst/>
              <a:rect l="l" t="t" r="r" b="b"/>
              <a:pathLst>
                <a:path w="3791" h="2436" extrusionOk="0">
                  <a:moveTo>
                    <a:pt x="559" y="0"/>
                  </a:moveTo>
                  <a:cubicBezTo>
                    <a:pt x="551" y="0"/>
                    <a:pt x="547" y="0"/>
                    <a:pt x="547" y="0"/>
                  </a:cubicBezTo>
                  <a:lnTo>
                    <a:pt x="43" y="869"/>
                  </a:lnTo>
                  <a:cubicBezTo>
                    <a:pt x="43" y="869"/>
                    <a:pt x="1" y="1617"/>
                    <a:pt x="1590" y="2143"/>
                  </a:cubicBezTo>
                  <a:cubicBezTo>
                    <a:pt x="2266" y="2370"/>
                    <a:pt x="2765" y="2435"/>
                    <a:pt x="3116" y="2435"/>
                  </a:cubicBezTo>
                  <a:cubicBezTo>
                    <a:pt x="3587" y="2435"/>
                    <a:pt x="3790" y="2318"/>
                    <a:pt x="3790" y="2318"/>
                  </a:cubicBezTo>
                  <a:cubicBezTo>
                    <a:pt x="3198" y="45"/>
                    <a:pt x="751" y="0"/>
                    <a:pt x="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6850276" y="4469710"/>
              <a:ext cx="153762" cy="88066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303" y="1"/>
                  </a:moveTo>
                  <a:lnTo>
                    <a:pt x="1" y="596"/>
                  </a:lnTo>
                  <a:cubicBezTo>
                    <a:pt x="705" y="962"/>
                    <a:pt x="1418" y="996"/>
                    <a:pt x="1656" y="996"/>
                  </a:cubicBezTo>
                  <a:cubicBezTo>
                    <a:pt x="1709" y="996"/>
                    <a:pt x="1739" y="994"/>
                    <a:pt x="1739" y="994"/>
                  </a:cubicBezTo>
                  <a:cubicBezTo>
                    <a:pt x="1387" y="315"/>
                    <a:pt x="303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6758142" y="4395791"/>
              <a:ext cx="58799" cy="52345"/>
            </a:xfrm>
            <a:custGeom>
              <a:avLst/>
              <a:gdLst/>
              <a:ahLst/>
              <a:cxnLst/>
              <a:rect l="l" t="t" r="r" b="b"/>
              <a:pathLst>
                <a:path w="665" h="592" extrusionOk="0">
                  <a:moveTo>
                    <a:pt x="548" y="0"/>
                  </a:moveTo>
                  <a:cubicBezTo>
                    <a:pt x="190" y="0"/>
                    <a:pt x="1" y="87"/>
                    <a:pt x="1" y="87"/>
                  </a:cubicBezTo>
                  <a:cubicBezTo>
                    <a:pt x="63" y="417"/>
                    <a:pt x="329" y="591"/>
                    <a:pt x="329" y="591"/>
                  </a:cubicBezTo>
                  <a:lnTo>
                    <a:pt x="665" y="3"/>
                  </a:lnTo>
                  <a:cubicBezTo>
                    <a:pt x="624" y="1"/>
                    <a:pt x="585" y="0"/>
                    <a:pt x="548" y="0"/>
                  </a:cubicBezTo>
                  <a:close/>
                </a:path>
              </a:pathLst>
            </a:custGeom>
            <a:solidFill>
              <a:srgbClr val="F9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6758142" y="2588847"/>
              <a:ext cx="1364055" cy="2012174"/>
            </a:xfrm>
            <a:custGeom>
              <a:avLst/>
              <a:gdLst/>
              <a:ahLst/>
              <a:cxnLst/>
              <a:rect l="l" t="t" r="r" b="b"/>
              <a:pathLst>
                <a:path w="15427" h="22757" extrusionOk="0">
                  <a:moveTo>
                    <a:pt x="12781" y="0"/>
                  </a:moveTo>
                  <a:cubicBezTo>
                    <a:pt x="12538" y="0"/>
                    <a:pt x="12275" y="26"/>
                    <a:pt x="11988" y="83"/>
                  </a:cubicBezTo>
                  <a:cubicBezTo>
                    <a:pt x="11988" y="83"/>
                    <a:pt x="6841" y="10805"/>
                    <a:pt x="1" y="20523"/>
                  </a:cubicBezTo>
                  <a:cubicBezTo>
                    <a:pt x="1" y="20523"/>
                    <a:pt x="213" y="20438"/>
                    <a:pt x="608" y="20438"/>
                  </a:cubicBezTo>
                  <a:cubicBezTo>
                    <a:pt x="999" y="20438"/>
                    <a:pt x="1569" y="20522"/>
                    <a:pt x="2290" y="20853"/>
                  </a:cubicBezTo>
                  <a:cubicBezTo>
                    <a:pt x="3747" y="21518"/>
                    <a:pt x="3908" y="22757"/>
                    <a:pt x="3908" y="22757"/>
                  </a:cubicBezTo>
                  <a:cubicBezTo>
                    <a:pt x="8802" y="11924"/>
                    <a:pt x="15427" y="2044"/>
                    <a:pt x="15427" y="2044"/>
                  </a:cubicBezTo>
                  <a:cubicBezTo>
                    <a:pt x="15427" y="2044"/>
                    <a:pt x="14945" y="0"/>
                    <a:pt x="12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6772289" y="4395791"/>
              <a:ext cx="269504" cy="161809"/>
            </a:xfrm>
            <a:custGeom>
              <a:avLst/>
              <a:gdLst/>
              <a:ahLst/>
              <a:cxnLst/>
              <a:rect l="l" t="t" r="r" b="b"/>
              <a:pathLst>
                <a:path w="3048" h="1830" extrusionOk="0">
                  <a:moveTo>
                    <a:pt x="593" y="1"/>
                  </a:moveTo>
                  <a:cubicBezTo>
                    <a:pt x="536" y="1"/>
                    <a:pt x="505" y="3"/>
                    <a:pt x="505" y="3"/>
                  </a:cubicBezTo>
                  <a:lnTo>
                    <a:pt x="1" y="872"/>
                  </a:lnTo>
                  <a:cubicBezTo>
                    <a:pt x="1" y="872"/>
                    <a:pt x="121" y="718"/>
                    <a:pt x="503" y="718"/>
                  </a:cubicBezTo>
                  <a:cubicBezTo>
                    <a:pt x="698" y="718"/>
                    <a:pt x="961" y="758"/>
                    <a:pt x="1311" y="879"/>
                  </a:cubicBezTo>
                  <a:cubicBezTo>
                    <a:pt x="2347" y="1235"/>
                    <a:pt x="2621" y="1830"/>
                    <a:pt x="2621" y="1830"/>
                  </a:cubicBezTo>
                  <a:lnTo>
                    <a:pt x="3047" y="1025"/>
                  </a:lnTo>
                  <a:cubicBezTo>
                    <a:pt x="1957" y="76"/>
                    <a:pt x="900" y="1"/>
                    <a:pt x="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7332078" y="3396207"/>
              <a:ext cx="333785" cy="227858"/>
            </a:xfrm>
            <a:custGeom>
              <a:avLst/>
              <a:gdLst/>
              <a:ahLst/>
              <a:cxnLst/>
              <a:rect l="l" t="t" r="r" b="b"/>
              <a:pathLst>
                <a:path w="3775" h="2577" extrusionOk="0">
                  <a:moveTo>
                    <a:pt x="844" y="0"/>
                  </a:moveTo>
                  <a:cubicBezTo>
                    <a:pt x="702" y="0"/>
                    <a:pt x="624" y="13"/>
                    <a:pt x="624" y="13"/>
                  </a:cubicBezTo>
                  <a:lnTo>
                    <a:pt x="0" y="1106"/>
                  </a:lnTo>
                  <a:cubicBezTo>
                    <a:pt x="9" y="1106"/>
                    <a:pt x="18" y="1106"/>
                    <a:pt x="27" y="1106"/>
                  </a:cubicBezTo>
                  <a:cubicBezTo>
                    <a:pt x="1972" y="1106"/>
                    <a:pt x="3131" y="2576"/>
                    <a:pt x="3131" y="2576"/>
                  </a:cubicBezTo>
                  <a:lnTo>
                    <a:pt x="3775" y="1455"/>
                  </a:lnTo>
                  <a:cubicBezTo>
                    <a:pt x="2502" y="150"/>
                    <a:pt x="1319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5" name="Google Shape;1705;p48"/>
          <p:cNvSpPr/>
          <p:nvPr/>
        </p:nvSpPr>
        <p:spPr>
          <a:xfrm rot="-786786">
            <a:off x="1512847" y="41075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48"/>
          <p:cNvSpPr/>
          <p:nvPr/>
        </p:nvSpPr>
        <p:spPr>
          <a:xfrm rot="135659">
            <a:off x="5392910" y="922670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48"/>
          <p:cNvSpPr/>
          <p:nvPr/>
        </p:nvSpPr>
        <p:spPr>
          <a:xfrm rot="-786933">
            <a:off x="6424598" y="2105526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48"/>
          <p:cNvSpPr/>
          <p:nvPr/>
        </p:nvSpPr>
        <p:spPr>
          <a:xfrm rot="1455325">
            <a:off x="7343626" y="1708869"/>
            <a:ext cx="291600" cy="29179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48"/>
          <p:cNvSpPr/>
          <p:nvPr/>
        </p:nvSpPr>
        <p:spPr>
          <a:xfrm rot="-786933">
            <a:off x="3567098" y="442036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48"/>
          <p:cNvSpPr/>
          <p:nvPr/>
        </p:nvSpPr>
        <p:spPr>
          <a:xfrm rot="135659">
            <a:off x="5785060" y="44661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466;p49">
            <a:extLst>
              <a:ext uri="{FF2B5EF4-FFF2-40B4-BE49-F238E27FC236}">
                <a16:creationId xmlns:a16="http://schemas.microsoft.com/office/drawing/2014/main" id="{44CFA112-839B-57F2-F912-B20179E8B987}"/>
              </a:ext>
            </a:extLst>
          </p:cNvPr>
          <p:cNvSpPr/>
          <p:nvPr/>
        </p:nvSpPr>
        <p:spPr>
          <a:xfrm rot="-443320">
            <a:off x="160606" y="1778439"/>
            <a:ext cx="1229554" cy="996703"/>
          </a:xfrm>
          <a:custGeom>
            <a:avLst/>
            <a:gdLst/>
            <a:ahLst/>
            <a:cxnLst/>
            <a:rect l="l" t="t" r="r" b="b"/>
            <a:pathLst>
              <a:path w="49182" h="39868" extrusionOk="0">
                <a:moveTo>
                  <a:pt x="26131" y="0"/>
                </a:moveTo>
                <a:cubicBezTo>
                  <a:pt x="23295" y="0"/>
                  <a:pt x="20460" y="105"/>
                  <a:pt x="17631" y="353"/>
                </a:cubicBezTo>
                <a:cubicBezTo>
                  <a:pt x="14226" y="657"/>
                  <a:pt x="10791" y="1143"/>
                  <a:pt x="7509" y="2116"/>
                </a:cubicBezTo>
                <a:cubicBezTo>
                  <a:pt x="5259" y="2815"/>
                  <a:pt x="3436" y="3484"/>
                  <a:pt x="2250" y="4852"/>
                </a:cubicBezTo>
                <a:cubicBezTo>
                  <a:pt x="1430" y="5763"/>
                  <a:pt x="913" y="6979"/>
                  <a:pt x="700" y="8681"/>
                </a:cubicBezTo>
                <a:cubicBezTo>
                  <a:pt x="1" y="14213"/>
                  <a:pt x="31" y="19654"/>
                  <a:pt x="1186" y="25095"/>
                </a:cubicBezTo>
                <a:cubicBezTo>
                  <a:pt x="1825" y="28104"/>
                  <a:pt x="2889" y="31235"/>
                  <a:pt x="5381" y="33028"/>
                </a:cubicBezTo>
                <a:cubicBezTo>
                  <a:pt x="7661" y="34670"/>
                  <a:pt x="10639" y="34852"/>
                  <a:pt x="13436" y="34913"/>
                </a:cubicBezTo>
                <a:cubicBezTo>
                  <a:pt x="14739" y="34936"/>
                  <a:pt x="16042" y="34950"/>
                  <a:pt x="17346" y="34950"/>
                </a:cubicBezTo>
                <a:cubicBezTo>
                  <a:pt x="22736" y="34950"/>
                  <a:pt x="28125" y="34722"/>
                  <a:pt x="33436" y="34062"/>
                </a:cubicBezTo>
                <a:cubicBezTo>
                  <a:pt x="33862" y="35308"/>
                  <a:pt x="34257" y="36584"/>
                  <a:pt x="34652" y="37831"/>
                </a:cubicBezTo>
                <a:cubicBezTo>
                  <a:pt x="34895" y="38621"/>
                  <a:pt x="35230" y="39502"/>
                  <a:pt x="35990" y="39867"/>
                </a:cubicBezTo>
                <a:cubicBezTo>
                  <a:pt x="36810" y="39107"/>
                  <a:pt x="36962" y="37861"/>
                  <a:pt x="37053" y="36736"/>
                </a:cubicBezTo>
                <a:cubicBezTo>
                  <a:pt x="37145" y="35673"/>
                  <a:pt x="37236" y="34609"/>
                  <a:pt x="37266" y="33515"/>
                </a:cubicBezTo>
                <a:cubicBezTo>
                  <a:pt x="38816" y="33271"/>
                  <a:pt x="40336" y="32998"/>
                  <a:pt x="41856" y="32663"/>
                </a:cubicBezTo>
                <a:cubicBezTo>
                  <a:pt x="44500" y="32086"/>
                  <a:pt x="46750" y="31296"/>
                  <a:pt x="47509" y="28499"/>
                </a:cubicBezTo>
                <a:cubicBezTo>
                  <a:pt x="49181" y="22451"/>
                  <a:pt x="48452" y="15703"/>
                  <a:pt x="47206" y="9624"/>
                </a:cubicBezTo>
                <a:cubicBezTo>
                  <a:pt x="46658" y="7010"/>
                  <a:pt x="45807" y="4244"/>
                  <a:pt x="43740" y="2541"/>
                </a:cubicBezTo>
                <a:cubicBezTo>
                  <a:pt x="41704" y="900"/>
                  <a:pt x="38968" y="566"/>
                  <a:pt x="36354" y="383"/>
                </a:cubicBezTo>
                <a:cubicBezTo>
                  <a:pt x="32952" y="151"/>
                  <a:pt x="29541" y="0"/>
                  <a:pt x="26131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467;p49">
            <a:extLst>
              <a:ext uri="{FF2B5EF4-FFF2-40B4-BE49-F238E27FC236}">
                <a16:creationId xmlns:a16="http://schemas.microsoft.com/office/drawing/2014/main" id="{84AE6843-AEEA-E477-A015-E32AB81376BF}"/>
              </a:ext>
            </a:extLst>
          </p:cNvPr>
          <p:cNvSpPr/>
          <p:nvPr/>
        </p:nvSpPr>
        <p:spPr>
          <a:xfrm rot="354710">
            <a:off x="7945581" y="1951285"/>
            <a:ext cx="1152021" cy="900442"/>
          </a:xfrm>
          <a:custGeom>
            <a:avLst/>
            <a:gdLst/>
            <a:ahLst/>
            <a:cxnLst/>
            <a:rect l="l" t="t" r="r" b="b"/>
            <a:pathLst>
              <a:path w="46080" h="36017" extrusionOk="0">
                <a:moveTo>
                  <a:pt x="11743" y="0"/>
                </a:moveTo>
                <a:cubicBezTo>
                  <a:pt x="8705" y="0"/>
                  <a:pt x="5441" y="399"/>
                  <a:pt x="3739" y="3261"/>
                </a:cubicBezTo>
                <a:cubicBezTo>
                  <a:pt x="3496" y="3656"/>
                  <a:pt x="3283" y="4051"/>
                  <a:pt x="3100" y="4447"/>
                </a:cubicBezTo>
                <a:cubicBezTo>
                  <a:pt x="1763" y="7152"/>
                  <a:pt x="1033" y="10191"/>
                  <a:pt x="669" y="13140"/>
                </a:cubicBezTo>
                <a:cubicBezTo>
                  <a:pt x="243" y="16848"/>
                  <a:pt x="0" y="21043"/>
                  <a:pt x="517" y="24781"/>
                </a:cubicBezTo>
                <a:cubicBezTo>
                  <a:pt x="942" y="28003"/>
                  <a:pt x="3131" y="29037"/>
                  <a:pt x="6079" y="29857"/>
                </a:cubicBezTo>
                <a:cubicBezTo>
                  <a:pt x="7386" y="30192"/>
                  <a:pt x="8632" y="30587"/>
                  <a:pt x="9879" y="30982"/>
                </a:cubicBezTo>
                <a:cubicBezTo>
                  <a:pt x="9818" y="32258"/>
                  <a:pt x="9848" y="33565"/>
                  <a:pt x="9970" y="34842"/>
                </a:cubicBezTo>
                <a:cubicBezTo>
                  <a:pt x="10000" y="35298"/>
                  <a:pt x="10152" y="35876"/>
                  <a:pt x="10578" y="35997"/>
                </a:cubicBezTo>
                <a:cubicBezTo>
                  <a:pt x="10633" y="36011"/>
                  <a:pt x="10687" y="36017"/>
                  <a:pt x="10741" y="36017"/>
                </a:cubicBezTo>
                <a:cubicBezTo>
                  <a:pt x="10927" y="36017"/>
                  <a:pt x="11105" y="35946"/>
                  <a:pt x="11246" y="35876"/>
                </a:cubicBezTo>
                <a:cubicBezTo>
                  <a:pt x="11946" y="35480"/>
                  <a:pt x="12310" y="34721"/>
                  <a:pt x="12645" y="33991"/>
                </a:cubicBezTo>
                <a:cubicBezTo>
                  <a:pt x="12918" y="33353"/>
                  <a:pt x="13192" y="32684"/>
                  <a:pt x="13465" y="32046"/>
                </a:cubicBezTo>
                <a:cubicBezTo>
                  <a:pt x="14499" y="32319"/>
                  <a:pt x="15563" y="32562"/>
                  <a:pt x="16626" y="32714"/>
                </a:cubicBezTo>
                <a:cubicBezTo>
                  <a:pt x="21551" y="33505"/>
                  <a:pt x="26444" y="34143"/>
                  <a:pt x="31460" y="34356"/>
                </a:cubicBezTo>
                <a:cubicBezTo>
                  <a:pt x="32715" y="34409"/>
                  <a:pt x="33964" y="34551"/>
                  <a:pt x="35177" y="34551"/>
                </a:cubicBezTo>
                <a:cubicBezTo>
                  <a:pt x="36725" y="34551"/>
                  <a:pt x="38212" y="34320"/>
                  <a:pt x="39575" y="33383"/>
                </a:cubicBezTo>
                <a:cubicBezTo>
                  <a:pt x="43922" y="30374"/>
                  <a:pt x="44195" y="25298"/>
                  <a:pt x="44773" y="20465"/>
                </a:cubicBezTo>
                <a:cubicBezTo>
                  <a:pt x="45502" y="14507"/>
                  <a:pt x="46080" y="7729"/>
                  <a:pt x="39818" y="4659"/>
                </a:cubicBezTo>
                <a:cubicBezTo>
                  <a:pt x="35958" y="2775"/>
                  <a:pt x="31247" y="2045"/>
                  <a:pt x="27022" y="1316"/>
                </a:cubicBezTo>
                <a:cubicBezTo>
                  <a:pt x="22675" y="556"/>
                  <a:pt x="18237" y="130"/>
                  <a:pt x="13800" y="39"/>
                </a:cubicBezTo>
                <a:cubicBezTo>
                  <a:pt x="13141" y="22"/>
                  <a:pt x="12448" y="0"/>
                  <a:pt x="11743" y="0"/>
                </a:cubicBezTo>
                <a:close/>
              </a:path>
            </a:pathLst>
          </a:custGeom>
          <a:solidFill>
            <a:srgbClr val="53C8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2468;p49">
            <a:extLst>
              <a:ext uri="{FF2B5EF4-FFF2-40B4-BE49-F238E27FC236}">
                <a16:creationId xmlns:a16="http://schemas.microsoft.com/office/drawing/2014/main" id="{4E0202F5-EC6B-7AF7-DE27-5F05D2EF7999}"/>
              </a:ext>
            </a:extLst>
          </p:cNvPr>
          <p:cNvGrpSpPr/>
          <p:nvPr/>
        </p:nvGrpSpPr>
        <p:grpSpPr>
          <a:xfrm>
            <a:off x="5845620" y="2697405"/>
            <a:ext cx="2373331" cy="2526942"/>
            <a:chOff x="1281450" y="2108000"/>
            <a:chExt cx="2298700" cy="2392600"/>
          </a:xfrm>
        </p:grpSpPr>
        <p:sp>
          <p:nvSpPr>
            <p:cNvPr id="29" name="Google Shape;2469;p49">
              <a:extLst>
                <a:ext uri="{FF2B5EF4-FFF2-40B4-BE49-F238E27FC236}">
                  <a16:creationId xmlns:a16="http://schemas.microsoft.com/office/drawing/2014/main" id="{CD28E7B3-1D1F-8943-804C-ACB47C7AD4B8}"/>
                </a:ext>
              </a:extLst>
            </p:cNvPr>
            <p:cNvSpPr/>
            <p:nvPr/>
          </p:nvSpPr>
          <p:spPr>
            <a:xfrm>
              <a:off x="1281450" y="4163725"/>
              <a:ext cx="478000" cy="336875"/>
            </a:xfrm>
            <a:custGeom>
              <a:avLst/>
              <a:gdLst/>
              <a:ahLst/>
              <a:cxnLst/>
              <a:rect l="l" t="t" r="r" b="b"/>
              <a:pathLst>
                <a:path w="19120" h="13475" extrusionOk="0">
                  <a:moveTo>
                    <a:pt x="12797" y="1"/>
                  </a:moveTo>
                  <a:cubicBezTo>
                    <a:pt x="10670" y="1811"/>
                    <a:pt x="7863" y="2807"/>
                    <a:pt x="5071" y="2807"/>
                  </a:cubicBezTo>
                  <a:cubicBezTo>
                    <a:pt x="4911" y="2807"/>
                    <a:pt x="4750" y="2803"/>
                    <a:pt x="4590" y="2797"/>
                  </a:cubicBezTo>
                  <a:cubicBezTo>
                    <a:pt x="4158" y="2781"/>
                    <a:pt x="3717" y="2740"/>
                    <a:pt x="3282" y="2740"/>
                  </a:cubicBezTo>
                  <a:cubicBezTo>
                    <a:pt x="2890" y="2740"/>
                    <a:pt x="2502" y="2773"/>
                    <a:pt x="2128" y="2888"/>
                  </a:cubicBezTo>
                  <a:cubicBezTo>
                    <a:pt x="2037" y="2918"/>
                    <a:pt x="1946" y="2979"/>
                    <a:pt x="1885" y="3040"/>
                  </a:cubicBezTo>
                  <a:cubicBezTo>
                    <a:pt x="1763" y="3283"/>
                    <a:pt x="2037" y="3496"/>
                    <a:pt x="2280" y="3587"/>
                  </a:cubicBezTo>
                  <a:cubicBezTo>
                    <a:pt x="3319" y="4015"/>
                    <a:pt x="4440" y="4224"/>
                    <a:pt x="5570" y="4224"/>
                  </a:cubicBezTo>
                  <a:cubicBezTo>
                    <a:pt x="6125" y="4224"/>
                    <a:pt x="6683" y="4174"/>
                    <a:pt x="7234" y="4074"/>
                  </a:cubicBezTo>
                  <a:lnTo>
                    <a:pt x="7234" y="4074"/>
                  </a:lnTo>
                  <a:cubicBezTo>
                    <a:pt x="6019" y="4742"/>
                    <a:pt x="4651" y="5046"/>
                    <a:pt x="3374" y="5472"/>
                  </a:cubicBezTo>
                  <a:cubicBezTo>
                    <a:pt x="2645" y="5715"/>
                    <a:pt x="1946" y="6019"/>
                    <a:pt x="1307" y="6414"/>
                  </a:cubicBezTo>
                  <a:cubicBezTo>
                    <a:pt x="973" y="6627"/>
                    <a:pt x="699" y="6900"/>
                    <a:pt x="426" y="7143"/>
                  </a:cubicBezTo>
                  <a:cubicBezTo>
                    <a:pt x="274" y="7265"/>
                    <a:pt x="0" y="7569"/>
                    <a:pt x="122" y="7751"/>
                  </a:cubicBezTo>
                  <a:cubicBezTo>
                    <a:pt x="180" y="7818"/>
                    <a:pt x="278" y="7844"/>
                    <a:pt x="393" y="7844"/>
                  </a:cubicBezTo>
                  <a:cubicBezTo>
                    <a:pt x="696" y="7844"/>
                    <a:pt x="1123" y="7666"/>
                    <a:pt x="1277" y="7599"/>
                  </a:cubicBezTo>
                  <a:lnTo>
                    <a:pt x="6718" y="5715"/>
                  </a:lnTo>
                  <a:lnTo>
                    <a:pt x="6718" y="5715"/>
                  </a:lnTo>
                  <a:cubicBezTo>
                    <a:pt x="4742" y="7022"/>
                    <a:pt x="2766" y="8298"/>
                    <a:pt x="1064" y="9940"/>
                  </a:cubicBezTo>
                  <a:cubicBezTo>
                    <a:pt x="943" y="10061"/>
                    <a:pt x="821" y="10213"/>
                    <a:pt x="760" y="10365"/>
                  </a:cubicBezTo>
                  <a:cubicBezTo>
                    <a:pt x="699" y="10548"/>
                    <a:pt x="760" y="10761"/>
                    <a:pt x="912" y="10852"/>
                  </a:cubicBezTo>
                  <a:cubicBezTo>
                    <a:pt x="948" y="10861"/>
                    <a:pt x="986" y="10864"/>
                    <a:pt x="1025" y="10864"/>
                  </a:cubicBezTo>
                  <a:cubicBezTo>
                    <a:pt x="1120" y="10864"/>
                    <a:pt x="1221" y="10843"/>
                    <a:pt x="1307" y="10821"/>
                  </a:cubicBezTo>
                  <a:cubicBezTo>
                    <a:pt x="2250" y="10548"/>
                    <a:pt x="3101" y="9970"/>
                    <a:pt x="3921" y="9423"/>
                  </a:cubicBezTo>
                  <a:cubicBezTo>
                    <a:pt x="5137" y="8602"/>
                    <a:pt x="6323" y="7782"/>
                    <a:pt x="7508" y="6961"/>
                  </a:cubicBezTo>
                  <a:lnTo>
                    <a:pt x="7508" y="6961"/>
                  </a:lnTo>
                  <a:cubicBezTo>
                    <a:pt x="6262" y="8481"/>
                    <a:pt x="4985" y="9970"/>
                    <a:pt x="3982" y="11642"/>
                  </a:cubicBezTo>
                  <a:cubicBezTo>
                    <a:pt x="3709" y="12098"/>
                    <a:pt x="3435" y="12645"/>
                    <a:pt x="3587" y="13162"/>
                  </a:cubicBezTo>
                  <a:cubicBezTo>
                    <a:pt x="3617" y="13253"/>
                    <a:pt x="3678" y="13375"/>
                    <a:pt x="3769" y="13435"/>
                  </a:cubicBezTo>
                  <a:cubicBezTo>
                    <a:pt x="3817" y="13463"/>
                    <a:pt x="3867" y="13475"/>
                    <a:pt x="3917" y="13475"/>
                  </a:cubicBezTo>
                  <a:cubicBezTo>
                    <a:pt x="4089" y="13475"/>
                    <a:pt x="4266" y="13333"/>
                    <a:pt x="4408" y="13192"/>
                  </a:cubicBezTo>
                  <a:cubicBezTo>
                    <a:pt x="5958" y="11703"/>
                    <a:pt x="7356" y="10031"/>
                    <a:pt x="8602" y="8298"/>
                  </a:cubicBezTo>
                  <a:lnTo>
                    <a:pt x="8602" y="8298"/>
                  </a:lnTo>
                  <a:cubicBezTo>
                    <a:pt x="7934" y="9606"/>
                    <a:pt x="6961" y="11247"/>
                    <a:pt x="7204" y="12767"/>
                  </a:cubicBezTo>
                  <a:cubicBezTo>
                    <a:pt x="7232" y="12986"/>
                    <a:pt x="7383" y="13231"/>
                    <a:pt x="7569" y="13231"/>
                  </a:cubicBezTo>
                  <a:cubicBezTo>
                    <a:pt x="7589" y="13231"/>
                    <a:pt x="7609" y="13228"/>
                    <a:pt x="7630" y="13223"/>
                  </a:cubicBezTo>
                  <a:cubicBezTo>
                    <a:pt x="7721" y="13192"/>
                    <a:pt x="7782" y="13131"/>
                    <a:pt x="7812" y="13071"/>
                  </a:cubicBezTo>
                  <a:cubicBezTo>
                    <a:pt x="8420" y="12341"/>
                    <a:pt x="8754" y="11520"/>
                    <a:pt x="9241" y="10730"/>
                  </a:cubicBezTo>
                  <a:cubicBezTo>
                    <a:pt x="9757" y="9940"/>
                    <a:pt x="10396" y="9241"/>
                    <a:pt x="11125" y="8663"/>
                  </a:cubicBezTo>
                  <a:cubicBezTo>
                    <a:pt x="12341" y="7721"/>
                    <a:pt x="14074" y="6688"/>
                    <a:pt x="15624" y="6505"/>
                  </a:cubicBezTo>
                  <a:cubicBezTo>
                    <a:pt x="17022" y="6323"/>
                    <a:pt x="18390" y="5046"/>
                    <a:pt x="19119" y="3891"/>
                  </a:cubicBezTo>
                  <a:lnTo>
                    <a:pt x="12797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70;p49">
              <a:extLst>
                <a:ext uri="{FF2B5EF4-FFF2-40B4-BE49-F238E27FC236}">
                  <a16:creationId xmlns:a16="http://schemas.microsoft.com/office/drawing/2014/main" id="{451E4352-5E3A-3F19-08A4-4E0D58712D77}"/>
                </a:ext>
              </a:extLst>
            </p:cNvPr>
            <p:cNvSpPr/>
            <p:nvPr/>
          </p:nvSpPr>
          <p:spPr>
            <a:xfrm>
              <a:off x="1710775" y="2108000"/>
              <a:ext cx="1602650" cy="1514700"/>
            </a:xfrm>
            <a:custGeom>
              <a:avLst/>
              <a:gdLst/>
              <a:ahLst/>
              <a:cxnLst/>
              <a:rect l="l" t="t" r="r" b="b"/>
              <a:pathLst>
                <a:path w="64106" h="60588" extrusionOk="0">
                  <a:moveTo>
                    <a:pt x="34367" y="1"/>
                  </a:moveTo>
                  <a:cubicBezTo>
                    <a:pt x="31849" y="1"/>
                    <a:pt x="29313" y="523"/>
                    <a:pt x="26992" y="1499"/>
                  </a:cubicBezTo>
                  <a:cubicBezTo>
                    <a:pt x="26506" y="1712"/>
                    <a:pt x="26020" y="1924"/>
                    <a:pt x="25472" y="1985"/>
                  </a:cubicBezTo>
                  <a:cubicBezTo>
                    <a:pt x="25363" y="2000"/>
                    <a:pt x="25251" y="2006"/>
                    <a:pt x="25139" y="2006"/>
                  </a:cubicBezTo>
                  <a:cubicBezTo>
                    <a:pt x="24784" y="2006"/>
                    <a:pt x="24421" y="1947"/>
                    <a:pt x="24074" y="1924"/>
                  </a:cubicBezTo>
                  <a:cubicBezTo>
                    <a:pt x="23695" y="1882"/>
                    <a:pt x="23317" y="1862"/>
                    <a:pt x="22940" y="1862"/>
                  </a:cubicBezTo>
                  <a:cubicBezTo>
                    <a:pt x="18426" y="1862"/>
                    <a:pt x="14231" y="4838"/>
                    <a:pt x="13557" y="9523"/>
                  </a:cubicBezTo>
                  <a:cubicBezTo>
                    <a:pt x="13314" y="11347"/>
                    <a:pt x="13618" y="13171"/>
                    <a:pt x="13679" y="14994"/>
                  </a:cubicBezTo>
                  <a:cubicBezTo>
                    <a:pt x="13770" y="16818"/>
                    <a:pt x="13557" y="18794"/>
                    <a:pt x="12463" y="20223"/>
                  </a:cubicBezTo>
                  <a:cubicBezTo>
                    <a:pt x="11095" y="22016"/>
                    <a:pt x="8724" y="22624"/>
                    <a:pt x="6718" y="23627"/>
                  </a:cubicBezTo>
                  <a:cubicBezTo>
                    <a:pt x="4195" y="24873"/>
                    <a:pt x="2007" y="26970"/>
                    <a:pt x="1004" y="29615"/>
                  </a:cubicBezTo>
                  <a:cubicBezTo>
                    <a:pt x="1" y="32259"/>
                    <a:pt x="335" y="35451"/>
                    <a:pt x="2129" y="37639"/>
                  </a:cubicBezTo>
                  <a:cubicBezTo>
                    <a:pt x="2980" y="38673"/>
                    <a:pt x="4135" y="39463"/>
                    <a:pt x="4773" y="40618"/>
                  </a:cubicBezTo>
                  <a:cubicBezTo>
                    <a:pt x="5715" y="42320"/>
                    <a:pt x="5351" y="44387"/>
                    <a:pt x="4803" y="46241"/>
                  </a:cubicBezTo>
                  <a:cubicBezTo>
                    <a:pt x="4226" y="48065"/>
                    <a:pt x="3436" y="49889"/>
                    <a:pt x="3527" y="51834"/>
                  </a:cubicBezTo>
                  <a:cubicBezTo>
                    <a:pt x="3648" y="54326"/>
                    <a:pt x="5290" y="56576"/>
                    <a:pt x="7417" y="57852"/>
                  </a:cubicBezTo>
                  <a:cubicBezTo>
                    <a:pt x="9545" y="59159"/>
                    <a:pt x="12098" y="59585"/>
                    <a:pt x="14591" y="59585"/>
                  </a:cubicBezTo>
                  <a:lnTo>
                    <a:pt x="51978" y="60588"/>
                  </a:lnTo>
                  <a:cubicBezTo>
                    <a:pt x="55443" y="59585"/>
                    <a:pt x="58969" y="58247"/>
                    <a:pt x="61400" y="55603"/>
                  </a:cubicBezTo>
                  <a:cubicBezTo>
                    <a:pt x="63072" y="53779"/>
                    <a:pt x="64105" y="51196"/>
                    <a:pt x="63832" y="48703"/>
                  </a:cubicBezTo>
                  <a:cubicBezTo>
                    <a:pt x="63558" y="46028"/>
                    <a:pt x="61157" y="44995"/>
                    <a:pt x="60640" y="42563"/>
                  </a:cubicBezTo>
                  <a:cubicBezTo>
                    <a:pt x="60488" y="41773"/>
                    <a:pt x="60610" y="40952"/>
                    <a:pt x="60823" y="40162"/>
                  </a:cubicBezTo>
                  <a:cubicBezTo>
                    <a:pt x="61613" y="37183"/>
                    <a:pt x="63102" y="34843"/>
                    <a:pt x="62221" y="31682"/>
                  </a:cubicBezTo>
                  <a:cubicBezTo>
                    <a:pt x="61522" y="29220"/>
                    <a:pt x="60640" y="26575"/>
                    <a:pt x="58391" y="25055"/>
                  </a:cubicBezTo>
                  <a:cubicBezTo>
                    <a:pt x="56932" y="24113"/>
                    <a:pt x="55169" y="23809"/>
                    <a:pt x="53497" y="23292"/>
                  </a:cubicBezTo>
                  <a:cubicBezTo>
                    <a:pt x="51856" y="22776"/>
                    <a:pt x="50123" y="21925"/>
                    <a:pt x="49363" y="20375"/>
                  </a:cubicBezTo>
                  <a:cubicBezTo>
                    <a:pt x="48512" y="18581"/>
                    <a:pt x="49151" y="16484"/>
                    <a:pt x="49333" y="14508"/>
                  </a:cubicBezTo>
                  <a:cubicBezTo>
                    <a:pt x="49759" y="9371"/>
                    <a:pt x="46567" y="4265"/>
                    <a:pt x="42008" y="1833"/>
                  </a:cubicBezTo>
                  <a:cubicBezTo>
                    <a:pt x="39665" y="584"/>
                    <a:pt x="37026" y="1"/>
                    <a:pt x="34367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71;p49">
              <a:extLst>
                <a:ext uri="{FF2B5EF4-FFF2-40B4-BE49-F238E27FC236}">
                  <a16:creationId xmlns:a16="http://schemas.microsoft.com/office/drawing/2014/main" id="{8DF68207-3D61-741C-8DE1-78B94CBC510C}"/>
                </a:ext>
              </a:extLst>
            </p:cNvPr>
            <p:cNvSpPr/>
            <p:nvPr/>
          </p:nvSpPr>
          <p:spPr>
            <a:xfrm>
              <a:off x="1846800" y="2238850"/>
              <a:ext cx="1107200" cy="1293275"/>
            </a:xfrm>
            <a:custGeom>
              <a:avLst/>
              <a:gdLst/>
              <a:ahLst/>
              <a:cxnLst/>
              <a:rect l="l" t="t" r="r" b="b"/>
              <a:pathLst>
                <a:path w="44288" h="51731" extrusionOk="0">
                  <a:moveTo>
                    <a:pt x="18450" y="0"/>
                  </a:moveTo>
                  <a:cubicBezTo>
                    <a:pt x="14669" y="0"/>
                    <a:pt x="11118" y="3145"/>
                    <a:pt x="10700" y="6934"/>
                  </a:cubicBezTo>
                  <a:cubicBezTo>
                    <a:pt x="10366" y="9852"/>
                    <a:pt x="11673" y="12982"/>
                    <a:pt x="10396" y="15627"/>
                  </a:cubicBezTo>
                  <a:cubicBezTo>
                    <a:pt x="9363" y="17815"/>
                    <a:pt x="6931" y="18879"/>
                    <a:pt x="4803" y="19943"/>
                  </a:cubicBezTo>
                  <a:cubicBezTo>
                    <a:pt x="1186" y="21767"/>
                    <a:pt x="1" y="26539"/>
                    <a:pt x="1703" y="30126"/>
                  </a:cubicBezTo>
                  <a:cubicBezTo>
                    <a:pt x="2767" y="32466"/>
                    <a:pt x="4986" y="34442"/>
                    <a:pt x="5046" y="36995"/>
                  </a:cubicBezTo>
                  <a:cubicBezTo>
                    <a:pt x="5077" y="39275"/>
                    <a:pt x="3253" y="40642"/>
                    <a:pt x="3283" y="42892"/>
                  </a:cubicBezTo>
                  <a:cubicBezTo>
                    <a:pt x="3283" y="45080"/>
                    <a:pt x="4226" y="47269"/>
                    <a:pt x="5837" y="48758"/>
                  </a:cubicBezTo>
                  <a:cubicBezTo>
                    <a:pt x="8147" y="50886"/>
                    <a:pt x="11460" y="51463"/>
                    <a:pt x="14621" y="51676"/>
                  </a:cubicBezTo>
                  <a:cubicBezTo>
                    <a:pt x="15261" y="51709"/>
                    <a:pt x="15907" y="51731"/>
                    <a:pt x="16553" y="51731"/>
                  </a:cubicBezTo>
                  <a:cubicBezTo>
                    <a:pt x="18852" y="51731"/>
                    <a:pt x="21152" y="51457"/>
                    <a:pt x="23193" y="50460"/>
                  </a:cubicBezTo>
                  <a:cubicBezTo>
                    <a:pt x="26354" y="48940"/>
                    <a:pt x="28877" y="45779"/>
                    <a:pt x="32372" y="45506"/>
                  </a:cubicBezTo>
                  <a:cubicBezTo>
                    <a:pt x="32562" y="45490"/>
                    <a:pt x="32751" y="45484"/>
                    <a:pt x="32941" y="45484"/>
                  </a:cubicBezTo>
                  <a:cubicBezTo>
                    <a:pt x="34051" y="45484"/>
                    <a:pt x="35158" y="45710"/>
                    <a:pt x="36251" y="45710"/>
                  </a:cubicBezTo>
                  <a:cubicBezTo>
                    <a:pt x="36438" y="45710"/>
                    <a:pt x="36624" y="45704"/>
                    <a:pt x="36810" y="45688"/>
                  </a:cubicBezTo>
                  <a:cubicBezTo>
                    <a:pt x="39120" y="45536"/>
                    <a:pt x="41187" y="44107"/>
                    <a:pt x="42433" y="42193"/>
                  </a:cubicBezTo>
                  <a:cubicBezTo>
                    <a:pt x="43710" y="40278"/>
                    <a:pt x="44226" y="37968"/>
                    <a:pt x="44257" y="35688"/>
                  </a:cubicBezTo>
                  <a:cubicBezTo>
                    <a:pt x="44287" y="33955"/>
                    <a:pt x="44044" y="32223"/>
                    <a:pt x="43223" y="30733"/>
                  </a:cubicBezTo>
                  <a:cubicBezTo>
                    <a:pt x="42312" y="29062"/>
                    <a:pt x="40761" y="27846"/>
                    <a:pt x="39485" y="26448"/>
                  </a:cubicBezTo>
                  <a:cubicBezTo>
                    <a:pt x="38239" y="25080"/>
                    <a:pt x="37235" y="23499"/>
                    <a:pt x="36536" y="21767"/>
                  </a:cubicBezTo>
                  <a:cubicBezTo>
                    <a:pt x="36172" y="20885"/>
                    <a:pt x="35868" y="19882"/>
                    <a:pt x="35169" y="19214"/>
                  </a:cubicBezTo>
                  <a:cubicBezTo>
                    <a:pt x="33922" y="18089"/>
                    <a:pt x="32038" y="18241"/>
                    <a:pt x="30427" y="17785"/>
                  </a:cubicBezTo>
                  <a:cubicBezTo>
                    <a:pt x="28633" y="17299"/>
                    <a:pt x="27174" y="15992"/>
                    <a:pt x="26141" y="14441"/>
                  </a:cubicBezTo>
                  <a:cubicBezTo>
                    <a:pt x="25077" y="12922"/>
                    <a:pt x="24408" y="11189"/>
                    <a:pt x="23740" y="9457"/>
                  </a:cubicBezTo>
                  <a:lnTo>
                    <a:pt x="18664" y="4"/>
                  </a:lnTo>
                  <a:cubicBezTo>
                    <a:pt x="18592" y="1"/>
                    <a:pt x="18521" y="0"/>
                    <a:pt x="18450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72;p49">
              <a:extLst>
                <a:ext uri="{FF2B5EF4-FFF2-40B4-BE49-F238E27FC236}">
                  <a16:creationId xmlns:a16="http://schemas.microsoft.com/office/drawing/2014/main" id="{B7BB0D58-E511-DE42-60AB-267FF10190C4}"/>
                </a:ext>
              </a:extLst>
            </p:cNvPr>
            <p:cNvSpPr/>
            <p:nvPr/>
          </p:nvSpPr>
          <p:spPr>
            <a:xfrm>
              <a:off x="2630250" y="2808800"/>
              <a:ext cx="289550" cy="276200"/>
            </a:xfrm>
            <a:custGeom>
              <a:avLst/>
              <a:gdLst/>
              <a:ahLst/>
              <a:cxnLst/>
              <a:rect l="l" t="t" r="r" b="b"/>
              <a:pathLst>
                <a:path w="11582" h="11048" extrusionOk="0">
                  <a:moveTo>
                    <a:pt x="8007" y="1"/>
                  </a:moveTo>
                  <a:cubicBezTo>
                    <a:pt x="7722" y="1"/>
                    <a:pt x="7465" y="365"/>
                    <a:pt x="7752" y="580"/>
                  </a:cubicBezTo>
                  <a:cubicBezTo>
                    <a:pt x="9393" y="1917"/>
                    <a:pt x="10366" y="3589"/>
                    <a:pt x="10305" y="5717"/>
                  </a:cubicBezTo>
                  <a:cubicBezTo>
                    <a:pt x="10278" y="8114"/>
                    <a:pt x="8199" y="10243"/>
                    <a:pt x="5864" y="10243"/>
                  </a:cubicBezTo>
                  <a:cubicBezTo>
                    <a:pt x="5594" y="10243"/>
                    <a:pt x="5321" y="10214"/>
                    <a:pt x="5046" y="10154"/>
                  </a:cubicBezTo>
                  <a:cubicBezTo>
                    <a:pt x="1" y="8999"/>
                    <a:pt x="1520" y="2829"/>
                    <a:pt x="5198" y="1127"/>
                  </a:cubicBezTo>
                  <a:cubicBezTo>
                    <a:pt x="5564" y="970"/>
                    <a:pt x="5346" y="476"/>
                    <a:pt x="5007" y="476"/>
                  </a:cubicBezTo>
                  <a:cubicBezTo>
                    <a:pt x="4952" y="476"/>
                    <a:pt x="4893" y="489"/>
                    <a:pt x="4834" y="519"/>
                  </a:cubicBezTo>
                  <a:cubicBezTo>
                    <a:pt x="2615" y="1522"/>
                    <a:pt x="1217" y="3528"/>
                    <a:pt x="1034" y="5990"/>
                  </a:cubicBezTo>
                  <a:cubicBezTo>
                    <a:pt x="852" y="8665"/>
                    <a:pt x="2979" y="10428"/>
                    <a:pt x="5381" y="10975"/>
                  </a:cubicBezTo>
                  <a:cubicBezTo>
                    <a:pt x="5606" y="11024"/>
                    <a:pt x="5834" y="11048"/>
                    <a:pt x="6062" y="11048"/>
                  </a:cubicBezTo>
                  <a:cubicBezTo>
                    <a:pt x="8081" y="11048"/>
                    <a:pt x="10126" y="9218"/>
                    <a:pt x="10700" y="7388"/>
                  </a:cubicBezTo>
                  <a:cubicBezTo>
                    <a:pt x="11581" y="4562"/>
                    <a:pt x="10518" y="1917"/>
                    <a:pt x="8238" y="93"/>
                  </a:cubicBezTo>
                  <a:cubicBezTo>
                    <a:pt x="8166" y="28"/>
                    <a:pt x="8086" y="1"/>
                    <a:pt x="8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73;p49">
              <a:extLst>
                <a:ext uri="{FF2B5EF4-FFF2-40B4-BE49-F238E27FC236}">
                  <a16:creationId xmlns:a16="http://schemas.microsoft.com/office/drawing/2014/main" id="{C070D6FC-9658-7669-9143-88773766518B}"/>
                </a:ext>
              </a:extLst>
            </p:cNvPr>
            <p:cNvSpPr/>
            <p:nvPr/>
          </p:nvSpPr>
          <p:spPr>
            <a:xfrm>
              <a:off x="1970000" y="2763050"/>
              <a:ext cx="297050" cy="264150"/>
            </a:xfrm>
            <a:custGeom>
              <a:avLst/>
              <a:gdLst/>
              <a:ahLst/>
              <a:cxnLst/>
              <a:rect l="l" t="t" r="r" b="b"/>
              <a:pathLst>
                <a:path w="11882" h="10566" extrusionOk="0">
                  <a:moveTo>
                    <a:pt x="6664" y="0"/>
                  </a:moveTo>
                  <a:cubicBezTo>
                    <a:pt x="3214" y="0"/>
                    <a:pt x="1" y="4508"/>
                    <a:pt x="1729" y="7729"/>
                  </a:cubicBezTo>
                  <a:cubicBezTo>
                    <a:pt x="2782" y="9687"/>
                    <a:pt x="4518" y="10566"/>
                    <a:pt x="6279" y="10566"/>
                  </a:cubicBezTo>
                  <a:cubicBezTo>
                    <a:pt x="8536" y="10566"/>
                    <a:pt x="10834" y="9124"/>
                    <a:pt x="11790" y="6665"/>
                  </a:cubicBezTo>
                  <a:cubicBezTo>
                    <a:pt x="11882" y="6409"/>
                    <a:pt x="11664" y="6241"/>
                    <a:pt x="11444" y="6241"/>
                  </a:cubicBezTo>
                  <a:cubicBezTo>
                    <a:pt x="11298" y="6241"/>
                    <a:pt x="11152" y="6314"/>
                    <a:pt x="11091" y="6483"/>
                  </a:cubicBezTo>
                  <a:cubicBezTo>
                    <a:pt x="10273" y="8586"/>
                    <a:pt x="8381" y="9866"/>
                    <a:pt x="6408" y="9866"/>
                  </a:cubicBezTo>
                  <a:cubicBezTo>
                    <a:pt x="5302" y="9866"/>
                    <a:pt x="4171" y="9464"/>
                    <a:pt x="3188" y="8580"/>
                  </a:cubicBezTo>
                  <a:cubicBezTo>
                    <a:pt x="1821" y="7364"/>
                    <a:pt x="1699" y="5236"/>
                    <a:pt x="2398" y="3686"/>
                  </a:cubicBezTo>
                  <a:cubicBezTo>
                    <a:pt x="3069" y="2244"/>
                    <a:pt x="5083" y="741"/>
                    <a:pt x="6842" y="741"/>
                  </a:cubicBezTo>
                  <a:cubicBezTo>
                    <a:pt x="7234" y="741"/>
                    <a:pt x="7612" y="815"/>
                    <a:pt x="7960" y="981"/>
                  </a:cubicBezTo>
                  <a:cubicBezTo>
                    <a:pt x="8020" y="1011"/>
                    <a:pt x="8078" y="1024"/>
                    <a:pt x="8134" y="1024"/>
                  </a:cubicBezTo>
                  <a:cubicBezTo>
                    <a:pt x="8473" y="1024"/>
                    <a:pt x="8691" y="530"/>
                    <a:pt x="8325" y="373"/>
                  </a:cubicBezTo>
                  <a:cubicBezTo>
                    <a:pt x="7778" y="117"/>
                    <a:pt x="7218" y="0"/>
                    <a:pt x="6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74;p49">
              <a:extLst>
                <a:ext uri="{FF2B5EF4-FFF2-40B4-BE49-F238E27FC236}">
                  <a16:creationId xmlns:a16="http://schemas.microsoft.com/office/drawing/2014/main" id="{8A60273B-FCBF-111E-39B8-2D1B9B96F440}"/>
                </a:ext>
              </a:extLst>
            </p:cNvPr>
            <p:cNvSpPr/>
            <p:nvPr/>
          </p:nvSpPr>
          <p:spPr>
            <a:xfrm>
              <a:off x="2068400" y="2589150"/>
              <a:ext cx="112275" cy="29850"/>
            </a:xfrm>
            <a:custGeom>
              <a:avLst/>
              <a:gdLst/>
              <a:ahLst/>
              <a:cxnLst/>
              <a:rect l="l" t="t" r="r" b="b"/>
              <a:pathLst>
                <a:path w="4491" h="1194" extrusionOk="0">
                  <a:moveTo>
                    <a:pt x="591" y="0"/>
                  </a:moveTo>
                  <a:cubicBezTo>
                    <a:pt x="150" y="0"/>
                    <a:pt x="1" y="645"/>
                    <a:pt x="438" y="703"/>
                  </a:cubicBezTo>
                  <a:lnTo>
                    <a:pt x="3842" y="1189"/>
                  </a:lnTo>
                  <a:cubicBezTo>
                    <a:pt x="3861" y="1192"/>
                    <a:pt x="3880" y="1193"/>
                    <a:pt x="3898" y="1193"/>
                  </a:cubicBezTo>
                  <a:cubicBezTo>
                    <a:pt x="4315" y="1193"/>
                    <a:pt x="4491" y="548"/>
                    <a:pt x="4024" y="490"/>
                  </a:cubicBezTo>
                  <a:lnTo>
                    <a:pt x="651" y="4"/>
                  </a:lnTo>
                  <a:cubicBezTo>
                    <a:pt x="630" y="1"/>
                    <a:pt x="611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75;p49">
              <a:extLst>
                <a:ext uri="{FF2B5EF4-FFF2-40B4-BE49-F238E27FC236}">
                  <a16:creationId xmlns:a16="http://schemas.microsoft.com/office/drawing/2014/main" id="{07C22EBA-0219-E150-7054-0376EABEB258}"/>
                </a:ext>
              </a:extLst>
            </p:cNvPr>
            <p:cNvSpPr/>
            <p:nvPr/>
          </p:nvSpPr>
          <p:spPr>
            <a:xfrm>
              <a:off x="3290600" y="3083900"/>
              <a:ext cx="289550" cy="446850"/>
            </a:xfrm>
            <a:custGeom>
              <a:avLst/>
              <a:gdLst/>
              <a:ahLst/>
              <a:cxnLst/>
              <a:rect l="l" t="t" r="r" b="b"/>
              <a:pathLst>
                <a:path w="11582" h="17874" extrusionOk="0">
                  <a:moveTo>
                    <a:pt x="6960" y="0"/>
                  </a:moveTo>
                  <a:cubicBezTo>
                    <a:pt x="6856" y="0"/>
                    <a:pt x="6718" y="81"/>
                    <a:pt x="6536" y="275"/>
                  </a:cubicBezTo>
                  <a:cubicBezTo>
                    <a:pt x="6262" y="549"/>
                    <a:pt x="6080" y="883"/>
                    <a:pt x="5928" y="1248"/>
                  </a:cubicBezTo>
                  <a:cubicBezTo>
                    <a:pt x="4833" y="3588"/>
                    <a:pt x="4469" y="6172"/>
                    <a:pt x="4074" y="8695"/>
                  </a:cubicBezTo>
                  <a:cubicBezTo>
                    <a:pt x="4134" y="6081"/>
                    <a:pt x="4195" y="3436"/>
                    <a:pt x="3678" y="883"/>
                  </a:cubicBezTo>
                  <a:cubicBezTo>
                    <a:pt x="3628" y="849"/>
                    <a:pt x="3576" y="834"/>
                    <a:pt x="3524" y="834"/>
                  </a:cubicBezTo>
                  <a:cubicBezTo>
                    <a:pt x="3299" y="834"/>
                    <a:pt x="3084" y="1122"/>
                    <a:pt x="3010" y="1369"/>
                  </a:cubicBezTo>
                  <a:cubicBezTo>
                    <a:pt x="2189" y="4105"/>
                    <a:pt x="3101" y="7023"/>
                    <a:pt x="2827" y="9850"/>
                  </a:cubicBezTo>
                  <a:cubicBezTo>
                    <a:pt x="2554" y="9059"/>
                    <a:pt x="2219" y="8269"/>
                    <a:pt x="1855" y="7509"/>
                  </a:cubicBezTo>
                  <a:cubicBezTo>
                    <a:pt x="1551" y="6932"/>
                    <a:pt x="1216" y="6324"/>
                    <a:pt x="669" y="5989"/>
                  </a:cubicBezTo>
                  <a:cubicBezTo>
                    <a:pt x="570" y="5930"/>
                    <a:pt x="458" y="5883"/>
                    <a:pt x="350" y="5883"/>
                  </a:cubicBezTo>
                  <a:cubicBezTo>
                    <a:pt x="293" y="5883"/>
                    <a:pt x="236" y="5897"/>
                    <a:pt x="183" y="5929"/>
                  </a:cubicBezTo>
                  <a:cubicBezTo>
                    <a:pt x="1" y="6050"/>
                    <a:pt x="31" y="6324"/>
                    <a:pt x="92" y="6536"/>
                  </a:cubicBezTo>
                  <a:cubicBezTo>
                    <a:pt x="456" y="7843"/>
                    <a:pt x="1125" y="9059"/>
                    <a:pt x="1551" y="10366"/>
                  </a:cubicBezTo>
                  <a:cubicBezTo>
                    <a:pt x="1976" y="11643"/>
                    <a:pt x="2189" y="13102"/>
                    <a:pt x="1672" y="14348"/>
                  </a:cubicBezTo>
                  <a:lnTo>
                    <a:pt x="8177" y="17874"/>
                  </a:lnTo>
                  <a:cubicBezTo>
                    <a:pt x="9271" y="16780"/>
                    <a:pt x="9514" y="15078"/>
                    <a:pt x="9545" y="13527"/>
                  </a:cubicBezTo>
                  <a:cubicBezTo>
                    <a:pt x="9545" y="12798"/>
                    <a:pt x="9545" y="12129"/>
                    <a:pt x="9666" y="11430"/>
                  </a:cubicBezTo>
                  <a:cubicBezTo>
                    <a:pt x="9788" y="10731"/>
                    <a:pt x="9636" y="10002"/>
                    <a:pt x="9788" y="9302"/>
                  </a:cubicBezTo>
                  <a:cubicBezTo>
                    <a:pt x="10183" y="7661"/>
                    <a:pt x="11551" y="6293"/>
                    <a:pt x="11581" y="4622"/>
                  </a:cubicBezTo>
                  <a:cubicBezTo>
                    <a:pt x="11518" y="4612"/>
                    <a:pt x="11454" y="4608"/>
                    <a:pt x="11391" y="4608"/>
                  </a:cubicBezTo>
                  <a:cubicBezTo>
                    <a:pt x="11031" y="4608"/>
                    <a:pt x="10685" y="4749"/>
                    <a:pt x="10426" y="4956"/>
                  </a:cubicBezTo>
                  <a:cubicBezTo>
                    <a:pt x="9423" y="5716"/>
                    <a:pt x="8755" y="7053"/>
                    <a:pt x="8086" y="8087"/>
                  </a:cubicBezTo>
                  <a:cubicBezTo>
                    <a:pt x="8147" y="6141"/>
                    <a:pt x="8998" y="4348"/>
                    <a:pt x="9606" y="2494"/>
                  </a:cubicBezTo>
                  <a:cubicBezTo>
                    <a:pt x="9697" y="2251"/>
                    <a:pt x="9758" y="2007"/>
                    <a:pt x="9727" y="1764"/>
                  </a:cubicBezTo>
                  <a:cubicBezTo>
                    <a:pt x="9670" y="1535"/>
                    <a:pt x="9477" y="1306"/>
                    <a:pt x="9252" y="1306"/>
                  </a:cubicBezTo>
                  <a:cubicBezTo>
                    <a:pt x="9238" y="1306"/>
                    <a:pt x="9224" y="1307"/>
                    <a:pt x="9210" y="1308"/>
                  </a:cubicBezTo>
                  <a:cubicBezTo>
                    <a:pt x="8998" y="1339"/>
                    <a:pt x="8846" y="1521"/>
                    <a:pt x="8724" y="1673"/>
                  </a:cubicBezTo>
                  <a:cubicBezTo>
                    <a:pt x="7417" y="3618"/>
                    <a:pt x="7052" y="6050"/>
                    <a:pt x="6080" y="8208"/>
                  </a:cubicBezTo>
                  <a:cubicBezTo>
                    <a:pt x="6444" y="6141"/>
                    <a:pt x="6779" y="4074"/>
                    <a:pt x="7144" y="2007"/>
                  </a:cubicBezTo>
                  <a:cubicBezTo>
                    <a:pt x="7193" y="1635"/>
                    <a:pt x="7426" y="0"/>
                    <a:pt x="696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76;p49">
              <a:extLst>
                <a:ext uri="{FF2B5EF4-FFF2-40B4-BE49-F238E27FC236}">
                  <a16:creationId xmlns:a16="http://schemas.microsoft.com/office/drawing/2014/main" id="{87C46C88-DEE8-6CC4-CA4F-3FD3641250B4}"/>
                </a:ext>
              </a:extLst>
            </p:cNvPr>
            <p:cNvSpPr/>
            <p:nvPr/>
          </p:nvSpPr>
          <p:spPr>
            <a:xfrm>
              <a:off x="2132525" y="2190250"/>
              <a:ext cx="667975" cy="848300"/>
            </a:xfrm>
            <a:custGeom>
              <a:avLst/>
              <a:gdLst/>
              <a:ahLst/>
              <a:cxnLst/>
              <a:rect l="l" t="t" r="r" b="b"/>
              <a:pathLst>
                <a:path w="26719" h="33932" extrusionOk="0">
                  <a:moveTo>
                    <a:pt x="12924" y="0"/>
                  </a:moveTo>
                  <a:cubicBezTo>
                    <a:pt x="12035" y="0"/>
                    <a:pt x="11164" y="81"/>
                    <a:pt x="10335" y="245"/>
                  </a:cubicBezTo>
                  <a:cubicBezTo>
                    <a:pt x="8299" y="640"/>
                    <a:pt x="6232" y="1279"/>
                    <a:pt x="4742" y="2707"/>
                  </a:cubicBezTo>
                  <a:cubicBezTo>
                    <a:pt x="3891" y="3558"/>
                    <a:pt x="3314" y="4622"/>
                    <a:pt x="2827" y="5686"/>
                  </a:cubicBezTo>
                  <a:cubicBezTo>
                    <a:pt x="487" y="10793"/>
                    <a:pt x="122" y="16568"/>
                    <a:pt x="31" y="22161"/>
                  </a:cubicBezTo>
                  <a:cubicBezTo>
                    <a:pt x="0" y="24714"/>
                    <a:pt x="61" y="27419"/>
                    <a:pt x="1459" y="29516"/>
                  </a:cubicBezTo>
                  <a:cubicBezTo>
                    <a:pt x="3040" y="31918"/>
                    <a:pt x="6019" y="32981"/>
                    <a:pt x="8815" y="33529"/>
                  </a:cubicBezTo>
                  <a:cubicBezTo>
                    <a:pt x="10039" y="33769"/>
                    <a:pt x="11285" y="33931"/>
                    <a:pt x="12519" y="33931"/>
                  </a:cubicBezTo>
                  <a:cubicBezTo>
                    <a:pt x="13308" y="33931"/>
                    <a:pt x="14093" y="33865"/>
                    <a:pt x="14864" y="33711"/>
                  </a:cubicBezTo>
                  <a:cubicBezTo>
                    <a:pt x="18147" y="33012"/>
                    <a:pt x="20913" y="30641"/>
                    <a:pt x="22676" y="27784"/>
                  </a:cubicBezTo>
                  <a:cubicBezTo>
                    <a:pt x="24469" y="24927"/>
                    <a:pt x="25320" y="21583"/>
                    <a:pt x="25867" y="18270"/>
                  </a:cubicBezTo>
                  <a:cubicBezTo>
                    <a:pt x="26506" y="14501"/>
                    <a:pt x="26718" y="10489"/>
                    <a:pt x="25168" y="6963"/>
                  </a:cubicBezTo>
                  <a:cubicBezTo>
                    <a:pt x="23214" y="2438"/>
                    <a:pt x="17802" y="0"/>
                    <a:pt x="12924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77;p49">
              <a:extLst>
                <a:ext uri="{FF2B5EF4-FFF2-40B4-BE49-F238E27FC236}">
                  <a16:creationId xmlns:a16="http://schemas.microsoft.com/office/drawing/2014/main" id="{CDE3499F-1490-8C59-6C6A-377D0DE7C401}"/>
                </a:ext>
              </a:extLst>
            </p:cNvPr>
            <p:cNvSpPr/>
            <p:nvPr/>
          </p:nvSpPr>
          <p:spPr>
            <a:xfrm>
              <a:off x="2296800" y="2454450"/>
              <a:ext cx="81950" cy="281500"/>
            </a:xfrm>
            <a:custGeom>
              <a:avLst/>
              <a:gdLst/>
              <a:ahLst/>
              <a:cxnLst/>
              <a:rect l="l" t="t" r="r" b="b"/>
              <a:pathLst>
                <a:path w="3278" h="11260" extrusionOk="0">
                  <a:moveTo>
                    <a:pt x="295" y="1"/>
                  </a:moveTo>
                  <a:cubicBezTo>
                    <a:pt x="150" y="1"/>
                    <a:pt x="1" y="222"/>
                    <a:pt x="117" y="407"/>
                  </a:cubicBezTo>
                  <a:cubicBezTo>
                    <a:pt x="1059" y="1562"/>
                    <a:pt x="1940" y="2778"/>
                    <a:pt x="2123" y="4298"/>
                  </a:cubicBezTo>
                  <a:cubicBezTo>
                    <a:pt x="2275" y="5696"/>
                    <a:pt x="1272" y="6486"/>
                    <a:pt x="846" y="7672"/>
                  </a:cubicBezTo>
                  <a:cubicBezTo>
                    <a:pt x="208" y="9465"/>
                    <a:pt x="1089" y="11076"/>
                    <a:pt x="3004" y="11258"/>
                  </a:cubicBezTo>
                  <a:cubicBezTo>
                    <a:pt x="3013" y="11259"/>
                    <a:pt x="3021" y="11260"/>
                    <a:pt x="3030" y="11260"/>
                  </a:cubicBezTo>
                  <a:cubicBezTo>
                    <a:pt x="3277" y="11260"/>
                    <a:pt x="3269" y="10832"/>
                    <a:pt x="3004" y="10802"/>
                  </a:cubicBezTo>
                  <a:cubicBezTo>
                    <a:pt x="1515" y="10681"/>
                    <a:pt x="785" y="9526"/>
                    <a:pt x="1150" y="8067"/>
                  </a:cubicBezTo>
                  <a:cubicBezTo>
                    <a:pt x="1424" y="7064"/>
                    <a:pt x="2244" y="6304"/>
                    <a:pt x="2487" y="5270"/>
                  </a:cubicBezTo>
                  <a:cubicBezTo>
                    <a:pt x="2943" y="3325"/>
                    <a:pt x="1545" y="1501"/>
                    <a:pt x="421" y="73"/>
                  </a:cubicBezTo>
                  <a:cubicBezTo>
                    <a:pt x="384" y="22"/>
                    <a:pt x="340" y="1"/>
                    <a:pt x="29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78;p49">
              <a:extLst>
                <a:ext uri="{FF2B5EF4-FFF2-40B4-BE49-F238E27FC236}">
                  <a16:creationId xmlns:a16="http://schemas.microsoft.com/office/drawing/2014/main" id="{15C671C0-C027-49BC-F199-1394663F3DF2}"/>
                </a:ext>
              </a:extLst>
            </p:cNvPr>
            <p:cNvSpPr/>
            <p:nvPr/>
          </p:nvSpPr>
          <p:spPr>
            <a:xfrm>
              <a:off x="2328575" y="274652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56" y="1"/>
                  </a:moveTo>
                  <a:lnTo>
                    <a:pt x="4256" y="1"/>
                  </a:lnTo>
                  <a:cubicBezTo>
                    <a:pt x="2797" y="153"/>
                    <a:pt x="1368" y="487"/>
                    <a:pt x="61" y="1095"/>
                  </a:cubicBezTo>
                  <a:cubicBezTo>
                    <a:pt x="1" y="1369"/>
                    <a:pt x="335" y="1733"/>
                    <a:pt x="578" y="1976"/>
                  </a:cubicBezTo>
                  <a:cubicBezTo>
                    <a:pt x="1021" y="2456"/>
                    <a:pt x="1609" y="2723"/>
                    <a:pt x="2200" y="2723"/>
                  </a:cubicBezTo>
                  <a:cubicBezTo>
                    <a:pt x="2583" y="2723"/>
                    <a:pt x="2967" y="2611"/>
                    <a:pt x="3314" y="2372"/>
                  </a:cubicBezTo>
                  <a:cubicBezTo>
                    <a:pt x="4043" y="1855"/>
                    <a:pt x="4286" y="852"/>
                    <a:pt x="4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79;p49">
              <a:extLst>
                <a:ext uri="{FF2B5EF4-FFF2-40B4-BE49-F238E27FC236}">
                  <a16:creationId xmlns:a16="http://schemas.microsoft.com/office/drawing/2014/main" id="{B15C4238-B023-E2D7-BD2D-FC0F64C679BC}"/>
                </a:ext>
              </a:extLst>
            </p:cNvPr>
            <p:cNvSpPr/>
            <p:nvPr/>
          </p:nvSpPr>
          <p:spPr>
            <a:xfrm>
              <a:off x="2227500" y="25862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52" y="3283"/>
                  </a:cubicBezTo>
                  <a:cubicBezTo>
                    <a:pt x="1338" y="3283"/>
                    <a:pt x="1734" y="2523"/>
                    <a:pt x="1734" y="1642"/>
                  </a:cubicBezTo>
                  <a:cubicBezTo>
                    <a:pt x="1734" y="73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80;p49">
              <a:extLst>
                <a:ext uri="{FF2B5EF4-FFF2-40B4-BE49-F238E27FC236}">
                  <a16:creationId xmlns:a16="http://schemas.microsoft.com/office/drawing/2014/main" id="{23157FDA-5C2E-EC7C-BAC1-DE63A4B96654}"/>
                </a:ext>
              </a:extLst>
            </p:cNvPr>
            <p:cNvSpPr/>
            <p:nvPr/>
          </p:nvSpPr>
          <p:spPr>
            <a:xfrm>
              <a:off x="2470675" y="25938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8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82" y="3283"/>
                  </a:cubicBezTo>
                  <a:cubicBezTo>
                    <a:pt x="1338" y="3283"/>
                    <a:pt x="1733" y="2523"/>
                    <a:pt x="1733" y="1642"/>
                  </a:cubicBezTo>
                  <a:cubicBezTo>
                    <a:pt x="1733" y="73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81;p49">
              <a:extLst>
                <a:ext uri="{FF2B5EF4-FFF2-40B4-BE49-F238E27FC236}">
                  <a16:creationId xmlns:a16="http://schemas.microsoft.com/office/drawing/2014/main" id="{A311A6FA-5102-9905-8EE3-25FF06D95F4B}"/>
                </a:ext>
              </a:extLst>
            </p:cNvPr>
            <p:cNvSpPr/>
            <p:nvPr/>
          </p:nvSpPr>
          <p:spPr>
            <a:xfrm>
              <a:off x="2113525" y="2429450"/>
              <a:ext cx="161125" cy="83725"/>
            </a:xfrm>
            <a:custGeom>
              <a:avLst/>
              <a:gdLst/>
              <a:ahLst/>
              <a:cxnLst/>
              <a:rect l="l" t="t" r="r" b="b"/>
              <a:pathLst>
                <a:path w="6445" h="3349" extrusionOk="0">
                  <a:moveTo>
                    <a:pt x="4173" y="1"/>
                  </a:moveTo>
                  <a:cubicBezTo>
                    <a:pt x="3764" y="1"/>
                    <a:pt x="3318" y="52"/>
                    <a:pt x="2858" y="161"/>
                  </a:cubicBezTo>
                  <a:cubicBezTo>
                    <a:pt x="1186" y="586"/>
                    <a:pt x="1" y="1559"/>
                    <a:pt x="213" y="2410"/>
                  </a:cubicBezTo>
                  <a:cubicBezTo>
                    <a:pt x="343" y="2996"/>
                    <a:pt x="1154" y="3349"/>
                    <a:pt x="2215" y="3349"/>
                  </a:cubicBezTo>
                  <a:cubicBezTo>
                    <a:pt x="2641" y="3349"/>
                    <a:pt x="3108" y="3292"/>
                    <a:pt x="3587" y="3170"/>
                  </a:cubicBezTo>
                  <a:cubicBezTo>
                    <a:pt x="5259" y="2775"/>
                    <a:pt x="6444" y="1772"/>
                    <a:pt x="6232" y="951"/>
                  </a:cubicBezTo>
                  <a:cubicBezTo>
                    <a:pt x="6077" y="356"/>
                    <a:pt x="5252" y="1"/>
                    <a:pt x="4173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82;p49">
              <a:extLst>
                <a:ext uri="{FF2B5EF4-FFF2-40B4-BE49-F238E27FC236}">
                  <a16:creationId xmlns:a16="http://schemas.microsoft.com/office/drawing/2014/main" id="{F1DA3A61-F37F-D619-AF33-B0DE64883F59}"/>
                </a:ext>
              </a:extLst>
            </p:cNvPr>
            <p:cNvSpPr/>
            <p:nvPr/>
          </p:nvSpPr>
          <p:spPr>
            <a:xfrm>
              <a:off x="2451675" y="2433375"/>
              <a:ext cx="161125" cy="84050"/>
            </a:xfrm>
            <a:custGeom>
              <a:avLst/>
              <a:gdLst/>
              <a:ahLst/>
              <a:cxnLst/>
              <a:rect l="l" t="t" r="r" b="b"/>
              <a:pathLst>
                <a:path w="6445" h="3362" extrusionOk="0">
                  <a:moveTo>
                    <a:pt x="2194" y="1"/>
                  </a:moveTo>
                  <a:cubicBezTo>
                    <a:pt x="1161" y="1"/>
                    <a:pt x="363" y="338"/>
                    <a:pt x="213" y="916"/>
                  </a:cubicBezTo>
                  <a:cubicBezTo>
                    <a:pt x="1" y="1767"/>
                    <a:pt x="1186" y="2770"/>
                    <a:pt x="2858" y="3195"/>
                  </a:cubicBezTo>
                  <a:cubicBezTo>
                    <a:pt x="3325" y="3308"/>
                    <a:pt x="3781" y="3361"/>
                    <a:pt x="4201" y="3361"/>
                  </a:cubicBezTo>
                  <a:cubicBezTo>
                    <a:pt x="5258" y="3361"/>
                    <a:pt x="6080" y="3023"/>
                    <a:pt x="6232" y="2435"/>
                  </a:cubicBezTo>
                  <a:cubicBezTo>
                    <a:pt x="6445" y="1584"/>
                    <a:pt x="5259" y="581"/>
                    <a:pt x="3587" y="186"/>
                  </a:cubicBezTo>
                  <a:cubicBezTo>
                    <a:pt x="3102" y="60"/>
                    <a:pt x="2627" y="1"/>
                    <a:pt x="2194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83;p49">
              <a:extLst>
                <a:ext uri="{FF2B5EF4-FFF2-40B4-BE49-F238E27FC236}">
                  <a16:creationId xmlns:a16="http://schemas.microsoft.com/office/drawing/2014/main" id="{F3BEF025-8C19-26D2-7FA3-03E1EB32183B}"/>
                </a:ext>
              </a:extLst>
            </p:cNvPr>
            <p:cNvSpPr/>
            <p:nvPr/>
          </p:nvSpPr>
          <p:spPr>
            <a:xfrm>
              <a:off x="2427375" y="2155375"/>
              <a:ext cx="411125" cy="545825"/>
            </a:xfrm>
            <a:custGeom>
              <a:avLst/>
              <a:gdLst/>
              <a:ahLst/>
              <a:cxnLst/>
              <a:rect l="l" t="t" r="r" b="b"/>
              <a:pathLst>
                <a:path w="16445" h="21833" extrusionOk="0">
                  <a:moveTo>
                    <a:pt x="4413" y="0"/>
                  </a:moveTo>
                  <a:cubicBezTo>
                    <a:pt x="3851" y="0"/>
                    <a:pt x="3289" y="67"/>
                    <a:pt x="2736" y="212"/>
                  </a:cubicBezTo>
                  <a:lnTo>
                    <a:pt x="2432" y="516"/>
                  </a:lnTo>
                  <a:cubicBezTo>
                    <a:pt x="790" y="2522"/>
                    <a:pt x="0" y="5227"/>
                    <a:pt x="395" y="7811"/>
                  </a:cubicBezTo>
                  <a:cubicBezTo>
                    <a:pt x="790" y="10364"/>
                    <a:pt x="2310" y="12735"/>
                    <a:pt x="4499" y="14163"/>
                  </a:cubicBezTo>
                  <a:cubicBezTo>
                    <a:pt x="5836" y="15014"/>
                    <a:pt x="7356" y="15501"/>
                    <a:pt x="8693" y="16321"/>
                  </a:cubicBezTo>
                  <a:cubicBezTo>
                    <a:pt x="10031" y="17172"/>
                    <a:pt x="11216" y="18449"/>
                    <a:pt x="11307" y="20030"/>
                  </a:cubicBezTo>
                  <a:cubicBezTo>
                    <a:pt x="11338" y="20455"/>
                    <a:pt x="11277" y="20911"/>
                    <a:pt x="11490" y="21276"/>
                  </a:cubicBezTo>
                  <a:cubicBezTo>
                    <a:pt x="11686" y="21650"/>
                    <a:pt x="12112" y="21833"/>
                    <a:pt x="12545" y="21833"/>
                  </a:cubicBezTo>
                  <a:cubicBezTo>
                    <a:pt x="12781" y="21833"/>
                    <a:pt x="13018" y="21778"/>
                    <a:pt x="13222" y="21671"/>
                  </a:cubicBezTo>
                  <a:cubicBezTo>
                    <a:pt x="13830" y="21367"/>
                    <a:pt x="14195" y="20790"/>
                    <a:pt x="14499" y="20182"/>
                  </a:cubicBezTo>
                  <a:cubicBezTo>
                    <a:pt x="16019" y="17324"/>
                    <a:pt x="16444" y="13920"/>
                    <a:pt x="15745" y="10759"/>
                  </a:cubicBezTo>
                  <a:cubicBezTo>
                    <a:pt x="15046" y="7567"/>
                    <a:pt x="13222" y="4680"/>
                    <a:pt x="10730" y="2613"/>
                  </a:cubicBezTo>
                  <a:cubicBezTo>
                    <a:pt x="8974" y="1101"/>
                    <a:pt x="6691" y="0"/>
                    <a:pt x="4413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84;p49">
              <a:extLst>
                <a:ext uri="{FF2B5EF4-FFF2-40B4-BE49-F238E27FC236}">
                  <a16:creationId xmlns:a16="http://schemas.microsoft.com/office/drawing/2014/main" id="{349CA76B-1290-A979-2103-0ED43D71BCC9}"/>
                </a:ext>
              </a:extLst>
            </p:cNvPr>
            <p:cNvSpPr/>
            <p:nvPr/>
          </p:nvSpPr>
          <p:spPr>
            <a:xfrm>
              <a:off x="2081600" y="3320825"/>
              <a:ext cx="106425" cy="570975"/>
            </a:xfrm>
            <a:custGeom>
              <a:avLst/>
              <a:gdLst/>
              <a:ahLst/>
              <a:cxnLst/>
              <a:rect l="l" t="t" r="r" b="b"/>
              <a:pathLst>
                <a:path w="4257" h="22839" extrusionOk="0">
                  <a:moveTo>
                    <a:pt x="4044" y="0"/>
                  </a:moveTo>
                  <a:cubicBezTo>
                    <a:pt x="3952" y="0"/>
                    <a:pt x="3861" y="53"/>
                    <a:pt x="3861" y="160"/>
                  </a:cubicBezTo>
                  <a:cubicBezTo>
                    <a:pt x="3892" y="3473"/>
                    <a:pt x="3223" y="6725"/>
                    <a:pt x="1946" y="9795"/>
                  </a:cubicBezTo>
                  <a:cubicBezTo>
                    <a:pt x="1338" y="11254"/>
                    <a:pt x="670" y="12713"/>
                    <a:pt x="305" y="14263"/>
                  </a:cubicBezTo>
                  <a:cubicBezTo>
                    <a:pt x="1" y="15662"/>
                    <a:pt x="62" y="17121"/>
                    <a:pt x="457" y="18519"/>
                  </a:cubicBezTo>
                  <a:cubicBezTo>
                    <a:pt x="913" y="20069"/>
                    <a:pt x="1764" y="21497"/>
                    <a:pt x="2797" y="22774"/>
                  </a:cubicBezTo>
                  <a:cubicBezTo>
                    <a:pt x="2828" y="22820"/>
                    <a:pt x="2868" y="22839"/>
                    <a:pt x="2908" y="22839"/>
                  </a:cubicBezTo>
                  <a:cubicBezTo>
                    <a:pt x="3029" y="22839"/>
                    <a:pt x="3155" y="22668"/>
                    <a:pt x="3041" y="22531"/>
                  </a:cubicBezTo>
                  <a:cubicBezTo>
                    <a:pt x="1217" y="20282"/>
                    <a:pt x="31" y="17394"/>
                    <a:pt x="639" y="14476"/>
                  </a:cubicBezTo>
                  <a:cubicBezTo>
                    <a:pt x="943" y="12956"/>
                    <a:pt x="1612" y="11497"/>
                    <a:pt x="2220" y="10069"/>
                  </a:cubicBezTo>
                  <a:cubicBezTo>
                    <a:pt x="2828" y="8610"/>
                    <a:pt x="3345" y="7090"/>
                    <a:pt x="3679" y="5509"/>
                  </a:cubicBezTo>
                  <a:cubicBezTo>
                    <a:pt x="4074" y="3746"/>
                    <a:pt x="4256" y="1953"/>
                    <a:pt x="4226" y="160"/>
                  </a:cubicBezTo>
                  <a:cubicBezTo>
                    <a:pt x="4226" y="53"/>
                    <a:pt x="4135" y="0"/>
                    <a:pt x="404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85;p49">
              <a:extLst>
                <a:ext uri="{FF2B5EF4-FFF2-40B4-BE49-F238E27FC236}">
                  <a16:creationId xmlns:a16="http://schemas.microsoft.com/office/drawing/2014/main" id="{04FD920A-696E-F9C8-B143-25BF4381E456}"/>
                </a:ext>
              </a:extLst>
            </p:cNvPr>
            <p:cNvSpPr/>
            <p:nvPr/>
          </p:nvSpPr>
          <p:spPr>
            <a:xfrm>
              <a:off x="1529925" y="2894700"/>
              <a:ext cx="1538800" cy="1605775"/>
            </a:xfrm>
            <a:custGeom>
              <a:avLst/>
              <a:gdLst/>
              <a:ahLst/>
              <a:cxnLst/>
              <a:rect l="l" t="t" r="r" b="b"/>
              <a:pathLst>
                <a:path w="61552" h="64231" extrusionOk="0">
                  <a:moveTo>
                    <a:pt x="41582" y="1"/>
                  </a:moveTo>
                  <a:lnTo>
                    <a:pt x="34378" y="2797"/>
                  </a:lnTo>
                  <a:lnTo>
                    <a:pt x="35321" y="11034"/>
                  </a:lnTo>
                  <a:cubicBezTo>
                    <a:pt x="35321" y="11034"/>
                    <a:pt x="24682" y="12007"/>
                    <a:pt x="22524" y="17873"/>
                  </a:cubicBezTo>
                  <a:cubicBezTo>
                    <a:pt x="20427" y="23497"/>
                    <a:pt x="16262" y="39454"/>
                    <a:pt x="1" y="52160"/>
                  </a:cubicBezTo>
                  <a:cubicBezTo>
                    <a:pt x="791" y="54652"/>
                    <a:pt x="1916" y="57084"/>
                    <a:pt x="3314" y="59272"/>
                  </a:cubicBezTo>
                  <a:cubicBezTo>
                    <a:pt x="8815" y="56537"/>
                    <a:pt x="20609" y="49637"/>
                    <a:pt x="24956" y="39515"/>
                  </a:cubicBezTo>
                  <a:lnTo>
                    <a:pt x="24956" y="39515"/>
                  </a:lnTo>
                  <a:cubicBezTo>
                    <a:pt x="24956" y="39515"/>
                    <a:pt x="25898" y="42646"/>
                    <a:pt x="24256" y="46050"/>
                  </a:cubicBezTo>
                  <a:cubicBezTo>
                    <a:pt x="22645" y="49485"/>
                    <a:pt x="20092" y="54804"/>
                    <a:pt x="20396" y="57935"/>
                  </a:cubicBezTo>
                  <a:cubicBezTo>
                    <a:pt x="20571" y="59957"/>
                    <a:pt x="27165" y="64231"/>
                    <a:pt x="37615" y="64231"/>
                  </a:cubicBezTo>
                  <a:cubicBezTo>
                    <a:pt x="43500" y="64231"/>
                    <a:pt x="50608" y="62875"/>
                    <a:pt x="58482" y="58999"/>
                  </a:cubicBezTo>
                  <a:cubicBezTo>
                    <a:pt x="58482" y="58999"/>
                    <a:pt x="59576" y="54956"/>
                    <a:pt x="56142" y="49789"/>
                  </a:cubicBezTo>
                  <a:cubicBezTo>
                    <a:pt x="52676" y="44622"/>
                    <a:pt x="56263" y="34378"/>
                    <a:pt x="56263" y="34378"/>
                  </a:cubicBezTo>
                  <a:lnTo>
                    <a:pt x="61552" y="27205"/>
                  </a:lnTo>
                  <a:cubicBezTo>
                    <a:pt x="61552" y="27205"/>
                    <a:pt x="58816" y="14773"/>
                    <a:pt x="51278" y="12737"/>
                  </a:cubicBezTo>
                  <a:lnTo>
                    <a:pt x="43740" y="10731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86;p49">
              <a:extLst>
                <a:ext uri="{FF2B5EF4-FFF2-40B4-BE49-F238E27FC236}">
                  <a16:creationId xmlns:a16="http://schemas.microsoft.com/office/drawing/2014/main" id="{E344DF0C-F800-7717-B488-3E94D2A4977D}"/>
                </a:ext>
              </a:extLst>
            </p:cNvPr>
            <p:cNvSpPr/>
            <p:nvPr/>
          </p:nvSpPr>
          <p:spPr>
            <a:xfrm>
              <a:off x="1529925" y="3207775"/>
              <a:ext cx="1538800" cy="1292700"/>
            </a:xfrm>
            <a:custGeom>
              <a:avLst/>
              <a:gdLst/>
              <a:ahLst/>
              <a:cxnLst/>
              <a:rect l="l" t="t" r="r" b="b"/>
              <a:pathLst>
                <a:path w="61552" h="51708" extrusionOk="0">
                  <a:moveTo>
                    <a:pt x="28968" y="1"/>
                  </a:moveTo>
                  <a:cubicBezTo>
                    <a:pt x="26263" y="1034"/>
                    <a:pt x="23497" y="2676"/>
                    <a:pt x="22524" y="5350"/>
                  </a:cubicBezTo>
                  <a:cubicBezTo>
                    <a:pt x="20427" y="10974"/>
                    <a:pt x="16262" y="26931"/>
                    <a:pt x="1" y="39637"/>
                  </a:cubicBezTo>
                  <a:cubicBezTo>
                    <a:pt x="821" y="42129"/>
                    <a:pt x="1916" y="44561"/>
                    <a:pt x="3314" y="46749"/>
                  </a:cubicBezTo>
                  <a:cubicBezTo>
                    <a:pt x="8815" y="44014"/>
                    <a:pt x="20609" y="37114"/>
                    <a:pt x="24956" y="26992"/>
                  </a:cubicBezTo>
                  <a:lnTo>
                    <a:pt x="24956" y="26992"/>
                  </a:lnTo>
                  <a:cubicBezTo>
                    <a:pt x="24956" y="26992"/>
                    <a:pt x="25898" y="30123"/>
                    <a:pt x="24256" y="33527"/>
                  </a:cubicBezTo>
                  <a:cubicBezTo>
                    <a:pt x="22645" y="36962"/>
                    <a:pt x="20092" y="42281"/>
                    <a:pt x="20396" y="45412"/>
                  </a:cubicBezTo>
                  <a:cubicBezTo>
                    <a:pt x="20571" y="47434"/>
                    <a:pt x="27165" y="51708"/>
                    <a:pt x="37615" y="51708"/>
                  </a:cubicBezTo>
                  <a:cubicBezTo>
                    <a:pt x="43500" y="51708"/>
                    <a:pt x="50608" y="50352"/>
                    <a:pt x="58482" y="46476"/>
                  </a:cubicBezTo>
                  <a:cubicBezTo>
                    <a:pt x="58482" y="46476"/>
                    <a:pt x="59576" y="42433"/>
                    <a:pt x="56142" y="37266"/>
                  </a:cubicBezTo>
                  <a:cubicBezTo>
                    <a:pt x="52676" y="32099"/>
                    <a:pt x="56263" y="21855"/>
                    <a:pt x="56263" y="21855"/>
                  </a:cubicBezTo>
                  <a:lnTo>
                    <a:pt x="61552" y="14682"/>
                  </a:lnTo>
                  <a:cubicBezTo>
                    <a:pt x="61552" y="14682"/>
                    <a:pt x="59971" y="7539"/>
                    <a:pt x="55959" y="3192"/>
                  </a:cubicBezTo>
                  <a:cubicBezTo>
                    <a:pt x="53797" y="3694"/>
                    <a:pt x="51542" y="3891"/>
                    <a:pt x="49259" y="3891"/>
                  </a:cubicBezTo>
                  <a:cubicBezTo>
                    <a:pt x="46150" y="3891"/>
                    <a:pt x="42990" y="3526"/>
                    <a:pt x="39941" y="3071"/>
                  </a:cubicBezTo>
                  <a:cubicBezTo>
                    <a:pt x="36232" y="2524"/>
                    <a:pt x="32281" y="1703"/>
                    <a:pt x="289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87;p49">
              <a:extLst>
                <a:ext uri="{FF2B5EF4-FFF2-40B4-BE49-F238E27FC236}">
                  <a16:creationId xmlns:a16="http://schemas.microsoft.com/office/drawing/2014/main" id="{4E169CF5-7C17-5D4F-72F5-AE8FA10D539E}"/>
                </a:ext>
              </a:extLst>
            </p:cNvPr>
            <p:cNvSpPr/>
            <p:nvPr/>
          </p:nvSpPr>
          <p:spPr>
            <a:xfrm>
              <a:off x="2139375" y="3207775"/>
              <a:ext cx="839700" cy="167450"/>
            </a:xfrm>
            <a:custGeom>
              <a:avLst/>
              <a:gdLst/>
              <a:ahLst/>
              <a:cxnLst/>
              <a:rect l="l" t="t" r="r" b="b"/>
              <a:pathLst>
                <a:path w="33588" h="6698" extrusionOk="0">
                  <a:moveTo>
                    <a:pt x="4590" y="1"/>
                  </a:moveTo>
                  <a:cubicBezTo>
                    <a:pt x="2948" y="639"/>
                    <a:pt x="1277" y="1490"/>
                    <a:pt x="0" y="2676"/>
                  </a:cubicBezTo>
                  <a:cubicBezTo>
                    <a:pt x="973" y="3040"/>
                    <a:pt x="1976" y="3375"/>
                    <a:pt x="2979" y="3679"/>
                  </a:cubicBezTo>
                  <a:cubicBezTo>
                    <a:pt x="9577" y="5680"/>
                    <a:pt x="16477" y="6698"/>
                    <a:pt x="23368" y="6698"/>
                  </a:cubicBezTo>
                  <a:cubicBezTo>
                    <a:pt x="24952" y="6698"/>
                    <a:pt x="26536" y="6644"/>
                    <a:pt x="28116" y="6536"/>
                  </a:cubicBezTo>
                  <a:cubicBezTo>
                    <a:pt x="29940" y="6414"/>
                    <a:pt x="31764" y="6202"/>
                    <a:pt x="33587" y="5867"/>
                  </a:cubicBezTo>
                  <a:cubicBezTo>
                    <a:pt x="32979" y="4925"/>
                    <a:pt x="32311" y="4013"/>
                    <a:pt x="31581" y="3192"/>
                  </a:cubicBezTo>
                  <a:cubicBezTo>
                    <a:pt x="29419" y="3694"/>
                    <a:pt x="27164" y="3891"/>
                    <a:pt x="24881" y="3891"/>
                  </a:cubicBezTo>
                  <a:cubicBezTo>
                    <a:pt x="21772" y="3891"/>
                    <a:pt x="18612" y="3526"/>
                    <a:pt x="15563" y="3071"/>
                  </a:cubicBezTo>
                  <a:cubicBezTo>
                    <a:pt x="11854" y="2524"/>
                    <a:pt x="7903" y="1703"/>
                    <a:pt x="4590" y="1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88;p49">
              <a:extLst>
                <a:ext uri="{FF2B5EF4-FFF2-40B4-BE49-F238E27FC236}">
                  <a16:creationId xmlns:a16="http://schemas.microsoft.com/office/drawing/2014/main" id="{23D07615-5634-82C8-D2A6-ECD0181C7A08}"/>
                </a:ext>
              </a:extLst>
            </p:cNvPr>
            <p:cNvSpPr/>
            <p:nvPr/>
          </p:nvSpPr>
          <p:spPr>
            <a:xfrm>
              <a:off x="2802000" y="3422425"/>
              <a:ext cx="731800" cy="870600"/>
            </a:xfrm>
            <a:custGeom>
              <a:avLst/>
              <a:gdLst/>
              <a:ahLst/>
              <a:cxnLst/>
              <a:rect l="l" t="t" r="r" b="b"/>
              <a:pathLst>
                <a:path w="29272" h="34824" extrusionOk="0">
                  <a:moveTo>
                    <a:pt x="24114" y="1"/>
                  </a:moveTo>
                  <a:cubicBezTo>
                    <a:pt x="22995" y="1"/>
                    <a:pt x="21878" y="76"/>
                    <a:pt x="20760" y="260"/>
                  </a:cubicBezTo>
                  <a:cubicBezTo>
                    <a:pt x="20669" y="3634"/>
                    <a:pt x="20426" y="7038"/>
                    <a:pt x="20031" y="10412"/>
                  </a:cubicBezTo>
                  <a:cubicBezTo>
                    <a:pt x="19666" y="13421"/>
                    <a:pt x="19149" y="16491"/>
                    <a:pt x="17751" y="19166"/>
                  </a:cubicBezTo>
                  <a:cubicBezTo>
                    <a:pt x="17599" y="19470"/>
                    <a:pt x="17356" y="19804"/>
                    <a:pt x="17022" y="19835"/>
                  </a:cubicBezTo>
                  <a:cubicBezTo>
                    <a:pt x="17005" y="19836"/>
                    <a:pt x="16988" y="19837"/>
                    <a:pt x="16971" y="19837"/>
                  </a:cubicBezTo>
                  <a:cubicBezTo>
                    <a:pt x="16632" y="19837"/>
                    <a:pt x="16375" y="19547"/>
                    <a:pt x="16201" y="19257"/>
                  </a:cubicBezTo>
                  <a:cubicBezTo>
                    <a:pt x="14955" y="17433"/>
                    <a:pt x="14165" y="15367"/>
                    <a:pt x="13374" y="13300"/>
                  </a:cubicBezTo>
                  <a:cubicBezTo>
                    <a:pt x="11733" y="8953"/>
                    <a:pt x="10091" y="4607"/>
                    <a:pt x="8450" y="260"/>
                  </a:cubicBezTo>
                  <a:lnTo>
                    <a:pt x="0" y="6552"/>
                  </a:lnTo>
                  <a:cubicBezTo>
                    <a:pt x="1186" y="13482"/>
                    <a:pt x="3617" y="20108"/>
                    <a:pt x="6535" y="26491"/>
                  </a:cubicBezTo>
                  <a:cubicBezTo>
                    <a:pt x="7386" y="28315"/>
                    <a:pt x="8268" y="30139"/>
                    <a:pt x="9575" y="31689"/>
                  </a:cubicBezTo>
                  <a:cubicBezTo>
                    <a:pt x="10851" y="33209"/>
                    <a:pt x="12614" y="34455"/>
                    <a:pt x="14620" y="34759"/>
                  </a:cubicBezTo>
                  <a:cubicBezTo>
                    <a:pt x="14928" y="34803"/>
                    <a:pt x="15234" y="34824"/>
                    <a:pt x="15539" y="34824"/>
                  </a:cubicBezTo>
                  <a:cubicBezTo>
                    <a:pt x="17979" y="34824"/>
                    <a:pt x="20318" y="33479"/>
                    <a:pt x="22128" y="31750"/>
                  </a:cubicBezTo>
                  <a:cubicBezTo>
                    <a:pt x="25077" y="28984"/>
                    <a:pt x="26931" y="25215"/>
                    <a:pt x="27964" y="21294"/>
                  </a:cubicBezTo>
                  <a:cubicBezTo>
                    <a:pt x="28998" y="17373"/>
                    <a:pt x="29210" y="13300"/>
                    <a:pt x="29241" y="9257"/>
                  </a:cubicBezTo>
                  <a:cubicBezTo>
                    <a:pt x="29271" y="6278"/>
                    <a:pt x="29210" y="3330"/>
                    <a:pt x="29089" y="382"/>
                  </a:cubicBezTo>
                  <a:cubicBezTo>
                    <a:pt x="27422" y="164"/>
                    <a:pt x="25766" y="1"/>
                    <a:pt x="24114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89;p49">
              <a:extLst>
                <a:ext uri="{FF2B5EF4-FFF2-40B4-BE49-F238E27FC236}">
                  <a16:creationId xmlns:a16="http://schemas.microsoft.com/office/drawing/2014/main" id="{77A1F792-9A34-15FA-E971-B5B503724430}"/>
                </a:ext>
              </a:extLst>
            </p:cNvPr>
            <p:cNvSpPr/>
            <p:nvPr/>
          </p:nvSpPr>
          <p:spPr>
            <a:xfrm>
              <a:off x="2070975" y="2466125"/>
              <a:ext cx="255350" cy="297900"/>
            </a:xfrm>
            <a:custGeom>
              <a:avLst/>
              <a:gdLst/>
              <a:ahLst/>
              <a:cxnLst/>
              <a:rect l="l" t="t" r="r" b="b"/>
              <a:pathLst>
                <a:path w="10214" h="11916" extrusionOk="0">
                  <a:moveTo>
                    <a:pt x="5107" y="730"/>
                  </a:moveTo>
                  <a:cubicBezTo>
                    <a:pt x="7508" y="730"/>
                    <a:pt x="9454" y="3071"/>
                    <a:pt x="9454" y="5958"/>
                  </a:cubicBezTo>
                  <a:cubicBezTo>
                    <a:pt x="9454" y="8846"/>
                    <a:pt x="7508" y="11186"/>
                    <a:pt x="5107" y="11186"/>
                  </a:cubicBezTo>
                  <a:cubicBezTo>
                    <a:pt x="2706" y="11186"/>
                    <a:pt x="760" y="8846"/>
                    <a:pt x="760" y="5958"/>
                  </a:cubicBezTo>
                  <a:cubicBezTo>
                    <a:pt x="760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0" y="2676"/>
                    <a:pt x="0" y="5958"/>
                  </a:cubicBezTo>
                  <a:cubicBezTo>
                    <a:pt x="0" y="9241"/>
                    <a:pt x="2311" y="11916"/>
                    <a:pt x="5107" y="11916"/>
                  </a:cubicBezTo>
                  <a:cubicBezTo>
                    <a:pt x="7903" y="11916"/>
                    <a:pt x="10213" y="9241"/>
                    <a:pt x="10213" y="5958"/>
                  </a:cubicBezTo>
                  <a:cubicBezTo>
                    <a:pt x="10213" y="2676"/>
                    <a:pt x="7903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90;p49">
              <a:extLst>
                <a:ext uri="{FF2B5EF4-FFF2-40B4-BE49-F238E27FC236}">
                  <a16:creationId xmlns:a16="http://schemas.microsoft.com/office/drawing/2014/main" id="{D2A18459-971F-357A-F8AB-B89AE329361E}"/>
                </a:ext>
              </a:extLst>
            </p:cNvPr>
            <p:cNvSpPr/>
            <p:nvPr/>
          </p:nvSpPr>
          <p:spPr>
            <a:xfrm>
              <a:off x="2396200" y="2469175"/>
              <a:ext cx="282700" cy="305500"/>
            </a:xfrm>
            <a:custGeom>
              <a:avLst/>
              <a:gdLst/>
              <a:ahLst/>
              <a:cxnLst/>
              <a:rect l="l" t="t" r="r" b="b"/>
              <a:pathLst>
                <a:path w="11308" h="12220" extrusionOk="0">
                  <a:moveTo>
                    <a:pt x="5654" y="791"/>
                  </a:moveTo>
                  <a:cubicBezTo>
                    <a:pt x="8329" y="791"/>
                    <a:pt x="10518" y="3162"/>
                    <a:pt x="10518" y="6110"/>
                  </a:cubicBezTo>
                  <a:cubicBezTo>
                    <a:pt x="10518" y="9028"/>
                    <a:pt x="8329" y="11399"/>
                    <a:pt x="5654" y="11399"/>
                  </a:cubicBezTo>
                  <a:cubicBezTo>
                    <a:pt x="2980" y="11399"/>
                    <a:pt x="791" y="9028"/>
                    <a:pt x="791" y="6110"/>
                  </a:cubicBezTo>
                  <a:cubicBezTo>
                    <a:pt x="791" y="3162"/>
                    <a:pt x="2980" y="791"/>
                    <a:pt x="5654" y="791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736"/>
                    <a:pt x="1" y="6110"/>
                  </a:cubicBezTo>
                  <a:cubicBezTo>
                    <a:pt x="1" y="9453"/>
                    <a:pt x="2524" y="12219"/>
                    <a:pt x="5654" y="12219"/>
                  </a:cubicBezTo>
                  <a:cubicBezTo>
                    <a:pt x="8785" y="12219"/>
                    <a:pt x="11308" y="9453"/>
                    <a:pt x="11308" y="6110"/>
                  </a:cubicBezTo>
                  <a:cubicBezTo>
                    <a:pt x="11308" y="2736"/>
                    <a:pt x="8785" y="0"/>
                    <a:pt x="5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91;p49">
              <a:extLst>
                <a:ext uri="{FF2B5EF4-FFF2-40B4-BE49-F238E27FC236}">
                  <a16:creationId xmlns:a16="http://schemas.microsoft.com/office/drawing/2014/main" id="{1B602786-36D6-1BF9-8063-522A97158A13}"/>
                </a:ext>
              </a:extLst>
            </p:cNvPr>
            <p:cNvSpPr/>
            <p:nvPr/>
          </p:nvSpPr>
          <p:spPr>
            <a:xfrm>
              <a:off x="2306350" y="2573275"/>
              <a:ext cx="102800" cy="57025"/>
            </a:xfrm>
            <a:custGeom>
              <a:avLst/>
              <a:gdLst/>
              <a:ahLst/>
              <a:cxnLst/>
              <a:rect l="l" t="t" r="r" b="b"/>
              <a:pathLst>
                <a:path w="4112" h="2281" extrusionOk="0">
                  <a:moveTo>
                    <a:pt x="2174" y="1"/>
                  </a:moveTo>
                  <a:cubicBezTo>
                    <a:pt x="1429" y="1"/>
                    <a:pt x="677" y="350"/>
                    <a:pt x="190" y="1095"/>
                  </a:cubicBezTo>
                  <a:cubicBezTo>
                    <a:pt x="0" y="1370"/>
                    <a:pt x="251" y="1630"/>
                    <a:pt x="513" y="1630"/>
                  </a:cubicBezTo>
                  <a:cubicBezTo>
                    <a:pt x="628" y="1630"/>
                    <a:pt x="745" y="1580"/>
                    <a:pt x="829" y="1460"/>
                  </a:cubicBezTo>
                  <a:cubicBezTo>
                    <a:pt x="1166" y="947"/>
                    <a:pt x="1667" y="713"/>
                    <a:pt x="2164" y="713"/>
                  </a:cubicBezTo>
                  <a:cubicBezTo>
                    <a:pt x="2877" y="713"/>
                    <a:pt x="3580" y="1195"/>
                    <a:pt x="3777" y="2037"/>
                  </a:cubicBezTo>
                  <a:cubicBezTo>
                    <a:pt x="3808" y="2219"/>
                    <a:pt x="3960" y="2280"/>
                    <a:pt x="4112" y="2280"/>
                  </a:cubicBezTo>
                  <a:cubicBezTo>
                    <a:pt x="4081" y="2250"/>
                    <a:pt x="4081" y="2219"/>
                    <a:pt x="4081" y="2189"/>
                  </a:cubicBezTo>
                  <a:cubicBezTo>
                    <a:pt x="3960" y="1794"/>
                    <a:pt x="3990" y="1368"/>
                    <a:pt x="4112" y="1004"/>
                  </a:cubicBezTo>
                  <a:cubicBezTo>
                    <a:pt x="3656" y="350"/>
                    <a:pt x="2918" y="1"/>
                    <a:pt x="2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492;p49">
              <a:extLst>
                <a:ext uri="{FF2B5EF4-FFF2-40B4-BE49-F238E27FC236}">
                  <a16:creationId xmlns:a16="http://schemas.microsoft.com/office/drawing/2014/main" id="{5FDCFC8B-BFCE-FD64-589B-47F405B4FBE4}"/>
                </a:ext>
              </a:extLst>
            </p:cNvPr>
            <p:cNvSpPr/>
            <p:nvPr/>
          </p:nvSpPr>
          <p:spPr>
            <a:xfrm>
              <a:off x="2676600" y="2612025"/>
              <a:ext cx="272075" cy="158850"/>
            </a:xfrm>
            <a:custGeom>
              <a:avLst/>
              <a:gdLst/>
              <a:ahLst/>
              <a:cxnLst/>
              <a:rect l="l" t="t" r="r" b="b"/>
              <a:pathLst>
                <a:path w="10883" h="6354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244"/>
                    <a:pt x="62" y="487"/>
                    <a:pt x="1" y="730"/>
                  </a:cubicBezTo>
                  <a:cubicBezTo>
                    <a:pt x="1764" y="913"/>
                    <a:pt x="3527" y="1217"/>
                    <a:pt x="5259" y="1642"/>
                  </a:cubicBezTo>
                  <a:cubicBezTo>
                    <a:pt x="6110" y="1824"/>
                    <a:pt x="6931" y="2068"/>
                    <a:pt x="7782" y="2341"/>
                  </a:cubicBezTo>
                  <a:cubicBezTo>
                    <a:pt x="9758" y="2949"/>
                    <a:pt x="10153" y="4165"/>
                    <a:pt x="10123" y="5989"/>
                  </a:cubicBezTo>
                  <a:cubicBezTo>
                    <a:pt x="10123" y="6232"/>
                    <a:pt x="10305" y="6353"/>
                    <a:pt x="10487" y="6353"/>
                  </a:cubicBezTo>
                  <a:cubicBezTo>
                    <a:pt x="10670" y="6353"/>
                    <a:pt x="10852" y="6232"/>
                    <a:pt x="10852" y="5989"/>
                  </a:cubicBezTo>
                  <a:cubicBezTo>
                    <a:pt x="10882" y="3983"/>
                    <a:pt x="10396" y="2584"/>
                    <a:pt x="8481" y="1794"/>
                  </a:cubicBezTo>
                  <a:cubicBezTo>
                    <a:pt x="5867" y="730"/>
                    <a:pt x="2828" y="3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493;p49">
              <a:extLst>
                <a:ext uri="{FF2B5EF4-FFF2-40B4-BE49-F238E27FC236}">
                  <a16:creationId xmlns:a16="http://schemas.microsoft.com/office/drawing/2014/main" id="{FBE42FB1-B09B-8E7C-4D1C-34217C135DF3}"/>
                </a:ext>
              </a:extLst>
            </p:cNvPr>
            <p:cNvSpPr/>
            <p:nvPr/>
          </p:nvSpPr>
          <p:spPr>
            <a:xfrm>
              <a:off x="2070225" y="3367425"/>
              <a:ext cx="107150" cy="540600"/>
            </a:xfrm>
            <a:custGeom>
              <a:avLst/>
              <a:gdLst/>
              <a:ahLst/>
              <a:cxnLst/>
              <a:rect l="l" t="t" r="r" b="b"/>
              <a:pathLst>
                <a:path w="4286" h="21624" extrusionOk="0">
                  <a:moveTo>
                    <a:pt x="3565" y="0"/>
                  </a:moveTo>
                  <a:cubicBezTo>
                    <a:pt x="3455" y="0"/>
                    <a:pt x="3325" y="92"/>
                    <a:pt x="3344" y="241"/>
                  </a:cubicBezTo>
                  <a:cubicBezTo>
                    <a:pt x="3982" y="4314"/>
                    <a:pt x="942" y="7718"/>
                    <a:pt x="456" y="11670"/>
                  </a:cubicBezTo>
                  <a:cubicBezTo>
                    <a:pt x="0" y="15469"/>
                    <a:pt x="1550" y="18630"/>
                    <a:pt x="3830" y="21548"/>
                  </a:cubicBezTo>
                  <a:cubicBezTo>
                    <a:pt x="3866" y="21602"/>
                    <a:pt x="3919" y="21624"/>
                    <a:pt x="3974" y="21624"/>
                  </a:cubicBezTo>
                  <a:cubicBezTo>
                    <a:pt x="4106" y="21624"/>
                    <a:pt x="4241" y="21495"/>
                    <a:pt x="4134" y="21366"/>
                  </a:cubicBezTo>
                  <a:cubicBezTo>
                    <a:pt x="3009" y="19907"/>
                    <a:pt x="1976" y="18357"/>
                    <a:pt x="1337" y="16624"/>
                  </a:cubicBezTo>
                  <a:cubicBezTo>
                    <a:pt x="638" y="14770"/>
                    <a:pt x="608" y="12764"/>
                    <a:pt x="973" y="10849"/>
                  </a:cubicBezTo>
                  <a:cubicBezTo>
                    <a:pt x="1672" y="7171"/>
                    <a:pt x="4286" y="4041"/>
                    <a:pt x="3708" y="120"/>
                  </a:cubicBezTo>
                  <a:cubicBezTo>
                    <a:pt x="3697" y="37"/>
                    <a:pt x="3635" y="0"/>
                    <a:pt x="35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494;p49">
              <a:extLst>
                <a:ext uri="{FF2B5EF4-FFF2-40B4-BE49-F238E27FC236}">
                  <a16:creationId xmlns:a16="http://schemas.microsoft.com/office/drawing/2014/main" id="{81678510-2C8D-CB0A-1926-E930D24D7B39}"/>
                </a:ext>
              </a:extLst>
            </p:cNvPr>
            <p:cNvSpPr/>
            <p:nvPr/>
          </p:nvSpPr>
          <p:spPr>
            <a:xfrm>
              <a:off x="2789375" y="3517125"/>
              <a:ext cx="142750" cy="488500"/>
            </a:xfrm>
            <a:custGeom>
              <a:avLst/>
              <a:gdLst/>
              <a:ahLst/>
              <a:cxnLst/>
              <a:rect l="l" t="t" r="r" b="b"/>
              <a:pathLst>
                <a:path w="5710" h="19540" extrusionOk="0">
                  <a:moveTo>
                    <a:pt x="240" y="0"/>
                  </a:moveTo>
                  <a:cubicBezTo>
                    <a:pt x="130" y="0"/>
                    <a:pt x="0" y="92"/>
                    <a:pt x="19" y="241"/>
                  </a:cubicBezTo>
                  <a:cubicBezTo>
                    <a:pt x="1022" y="6806"/>
                    <a:pt x="2785" y="13250"/>
                    <a:pt x="5308" y="19421"/>
                  </a:cubicBezTo>
                  <a:cubicBezTo>
                    <a:pt x="5343" y="19503"/>
                    <a:pt x="5415" y="19540"/>
                    <a:pt x="5486" y="19540"/>
                  </a:cubicBezTo>
                  <a:cubicBezTo>
                    <a:pt x="5599" y="19540"/>
                    <a:pt x="5710" y="19448"/>
                    <a:pt x="5672" y="19299"/>
                  </a:cubicBezTo>
                  <a:cubicBezTo>
                    <a:pt x="3150" y="13159"/>
                    <a:pt x="1356" y="6715"/>
                    <a:pt x="384" y="119"/>
                  </a:cubicBezTo>
                  <a:cubicBezTo>
                    <a:pt x="372" y="37"/>
                    <a:pt x="310" y="0"/>
                    <a:pt x="24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495;p49">
              <a:extLst>
                <a:ext uri="{FF2B5EF4-FFF2-40B4-BE49-F238E27FC236}">
                  <a16:creationId xmlns:a16="http://schemas.microsoft.com/office/drawing/2014/main" id="{564A63E4-3AA8-4809-477B-8DCD0D8E98E0}"/>
                </a:ext>
              </a:extLst>
            </p:cNvPr>
            <p:cNvSpPr/>
            <p:nvPr/>
          </p:nvSpPr>
          <p:spPr>
            <a:xfrm>
              <a:off x="2679650" y="2663550"/>
              <a:ext cx="205200" cy="226050"/>
            </a:xfrm>
            <a:custGeom>
              <a:avLst/>
              <a:gdLst/>
              <a:ahLst/>
              <a:cxnLst/>
              <a:rect l="l" t="t" r="r" b="b"/>
              <a:pathLst>
                <a:path w="8208" h="9042" extrusionOk="0">
                  <a:moveTo>
                    <a:pt x="4371" y="0"/>
                  </a:moveTo>
                  <a:cubicBezTo>
                    <a:pt x="2912" y="0"/>
                    <a:pt x="1432" y="756"/>
                    <a:pt x="1095" y="2226"/>
                  </a:cubicBezTo>
                  <a:lnTo>
                    <a:pt x="0" y="8821"/>
                  </a:lnTo>
                  <a:cubicBezTo>
                    <a:pt x="586" y="8974"/>
                    <a:pt x="1172" y="9042"/>
                    <a:pt x="1757" y="9042"/>
                  </a:cubicBezTo>
                  <a:cubicBezTo>
                    <a:pt x="1871" y="9042"/>
                    <a:pt x="1984" y="9039"/>
                    <a:pt x="2098" y="9034"/>
                  </a:cubicBezTo>
                  <a:cubicBezTo>
                    <a:pt x="3466" y="8973"/>
                    <a:pt x="4864" y="8578"/>
                    <a:pt x="5988" y="7758"/>
                  </a:cubicBezTo>
                  <a:cubicBezTo>
                    <a:pt x="7083" y="6937"/>
                    <a:pt x="7903" y="5660"/>
                    <a:pt x="8055" y="4292"/>
                  </a:cubicBezTo>
                  <a:cubicBezTo>
                    <a:pt x="8207" y="2925"/>
                    <a:pt x="7630" y="1435"/>
                    <a:pt x="6505" y="645"/>
                  </a:cubicBezTo>
                  <a:cubicBezTo>
                    <a:pt x="5915" y="213"/>
                    <a:pt x="5146" y="0"/>
                    <a:pt x="437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2496;p49">
            <a:extLst>
              <a:ext uri="{FF2B5EF4-FFF2-40B4-BE49-F238E27FC236}">
                <a16:creationId xmlns:a16="http://schemas.microsoft.com/office/drawing/2014/main" id="{BE100385-AC01-9D56-7C7A-DC1869092ECD}"/>
              </a:ext>
            </a:extLst>
          </p:cNvPr>
          <p:cNvGrpSpPr/>
          <p:nvPr/>
        </p:nvGrpSpPr>
        <p:grpSpPr>
          <a:xfrm>
            <a:off x="1292380" y="2685695"/>
            <a:ext cx="2167000" cy="2552850"/>
            <a:chOff x="-942750" y="2090650"/>
            <a:chExt cx="2167000" cy="2552850"/>
          </a:xfrm>
        </p:grpSpPr>
        <p:sp>
          <p:nvSpPr>
            <p:cNvPr id="6" name="Google Shape;2497;p49">
              <a:extLst>
                <a:ext uri="{FF2B5EF4-FFF2-40B4-BE49-F238E27FC236}">
                  <a16:creationId xmlns:a16="http://schemas.microsoft.com/office/drawing/2014/main" id="{3695B413-AE03-51DC-38AF-5BCEF9837F87}"/>
                </a:ext>
              </a:extLst>
            </p:cNvPr>
            <p:cNvSpPr/>
            <p:nvPr/>
          </p:nvSpPr>
          <p:spPr>
            <a:xfrm>
              <a:off x="-942750" y="2090650"/>
              <a:ext cx="1723450" cy="1790325"/>
            </a:xfrm>
            <a:custGeom>
              <a:avLst/>
              <a:gdLst/>
              <a:ahLst/>
              <a:cxnLst/>
              <a:rect l="l" t="t" r="r" b="b"/>
              <a:pathLst>
                <a:path w="68938" h="71613" extrusionOk="0">
                  <a:moveTo>
                    <a:pt x="37068" y="1"/>
                  </a:moveTo>
                  <a:cubicBezTo>
                    <a:pt x="34932" y="1"/>
                    <a:pt x="32806" y="433"/>
                    <a:pt x="30882" y="1342"/>
                  </a:cubicBezTo>
                  <a:cubicBezTo>
                    <a:pt x="30426" y="1555"/>
                    <a:pt x="29970" y="1767"/>
                    <a:pt x="29484" y="1889"/>
                  </a:cubicBezTo>
                  <a:cubicBezTo>
                    <a:pt x="29119" y="1950"/>
                    <a:pt x="28724" y="1950"/>
                    <a:pt x="28329" y="1950"/>
                  </a:cubicBezTo>
                  <a:cubicBezTo>
                    <a:pt x="28295" y="1949"/>
                    <a:pt x="28262" y="1949"/>
                    <a:pt x="28228" y="1949"/>
                  </a:cubicBezTo>
                  <a:cubicBezTo>
                    <a:pt x="23482" y="1949"/>
                    <a:pt x="18225" y="6205"/>
                    <a:pt x="16475" y="10430"/>
                  </a:cubicBezTo>
                  <a:cubicBezTo>
                    <a:pt x="14590" y="14898"/>
                    <a:pt x="14833" y="20035"/>
                    <a:pt x="13921" y="24625"/>
                  </a:cubicBezTo>
                  <a:cubicBezTo>
                    <a:pt x="13405" y="27178"/>
                    <a:pt x="12462" y="29670"/>
                    <a:pt x="11125" y="31889"/>
                  </a:cubicBezTo>
                  <a:cubicBezTo>
                    <a:pt x="9362" y="34838"/>
                    <a:pt x="6991" y="37361"/>
                    <a:pt x="5289" y="40339"/>
                  </a:cubicBezTo>
                  <a:cubicBezTo>
                    <a:pt x="0" y="49640"/>
                    <a:pt x="3374" y="61495"/>
                    <a:pt x="12310" y="67148"/>
                  </a:cubicBezTo>
                  <a:cubicBezTo>
                    <a:pt x="16383" y="69732"/>
                    <a:pt x="21186" y="71008"/>
                    <a:pt x="25988" y="71464"/>
                  </a:cubicBezTo>
                  <a:cubicBezTo>
                    <a:pt x="26942" y="71555"/>
                    <a:pt x="27914" y="71612"/>
                    <a:pt x="28886" y="71612"/>
                  </a:cubicBezTo>
                  <a:cubicBezTo>
                    <a:pt x="31818" y="71612"/>
                    <a:pt x="34747" y="71094"/>
                    <a:pt x="37144" y="69428"/>
                  </a:cubicBezTo>
                  <a:lnTo>
                    <a:pt x="57661" y="70492"/>
                  </a:lnTo>
                  <a:cubicBezTo>
                    <a:pt x="60670" y="67817"/>
                    <a:pt x="63649" y="64990"/>
                    <a:pt x="65746" y="61555"/>
                  </a:cubicBezTo>
                  <a:cubicBezTo>
                    <a:pt x="67813" y="58090"/>
                    <a:pt x="68938" y="53896"/>
                    <a:pt x="67934" y="50005"/>
                  </a:cubicBezTo>
                  <a:cubicBezTo>
                    <a:pt x="66567" y="44655"/>
                    <a:pt x="61764" y="41099"/>
                    <a:pt x="57873" y="37239"/>
                  </a:cubicBezTo>
                  <a:cubicBezTo>
                    <a:pt x="56810" y="36205"/>
                    <a:pt x="55807" y="35081"/>
                    <a:pt x="55168" y="33774"/>
                  </a:cubicBezTo>
                  <a:cubicBezTo>
                    <a:pt x="54439" y="32254"/>
                    <a:pt x="54226" y="30552"/>
                    <a:pt x="54135" y="28850"/>
                  </a:cubicBezTo>
                  <a:cubicBezTo>
                    <a:pt x="53588" y="19397"/>
                    <a:pt x="55168" y="9457"/>
                    <a:pt x="46506" y="3044"/>
                  </a:cubicBezTo>
                  <a:cubicBezTo>
                    <a:pt x="43828" y="1073"/>
                    <a:pt x="40434" y="1"/>
                    <a:pt x="370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498;p49">
              <a:extLst>
                <a:ext uri="{FF2B5EF4-FFF2-40B4-BE49-F238E27FC236}">
                  <a16:creationId xmlns:a16="http://schemas.microsoft.com/office/drawing/2014/main" id="{069D2ACE-4157-00BE-F226-ADB55CC5DDC8}"/>
                </a:ext>
              </a:extLst>
            </p:cNvPr>
            <p:cNvSpPr/>
            <p:nvPr/>
          </p:nvSpPr>
          <p:spPr>
            <a:xfrm>
              <a:off x="-106125" y="2359750"/>
              <a:ext cx="809325" cy="1359175"/>
            </a:xfrm>
            <a:custGeom>
              <a:avLst/>
              <a:gdLst/>
              <a:ahLst/>
              <a:cxnLst/>
              <a:rect l="l" t="t" r="r" b="b"/>
              <a:pathLst>
                <a:path w="32373" h="54367" extrusionOk="0">
                  <a:moveTo>
                    <a:pt x="13496" y="0"/>
                  </a:moveTo>
                  <a:lnTo>
                    <a:pt x="1885" y="12645"/>
                  </a:lnTo>
                  <a:cubicBezTo>
                    <a:pt x="487" y="13557"/>
                    <a:pt x="1" y="15472"/>
                    <a:pt x="305" y="17083"/>
                  </a:cubicBezTo>
                  <a:cubicBezTo>
                    <a:pt x="609" y="18724"/>
                    <a:pt x="1551" y="20183"/>
                    <a:pt x="2524" y="21520"/>
                  </a:cubicBezTo>
                  <a:cubicBezTo>
                    <a:pt x="3496" y="22858"/>
                    <a:pt x="4530" y="24195"/>
                    <a:pt x="5107" y="25776"/>
                  </a:cubicBezTo>
                  <a:cubicBezTo>
                    <a:pt x="6323" y="29150"/>
                    <a:pt x="5077" y="32858"/>
                    <a:pt x="4226" y="36354"/>
                  </a:cubicBezTo>
                  <a:cubicBezTo>
                    <a:pt x="2980" y="41521"/>
                    <a:pt x="6566" y="42919"/>
                    <a:pt x="9454" y="46414"/>
                  </a:cubicBezTo>
                  <a:cubicBezTo>
                    <a:pt x="12625" y="50239"/>
                    <a:pt x="16082" y="54367"/>
                    <a:pt x="20759" y="54367"/>
                  </a:cubicBezTo>
                  <a:cubicBezTo>
                    <a:pt x="22179" y="54367"/>
                    <a:pt x="23711" y="53986"/>
                    <a:pt x="25381" y="53101"/>
                  </a:cubicBezTo>
                  <a:cubicBezTo>
                    <a:pt x="31430" y="49880"/>
                    <a:pt x="32372" y="39545"/>
                    <a:pt x="27813" y="34955"/>
                  </a:cubicBezTo>
                  <a:cubicBezTo>
                    <a:pt x="25837" y="32980"/>
                    <a:pt x="23740" y="31125"/>
                    <a:pt x="21916" y="29028"/>
                  </a:cubicBezTo>
                  <a:cubicBezTo>
                    <a:pt x="20123" y="26900"/>
                    <a:pt x="18603" y="24438"/>
                    <a:pt x="18025" y="21733"/>
                  </a:cubicBezTo>
                  <a:cubicBezTo>
                    <a:pt x="17509" y="19119"/>
                    <a:pt x="17873" y="16414"/>
                    <a:pt x="18238" y="13770"/>
                  </a:cubicBezTo>
                  <a:cubicBezTo>
                    <a:pt x="18633" y="11156"/>
                    <a:pt x="18968" y="8420"/>
                    <a:pt x="18390" y="5836"/>
                  </a:cubicBezTo>
                  <a:cubicBezTo>
                    <a:pt x="17782" y="3253"/>
                    <a:pt x="16080" y="730"/>
                    <a:pt x="1349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499;p49">
              <a:extLst>
                <a:ext uri="{FF2B5EF4-FFF2-40B4-BE49-F238E27FC236}">
                  <a16:creationId xmlns:a16="http://schemas.microsoft.com/office/drawing/2014/main" id="{658A9C0C-0906-672A-7343-73CB68018705}"/>
                </a:ext>
              </a:extLst>
            </p:cNvPr>
            <p:cNvSpPr/>
            <p:nvPr/>
          </p:nvSpPr>
          <p:spPr>
            <a:xfrm>
              <a:off x="210400" y="2663225"/>
              <a:ext cx="239850" cy="269525"/>
            </a:xfrm>
            <a:custGeom>
              <a:avLst/>
              <a:gdLst/>
              <a:ahLst/>
              <a:cxnLst/>
              <a:rect l="l" t="t" r="r" b="b"/>
              <a:pathLst>
                <a:path w="9594" h="10781" extrusionOk="0">
                  <a:moveTo>
                    <a:pt x="2450" y="0"/>
                  </a:moveTo>
                  <a:cubicBezTo>
                    <a:pt x="2288" y="0"/>
                    <a:pt x="2125" y="7"/>
                    <a:pt x="1960" y="20"/>
                  </a:cubicBezTo>
                  <a:cubicBezTo>
                    <a:pt x="1492" y="49"/>
                    <a:pt x="1474" y="783"/>
                    <a:pt x="1908" y="783"/>
                  </a:cubicBezTo>
                  <a:cubicBezTo>
                    <a:pt x="1925" y="783"/>
                    <a:pt x="1942" y="782"/>
                    <a:pt x="1960" y="780"/>
                  </a:cubicBezTo>
                  <a:cubicBezTo>
                    <a:pt x="2116" y="768"/>
                    <a:pt x="2271" y="762"/>
                    <a:pt x="2424" y="762"/>
                  </a:cubicBezTo>
                  <a:cubicBezTo>
                    <a:pt x="5390" y="762"/>
                    <a:pt x="7652" y="2972"/>
                    <a:pt x="7796" y="6008"/>
                  </a:cubicBezTo>
                  <a:cubicBezTo>
                    <a:pt x="7910" y="8435"/>
                    <a:pt x="5905" y="10011"/>
                    <a:pt x="3924" y="10011"/>
                  </a:cubicBezTo>
                  <a:cubicBezTo>
                    <a:pt x="2730" y="10011"/>
                    <a:pt x="1544" y="9438"/>
                    <a:pt x="835" y="8135"/>
                  </a:cubicBezTo>
                  <a:cubicBezTo>
                    <a:pt x="759" y="7991"/>
                    <a:pt x="639" y="7932"/>
                    <a:pt x="520" y="7932"/>
                  </a:cubicBezTo>
                  <a:cubicBezTo>
                    <a:pt x="261" y="7932"/>
                    <a:pt x="0" y="8209"/>
                    <a:pt x="167" y="8500"/>
                  </a:cubicBezTo>
                  <a:cubicBezTo>
                    <a:pt x="1002" y="10029"/>
                    <a:pt x="2531" y="10780"/>
                    <a:pt x="4051" y="10780"/>
                  </a:cubicBezTo>
                  <a:cubicBezTo>
                    <a:pt x="5794" y="10780"/>
                    <a:pt x="7526" y="9794"/>
                    <a:pt x="8191" y="7862"/>
                  </a:cubicBezTo>
                  <a:cubicBezTo>
                    <a:pt x="9593" y="3889"/>
                    <a:pt x="6447" y="0"/>
                    <a:pt x="2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00;p49">
              <a:extLst>
                <a:ext uri="{FF2B5EF4-FFF2-40B4-BE49-F238E27FC236}">
                  <a16:creationId xmlns:a16="http://schemas.microsoft.com/office/drawing/2014/main" id="{FB76628F-237A-C050-D8C7-EAC42C277676}"/>
                </a:ext>
              </a:extLst>
            </p:cNvPr>
            <p:cNvSpPr/>
            <p:nvPr/>
          </p:nvSpPr>
          <p:spPr>
            <a:xfrm>
              <a:off x="-634250" y="2571000"/>
              <a:ext cx="594275" cy="1071550"/>
            </a:xfrm>
            <a:custGeom>
              <a:avLst/>
              <a:gdLst/>
              <a:ahLst/>
              <a:cxnLst/>
              <a:rect l="l" t="t" r="r" b="b"/>
              <a:pathLst>
                <a:path w="23771" h="42862" extrusionOk="0">
                  <a:moveTo>
                    <a:pt x="18269" y="0"/>
                  </a:moveTo>
                  <a:lnTo>
                    <a:pt x="18269" y="0"/>
                  </a:lnTo>
                  <a:cubicBezTo>
                    <a:pt x="18603" y="2736"/>
                    <a:pt x="17448" y="5441"/>
                    <a:pt x="15776" y="7630"/>
                  </a:cubicBezTo>
                  <a:cubicBezTo>
                    <a:pt x="14135" y="9818"/>
                    <a:pt x="12007" y="11581"/>
                    <a:pt x="10001" y="13466"/>
                  </a:cubicBezTo>
                  <a:cubicBezTo>
                    <a:pt x="7873" y="15502"/>
                    <a:pt x="5898" y="17721"/>
                    <a:pt x="4104" y="20092"/>
                  </a:cubicBezTo>
                  <a:cubicBezTo>
                    <a:pt x="2037" y="22827"/>
                    <a:pt x="183" y="25928"/>
                    <a:pt x="92" y="29332"/>
                  </a:cubicBezTo>
                  <a:cubicBezTo>
                    <a:pt x="1" y="32372"/>
                    <a:pt x="1369" y="35381"/>
                    <a:pt x="3466" y="37600"/>
                  </a:cubicBezTo>
                  <a:cubicBezTo>
                    <a:pt x="5533" y="39849"/>
                    <a:pt x="8299" y="41369"/>
                    <a:pt x="11156" y="42433"/>
                  </a:cubicBezTo>
                  <a:cubicBezTo>
                    <a:pt x="11782" y="42660"/>
                    <a:pt x="12434" y="42861"/>
                    <a:pt x="13088" y="42861"/>
                  </a:cubicBezTo>
                  <a:cubicBezTo>
                    <a:pt x="13133" y="42861"/>
                    <a:pt x="13178" y="42860"/>
                    <a:pt x="13223" y="42858"/>
                  </a:cubicBezTo>
                  <a:cubicBezTo>
                    <a:pt x="14044" y="42797"/>
                    <a:pt x="14803" y="42402"/>
                    <a:pt x="15533" y="42007"/>
                  </a:cubicBezTo>
                  <a:lnTo>
                    <a:pt x="18208" y="40518"/>
                  </a:lnTo>
                  <a:cubicBezTo>
                    <a:pt x="19028" y="40031"/>
                    <a:pt x="19880" y="39575"/>
                    <a:pt x="20548" y="38876"/>
                  </a:cubicBezTo>
                  <a:cubicBezTo>
                    <a:pt x="22585" y="36718"/>
                    <a:pt x="22098" y="33314"/>
                    <a:pt x="21764" y="30366"/>
                  </a:cubicBezTo>
                  <a:cubicBezTo>
                    <a:pt x="21156" y="25107"/>
                    <a:pt x="21369" y="19727"/>
                    <a:pt x="22402" y="14499"/>
                  </a:cubicBezTo>
                  <a:cubicBezTo>
                    <a:pt x="22980" y="11581"/>
                    <a:pt x="23770" y="8420"/>
                    <a:pt x="22494" y="5715"/>
                  </a:cubicBezTo>
                  <a:lnTo>
                    <a:pt x="18269" y="0"/>
                  </a:ln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01;p49">
              <a:extLst>
                <a:ext uri="{FF2B5EF4-FFF2-40B4-BE49-F238E27FC236}">
                  <a16:creationId xmlns:a16="http://schemas.microsoft.com/office/drawing/2014/main" id="{00618A81-D565-1D72-EDB2-0D075E245004}"/>
                </a:ext>
              </a:extLst>
            </p:cNvPr>
            <p:cNvSpPr/>
            <p:nvPr/>
          </p:nvSpPr>
          <p:spPr>
            <a:xfrm>
              <a:off x="-394875" y="2174175"/>
              <a:ext cx="699125" cy="845925"/>
            </a:xfrm>
            <a:custGeom>
              <a:avLst/>
              <a:gdLst/>
              <a:ahLst/>
              <a:cxnLst/>
              <a:rect l="l" t="t" r="r" b="b"/>
              <a:pathLst>
                <a:path w="27965" h="33837" extrusionOk="0">
                  <a:moveTo>
                    <a:pt x="15079" y="0"/>
                  </a:moveTo>
                  <a:cubicBezTo>
                    <a:pt x="12746" y="0"/>
                    <a:pt x="10396" y="432"/>
                    <a:pt x="8207" y="1162"/>
                  </a:cubicBezTo>
                  <a:cubicBezTo>
                    <a:pt x="5380" y="2135"/>
                    <a:pt x="2766" y="4049"/>
                    <a:pt x="1551" y="6724"/>
                  </a:cubicBezTo>
                  <a:cubicBezTo>
                    <a:pt x="0" y="10220"/>
                    <a:pt x="152" y="14141"/>
                    <a:pt x="851" y="17819"/>
                  </a:cubicBezTo>
                  <a:cubicBezTo>
                    <a:pt x="1551" y="21375"/>
                    <a:pt x="2432" y="25205"/>
                    <a:pt x="4225" y="28366"/>
                  </a:cubicBezTo>
                  <a:cubicBezTo>
                    <a:pt x="5350" y="30402"/>
                    <a:pt x="6870" y="32409"/>
                    <a:pt x="9089" y="33199"/>
                  </a:cubicBezTo>
                  <a:cubicBezTo>
                    <a:pt x="10355" y="33663"/>
                    <a:pt x="11812" y="33837"/>
                    <a:pt x="13306" y="33837"/>
                  </a:cubicBezTo>
                  <a:cubicBezTo>
                    <a:pt x="15437" y="33837"/>
                    <a:pt x="17644" y="33483"/>
                    <a:pt x="19484" y="33108"/>
                  </a:cubicBezTo>
                  <a:cubicBezTo>
                    <a:pt x="21551" y="32713"/>
                    <a:pt x="23709" y="31953"/>
                    <a:pt x="24986" y="30311"/>
                  </a:cubicBezTo>
                  <a:cubicBezTo>
                    <a:pt x="25837" y="29187"/>
                    <a:pt x="26201" y="27788"/>
                    <a:pt x="26505" y="26451"/>
                  </a:cubicBezTo>
                  <a:cubicBezTo>
                    <a:pt x="27174" y="23442"/>
                    <a:pt x="27600" y="20372"/>
                    <a:pt x="27752" y="17302"/>
                  </a:cubicBezTo>
                  <a:cubicBezTo>
                    <a:pt x="27964" y="13563"/>
                    <a:pt x="27752" y="9642"/>
                    <a:pt x="26019" y="6299"/>
                  </a:cubicBezTo>
                  <a:cubicBezTo>
                    <a:pt x="24347" y="3107"/>
                    <a:pt x="22189" y="1101"/>
                    <a:pt x="18542" y="341"/>
                  </a:cubicBezTo>
                  <a:cubicBezTo>
                    <a:pt x="17407" y="108"/>
                    <a:pt x="16245" y="0"/>
                    <a:pt x="1507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502;p49">
              <a:extLst>
                <a:ext uri="{FF2B5EF4-FFF2-40B4-BE49-F238E27FC236}">
                  <a16:creationId xmlns:a16="http://schemas.microsoft.com/office/drawing/2014/main" id="{B32C2ECB-C714-74D3-9BEE-FC4563F83C1D}"/>
                </a:ext>
              </a:extLst>
            </p:cNvPr>
            <p:cNvSpPr/>
            <p:nvPr/>
          </p:nvSpPr>
          <p:spPr>
            <a:xfrm>
              <a:off x="-552150" y="2891675"/>
              <a:ext cx="1715075" cy="1751825"/>
            </a:xfrm>
            <a:custGeom>
              <a:avLst/>
              <a:gdLst/>
              <a:ahLst/>
              <a:cxnLst/>
              <a:rect l="l" t="t" r="r" b="b"/>
              <a:pathLst>
                <a:path w="68603" h="70073" extrusionOk="0">
                  <a:moveTo>
                    <a:pt x="24650" y="0"/>
                  </a:moveTo>
                  <a:lnTo>
                    <a:pt x="17933" y="1003"/>
                  </a:lnTo>
                  <a:lnTo>
                    <a:pt x="17599" y="11551"/>
                  </a:lnTo>
                  <a:cubicBezTo>
                    <a:pt x="17599" y="11551"/>
                    <a:pt x="7203" y="14225"/>
                    <a:pt x="2249" y="23891"/>
                  </a:cubicBezTo>
                  <a:cubicBezTo>
                    <a:pt x="1" y="28291"/>
                    <a:pt x="951" y="29493"/>
                    <a:pt x="2659" y="29493"/>
                  </a:cubicBezTo>
                  <a:cubicBezTo>
                    <a:pt x="4716" y="29493"/>
                    <a:pt x="7872" y="27751"/>
                    <a:pt x="7872" y="27751"/>
                  </a:cubicBezTo>
                  <a:lnTo>
                    <a:pt x="10121" y="32615"/>
                  </a:lnTo>
                  <a:lnTo>
                    <a:pt x="10820" y="48512"/>
                  </a:lnTo>
                  <a:lnTo>
                    <a:pt x="5714" y="68178"/>
                  </a:lnTo>
                  <a:cubicBezTo>
                    <a:pt x="5714" y="68178"/>
                    <a:pt x="12581" y="70073"/>
                    <a:pt x="21586" y="70073"/>
                  </a:cubicBezTo>
                  <a:cubicBezTo>
                    <a:pt x="28009" y="70073"/>
                    <a:pt x="35518" y="69109"/>
                    <a:pt x="42401" y="65807"/>
                  </a:cubicBezTo>
                  <a:lnTo>
                    <a:pt x="35866" y="48512"/>
                  </a:lnTo>
                  <a:lnTo>
                    <a:pt x="38693" y="40761"/>
                  </a:lnTo>
                  <a:cubicBezTo>
                    <a:pt x="38693" y="40761"/>
                    <a:pt x="43666" y="46796"/>
                    <a:pt x="50126" y="46796"/>
                  </a:cubicBezTo>
                  <a:cubicBezTo>
                    <a:pt x="52938" y="46796"/>
                    <a:pt x="56031" y="45653"/>
                    <a:pt x="59119" y="42372"/>
                  </a:cubicBezTo>
                  <a:cubicBezTo>
                    <a:pt x="66870" y="34195"/>
                    <a:pt x="68329" y="18572"/>
                    <a:pt x="68603" y="11459"/>
                  </a:cubicBezTo>
                  <a:cubicBezTo>
                    <a:pt x="66171" y="10548"/>
                    <a:pt x="63648" y="9909"/>
                    <a:pt x="61004" y="9636"/>
                  </a:cubicBezTo>
                  <a:cubicBezTo>
                    <a:pt x="59301" y="16414"/>
                    <a:pt x="55472" y="30153"/>
                    <a:pt x="51581" y="32615"/>
                  </a:cubicBezTo>
                  <a:cubicBezTo>
                    <a:pt x="51135" y="32898"/>
                    <a:pt x="50675" y="33027"/>
                    <a:pt x="50207" y="33027"/>
                  </a:cubicBezTo>
                  <a:cubicBezTo>
                    <a:pt x="45250" y="33027"/>
                    <a:pt x="39362" y="18511"/>
                    <a:pt x="39362" y="18511"/>
                  </a:cubicBezTo>
                  <a:cubicBezTo>
                    <a:pt x="39362" y="18511"/>
                    <a:pt x="36201" y="12311"/>
                    <a:pt x="31155" y="11399"/>
                  </a:cubicBezTo>
                  <a:cubicBezTo>
                    <a:pt x="26109" y="10487"/>
                    <a:pt x="25532" y="10304"/>
                    <a:pt x="25532" y="10304"/>
                  </a:cubicBezTo>
                  <a:lnTo>
                    <a:pt x="24650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503;p49">
              <a:extLst>
                <a:ext uri="{FF2B5EF4-FFF2-40B4-BE49-F238E27FC236}">
                  <a16:creationId xmlns:a16="http://schemas.microsoft.com/office/drawing/2014/main" id="{8678CC4C-286C-DC6C-248D-07E3CECB5305}"/>
                </a:ext>
              </a:extLst>
            </p:cNvPr>
            <p:cNvSpPr/>
            <p:nvPr/>
          </p:nvSpPr>
          <p:spPr>
            <a:xfrm>
              <a:off x="-537750" y="2849475"/>
              <a:ext cx="256125" cy="220250"/>
            </a:xfrm>
            <a:custGeom>
              <a:avLst/>
              <a:gdLst/>
              <a:ahLst/>
              <a:cxnLst/>
              <a:rect l="l" t="t" r="r" b="b"/>
              <a:pathLst>
                <a:path w="10245" h="8810" extrusionOk="0">
                  <a:moveTo>
                    <a:pt x="3597" y="1"/>
                  </a:moveTo>
                  <a:cubicBezTo>
                    <a:pt x="3546" y="1"/>
                    <a:pt x="3491" y="15"/>
                    <a:pt x="3436" y="47"/>
                  </a:cubicBezTo>
                  <a:cubicBezTo>
                    <a:pt x="1" y="1779"/>
                    <a:pt x="31" y="7160"/>
                    <a:pt x="3861" y="8527"/>
                  </a:cubicBezTo>
                  <a:cubicBezTo>
                    <a:pt x="4399" y="8718"/>
                    <a:pt x="4926" y="8810"/>
                    <a:pt x="5437" y="8810"/>
                  </a:cubicBezTo>
                  <a:cubicBezTo>
                    <a:pt x="6717" y="8810"/>
                    <a:pt x="7890" y="8233"/>
                    <a:pt x="8846" y="7190"/>
                  </a:cubicBezTo>
                  <a:cubicBezTo>
                    <a:pt x="10244" y="5640"/>
                    <a:pt x="10092" y="3269"/>
                    <a:pt x="9302" y="1476"/>
                  </a:cubicBezTo>
                  <a:cubicBezTo>
                    <a:pt x="9244" y="1360"/>
                    <a:pt x="9151" y="1312"/>
                    <a:pt x="9055" y="1312"/>
                  </a:cubicBezTo>
                  <a:cubicBezTo>
                    <a:pt x="8847" y="1312"/>
                    <a:pt x="8630" y="1540"/>
                    <a:pt x="8755" y="1810"/>
                  </a:cubicBezTo>
                  <a:cubicBezTo>
                    <a:pt x="9970" y="4571"/>
                    <a:pt x="8576" y="8186"/>
                    <a:pt x="5461" y="8186"/>
                  </a:cubicBezTo>
                  <a:cubicBezTo>
                    <a:pt x="5148" y="8186"/>
                    <a:pt x="4817" y="8149"/>
                    <a:pt x="4469" y="8071"/>
                  </a:cubicBezTo>
                  <a:cubicBezTo>
                    <a:pt x="822" y="7251"/>
                    <a:pt x="670" y="2175"/>
                    <a:pt x="3740" y="594"/>
                  </a:cubicBezTo>
                  <a:cubicBezTo>
                    <a:pt x="4075" y="439"/>
                    <a:pt x="3885" y="1"/>
                    <a:pt x="3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04;p49">
              <a:extLst>
                <a:ext uri="{FF2B5EF4-FFF2-40B4-BE49-F238E27FC236}">
                  <a16:creationId xmlns:a16="http://schemas.microsoft.com/office/drawing/2014/main" id="{DE10C248-525B-9B27-C27C-6DCC06F2B261}"/>
                </a:ext>
              </a:extLst>
            </p:cNvPr>
            <p:cNvSpPr/>
            <p:nvPr/>
          </p:nvSpPr>
          <p:spPr>
            <a:xfrm>
              <a:off x="-19500" y="2468575"/>
              <a:ext cx="129975" cy="255325"/>
            </a:xfrm>
            <a:custGeom>
              <a:avLst/>
              <a:gdLst/>
              <a:ahLst/>
              <a:cxnLst/>
              <a:rect l="l" t="t" r="r" b="b"/>
              <a:pathLst>
                <a:path w="5199" h="10213" extrusionOk="0">
                  <a:moveTo>
                    <a:pt x="1111" y="0"/>
                  </a:moveTo>
                  <a:cubicBezTo>
                    <a:pt x="1015" y="0"/>
                    <a:pt x="919" y="54"/>
                    <a:pt x="882" y="176"/>
                  </a:cubicBezTo>
                  <a:cubicBezTo>
                    <a:pt x="457" y="1787"/>
                    <a:pt x="1" y="4128"/>
                    <a:pt x="700" y="5739"/>
                  </a:cubicBezTo>
                  <a:cubicBezTo>
                    <a:pt x="1034" y="6468"/>
                    <a:pt x="1521" y="6803"/>
                    <a:pt x="2311" y="6985"/>
                  </a:cubicBezTo>
                  <a:cubicBezTo>
                    <a:pt x="3010" y="7107"/>
                    <a:pt x="3740" y="7167"/>
                    <a:pt x="3983" y="7988"/>
                  </a:cubicBezTo>
                  <a:cubicBezTo>
                    <a:pt x="4287" y="8900"/>
                    <a:pt x="3344" y="9538"/>
                    <a:pt x="2584" y="9751"/>
                  </a:cubicBezTo>
                  <a:cubicBezTo>
                    <a:pt x="2328" y="9808"/>
                    <a:pt x="2419" y="10212"/>
                    <a:pt x="2682" y="10212"/>
                  </a:cubicBezTo>
                  <a:cubicBezTo>
                    <a:pt x="2699" y="10212"/>
                    <a:pt x="2718" y="10211"/>
                    <a:pt x="2736" y="10207"/>
                  </a:cubicBezTo>
                  <a:cubicBezTo>
                    <a:pt x="4165" y="9842"/>
                    <a:pt x="5199" y="8140"/>
                    <a:pt x="3892" y="6985"/>
                  </a:cubicBezTo>
                  <a:cubicBezTo>
                    <a:pt x="3588" y="6681"/>
                    <a:pt x="3101" y="6620"/>
                    <a:pt x="2706" y="6559"/>
                  </a:cubicBezTo>
                  <a:cubicBezTo>
                    <a:pt x="1733" y="6407"/>
                    <a:pt x="1217" y="6012"/>
                    <a:pt x="1004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3" y="117"/>
                    <a:pt x="1252" y="0"/>
                    <a:pt x="111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05;p49">
              <a:extLst>
                <a:ext uri="{FF2B5EF4-FFF2-40B4-BE49-F238E27FC236}">
                  <a16:creationId xmlns:a16="http://schemas.microsoft.com/office/drawing/2014/main" id="{4B0CAA15-FD44-48DC-82F3-F56068BADC83}"/>
                </a:ext>
              </a:extLst>
            </p:cNvPr>
            <p:cNvSpPr/>
            <p:nvPr/>
          </p:nvSpPr>
          <p:spPr>
            <a:xfrm>
              <a:off x="-11125" y="2745775"/>
              <a:ext cx="103375" cy="61400"/>
            </a:xfrm>
            <a:custGeom>
              <a:avLst/>
              <a:gdLst/>
              <a:ahLst/>
              <a:cxnLst/>
              <a:rect l="l" t="t" r="r" b="b"/>
              <a:pathLst>
                <a:path w="4135" h="245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639"/>
                    <a:pt x="274" y="1247"/>
                    <a:pt x="669" y="1733"/>
                  </a:cubicBezTo>
                  <a:cubicBezTo>
                    <a:pt x="1040" y="2174"/>
                    <a:pt x="1589" y="2456"/>
                    <a:pt x="2126" y="2456"/>
                  </a:cubicBezTo>
                  <a:cubicBezTo>
                    <a:pt x="2292" y="2456"/>
                    <a:pt x="2456" y="2429"/>
                    <a:pt x="2614" y="2371"/>
                  </a:cubicBezTo>
                  <a:cubicBezTo>
                    <a:pt x="2857" y="2310"/>
                    <a:pt x="3070" y="2189"/>
                    <a:pt x="3253" y="2037"/>
                  </a:cubicBezTo>
                  <a:cubicBezTo>
                    <a:pt x="3617" y="1733"/>
                    <a:pt x="3800" y="1368"/>
                    <a:pt x="4012" y="943"/>
                  </a:cubicBezTo>
                  <a:cubicBezTo>
                    <a:pt x="4012" y="882"/>
                    <a:pt x="4073" y="639"/>
                    <a:pt x="4134" y="395"/>
                  </a:cubicBezTo>
                  <a:lnTo>
                    <a:pt x="4134" y="395"/>
                  </a:lnTo>
                  <a:cubicBezTo>
                    <a:pt x="3634" y="472"/>
                    <a:pt x="3126" y="517"/>
                    <a:pt x="2622" y="517"/>
                  </a:cubicBezTo>
                  <a:cubicBezTo>
                    <a:pt x="1716" y="517"/>
                    <a:pt x="820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06;p49">
              <a:extLst>
                <a:ext uri="{FF2B5EF4-FFF2-40B4-BE49-F238E27FC236}">
                  <a16:creationId xmlns:a16="http://schemas.microsoft.com/office/drawing/2014/main" id="{F0875214-8231-E286-8E1D-92DC73DAF8F5}"/>
                </a:ext>
              </a:extLst>
            </p:cNvPr>
            <p:cNvSpPr/>
            <p:nvPr/>
          </p:nvSpPr>
          <p:spPr>
            <a:xfrm>
              <a:off x="-223150" y="2449975"/>
              <a:ext cx="152000" cy="87575"/>
            </a:xfrm>
            <a:custGeom>
              <a:avLst/>
              <a:gdLst/>
              <a:ahLst/>
              <a:cxnLst/>
              <a:rect l="l" t="t" r="r" b="b"/>
              <a:pathLst>
                <a:path w="6080" h="3503" extrusionOk="0">
                  <a:moveTo>
                    <a:pt x="4145" y="0"/>
                  </a:moveTo>
                  <a:cubicBezTo>
                    <a:pt x="3653" y="0"/>
                    <a:pt x="3095" y="92"/>
                    <a:pt x="2524" y="282"/>
                  </a:cubicBezTo>
                  <a:cubicBezTo>
                    <a:pt x="1004" y="829"/>
                    <a:pt x="1" y="1923"/>
                    <a:pt x="305" y="2714"/>
                  </a:cubicBezTo>
                  <a:cubicBezTo>
                    <a:pt x="476" y="3227"/>
                    <a:pt x="1112" y="3503"/>
                    <a:pt x="1936" y="3503"/>
                  </a:cubicBezTo>
                  <a:cubicBezTo>
                    <a:pt x="2429" y="3503"/>
                    <a:pt x="2989" y="3405"/>
                    <a:pt x="3557" y="3200"/>
                  </a:cubicBezTo>
                  <a:cubicBezTo>
                    <a:pt x="5077" y="2683"/>
                    <a:pt x="6080" y="1589"/>
                    <a:pt x="5806" y="768"/>
                  </a:cubicBezTo>
                  <a:cubicBezTo>
                    <a:pt x="5634" y="269"/>
                    <a:pt x="4988" y="0"/>
                    <a:pt x="4145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07;p49">
              <a:extLst>
                <a:ext uri="{FF2B5EF4-FFF2-40B4-BE49-F238E27FC236}">
                  <a16:creationId xmlns:a16="http://schemas.microsoft.com/office/drawing/2014/main" id="{A2D3172D-6895-80ED-4D0C-3575842C26A7}"/>
                </a:ext>
              </a:extLst>
            </p:cNvPr>
            <p:cNvSpPr/>
            <p:nvPr/>
          </p:nvSpPr>
          <p:spPr>
            <a:xfrm>
              <a:off x="-552150" y="3163700"/>
              <a:ext cx="1155025" cy="1479800"/>
            </a:xfrm>
            <a:custGeom>
              <a:avLst/>
              <a:gdLst/>
              <a:ahLst/>
              <a:cxnLst/>
              <a:rect l="l" t="t" r="r" b="b"/>
              <a:pathLst>
                <a:path w="46201" h="59192" extrusionOk="0">
                  <a:moveTo>
                    <a:pt x="28298" y="1"/>
                  </a:moveTo>
                  <a:cubicBezTo>
                    <a:pt x="26687" y="1733"/>
                    <a:pt x="24377" y="2858"/>
                    <a:pt x="21976" y="2980"/>
                  </a:cubicBezTo>
                  <a:cubicBezTo>
                    <a:pt x="21762" y="2995"/>
                    <a:pt x="21547" y="3002"/>
                    <a:pt x="21333" y="3002"/>
                  </a:cubicBezTo>
                  <a:cubicBezTo>
                    <a:pt x="19356" y="3002"/>
                    <a:pt x="17384" y="2380"/>
                    <a:pt x="15684" y="1338"/>
                  </a:cubicBezTo>
                  <a:cubicBezTo>
                    <a:pt x="12431" y="2585"/>
                    <a:pt x="5866" y="5898"/>
                    <a:pt x="2249" y="13010"/>
                  </a:cubicBezTo>
                  <a:cubicBezTo>
                    <a:pt x="1" y="17410"/>
                    <a:pt x="951" y="18612"/>
                    <a:pt x="2659" y="18612"/>
                  </a:cubicBezTo>
                  <a:cubicBezTo>
                    <a:pt x="4716" y="18612"/>
                    <a:pt x="7872" y="16870"/>
                    <a:pt x="7872" y="16870"/>
                  </a:cubicBezTo>
                  <a:lnTo>
                    <a:pt x="10121" y="21734"/>
                  </a:lnTo>
                  <a:lnTo>
                    <a:pt x="10820" y="37631"/>
                  </a:lnTo>
                  <a:lnTo>
                    <a:pt x="5714" y="57297"/>
                  </a:lnTo>
                  <a:cubicBezTo>
                    <a:pt x="5714" y="57297"/>
                    <a:pt x="12581" y="59192"/>
                    <a:pt x="21586" y="59192"/>
                  </a:cubicBezTo>
                  <a:cubicBezTo>
                    <a:pt x="28009" y="59192"/>
                    <a:pt x="35518" y="58228"/>
                    <a:pt x="42401" y="54926"/>
                  </a:cubicBezTo>
                  <a:lnTo>
                    <a:pt x="35866" y="37631"/>
                  </a:lnTo>
                  <a:lnTo>
                    <a:pt x="38693" y="29880"/>
                  </a:lnTo>
                  <a:cubicBezTo>
                    <a:pt x="38693" y="29880"/>
                    <a:pt x="39332" y="30609"/>
                    <a:pt x="40426" y="31612"/>
                  </a:cubicBezTo>
                  <a:cubicBezTo>
                    <a:pt x="42766" y="27843"/>
                    <a:pt x="44742" y="23831"/>
                    <a:pt x="46201" y="19636"/>
                  </a:cubicBezTo>
                  <a:cubicBezTo>
                    <a:pt x="42553" y="15472"/>
                    <a:pt x="39362" y="7630"/>
                    <a:pt x="39362" y="7630"/>
                  </a:cubicBezTo>
                  <a:cubicBezTo>
                    <a:pt x="39362" y="7630"/>
                    <a:pt x="36201" y="1430"/>
                    <a:pt x="31155" y="518"/>
                  </a:cubicBezTo>
                  <a:cubicBezTo>
                    <a:pt x="29970" y="305"/>
                    <a:pt x="29058" y="123"/>
                    <a:pt x="28298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08;p49">
              <a:extLst>
                <a:ext uri="{FF2B5EF4-FFF2-40B4-BE49-F238E27FC236}">
                  <a16:creationId xmlns:a16="http://schemas.microsoft.com/office/drawing/2014/main" id="{63A823A1-C600-7CEF-7D63-1F3B5343C704}"/>
                </a:ext>
              </a:extLst>
            </p:cNvPr>
            <p:cNvSpPr/>
            <p:nvPr/>
          </p:nvSpPr>
          <p:spPr>
            <a:xfrm>
              <a:off x="87650" y="2425675"/>
              <a:ext cx="152000" cy="85475"/>
            </a:xfrm>
            <a:custGeom>
              <a:avLst/>
              <a:gdLst/>
              <a:ahLst/>
              <a:cxnLst/>
              <a:rect l="l" t="t" r="r" b="b"/>
              <a:pathLst>
                <a:path w="6080" h="3419" extrusionOk="0">
                  <a:moveTo>
                    <a:pt x="2049" y="1"/>
                  </a:moveTo>
                  <a:cubicBezTo>
                    <a:pt x="1124" y="1"/>
                    <a:pt x="408" y="306"/>
                    <a:pt x="244" y="859"/>
                  </a:cubicBezTo>
                  <a:cubicBezTo>
                    <a:pt x="1" y="1680"/>
                    <a:pt x="1065" y="2743"/>
                    <a:pt x="2615" y="3199"/>
                  </a:cubicBezTo>
                  <a:cubicBezTo>
                    <a:pt x="3110" y="3348"/>
                    <a:pt x="3598" y="3419"/>
                    <a:pt x="4041" y="3419"/>
                  </a:cubicBezTo>
                  <a:cubicBezTo>
                    <a:pt x="4956" y="3419"/>
                    <a:pt x="5673" y="3114"/>
                    <a:pt x="5837" y="2561"/>
                  </a:cubicBezTo>
                  <a:cubicBezTo>
                    <a:pt x="6080" y="1740"/>
                    <a:pt x="5046" y="677"/>
                    <a:pt x="3496" y="221"/>
                  </a:cubicBezTo>
                  <a:cubicBezTo>
                    <a:pt x="2991" y="72"/>
                    <a:pt x="2496" y="1"/>
                    <a:pt x="2049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09;p49">
              <a:extLst>
                <a:ext uri="{FF2B5EF4-FFF2-40B4-BE49-F238E27FC236}">
                  <a16:creationId xmlns:a16="http://schemas.microsoft.com/office/drawing/2014/main" id="{F32A1386-E9ED-E9A9-B286-A06C0C038B86}"/>
                </a:ext>
              </a:extLst>
            </p:cNvPr>
            <p:cNvSpPr/>
            <p:nvPr/>
          </p:nvSpPr>
          <p:spPr>
            <a:xfrm>
              <a:off x="-131200" y="2612000"/>
              <a:ext cx="48675" cy="86000"/>
            </a:xfrm>
            <a:custGeom>
              <a:avLst/>
              <a:gdLst/>
              <a:ahLst/>
              <a:cxnLst/>
              <a:rect l="l" t="t" r="r" b="b"/>
              <a:pathLst>
                <a:path w="1947" h="3440" extrusionOk="0">
                  <a:moveTo>
                    <a:pt x="851" y="1"/>
                  </a:moveTo>
                  <a:cubicBezTo>
                    <a:pt x="841" y="1"/>
                    <a:pt x="831" y="1"/>
                    <a:pt x="821" y="2"/>
                  </a:cubicBezTo>
                  <a:cubicBezTo>
                    <a:pt x="335" y="63"/>
                    <a:pt x="1" y="853"/>
                    <a:pt x="92" y="1795"/>
                  </a:cubicBezTo>
                  <a:cubicBezTo>
                    <a:pt x="150" y="2702"/>
                    <a:pt x="603" y="3440"/>
                    <a:pt x="1071" y="3440"/>
                  </a:cubicBezTo>
                  <a:cubicBezTo>
                    <a:pt x="1089" y="3440"/>
                    <a:pt x="1107" y="3439"/>
                    <a:pt x="1125" y="3436"/>
                  </a:cubicBezTo>
                  <a:cubicBezTo>
                    <a:pt x="1612" y="3406"/>
                    <a:pt x="1946" y="2585"/>
                    <a:pt x="1855" y="1643"/>
                  </a:cubicBezTo>
                  <a:cubicBezTo>
                    <a:pt x="1765" y="720"/>
                    <a:pt x="1326" y="1"/>
                    <a:pt x="85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10;p49">
              <a:extLst>
                <a:ext uri="{FF2B5EF4-FFF2-40B4-BE49-F238E27FC236}">
                  <a16:creationId xmlns:a16="http://schemas.microsoft.com/office/drawing/2014/main" id="{3206B77A-9EA5-B6DE-7BB4-1C88F026F01F}"/>
                </a:ext>
              </a:extLst>
            </p:cNvPr>
            <p:cNvSpPr/>
            <p:nvPr/>
          </p:nvSpPr>
          <p:spPr>
            <a:xfrm>
              <a:off x="130975" y="2591500"/>
              <a:ext cx="48650" cy="86000"/>
            </a:xfrm>
            <a:custGeom>
              <a:avLst/>
              <a:gdLst/>
              <a:ahLst/>
              <a:cxnLst/>
              <a:rect l="l" t="t" r="r" b="b"/>
              <a:pathLst>
                <a:path w="1946" h="3440" extrusionOk="0">
                  <a:moveTo>
                    <a:pt x="850" y="0"/>
                  </a:moveTo>
                  <a:cubicBezTo>
                    <a:pt x="840" y="0"/>
                    <a:pt x="831" y="0"/>
                    <a:pt x="821" y="1"/>
                  </a:cubicBezTo>
                  <a:cubicBezTo>
                    <a:pt x="335" y="62"/>
                    <a:pt x="0" y="852"/>
                    <a:pt x="91" y="1794"/>
                  </a:cubicBezTo>
                  <a:cubicBezTo>
                    <a:pt x="179" y="2729"/>
                    <a:pt x="604" y="3439"/>
                    <a:pt x="1068" y="3439"/>
                  </a:cubicBezTo>
                  <a:cubicBezTo>
                    <a:pt x="1087" y="3439"/>
                    <a:pt x="1106" y="3438"/>
                    <a:pt x="1125" y="3436"/>
                  </a:cubicBezTo>
                  <a:cubicBezTo>
                    <a:pt x="1611" y="3405"/>
                    <a:pt x="1946" y="2585"/>
                    <a:pt x="1854" y="1642"/>
                  </a:cubicBezTo>
                  <a:cubicBezTo>
                    <a:pt x="1765" y="719"/>
                    <a:pt x="1325" y="0"/>
                    <a:pt x="85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11;p49">
              <a:extLst>
                <a:ext uri="{FF2B5EF4-FFF2-40B4-BE49-F238E27FC236}">
                  <a16:creationId xmlns:a16="http://schemas.microsoft.com/office/drawing/2014/main" id="{7A2F2C40-2F0F-CE25-B81C-63A6124B9BC7}"/>
                </a:ext>
              </a:extLst>
            </p:cNvPr>
            <p:cNvSpPr/>
            <p:nvPr/>
          </p:nvSpPr>
          <p:spPr>
            <a:xfrm>
              <a:off x="-242900" y="3163700"/>
              <a:ext cx="490150" cy="140900"/>
            </a:xfrm>
            <a:custGeom>
              <a:avLst/>
              <a:gdLst/>
              <a:ahLst/>
              <a:cxnLst/>
              <a:rect l="l" t="t" r="r" b="b"/>
              <a:pathLst>
                <a:path w="19606" h="5636" extrusionOk="0">
                  <a:moveTo>
                    <a:pt x="15928" y="1"/>
                  </a:moveTo>
                  <a:cubicBezTo>
                    <a:pt x="14317" y="1733"/>
                    <a:pt x="12007" y="2858"/>
                    <a:pt x="9606" y="2980"/>
                  </a:cubicBezTo>
                  <a:cubicBezTo>
                    <a:pt x="9392" y="2995"/>
                    <a:pt x="9177" y="3002"/>
                    <a:pt x="8963" y="3002"/>
                  </a:cubicBezTo>
                  <a:cubicBezTo>
                    <a:pt x="6986" y="3002"/>
                    <a:pt x="5014" y="2380"/>
                    <a:pt x="3314" y="1338"/>
                  </a:cubicBezTo>
                  <a:cubicBezTo>
                    <a:pt x="2432" y="1673"/>
                    <a:pt x="1277" y="2189"/>
                    <a:pt x="1" y="2889"/>
                  </a:cubicBezTo>
                  <a:cubicBezTo>
                    <a:pt x="1429" y="3922"/>
                    <a:pt x="3040" y="4712"/>
                    <a:pt x="4742" y="5168"/>
                  </a:cubicBezTo>
                  <a:cubicBezTo>
                    <a:pt x="5937" y="5483"/>
                    <a:pt x="7171" y="5635"/>
                    <a:pt x="8408" y="5635"/>
                  </a:cubicBezTo>
                  <a:cubicBezTo>
                    <a:pt x="10631" y="5635"/>
                    <a:pt x="12863" y="5144"/>
                    <a:pt x="14894" y="4226"/>
                  </a:cubicBezTo>
                  <a:cubicBezTo>
                    <a:pt x="16688" y="3405"/>
                    <a:pt x="18329" y="2220"/>
                    <a:pt x="19606" y="700"/>
                  </a:cubicBezTo>
                  <a:cubicBezTo>
                    <a:pt x="19332" y="639"/>
                    <a:pt x="19059" y="548"/>
                    <a:pt x="18785" y="518"/>
                  </a:cubicBezTo>
                  <a:cubicBezTo>
                    <a:pt x="17600" y="305"/>
                    <a:pt x="16688" y="123"/>
                    <a:pt x="15928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12;p49">
              <a:extLst>
                <a:ext uri="{FF2B5EF4-FFF2-40B4-BE49-F238E27FC236}">
                  <a16:creationId xmlns:a16="http://schemas.microsoft.com/office/drawing/2014/main" id="{A3747D30-685A-057B-A669-161C137F3FC9}"/>
                </a:ext>
              </a:extLst>
            </p:cNvPr>
            <p:cNvSpPr/>
            <p:nvPr/>
          </p:nvSpPr>
          <p:spPr>
            <a:xfrm>
              <a:off x="-409325" y="3176625"/>
              <a:ext cx="917225" cy="1466875"/>
            </a:xfrm>
            <a:custGeom>
              <a:avLst/>
              <a:gdLst/>
              <a:ahLst/>
              <a:cxnLst/>
              <a:rect l="l" t="t" r="r" b="b"/>
              <a:pathLst>
                <a:path w="36689" h="58675" extrusionOk="0">
                  <a:moveTo>
                    <a:pt x="25442" y="1"/>
                  </a:moveTo>
                  <a:lnTo>
                    <a:pt x="27600" y="10669"/>
                  </a:lnTo>
                  <a:lnTo>
                    <a:pt x="19606" y="16080"/>
                  </a:lnTo>
                  <a:lnTo>
                    <a:pt x="9302" y="12402"/>
                  </a:lnTo>
                  <a:lnTo>
                    <a:pt x="8056" y="1642"/>
                  </a:lnTo>
                  <a:cubicBezTo>
                    <a:pt x="7691" y="1824"/>
                    <a:pt x="7265" y="2037"/>
                    <a:pt x="6840" y="2250"/>
                  </a:cubicBezTo>
                  <a:lnTo>
                    <a:pt x="7265" y="13527"/>
                  </a:lnTo>
                  <a:lnTo>
                    <a:pt x="4530" y="24135"/>
                  </a:lnTo>
                  <a:lnTo>
                    <a:pt x="5107" y="37114"/>
                  </a:lnTo>
                  <a:lnTo>
                    <a:pt x="1" y="56780"/>
                  </a:lnTo>
                  <a:cubicBezTo>
                    <a:pt x="1" y="56780"/>
                    <a:pt x="6868" y="58675"/>
                    <a:pt x="15873" y="58675"/>
                  </a:cubicBezTo>
                  <a:cubicBezTo>
                    <a:pt x="22296" y="58675"/>
                    <a:pt x="29805" y="57711"/>
                    <a:pt x="36688" y="54409"/>
                  </a:cubicBezTo>
                  <a:lnTo>
                    <a:pt x="30153" y="37114"/>
                  </a:lnTo>
                  <a:lnTo>
                    <a:pt x="32980" y="29363"/>
                  </a:lnTo>
                  <a:lnTo>
                    <a:pt x="33619" y="24834"/>
                  </a:lnTo>
                  <a:cubicBezTo>
                    <a:pt x="34105" y="21247"/>
                    <a:pt x="33345" y="17630"/>
                    <a:pt x="31491" y="14530"/>
                  </a:cubicBezTo>
                  <a:lnTo>
                    <a:pt x="29181" y="10669"/>
                  </a:lnTo>
                  <a:lnTo>
                    <a:pt x="27418" y="639"/>
                  </a:lnTo>
                  <a:cubicBezTo>
                    <a:pt x="26779" y="335"/>
                    <a:pt x="26141" y="122"/>
                    <a:pt x="25442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13;p49">
              <a:extLst>
                <a:ext uri="{FF2B5EF4-FFF2-40B4-BE49-F238E27FC236}">
                  <a16:creationId xmlns:a16="http://schemas.microsoft.com/office/drawing/2014/main" id="{B4579457-5FC8-C960-61BD-2B67B8A01A3C}"/>
                </a:ext>
              </a:extLst>
            </p:cNvPr>
            <p:cNvSpPr/>
            <p:nvPr/>
          </p:nvSpPr>
          <p:spPr>
            <a:xfrm>
              <a:off x="-464800" y="2165550"/>
              <a:ext cx="371625" cy="585575"/>
            </a:xfrm>
            <a:custGeom>
              <a:avLst/>
              <a:gdLst/>
              <a:ahLst/>
              <a:cxnLst/>
              <a:rect l="l" t="t" r="r" b="b"/>
              <a:pathLst>
                <a:path w="14865" h="23423" extrusionOk="0">
                  <a:moveTo>
                    <a:pt x="12227" y="1"/>
                  </a:moveTo>
                  <a:cubicBezTo>
                    <a:pt x="10607" y="1"/>
                    <a:pt x="9077" y="858"/>
                    <a:pt x="7782" y="1872"/>
                  </a:cubicBezTo>
                  <a:cubicBezTo>
                    <a:pt x="2615" y="5884"/>
                    <a:pt x="1" y="12905"/>
                    <a:pt x="1217" y="19349"/>
                  </a:cubicBezTo>
                  <a:cubicBezTo>
                    <a:pt x="1521" y="20869"/>
                    <a:pt x="2068" y="22449"/>
                    <a:pt x="3284" y="23422"/>
                  </a:cubicBezTo>
                  <a:lnTo>
                    <a:pt x="3101" y="23088"/>
                  </a:lnTo>
                  <a:cubicBezTo>
                    <a:pt x="6597" y="20595"/>
                    <a:pt x="9758" y="17495"/>
                    <a:pt x="11825" y="13726"/>
                  </a:cubicBezTo>
                  <a:cubicBezTo>
                    <a:pt x="13922" y="9957"/>
                    <a:pt x="14864" y="5458"/>
                    <a:pt x="13922" y="1264"/>
                  </a:cubicBezTo>
                  <a:cubicBezTo>
                    <a:pt x="13861" y="929"/>
                    <a:pt x="13740" y="534"/>
                    <a:pt x="13466" y="321"/>
                  </a:cubicBezTo>
                  <a:cubicBezTo>
                    <a:pt x="13254" y="109"/>
                    <a:pt x="12919" y="48"/>
                    <a:pt x="12615" y="18"/>
                  </a:cubicBezTo>
                  <a:cubicBezTo>
                    <a:pt x="12485" y="6"/>
                    <a:pt x="12356" y="1"/>
                    <a:pt x="12227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14;p49">
              <a:extLst>
                <a:ext uri="{FF2B5EF4-FFF2-40B4-BE49-F238E27FC236}">
                  <a16:creationId xmlns:a16="http://schemas.microsoft.com/office/drawing/2014/main" id="{C0CF19B2-5459-7DBB-2B12-186448C7E293}"/>
                </a:ext>
              </a:extLst>
            </p:cNvPr>
            <p:cNvSpPr/>
            <p:nvPr/>
          </p:nvSpPr>
          <p:spPr>
            <a:xfrm>
              <a:off x="-208700" y="2135325"/>
              <a:ext cx="488625" cy="228025"/>
            </a:xfrm>
            <a:custGeom>
              <a:avLst/>
              <a:gdLst/>
              <a:ahLst/>
              <a:cxnLst/>
              <a:rect l="l" t="t" r="r" b="b"/>
              <a:pathLst>
                <a:path w="19545" h="9121" extrusionOk="0">
                  <a:moveTo>
                    <a:pt x="5556" y="0"/>
                  </a:moveTo>
                  <a:cubicBezTo>
                    <a:pt x="3604" y="0"/>
                    <a:pt x="1703" y="392"/>
                    <a:pt x="0" y="1379"/>
                  </a:cubicBezTo>
                  <a:lnTo>
                    <a:pt x="2280" y="1956"/>
                  </a:lnTo>
                  <a:cubicBezTo>
                    <a:pt x="2736" y="3689"/>
                    <a:pt x="4195" y="4965"/>
                    <a:pt x="5715" y="5938"/>
                  </a:cubicBezTo>
                  <a:cubicBezTo>
                    <a:pt x="8949" y="8017"/>
                    <a:pt x="12791" y="9121"/>
                    <a:pt x="16635" y="9121"/>
                  </a:cubicBezTo>
                  <a:cubicBezTo>
                    <a:pt x="17343" y="9121"/>
                    <a:pt x="18050" y="9083"/>
                    <a:pt x="18754" y="9008"/>
                  </a:cubicBezTo>
                  <a:cubicBezTo>
                    <a:pt x="18967" y="8977"/>
                    <a:pt x="19180" y="8947"/>
                    <a:pt x="19332" y="8795"/>
                  </a:cubicBezTo>
                  <a:cubicBezTo>
                    <a:pt x="19484" y="8643"/>
                    <a:pt x="19484" y="8430"/>
                    <a:pt x="19514" y="8218"/>
                  </a:cubicBezTo>
                  <a:cubicBezTo>
                    <a:pt x="19545" y="6515"/>
                    <a:pt x="18602" y="4904"/>
                    <a:pt x="17326" y="3810"/>
                  </a:cubicBezTo>
                  <a:cubicBezTo>
                    <a:pt x="16049" y="2686"/>
                    <a:pt x="14438" y="1986"/>
                    <a:pt x="12827" y="1439"/>
                  </a:cubicBezTo>
                  <a:cubicBezTo>
                    <a:pt x="10514" y="612"/>
                    <a:pt x="7995" y="0"/>
                    <a:pt x="555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15;p49">
              <a:extLst>
                <a:ext uri="{FF2B5EF4-FFF2-40B4-BE49-F238E27FC236}">
                  <a16:creationId xmlns:a16="http://schemas.microsoft.com/office/drawing/2014/main" id="{400A1110-6232-317A-93EB-650AA850E95F}"/>
                </a:ext>
              </a:extLst>
            </p:cNvPr>
            <p:cNvSpPr/>
            <p:nvPr/>
          </p:nvSpPr>
          <p:spPr>
            <a:xfrm>
              <a:off x="-492900" y="2683425"/>
              <a:ext cx="226475" cy="223075"/>
            </a:xfrm>
            <a:custGeom>
              <a:avLst/>
              <a:gdLst/>
              <a:ahLst/>
              <a:cxnLst/>
              <a:rect l="l" t="t" r="r" b="b"/>
              <a:pathLst>
                <a:path w="9059" h="8923" extrusionOk="0">
                  <a:moveTo>
                    <a:pt x="3206" y="1"/>
                  </a:moveTo>
                  <a:cubicBezTo>
                    <a:pt x="2662" y="1"/>
                    <a:pt x="2119" y="155"/>
                    <a:pt x="1611" y="488"/>
                  </a:cubicBezTo>
                  <a:cubicBezTo>
                    <a:pt x="547" y="1187"/>
                    <a:pt x="0" y="2586"/>
                    <a:pt x="92" y="3862"/>
                  </a:cubicBezTo>
                  <a:cubicBezTo>
                    <a:pt x="213" y="5169"/>
                    <a:pt x="912" y="6355"/>
                    <a:pt x="1854" y="7236"/>
                  </a:cubicBezTo>
                  <a:cubicBezTo>
                    <a:pt x="3071" y="8337"/>
                    <a:pt x="4717" y="8922"/>
                    <a:pt x="6348" y="8922"/>
                  </a:cubicBezTo>
                  <a:cubicBezTo>
                    <a:pt x="7284" y="8922"/>
                    <a:pt x="8216" y="8729"/>
                    <a:pt x="9058" y="8330"/>
                  </a:cubicBezTo>
                  <a:lnTo>
                    <a:pt x="6627" y="2646"/>
                  </a:lnTo>
                  <a:cubicBezTo>
                    <a:pt x="6353" y="1765"/>
                    <a:pt x="5745" y="1005"/>
                    <a:pt x="4955" y="519"/>
                  </a:cubicBezTo>
                  <a:cubicBezTo>
                    <a:pt x="4399" y="185"/>
                    <a:pt x="3801" y="1"/>
                    <a:pt x="3206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16;p49">
              <a:extLst>
                <a:ext uri="{FF2B5EF4-FFF2-40B4-BE49-F238E27FC236}">
                  <a16:creationId xmlns:a16="http://schemas.microsoft.com/office/drawing/2014/main" id="{B673F38B-227B-6204-9D7A-14BAD8802C9E}"/>
                </a:ext>
              </a:extLst>
            </p:cNvPr>
            <p:cNvSpPr/>
            <p:nvPr/>
          </p:nvSpPr>
          <p:spPr>
            <a:xfrm>
              <a:off x="-823450" y="3484375"/>
              <a:ext cx="1009150" cy="1066675"/>
            </a:xfrm>
            <a:custGeom>
              <a:avLst/>
              <a:gdLst/>
              <a:ahLst/>
              <a:cxnLst/>
              <a:rect l="l" t="t" r="r" b="b"/>
              <a:pathLst>
                <a:path w="40366" h="42667" extrusionOk="0">
                  <a:moveTo>
                    <a:pt x="13374" y="1"/>
                  </a:moveTo>
                  <a:cubicBezTo>
                    <a:pt x="8481" y="7296"/>
                    <a:pt x="0" y="22585"/>
                    <a:pt x="4286" y="35776"/>
                  </a:cubicBezTo>
                  <a:cubicBezTo>
                    <a:pt x="5941" y="40842"/>
                    <a:pt x="9908" y="42666"/>
                    <a:pt x="14761" y="42666"/>
                  </a:cubicBezTo>
                  <a:cubicBezTo>
                    <a:pt x="23097" y="42666"/>
                    <a:pt x="34045" y="37283"/>
                    <a:pt x="40366" y="33710"/>
                  </a:cubicBezTo>
                  <a:cubicBezTo>
                    <a:pt x="40062" y="30883"/>
                    <a:pt x="39271" y="28147"/>
                    <a:pt x="37843" y="25776"/>
                  </a:cubicBezTo>
                  <a:cubicBezTo>
                    <a:pt x="32688" y="27581"/>
                    <a:pt x="25094" y="29945"/>
                    <a:pt x="20632" y="29945"/>
                  </a:cubicBezTo>
                  <a:cubicBezTo>
                    <a:pt x="19306" y="29945"/>
                    <a:pt x="18256" y="29736"/>
                    <a:pt x="17630" y="29241"/>
                  </a:cubicBezTo>
                  <a:cubicBezTo>
                    <a:pt x="15289" y="27418"/>
                    <a:pt x="17447" y="20427"/>
                    <a:pt x="19636" y="14925"/>
                  </a:cubicBezTo>
                  <a:cubicBezTo>
                    <a:pt x="18481" y="12919"/>
                    <a:pt x="17630" y="10700"/>
                    <a:pt x="16870" y="8755"/>
                  </a:cubicBezTo>
                  <a:cubicBezTo>
                    <a:pt x="15745" y="5928"/>
                    <a:pt x="14377" y="3010"/>
                    <a:pt x="13374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17;p49">
              <a:extLst>
                <a:ext uri="{FF2B5EF4-FFF2-40B4-BE49-F238E27FC236}">
                  <a16:creationId xmlns:a16="http://schemas.microsoft.com/office/drawing/2014/main" id="{7898B336-8C11-66F5-E5DC-197539F830AF}"/>
                </a:ext>
              </a:extLst>
            </p:cNvPr>
            <p:cNvSpPr/>
            <p:nvPr/>
          </p:nvSpPr>
          <p:spPr>
            <a:xfrm>
              <a:off x="-552925" y="3376475"/>
              <a:ext cx="295625" cy="540300"/>
            </a:xfrm>
            <a:custGeom>
              <a:avLst/>
              <a:gdLst/>
              <a:ahLst/>
              <a:cxnLst/>
              <a:rect l="l" t="t" r="r" b="b"/>
              <a:pathLst>
                <a:path w="11825" h="21612" extrusionOk="0">
                  <a:moveTo>
                    <a:pt x="5714" y="1"/>
                  </a:moveTo>
                  <a:cubicBezTo>
                    <a:pt x="5714" y="1"/>
                    <a:pt x="2979" y="3283"/>
                    <a:pt x="0" y="8390"/>
                  </a:cubicBezTo>
                  <a:cubicBezTo>
                    <a:pt x="1733" y="13253"/>
                    <a:pt x="4438" y="17782"/>
                    <a:pt x="7903" y="21612"/>
                  </a:cubicBezTo>
                  <a:cubicBezTo>
                    <a:pt x="9696" y="16657"/>
                    <a:pt x="11824" y="10122"/>
                    <a:pt x="11824" y="10122"/>
                  </a:cubicBezTo>
                  <a:lnTo>
                    <a:pt x="5714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18;p49">
              <a:extLst>
                <a:ext uri="{FF2B5EF4-FFF2-40B4-BE49-F238E27FC236}">
                  <a16:creationId xmlns:a16="http://schemas.microsoft.com/office/drawing/2014/main" id="{3A65D1D5-7DBA-0DBB-9564-B2F94D9E1D91}"/>
                </a:ext>
              </a:extLst>
            </p:cNvPr>
            <p:cNvSpPr/>
            <p:nvPr/>
          </p:nvSpPr>
          <p:spPr>
            <a:xfrm>
              <a:off x="29150" y="4085975"/>
              <a:ext cx="405800" cy="297375"/>
            </a:xfrm>
            <a:custGeom>
              <a:avLst/>
              <a:gdLst/>
              <a:ahLst/>
              <a:cxnLst/>
              <a:rect l="l" t="t" r="r" b="b"/>
              <a:pathLst>
                <a:path w="16232" h="11895" extrusionOk="0">
                  <a:moveTo>
                    <a:pt x="10987" y="0"/>
                  </a:moveTo>
                  <a:cubicBezTo>
                    <a:pt x="7138" y="0"/>
                    <a:pt x="3374" y="1662"/>
                    <a:pt x="0" y="3566"/>
                  </a:cubicBezTo>
                  <a:lnTo>
                    <a:pt x="1642" y="11895"/>
                  </a:lnTo>
                  <a:cubicBezTo>
                    <a:pt x="4468" y="10892"/>
                    <a:pt x="6900" y="9220"/>
                    <a:pt x="9514" y="7731"/>
                  </a:cubicBezTo>
                  <a:cubicBezTo>
                    <a:pt x="10213" y="7305"/>
                    <a:pt x="10973" y="6940"/>
                    <a:pt x="11794" y="6788"/>
                  </a:cubicBezTo>
                  <a:cubicBezTo>
                    <a:pt x="12206" y="6697"/>
                    <a:pt x="12623" y="6665"/>
                    <a:pt x="13042" y="6665"/>
                  </a:cubicBezTo>
                  <a:cubicBezTo>
                    <a:pt x="13732" y="6665"/>
                    <a:pt x="14425" y="6751"/>
                    <a:pt x="15107" y="6788"/>
                  </a:cubicBezTo>
                  <a:cubicBezTo>
                    <a:pt x="15289" y="6788"/>
                    <a:pt x="15502" y="6758"/>
                    <a:pt x="15563" y="6606"/>
                  </a:cubicBezTo>
                  <a:cubicBezTo>
                    <a:pt x="15593" y="6515"/>
                    <a:pt x="15563" y="6424"/>
                    <a:pt x="15502" y="6363"/>
                  </a:cubicBezTo>
                  <a:cubicBezTo>
                    <a:pt x="15259" y="5876"/>
                    <a:pt x="14712" y="5633"/>
                    <a:pt x="14195" y="5512"/>
                  </a:cubicBezTo>
                  <a:cubicBezTo>
                    <a:pt x="13281" y="5232"/>
                    <a:pt x="12303" y="5102"/>
                    <a:pt x="11350" y="5102"/>
                  </a:cubicBezTo>
                  <a:cubicBezTo>
                    <a:pt x="11162" y="5102"/>
                    <a:pt x="10976" y="5107"/>
                    <a:pt x="10791" y="5117"/>
                  </a:cubicBezTo>
                  <a:cubicBezTo>
                    <a:pt x="11341" y="4928"/>
                    <a:pt x="11915" y="4869"/>
                    <a:pt x="12497" y="4869"/>
                  </a:cubicBezTo>
                  <a:cubicBezTo>
                    <a:pt x="13041" y="4869"/>
                    <a:pt x="13591" y="4921"/>
                    <a:pt x="14134" y="4965"/>
                  </a:cubicBezTo>
                  <a:cubicBezTo>
                    <a:pt x="14422" y="4985"/>
                    <a:pt x="14864" y="5061"/>
                    <a:pt x="15251" y="5061"/>
                  </a:cubicBezTo>
                  <a:cubicBezTo>
                    <a:pt x="15435" y="5061"/>
                    <a:pt x="15608" y="5044"/>
                    <a:pt x="15745" y="4995"/>
                  </a:cubicBezTo>
                  <a:cubicBezTo>
                    <a:pt x="16140" y="4873"/>
                    <a:pt x="15897" y="4478"/>
                    <a:pt x="15624" y="4296"/>
                  </a:cubicBezTo>
                  <a:cubicBezTo>
                    <a:pt x="15259" y="4083"/>
                    <a:pt x="14833" y="3901"/>
                    <a:pt x="14438" y="3779"/>
                  </a:cubicBezTo>
                  <a:cubicBezTo>
                    <a:pt x="13952" y="3627"/>
                    <a:pt x="13435" y="3566"/>
                    <a:pt x="12918" y="3506"/>
                  </a:cubicBezTo>
                  <a:cubicBezTo>
                    <a:pt x="11642" y="3384"/>
                    <a:pt x="10365" y="3475"/>
                    <a:pt x="9149" y="3232"/>
                  </a:cubicBezTo>
                  <a:cubicBezTo>
                    <a:pt x="9940" y="3183"/>
                    <a:pt x="10730" y="3159"/>
                    <a:pt x="11520" y="3159"/>
                  </a:cubicBezTo>
                  <a:cubicBezTo>
                    <a:pt x="12706" y="3159"/>
                    <a:pt x="13891" y="3214"/>
                    <a:pt x="15076" y="3323"/>
                  </a:cubicBezTo>
                  <a:cubicBezTo>
                    <a:pt x="15221" y="3323"/>
                    <a:pt x="15535" y="3409"/>
                    <a:pt x="15793" y="3409"/>
                  </a:cubicBezTo>
                  <a:cubicBezTo>
                    <a:pt x="15971" y="3409"/>
                    <a:pt x="16121" y="3368"/>
                    <a:pt x="16171" y="3232"/>
                  </a:cubicBezTo>
                  <a:cubicBezTo>
                    <a:pt x="16231" y="3019"/>
                    <a:pt x="15988" y="2867"/>
                    <a:pt x="15836" y="2776"/>
                  </a:cubicBezTo>
                  <a:cubicBezTo>
                    <a:pt x="15472" y="2533"/>
                    <a:pt x="15046" y="2381"/>
                    <a:pt x="14621" y="2259"/>
                  </a:cubicBezTo>
                  <a:cubicBezTo>
                    <a:pt x="14013" y="2077"/>
                    <a:pt x="13374" y="1925"/>
                    <a:pt x="12766" y="1925"/>
                  </a:cubicBezTo>
                  <a:cubicBezTo>
                    <a:pt x="12189" y="1895"/>
                    <a:pt x="11642" y="1773"/>
                    <a:pt x="11064" y="1773"/>
                  </a:cubicBezTo>
                  <a:cubicBezTo>
                    <a:pt x="10335" y="1773"/>
                    <a:pt x="9575" y="1773"/>
                    <a:pt x="8815" y="1803"/>
                  </a:cubicBezTo>
                  <a:cubicBezTo>
                    <a:pt x="9641" y="1334"/>
                    <a:pt x="10527" y="1244"/>
                    <a:pt x="11423" y="1244"/>
                  </a:cubicBezTo>
                  <a:cubicBezTo>
                    <a:pt x="11980" y="1244"/>
                    <a:pt x="12542" y="1279"/>
                    <a:pt x="13095" y="1279"/>
                  </a:cubicBezTo>
                  <a:cubicBezTo>
                    <a:pt x="13321" y="1279"/>
                    <a:pt x="13546" y="1273"/>
                    <a:pt x="13769" y="1256"/>
                  </a:cubicBezTo>
                  <a:cubicBezTo>
                    <a:pt x="13982" y="1226"/>
                    <a:pt x="14621" y="1196"/>
                    <a:pt x="14681" y="922"/>
                  </a:cubicBezTo>
                  <a:cubicBezTo>
                    <a:pt x="14772" y="679"/>
                    <a:pt x="14347" y="618"/>
                    <a:pt x="14165" y="557"/>
                  </a:cubicBezTo>
                  <a:cubicBezTo>
                    <a:pt x="13557" y="375"/>
                    <a:pt x="12979" y="132"/>
                    <a:pt x="12341" y="71"/>
                  </a:cubicBezTo>
                  <a:cubicBezTo>
                    <a:pt x="11889" y="23"/>
                    <a:pt x="11437" y="0"/>
                    <a:pt x="10987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19;p49">
              <a:extLst>
                <a:ext uri="{FF2B5EF4-FFF2-40B4-BE49-F238E27FC236}">
                  <a16:creationId xmlns:a16="http://schemas.microsoft.com/office/drawing/2014/main" id="{26C3E507-BBD2-1A5A-DBAD-7B5A4794A1E3}"/>
                </a:ext>
              </a:extLst>
            </p:cNvPr>
            <p:cNvSpPr/>
            <p:nvPr/>
          </p:nvSpPr>
          <p:spPr>
            <a:xfrm>
              <a:off x="919350" y="2832200"/>
              <a:ext cx="304900" cy="525300"/>
            </a:xfrm>
            <a:custGeom>
              <a:avLst/>
              <a:gdLst/>
              <a:ahLst/>
              <a:cxnLst/>
              <a:rect l="l" t="t" r="r" b="b"/>
              <a:pathLst>
                <a:path w="12196" h="21012" extrusionOk="0">
                  <a:moveTo>
                    <a:pt x="7827" y="1"/>
                  </a:moveTo>
                  <a:cubicBezTo>
                    <a:pt x="7487" y="1"/>
                    <a:pt x="7181" y="692"/>
                    <a:pt x="7037" y="951"/>
                  </a:cubicBezTo>
                  <a:cubicBezTo>
                    <a:pt x="6794" y="1407"/>
                    <a:pt x="6642" y="1893"/>
                    <a:pt x="6460" y="2379"/>
                  </a:cubicBezTo>
                  <a:cubicBezTo>
                    <a:pt x="5822" y="4385"/>
                    <a:pt x="5274" y="6452"/>
                    <a:pt x="4727" y="8519"/>
                  </a:cubicBezTo>
                  <a:cubicBezTo>
                    <a:pt x="4849" y="7273"/>
                    <a:pt x="4940" y="6057"/>
                    <a:pt x="5031" y="4811"/>
                  </a:cubicBezTo>
                  <a:cubicBezTo>
                    <a:pt x="5153" y="3443"/>
                    <a:pt x="5244" y="2075"/>
                    <a:pt x="5031" y="738"/>
                  </a:cubicBezTo>
                  <a:cubicBezTo>
                    <a:pt x="5001" y="586"/>
                    <a:pt x="4940" y="373"/>
                    <a:pt x="4788" y="343"/>
                  </a:cubicBezTo>
                  <a:cubicBezTo>
                    <a:pt x="4666" y="343"/>
                    <a:pt x="4545" y="404"/>
                    <a:pt x="4484" y="495"/>
                  </a:cubicBezTo>
                  <a:cubicBezTo>
                    <a:pt x="3876" y="1103"/>
                    <a:pt x="3694" y="1984"/>
                    <a:pt x="3542" y="2835"/>
                  </a:cubicBezTo>
                  <a:cubicBezTo>
                    <a:pt x="3177" y="5024"/>
                    <a:pt x="3147" y="7243"/>
                    <a:pt x="3086" y="9461"/>
                  </a:cubicBezTo>
                  <a:cubicBezTo>
                    <a:pt x="3086" y="9127"/>
                    <a:pt x="2843" y="8641"/>
                    <a:pt x="2721" y="8276"/>
                  </a:cubicBezTo>
                  <a:cubicBezTo>
                    <a:pt x="2600" y="7881"/>
                    <a:pt x="2478" y="7455"/>
                    <a:pt x="2296" y="7060"/>
                  </a:cubicBezTo>
                  <a:cubicBezTo>
                    <a:pt x="1992" y="6300"/>
                    <a:pt x="1657" y="5601"/>
                    <a:pt x="928" y="5145"/>
                  </a:cubicBezTo>
                  <a:cubicBezTo>
                    <a:pt x="766" y="5046"/>
                    <a:pt x="645" y="5002"/>
                    <a:pt x="557" y="5002"/>
                  </a:cubicBezTo>
                  <a:cubicBezTo>
                    <a:pt x="0" y="5002"/>
                    <a:pt x="766" y="6741"/>
                    <a:pt x="897" y="7030"/>
                  </a:cubicBezTo>
                  <a:cubicBezTo>
                    <a:pt x="1961" y="9583"/>
                    <a:pt x="1992" y="12258"/>
                    <a:pt x="1566" y="14933"/>
                  </a:cubicBezTo>
                  <a:lnTo>
                    <a:pt x="8891" y="21012"/>
                  </a:lnTo>
                  <a:cubicBezTo>
                    <a:pt x="9743" y="17638"/>
                    <a:pt x="9864" y="14203"/>
                    <a:pt x="10320" y="10799"/>
                  </a:cubicBezTo>
                  <a:cubicBezTo>
                    <a:pt x="10472" y="9613"/>
                    <a:pt x="10806" y="8458"/>
                    <a:pt x="11354" y="7395"/>
                  </a:cubicBezTo>
                  <a:cubicBezTo>
                    <a:pt x="11627" y="6817"/>
                    <a:pt x="11961" y="6270"/>
                    <a:pt x="12083" y="5632"/>
                  </a:cubicBezTo>
                  <a:cubicBezTo>
                    <a:pt x="12139" y="5380"/>
                    <a:pt x="12195" y="4611"/>
                    <a:pt x="11751" y="4611"/>
                  </a:cubicBezTo>
                  <a:cubicBezTo>
                    <a:pt x="11714" y="4611"/>
                    <a:pt x="11672" y="4617"/>
                    <a:pt x="11627" y="4629"/>
                  </a:cubicBezTo>
                  <a:cubicBezTo>
                    <a:pt x="11293" y="4750"/>
                    <a:pt x="10898" y="5267"/>
                    <a:pt x="10715" y="5540"/>
                  </a:cubicBezTo>
                  <a:cubicBezTo>
                    <a:pt x="10442" y="5875"/>
                    <a:pt x="10199" y="6240"/>
                    <a:pt x="9986" y="6604"/>
                  </a:cubicBezTo>
                  <a:cubicBezTo>
                    <a:pt x="9530" y="7334"/>
                    <a:pt x="9074" y="8094"/>
                    <a:pt x="8375" y="8641"/>
                  </a:cubicBezTo>
                  <a:cubicBezTo>
                    <a:pt x="8952" y="7091"/>
                    <a:pt x="9499" y="5571"/>
                    <a:pt x="10077" y="4051"/>
                  </a:cubicBezTo>
                  <a:cubicBezTo>
                    <a:pt x="10350" y="3261"/>
                    <a:pt x="10624" y="2288"/>
                    <a:pt x="10077" y="1650"/>
                  </a:cubicBezTo>
                  <a:cubicBezTo>
                    <a:pt x="8375" y="3352"/>
                    <a:pt x="7615" y="5784"/>
                    <a:pt x="6946" y="8094"/>
                  </a:cubicBezTo>
                  <a:cubicBezTo>
                    <a:pt x="7007" y="6604"/>
                    <a:pt x="7463" y="5206"/>
                    <a:pt x="7828" y="3778"/>
                  </a:cubicBezTo>
                  <a:cubicBezTo>
                    <a:pt x="7980" y="3078"/>
                    <a:pt x="8132" y="2379"/>
                    <a:pt x="8192" y="1650"/>
                  </a:cubicBezTo>
                  <a:cubicBezTo>
                    <a:pt x="8223" y="1315"/>
                    <a:pt x="8375" y="100"/>
                    <a:pt x="7888" y="8"/>
                  </a:cubicBezTo>
                  <a:cubicBezTo>
                    <a:pt x="7868" y="3"/>
                    <a:pt x="7848" y="1"/>
                    <a:pt x="7827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8" name="Google Shape;1603;p48">
            <a:extLst>
              <a:ext uri="{FF2B5EF4-FFF2-40B4-BE49-F238E27FC236}">
                <a16:creationId xmlns:a16="http://schemas.microsoft.com/office/drawing/2014/main" id="{A6B0C57F-32B0-EB13-BEBC-2152E9607956}"/>
              </a:ext>
            </a:extLst>
          </p:cNvPr>
          <p:cNvGrpSpPr/>
          <p:nvPr/>
        </p:nvGrpSpPr>
        <p:grpSpPr>
          <a:xfrm>
            <a:off x="-537993" y="-348748"/>
            <a:ext cx="3238657" cy="1179451"/>
            <a:chOff x="-61975" y="3"/>
            <a:chExt cx="2945572" cy="1072716"/>
          </a:xfrm>
        </p:grpSpPr>
        <p:sp>
          <p:nvSpPr>
            <p:cNvPr id="1749" name="Google Shape;1604;p48">
              <a:extLst>
                <a:ext uri="{FF2B5EF4-FFF2-40B4-BE49-F238E27FC236}">
                  <a16:creationId xmlns:a16="http://schemas.microsoft.com/office/drawing/2014/main" id="{C9B418BC-4105-0490-7081-9FF88843316F}"/>
                </a:ext>
              </a:extLst>
            </p:cNvPr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605;p48">
              <a:extLst>
                <a:ext uri="{FF2B5EF4-FFF2-40B4-BE49-F238E27FC236}">
                  <a16:creationId xmlns:a16="http://schemas.microsoft.com/office/drawing/2014/main" id="{BCFFDC2C-1772-7476-541D-72128DE94A24}"/>
                </a:ext>
              </a:extLst>
            </p:cNvPr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606;p48">
              <a:extLst>
                <a:ext uri="{FF2B5EF4-FFF2-40B4-BE49-F238E27FC236}">
                  <a16:creationId xmlns:a16="http://schemas.microsoft.com/office/drawing/2014/main" id="{3177EE9D-EB5F-94AA-B6C6-CB4B05C128D0}"/>
                </a:ext>
              </a:extLst>
            </p:cNvPr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607;p48">
              <a:extLst>
                <a:ext uri="{FF2B5EF4-FFF2-40B4-BE49-F238E27FC236}">
                  <a16:creationId xmlns:a16="http://schemas.microsoft.com/office/drawing/2014/main" id="{1E9D0A4D-7277-9C65-8434-D0EC972FBE7E}"/>
                </a:ext>
              </a:extLst>
            </p:cNvPr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608;p48">
              <a:extLst>
                <a:ext uri="{FF2B5EF4-FFF2-40B4-BE49-F238E27FC236}">
                  <a16:creationId xmlns:a16="http://schemas.microsoft.com/office/drawing/2014/main" id="{FE9777A0-434D-D9C6-CB24-1789FE9D8B82}"/>
                </a:ext>
              </a:extLst>
            </p:cNvPr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609;p48">
              <a:extLst>
                <a:ext uri="{FF2B5EF4-FFF2-40B4-BE49-F238E27FC236}">
                  <a16:creationId xmlns:a16="http://schemas.microsoft.com/office/drawing/2014/main" id="{BF5A10D0-66AC-CC72-3A4A-1BAA03E37481}"/>
                </a:ext>
              </a:extLst>
            </p:cNvPr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610;p48">
              <a:extLst>
                <a:ext uri="{FF2B5EF4-FFF2-40B4-BE49-F238E27FC236}">
                  <a16:creationId xmlns:a16="http://schemas.microsoft.com/office/drawing/2014/main" id="{EB347C1B-E311-9C81-4466-B206834A7721}"/>
                </a:ext>
              </a:extLst>
            </p:cNvPr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611;p48">
              <a:extLst>
                <a:ext uri="{FF2B5EF4-FFF2-40B4-BE49-F238E27FC236}">
                  <a16:creationId xmlns:a16="http://schemas.microsoft.com/office/drawing/2014/main" id="{5288B3FF-DF71-6E6D-D83D-7B6453284AF1}"/>
                </a:ext>
              </a:extLst>
            </p:cNvPr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612;p48">
              <a:extLst>
                <a:ext uri="{FF2B5EF4-FFF2-40B4-BE49-F238E27FC236}">
                  <a16:creationId xmlns:a16="http://schemas.microsoft.com/office/drawing/2014/main" id="{FD9E33A7-EC4C-9984-5AEA-132A3E7C68A2}"/>
                </a:ext>
              </a:extLst>
            </p:cNvPr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613;p48">
              <a:extLst>
                <a:ext uri="{FF2B5EF4-FFF2-40B4-BE49-F238E27FC236}">
                  <a16:creationId xmlns:a16="http://schemas.microsoft.com/office/drawing/2014/main" id="{F1058017-707C-AAAD-6022-DBA07E3C5BE0}"/>
                </a:ext>
              </a:extLst>
            </p:cNvPr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614;p48">
              <a:extLst>
                <a:ext uri="{FF2B5EF4-FFF2-40B4-BE49-F238E27FC236}">
                  <a16:creationId xmlns:a16="http://schemas.microsoft.com/office/drawing/2014/main" id="{4A282D77-590D-E1F0-FF6A-8958BF4FCCAF}"/>
                </a:ext>
              </a:extLst>
            </p:cNvPr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615;p48">
              <a:extLst>
                <a:ext uri="{FF2B5EF4-FFF2-40B4-BE49-F238E27FC236}">
                  <a16:creationId xmlns:a16="http://schemas.microsoft.com/office/drawing/2014/main" id="{1D655C6D-89C6-913C-8C4F-6865C8784508}"/>
                </a:ext>
              </a:extLst>
            </p:cNvPr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616;p48">
              <a:extLst>
                <a:ext uri="{FF2B5EF4-FFF2-40B4-BE49-F238E27FC236}">
                  <a16:creationId xmlns:a16="http://schemas.microsoft.com/office/drawing/2014/main" id="{D118197D-E901-9E77-5029-B6A2C4921DCD}"/>
                </a:ext>
              </a:extLst>
            </p:cNvPr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617;p48">
              <a:extLst>
                <a:ext uri="{FF2B5EF4-FFF2-40B4-BE49-F238E27FC236}">
                  <a16:creationId xmlns:a16="http://schemas.microsoft.com/office/drawing/2014/main" id="{FB40FC1F-25E6-D6AE-2AB8-06A3CD301A9B}"/>
                </a:ext>
              </a:extLst>
            </p:cNvPr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618;p48">
              <a:extLst>
                <a:ext uri="{FF2B5EF4-FFF2-40B4-BE49-F238E27FC236}">
                  <a16:creationId xmlns:a16="http://schemas.microsoft.com/office/drawing/2014/main" id="{DB6196CD-5E6D-6445-3989-71AAC97A3914}"/>
                </a:ext>
              </a:extLst>
            </p:cNvPr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619;p48">
              <a:extLst>
                <a:ext uri="{FF2B5EF4-FFF2-40B4-BE49-F238E27FC236}">
                  <a16:creationId xmlns:a16="http://schemas.microsoft.com/office/drawing/2014/main" id="{12F0FB95-4E46-ABD5-781D-C0E383CF41F2}"/>
                </a:ext>
              </a:extLst>
            </p:cNvPr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620;p48">
              <a:extLst>
                <a:ext uri="{FF2B5EF4-FFF2-40B4-BE49-F238E27FC236}">
                  <a16:creationId xmlns:a16="http://schemas.microsoft.com/office/drawing/2014/main" id="{625BFF7B-99BA-D2F3-070E-F9F4EC269A99}"/>
                </a:ext>
              </a:extLst>
            </p:cNvPr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621;p48">
              <a:extLst>
                <a:ext uri="{FF2B5EF4-FFF2-40B4-BE49-F238E27FC236}">
                  <a16:creationId xmlns:a16="http://schemas.microsoft.com/office/drawing/2014/main" id="{8E1634FD-985B-1BC8-78C9-0C32634AC085}"/>
                </a:ext>
              </a:extLst>
            </p:cNvPr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622;p48">
              <a:extLst>
                <a:ext uri="{FF2B5EF4-FFF2-40B4-BE49-F238E27FC236}">
                  <a16:creationId xmlns:a16="http://schemas.microsoft.com/office/drawing/2014/main" id="{FEF290FB-DE76-EC19-BF7E-6339778A99B4}"/>
                </a:ext>
              </a:extLst>
            </p:cNvPr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623;p48">
              <a:extLst>
                <a:ext uri="{FF2B5EF4-FFF2-40B4-BE49-F238E27FC236}">
                  <a16:creationId xmlns:a16="http://schemas.microsoft.com/office/drawing/2014/main" id="{D3713B9C-CA7E-D9E9-3D38-D585A51D062F}"/>
                </a:ext>
              </a:extLst>
            </p:cNvPr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624;p48">
              <a:extLst>
                <a:ext uri="{FF2B5EF4-FFF2-40B4-BE49-F238E27FC236}">
                  <a16:creationId xmlns:a16="http://schemas.microsoft.com/office/drawing/2014/main" id="{C9611300-23A6-EC97-F92B-9E8CB31550EA}"/>
                </a:ext>
              </a:extLst>
            </p:cNvPr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625;p48">
              <a:extLst>
                <a:ext uri="{FF2B5EF4-FFF2-40B4-BE49-F238E27FC236}">
                  <a16:creationId xmlns:a16="http://schemas.microsoft.com/office/drawing/2014/main" id="{2A8EF501-CD55-1542-1AD0-5E4C6C6DD951}"/>
                </a:ext>
              </a:extLst>
            </p:cNvPr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626;p48">
              <a:extLst>
                <a:ext uri="{FF2B5EF4-FFF2-40B4-BE49-F238E27FC236}">
                  <a16:creationId xmlns:a16="http://schemas.microsoft.com/office/drawing/2014/main" id="{32B5CCB0-C4B3-AE7A-FA03-0FEB51C26846}"/>
                </a:ext>
              </a:extLst>
            </p:cNvPr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627;p48">
              <a:extLst>
                <a:ext uri="{FF2B5EF4-FFF2-40B4-BE49-F238E27FC236}">
                  <a16:creationId xmlns:a16="http://schemas.microsoft.com/office/drawing/2014/main" id="{5C69F48A-88F9-F546-344F-8D748CD84F82}"/>
                </a:ext>
              </a:extLst>
            </p:cNvPr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628;p48">
              <a:extLst>
                <a:ext uri="{FF2B5EF4-FFF2-40B4-BE49-F238E27FC236}">
                  <a16:creationId xmlns:a16="http://schemas.microsoft.com/office/drawing/2014/main" id="{D74A6785-904D-244D-8A81-A39D9D49A696}"/>
                </a:ext>
              </a:extLst>
            </p:cNvPr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629;p48">
              <a:extLst>
                <a:ext uri="{FF2B5EF4-FFF2-40B4-BE49-F238E27FC236}">
                  <a16:creationId xmlns:a16="http://schemas.microsoft.com/office/drawing/2014/main" id="{F6DA71F5-FDED-63AE-B856-66C470681169}"/>
                </a:ext>
              </a:extLst>
            </p:cNvPr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630;p48">
              <a:extLst>
                <a:ext uri="{FF2B5EF4-FFF2-40B4-BE49-F238E27FC236}">
                  <a16:creationId xmlns:a16="http://schemas.microsoft.com/office/drawing/2014/main" id="{EAEAD0CB-5949-BDE1-6180-2537319991A0}"/>
                </a:ext>
              </a:extLst>
            </p:cNvPr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631;p48">
              <a:extLst>
                <a:ext uri="{FF2B5EF4-FFF2-40B4-BE49-F238E27FC236}">
                  <a16:creationId xmlns:a16="http://schemas.microsoft.com/office/drawing/2014/main" id="{34F75FE3-5A17-4CDC-1E98-438916C0F4D4}"/>
                </a:ext>
              </a:extLst>
            </p:cNvPr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632;p48">
              <a:extLst>
                <a:ext uri="{FF2B5EF4-FFF2-40B4-BE49-F238E27FC236}">
                  <a16:creationId xmlns:a16="http://schemas.microsoft.com/office/drawing/2014/main" id="{D1D5EBD9-2EC0-7637-7866-576B78BB5A9F}"/>
                </a:ext>
              </a:extLst>
            </p:cNvPr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633;p48">
              <a:extLst>
                <a:ext uri="{FF2B5EF4-FFF2-40B4-BE49-F238E27FC236}">
                  <a16:creationId xmlns:a16="http://schemas.microsoft.com/office/drawing/2014/main" id="{F78B8D2B-5E25-75D1-645B-AEBC09F40097}"/>
                </a:ext>
              </a:extLst>
            </p:cNvPr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634;p48">
              <a:extLst>
                <a:ext uri="{FF2B5EF4-FFF2-40B4-BE49-F238E27FC236}">
                  <a16:creationId xmlns:a16="http://schemas.microsoft.com/office/drawing/2014/main" id="{BDCF3675-D0A3-E19E-494B-724DAD9F8B4F}"/>
                </a:ext>
              </a:extLst>
            </p:cNvPr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635;p48">
              <a:extLst>
                <a:ext uri="{FF2B5EF4-FFF2-40B4-BE49-F238E27FC236}">
                  <a16:creationId xmlns:a16="http://schemas.microsoft.com/office/drawing/2014/main" id="{B5F02259-C4C1-77AA-FEFC-43CE52D99247}"/>
                </a:ext>
              </a:extLst>
            </p:cNvPr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636;p48">
              <a:extLst>
                <a:ext uri="{FF2B5EF4-FFF2-40B4-BE49-F238E27FC236}">
                  <a16:creationId xmlns:a16="http://schemas.microsoft.com/office/drawing/2014/main" id="{5D637768-206F-634A-6C24-2B4B6093F541}"/>
                </a:ext>
              </a:extLst>
            </p:cNvPr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637;p48">
              <a:extLst>
                <a:ext uri="{FF2B5EF4-FFF2-40B4-BE49-F238E27FC236}">
                  <a16:creationId xmlns:a16="http://schemas.microsoft.com/office/drawing/2014/main" id="{C59C2CD9-5269-C0A0-DF28-EE06CBD7526F}"/>
                </a:ext>
              </a:extLst>
            </p:cNvPr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638;p48">
              <a:extLst>
                <a:ext uri="{FF2B5EF4-FFF2-40B4-BE49-F238E27FC236}">
                  <a16:creationId xmlns:a16="http://schemas.microsoft.com/office/drawing/2014/main" id="{A0172E12-0C32-2F2D-C8E8-81A01B11B55E}"/>
                </a:ext>
              </a:extLst>
            </p:cNvPr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639;p48">
              <a:extLst>
                <a:ext uri="{FF2B5EF4-FFF2-40B4-BE49-F238E27FC236}">
                  <a16:creationId xmlns:a16="http://schemas.microsoft.com/office/drawing/2014/main" id="{0083FC5F-9FAD-BB9D-95DD-186050FFDDD3}"/>
                </a:ext>
              </a:extLst>
            </p:cNvPr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640;p48">
              <a:extLst>
                <a:ext uri="{FF2B5EF4-FFF2-40B4-BE49-F238E27FC236}">
                  <a16:creationId xmlns:a16="http://schemas.microsoft.com/office/drawing/2014/main" id="{BAACCE62-D772-2EEF-BC08-637D52BBE479}"/>
                </a:ext>
              </a:extLst>
            </p:cNvPr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641;p48">
              <a:extLst>
                <a:ext uri="{FF2B5EF4-FFF2-40B4-BE49-F238E27FC236}">
                  <a16:creationId xmlns:a16="http://schemas.microsoft.com/office/drawing/2014/main" id="{F0658997-C612-3538-F1C5-95842238B670}"/>
                </a:ext>
              </a:extLst>
            </p:cNvPr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642;p48">
              <a:extLst>
                <a:ext uri="{FF2B5EF4-FFF2-40B4-BE49-F238E27FC236}">
                  <a16:creationId xmlns:a16="http://schemas.microsoft.com/office/drawing/2014/main" id="{82B77DA9-E8C1-BA1F-8EF8-BDE195EA6439}"/>
                </a:ext>
              </a:extLst>
            </p:cNvPr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643;p48">
              <a:extLst>
                <a:ext uri="{FF2B5EF4-FFF2-40B4-BE49-F238E27FC236}">
                  <a16:creationId xmlns:a16="http://schemas.microsoft.com/office/drawing/2014/main" id="{5F8F8A07-274D-6E96-526D-1F4392275E11}"/>
                </a:ext>
              </a:extLst>
            </p:cNvPr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644;p48">
              <a:extLst>
                <a:ext uri="{FF2B5EF4-FFF2-40B4-BE49-F238E27FC236}">
                  <a16:creationId xmlns:a16="http://schemas.microsoft.com/office/drawing/2014/main" id="{011A5482-8FBC-F94E-6A28-B606F297F103}"/>
                </a:ext>
              </a:extLst>
            </p:cNvPr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645;p48">
              <a:extLst>
                <a:ext uri="{FF2B5EF4-FFF2-40B4-BE49-F238E27FC236}">
                  <a16:creationId xmlns:a16="http://schemas.microsoft.com/office/drawing/2014/main" id="{DF8C4E50-AF0A-7B14-647D-2F4EED0FC82E}"/>
                </a:ext>
              </a:extLst>
            </p:cNvPr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646;p48">
              <a:extLst>
                <a:ext uri="{FF2B5EF4-FFF2-40B4-BE49-F238E27FC236}">
                  <a16:creationId xmlns:a16="http://schemas.microsoft.com/office/drawing/2014/main" id="{D8AB0341-731B-74EA-153D-7125357AFF9C}"/>
                </a:ext>
              </a:extLst>
            </p:cNvPr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647;p48">
              <a:extLst>
                <a:ext uri="{FF2B5EF4-FFF2-40B4-BE49-F238E27FC236}">
                  <a16:creationId xmlns:a16="http://schemas.microsoft.com/office/drawing/2014/main" id="{2C539C5E-A1FD-7CDE-0380-7E7B418F2F0D}"/>
                </a:ext>
              </a:extLst>
            </p:cNvPr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648;p48">
              <a:extLst>
                <a:ext uri="{FF2B5EF4-FFF2-40B4-BE49-F238E27FC236}">
                  <a16:creationId xmlns:a16="http://schemas.microsoft.com/office/drawing/2014/main" id="{5F98D3A2-DCFB-85CB-B4BB-9E1A76C4532C}"/>
                </a:ext>
              </a:extLst>
            </p:cNvPr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649;p48">
              <a:extLst>
                <a:ext uri="{FF2B5EF4-FFF2-40B4-BE49-F238E27FC236}">
                  <a16:creationId xmlns:a16="http://schemas.microsoft.com/office/drawing/2014/main" id="{C468DE59-6A82-FFBB-FDF5-B67AF6E96257}"/>
                </a:ext>
              </a:extLst>
            </p:cNvPr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650;p48">
              <a:extLst>
                <a:ext uri="{FF2B5EF4-FFF2-40B4-BE49-F238E27FC236}">
                  <a16:creationId xmlns:a16="http://schemas.microsoft.com/office/drawing/2014/main" id="{FE3FDC61-CD5B-5660-4900-7A2DC32A0900}"/>
                </a:ext>
              </a:extLst>
            </p:cNvPr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651;p48">
              <a:extLst>
                <a:ext uri="{FF2B5EF4-FFF2-40B4-BE49-F238E27FC236}">
                  <a16:creationId xmlns:a16="http://schemas.microsoft.com/office/drawing/2014/main" id="{1A84EABB-25E2-9762-34EC-52572A0AD4C5}"/>
                </a:ext>
              </a:extLst>
            </p:cNvPr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652;p48">
              <a:extLst>
                <a:ext uri="{FF2B5EF4-FFF2-40B4-BE49-F238E27FC236}">
                  <a16:creationId xmlns:a16="http://schemas.microsoft.com/office/drawing/2014/main" id="{07C87B72-8C20-EBC3-0A62-A00C5EF6C455}"/>
                </a:ext>
              </a:extLst>
            </p:cNvPr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653;p48">
              <a:extLst>
                <a:ext uri="{FF2B5EF4-FFF2-40B4-BE49-F238E27FC236}">
                  <a16:creationId xmlns:a16="http://schemas.microsoft.com/office/drawing/2014/main" id="{1033F6C2-FC20-7BE2-9824-35BCC88201F6}"/>
                </a:ext>
              </a:extLst>
            </p:cNvPr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654;p48">
              <a:extLst>
                <a:ext uri="{FF2B5EF4-FFF2-40B4-BE49-F238E27FC236}">
                  <a16:creationId xmlns:a16="http://schemas.microsoft.com/office/drawing/2014/main" id="{F1C4A62A-1025-77C9-ED11-61E67490FE7B}"/>
                </a:ext>
              </a:extLst>
            </p:cNvPr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655;p48">
              <a:extLst>
                <a:ext uri="{FF2B5EF4-FFF2-40B4-BE49-F238E27FC236}">
                  <a16:creationId xmlns:a16="http://schemas.microsoft.com/office/drawing/2014/main" id="{5D24FDEC-BC29-51F1-1086-7CE8D1222399}"/>
                </a:ext>
              </a:extLst>
            </p:cNvPr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656;p48">
              <a:extLst>
                <a:ext uri="{FF2B5EF4-FFF2-40B4-BE49-F238E27FC236}">
                  <a16:creationId xmlns:a16="http://schemas.microsoft.com/office/drawing/2014/main" id="{3BFB7C85-A05E-DA53-626F-D77D941FB160}"/>
                </a:ext>
              </a:extLst>
            </p:cNvPr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657;p48">
              <a:extLst>
                <a:ext uri="{FF2B5EF4-FFF2-40B4-BE49-F238E27FC236}">
                  <a16:creationId xmlns:a16="http://schemas.microsoft.com/office/drawing/2014/main" id="{E716625E-93E1-F7DC-35A7-6D2A1B96E4E1}"/>
                </a:ext>
              </a:extLst>
            </p:cNvPr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658;p48">
              <a:extLst>
                <a:ext uri="{FF2B5EF4-FFF2-40B4-BE49-F238E27FC236}">
                  <a16:creationId xmlns:a16="http://schemas.microsoft.com/office/drawing/2014/main" id="{FE2C83AC-6697-F2FF-5F7B-8584C849F7A1}"/>
                </a:ext>
              </a:extLst>
            </p:cNvPr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659;p48">
              <a:extLst>
                <a:ext uri="{FF2B5EF4-FFF2-40B4-BE49-F238E27FC236}">
                  <a16:creationId xmlns:a16="http://schemas.microsoft.com/office/drawing/2014/main" id="{33F2F331-C08B-8B3D-C636-98FA639F24F2}"/>
                </a:ext>
              </a:extLst>
            </p:cNvPr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660;p48">
              <a:extLst>
                <a:ext uri="{FF2B5EF4-FFF2-40B4-BE49-F238E27FC236}">
                  <a16:creationId xmlns:a16="http://schemas.microsoft.com/office/drawing/2014/main" id="{5918C652-BF76-0B1F-039C-55DD5384077B}"/>
                </a:ext>
              </a:extLst>
            </p:cNvPr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661;p48">
              <a:extLst>
                <a:ext uri="{FF2B5EF4-FFF2-40B4-BE49-F238E27FC236}">
                  <a16:creationId xmlns:a16="http://schemas.microsoft.com/office/drawing/2014/main" id="{207E65F3-3AFB-3275-1789-9ACCBB5C24D4}"/>
                </a:ext>
              </a:extLst>
            </p:cNvPr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662;p48">
              <a:extLst>
                <a:ext uri="{FF2B5EF4-FFF2-40B4-BE49-F238E27FC236}">
                  <a16:creationId xmlns:a16="http://schemas.microsoft.com/office/drawing/2014/main" id="{F0F2C890-74B8-435F-6F79-1C598DE2FFC4}"/>
                </a:ext>
              </a:extLst>
            </p:cNvPr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663;p48">
              <a:extLst>
                <a:ext uri="{FF2B5EF4-FFF2-40B4-BE49-F238E27FC236}">
                  <a16:creationId xmlns:a16="http://schemas.microsoft.com/office/drawing/2014/main" id="{E413003C-7C97-4053-AA2F-B84E0F9402E9}"/>
                </a:ext>
              </a:extLst>
            </p:cNvPr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664;p48">
              <a:extLst>
                <a:ext uri="{FF2B5EF4-FFF2-40B4-BE49-F238E27FC236}">
                  <a16:creationId xmlns:a16="http://schemas.microsoft.com/office/drawing/2014/main" id="{FCFC7C0A-357E-BBB1-91EA-4F80908DF56A}"/>
                </a:ext>
              </a:extLst>
            </p:cNvPr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665;p48">
              <a:extLst>
                <a:ext uri="{FF2B5EF4-FFF2-40B4-BE49-F238E27FC236}">
                  <a16:creationId xmlns:a16="http://schemas.microsoft.com/office/drawing/2014/main" id="{A519689F-5037-94AF-F625-BE5F8D1AC215}"/>
                </a:ext>
              </a:extLst>
            </p:cNvPr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666;p48">
              <a:extLst>
                <a:ext uri="{FF2B5EF4-FFF2-40B4-BE49-F238E27FC236}">
                  <a16:creationId xmlns:a16="http://schemas.microsoft.com/office/drawing/2014/main" id="{B31A4569-24AD-6722-4FDC-3D2F2F3C2F16}"/>
                </a:ext>
              </a:extLst>
            </p:cNvPr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667;p48">
              <a:extLst>
                <a:ext uri="{FF2B5EF4-FFF2-40B4-BE49-F238E27FC236}">
                  <a16:creationId xmlns:a16="http://schemas.microsoft.com/office/drawing/2014/main" id="{D859696C-2014-0B4F-D72C-7023EFA25886}"/>
                </a:ext>
              </a:extLst>
            </p:cNvPr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668;p48">
              <a:extLst>
                <a:ext uri="{FF2B5EF4-FFF2-40B4-BE49-F238E27FC236}">
                  <a16:creationId xmlns:a16="http://schemas.microsoft.com/office/drawing/2014/main" id="{3D7EFEE0-7267-6032-389B-FB1CF4E0F998}"/>
                </a:ext>
              </a:extLst>
            </p:cNvPr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669;p48">
              <a:extLst>
                <a:ext uri="{FF2B5EF4-FFF2-40B4-BE49-F238E27FC236}">
                  <a16:creationId xmlns:a16="http://schemas.microsoft.com/office/drawing/2014/main" id="{33108B13-2FE0-437E-2230-83784BFC630D}"/>
                </a:ext>
              </a:extLst>
            </p:cNvPr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670;p48">
              <a:extLst>
                <a:ext uri="{FF2B5EF4-FFF2-40B4-BE49-F238E27FC236}">
                  <a16:creationId xmlns:a16="http://schemas.microsoft.com/office/drawing/2014/main" id="{DEA44B2E-2A03-2DC0-13C7-4D3D9E8F0A4C}"/>
                </a:ext>
              </a:extLst>
            </p:cNvPr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671;p48">
              <a:extLst>
                <a:ext uri="{FF2B5EF4-FFF2-40B4-BE49-F238E27FC236}">
                  <a16:creationId xmlns:a16="http://schemas.microsoft.com/office/drawing/2014/main" id="{4143252B-18FC-2C28-E322-D8438F763930}"/>
                </a:ext>
              </a:extLst>
            </p:cNvPr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672;p48">
              <a:extLst>
                <a:ext uri="{FF2B5EF4-FFF2-40B4-BE49-F238E27FC236}">
                  <a16:creationId xmlns:a16="http://schemas.microsoft.com/office/drawing/2014/main" id="{2B975C80-D703-F69B-CFBA-8C98B5D6462F}"/>
                </a:ext>
              </a:extLst>
            </p:cNvPr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673;p48">
              <a:extLst>
                <a:ext uri="{FF2B5EF4-FFF2-40B4-BE49-F238E27FC236}">
                  <a16:creationId xmlns:a16="http://schemas.microsoft.com/office/drawing/2014/main" id="{E54DFFE8-BAA9-66E0-0696-BA65C32AEA33}"/>
                </a:ext>
              </a:extLst>
            </p:cNvPr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674;p48">
              <a:extLst>
                <a:ext uri="{FF2B5EF4-FFF2-40B4-BE49-F238E27FC236}">
                  <a16:creationId xmlns:a16="http://schemas.microsoft.com/office/drawing/2014/main" id="{24E8BF34-9845-DF16-8596-8D39C5C7C990}"/>
                </a:ext>
              </a:extLst>
            </p:cNvPr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675;p48">
              <a:extLst>
                <a:ext uri="{FF2B5EF4-FFF2-40B4-BE49-F238E27FC236}">
                  <a16:creationId xmlns:a16="http://schemas.microsoft.com/office/drawing/2014/main" id="{2B071B4D-EFDB-FFB1-5200-21B973096046}"/>
                </a:ext>
              </a:extLst>
            </p:cNvPr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676;p48">
              <a:extLst>
                <a:ext uri="{FF2B5EF4-FFF2-40B4-BE49-F238E27FC236}">
                  <a16:creationId xmlns:a16="http://schemas.microsoft.com/office/drawing/2014/main" id="{9302EE8F-D4D6-BC7B-EF91-E13E7A8FB5F1}"/>
                </a:ext>
              </a:extLst>
            </p:cNvPr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677;p48">
              <a:extLst>
                <a:ext uri="{FF2B5EF4-FFF2-40B4-BE49-F238E27FC236}">
                  <a16:creationId xmlns:a16="http://schemas.microsoft.com/office/drawing/2014/main" id="{9130DE7C-CB93-4E74-B69E-A6242326F03E}"/>
                </a:ext>
              </a:extLst>
            </p:cNvPr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678;p48">
              <a:extLst>
                <a:ext uri="{FF2B5EF4-FFF2-40B4-BE49-F238E27FC236}">
                  <a16:creationId xmlns:a16="http://schemas.microsoft.com/office/drawing/2014/main" id="{34428415-5537-73A4-877E-E873F2A9A32C}"/>
                </a:ext>
              </a:extLst>
            </p:cNvPr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679;p48">
              <a:extLst>
                <a:ext uri="{FF2B5EF4-FFF2-40B4-BE49-F238E27FC236}">
                  <a16:creationId xmlns:a16="http://schemas.microsoft.com/office/drawing/2014/main" id="{D253562D-6215-089C-D31D-FC222281AE83}"/>
                </a:ext>
              </a:extLst>
            </p:cNvPr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680;p48">
              <a:extLst>
                <a:ext uri="{FF2B5EF4-FFF2-40B4-BE49-F238E27FC236}">
                  <a16:creationId xmlns:a16="http://schemas.microsoft.com/office/drawing/2014/main" id="{D4A5885C-1210-BC92-B288-994338A3A28E}"/>
                </a:ext>
              </a:extLst>
            </p:cNvPr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681;p48">
              <a:extLst>
                <a:ext uri="{FF2B5EF4-FFF2-40B4-BE49-F238E27FC236}">
                  <a16:creationId xmlns:a16="http://schemas.microsoft.com/office/drawing/2014/main" id="{2FA3172C-C3F2-F018-4AB8-5FB306516800}"/>
                </a:ext>
              </a:extLst>
            </p:cNvPr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682;p48">
              <a:extLst>
                <a:ext uri="{FF2B5EF4-FFF2-40B4-BE49-F238E27FC236}">
                  <a16:creationId xmlns:a16="http://schemas.microsoft.com/office/drawing/2014/main" id="{3D234DF1-7E6A-8BBE-72B7-3D730C035BCD}"/>
                </a:ext>
              </a:extLst>
            </p:cNvPr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683;p48">
              <a:extLst>
                <a:ext uri="{FF2B5EF4-FFF2-40B4-BE49-F238E27FC236}">
                  <a16:creationId xmlns:a16="http://schemas.microsoft.com/office/drawing/2014/main" id="{BA0DDFB1-394A-F043-38B6-774D59520E93}"/>
                </a:ext>
              </a:extLst>
            </p:cNvPr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Rectangle 262"/>
          <p:cNvSpPr/>
          <p:nvPr/>
        </p:nvSpPr>
        <p:spPr>
          <a:xfrm>
            <a:off x="3001643" y="4577581"/>
            <a:ext cx="2241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688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4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/>
      <p:bldP spid="1705" grpId="0" animBg="1"/>
      <p:bldP spid="1706" grpId="0" animBg="1"/>
      <p:bldP spid="1707" grpId="0" animBg="1"/>
      <p:bldP spid="1708" grpId="0" animBg="1"/>
      <p:bldP spid="1709" grpId="0" animBg="1"/>
      <p:bldP spid="1710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5740" y="258650"/>
            <a:ext cx="7704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272783" y="223948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17801" y="15893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546263" y="3826939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425535" y="350680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01222" y="2606270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8525954" y="373648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5" name="Google Shape;3318;p64">
            <a:extLst>
              <a:ext uri="{FF2B5EF4-FFF2-40B4-BE49-F238E27FC236}">
                <a16:creationId xmlns:a16="http://schemas.microsoft.com/office/drawing/2014/main" id="{7498B021-0B48-7283-5451-DF91448074A9}"/>
              </a:ext>
            </a:extLst>
          </p:cNvPr>
          <p:cNvSpPr/>
          <p:nvPr/>
        </p:nvSpPr>
        <p:spPr>
          <a:xfrm>
            <a:off x="5846201" y="1391822"/>
            <a:ext cx="1003014" cy="659714"/>
          </a:xfrm>
          <a:custGeom>
            <a:avLst/>
            <a:gdLst/>
            <a:ahLst/>
            <a:cxnLst/>
            <a:rect l="l" t="t" r="r" b="b"/>
            <a:pathLst>
              <a:path w="49182" h="39873" extrusionOk="0">
                <a:moveTo>
                  <a:pt x="23224" y="0"/>
                </a:moveTo>
                <a:cubicBezTo>
                  <a:pt x="19756" y="0"/>
                  <a:pt x="16287" y="152"/>
                  <a:pt x="12828" y="388"/>
                </a:cubicBezTo>
                <a:cubicBezTo>
                  <a:pt x="10214" y="571"/>
                  <a:pt x="7478" y="875"/>
                  <a:pt x="5442" y="2547"/>
                </a:cubicBezTo>
                <a:cubicBezTo>
                  <a:pt x="3375" y="4218"/>
                  <a:pt x="2524" y="6984"/>
                  <a:pt x="1977" y="9598"/>
                </a:cubicBezTo>
                <a:cubicBezTo>
                  <a:pt x="730" y="15677"/>
                  <a:pt x="1" y="22456"/>
                  <a:pt x="1673" y="28474"/>
                </a:cubicBezTo>
                <a:cubicBezTo>
                  <a:pt x="2432" y="31301"/>
                  <a:pt x="4682" y="32061"/>
                  <a:pt x="7326" y="32638"/>
                </a:cubicBezTo>
                <a:cubicBezTo>
                  <a:pt x="8846" y="32972"/>
                  <a:pt x="10366" y="33246"/>
                  <a:pt x="11916" y="33520"/>
                </a:cubicBezTo>
                <a:cubicBezTo>
                  <a:pt x="11946" y="34583"/>
                  <a:pt x="12038" y="35647"/>
                  <a:pt x="12129" y="36742"/>
                </a:cubicBezTo>
                <a:cubicBezTo>
                  <a:pt x="12220" y="37866"/>
                  <a:pt x="12372" y="39082"/>
                  <a:pt x="13193" y="39872"/>
                </a:cubicBezTo>
                <a:cubicBezTo>
                  <a:pt x="13952" y="39508"/>
                  <a:pt x="14287" y="38626"/>
                  <a:pt x="14530" y="37836"/>
                </a:cubicBezTo>
                <a:cubicBezTo>
                  <a:pt x="14925" y="36559"/>
                  <a:pt x="15351" y="35313"/>
                  <a:pt x="15746" y="34036"/>
                </a:cubicBezTo>
                <a:cubicBezTo>
                  <a:pt x="20996" y="34687"/>
                  <a:pt x="26284" y="34936"/>
                  <a:pt x="31581" y="34936"/>
                </a:cubicBezTo>
                <a:cubicBezTo>
                  <a:pt x="32969" y="34936"/>
                  <a:pt x="34357" y="34919"/>
                  <a:pt x="35746" y="34887"/>
                </a:cubicBezTo>
                <a:cubicBezTo>
                  <a:pt x="38543" y="34827"/>
                  <a:pt x="41521" y="34644"/>
                  <a:pt x="43801" y="33003"/>
                </a:cubicBezTo>
                <a:cubicBezTo>
                  <a:pt x="46293" y="31210"/>
                  <a:pt x="47388" y="28079"/>
                  <a:pt x="47996" y="25100"/>
                </a:cubicBezTo>
                <a:cubicBezTo>
                  <a:pt x="49151" y="19629"/>
                  <a:pt x="49181" y="14188"/>
                  <a:pt x="48512" y="8686"/>
                </a:cubicBezTo>
                <a:cubicBezTo>
                  <a:pt x="48300" y="6954"/>
                  <a:pt x="47752" y="5768"/>
                  <a:pt x="46962" y="4857"/>
                </a:cubicBezTo>
                <a:cubicBezTo>
                  <a:pt x="45746" y="3489"/>
                  <a:pt x="43953" y="2790"/>
                  <a:pt x="41673" y="2121"/>
                </a:cubicBezTo>
                <a:cubicBezTo>
                  <a:pt x="38391" y="1118"/>
                  <a:pt x="34956" y="632"/>
                  <a:pt x="31552" y="328"/>
                </a:cubicBezTo>
                <a:cubicBezTo>
                  <a:pt x="28780" y="98"/>
                  <a:pt x="26002" y="0"/>
                  <a:pt x="23224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56" name="Google Shape;3319;p64">
            <a:extLst>
              <a:ext uri="{FF2B5EF4-FFF2-40B4-BE49-F238E27FC236}">
                <a16:creationId xmlns:a16="http://schemas.microsoft.com/office/drawing/2014/main" id="{3CE48756-5B9F-741D-93EF-57AB2F61299F}"/>
              </a:ext>
            </a:extLst>
          </p:cNvPr>
          <p:cNvGrpSpPr/>
          <p:nvPr/>
        </p:nvGrpSpPr>
        <p:grpSpPr>
          <a:xfrm>
            <a:off x="5868842" y="2020905"/>
            <a:ext cx="2616191" cy="3431162"/>
            <a:chOff x="5982025" y="2183425"/>
            <a:chExt cx="1841350" cy="2414950"/>
          </a:xfrm>
        </p:grpSpPr>
        <p:sp>
          <p:nvSpPr>
            <p:cNvPr id="1957" name="Google Shape;3320;p64">
              <a:extLst>
                <a:ext uri="{FF2B5EF4-FFF2-40B4-BE49-F238E27FC236}">
                  <a16:creationId xmlns:a16="http://schemas.microsoft.com/office/drawing/2014/main" id="{67FDF066-6EB0-7655-0701-DD97E51C5FCE}"/>
                </a:ext>
              </a:extLst>
            </p:cNvPr>
            <p:cNvSpPr/>
            <p:nvPr/>
          </p:nvSpPr>
          <p:spPr>
            <a:xfrm>
              <a:off x="5982025" y="2941825"/>
              <a:ext cx="321575" cy="464325"/>
            </a:xfrm>
            <a:custGeom>
              <a:avLst/>
              <a:gdLst/>
              <a:ahLst/>
              <a:cxnLst/>
              <a:rect l="l" t="t" r="r" b="b"/>
              <a:pathLst>
                <a:path w="12863" h="18573" extrusionOk="0">
                  <a:moveTo>
                    <a:pt x="5020" y="0"/>
                  </a:moveTo>
                  <a:cubicBezTo>
                    <a:pt x="4747" y="122"/>
                    <a:pt x="4686" y="426"/>
                    <a:pt x="4656" y="730"/>
                  </a:cubicBezTo>
                  <a:cubicBezTo>
                    <a:pt x="4413" y="3435"/>
                    <a:pt x="5598" y="6080"/>
                    <a:pt x="5780" y="8815"/>
                  </a:cubicBezTo>
                  <a:cubicBezTo>
                    <a:pt x="4960" y="7052"/>
                    <a:pt x="4109" y="5259"/>
                    <a:pt x="3288" y="3496"/>
                  </a:cubicBezTo>
                  <a:cubicBezTo>
                    <a:pt x="3045" y="3040"/>
                    <a:pt x="2832" y="2554"/>
                    <a:pt x="2406" y="2250"/>
                  </a:cubicBezTo>
                  <a:lnTo>
                    <a:pt x="2406" y="2250"/>
                  </a:lnTo>
                  <a:cubicBezTo>
                    <a:pt x="1829" y="3192"/>
                    <a:pt x="2376" y="4712"/>
                    <a:pt x="2650" y="5684"/>
                  </a:cubicBezTo>
                  <a:cubicBezTo>
                    <a:pt x="2983" y="6928"/>
                    <a:pt x="3468" y="8171"/>
                    <a:pt x="3621" y="9475"/>
                  </a:cubicBezTo>
                  <a:lnTo>
                    <a:pt x="3621" y="9475"/>
                  </a:lnTo>
                  <a:cubicBezTo>
                    <a:pt x="3494" y="8412"/>
                    <a:pt x="2344" y="7020"/>
                    <a:pt x="1707" y="6232"/>
                  </a:cubicBezTo>
                  <a:cubicBezTo>
                    <a:pt x="1495" y="5928"/>
                    <a:pt x="1039" y="5198"/>
                    <a:pt x="643" y="5137"/>
                  </a:cubicBezTo>
                  <a:cubicBezTo>
                    <a:pt x="607" y="5132"/>
                    <a:pt x="574" y="5130"/>
                    <a:pt x="543" y="5130"/>
                  </a:cubicBezTo>
                  <a:cubicBezTo>
                    <a:pt x="1" y="5130"/>
                    <a:pt x="231" y="5858"/>
                    <a:pt x="461" y="6232"/>
                  </a:cubicBezTo>
                  <a:cubicBezTo>
                    <a:pt x="1373" y="7751"/>
                    <a:pt x="2254" y="9332"/>
                    <a:pt x="2710" y="11064"/>
                  </a:cubicBezTo>
                  <a:cubicBezTo>
                    <a:pt x="3075" y="12371"/>
                    <a:pt x="3105" y="13770"/>
                    <a:pt x="3379" y="15107"/>
                  </a:cubicBezTo>
                  <a:cubicBezTo>
                    <a:pt x="3653" y="16444"/>
                    <a:pt x="4230" y="17812"/>
                    <a:pt x="5385" y="18572"/>
                  </a:cubicBezTo>
                  <a:lnTo>
                    <a:pt x="10674" y="17174"/>
                  </a:lnTo>
                  <a:cubicBezTo>
                    <a:pt x="10431" y="14438"/>
                    <a:pt x="10218" y="11520"/>
                    <a:pt x="11404" y="9058"/>
                  </a:cubicBezTo>
                  <a:cubicBezTo>
                    <a:pt x="11829" y="8207"/>
                    <a:pt x="12407" y="7417"/>
                    <a:pt x="12711" y="6535"/>
                  </a:cubicBezTo>
                  <a:cubicBezTo>
                    <a:pt x="12802" y="6232"/>
                    <a:pt x="12863" y="5928"/>
                    <a:pt x="12832" y="5624"/>
                  </a:cubicBezTo>
                  <a:cubicBezTo>
                    <a:pt x="12832" y="5502"/>
                    <a:pt x="12832" y="5380"/>
                    <a:pt x="12771" y="5320"/>
                  </a:cubicBezTo>
                  <a:cubicBezTo>
                    <a:pt x="12700" y="5212"/>
                    <a:pt x="12595" y="5170"/>
                    <a:pt x="12480" y="5170"/>
                  </a:cubicBezTo>
                  <a:cubicBezTo>
                    <a:pt x="12302" y="5170"/>
                    <a:pt x="12098" y="5270"/>
                    <a:pt x="11951" y="5380"/>
                  </a:cubicBezTo>
                  <a:cubicBezTo>
                    <a:pt x="10644" y="6353"/>
                    <a:pt x="10157" y="8025"/>
                    <a:pt x="9701" y="9605"/>
                  </a:cubicBezTo>
                  <a:cubicBezTo>
                    <a:pt x="9397" y="7721"/>
                    <a:pt x="9245" y="5836"/>
                    <a:pt x="9215" y="3921"/>
                  </a:cubicBezTo>
                  <a:cubicBezTo>
                    <a:pt x="9215" y="3010"/>
                    <a:pt x="9215" y="2067"/>
                    <a:pt x="8729" y="1307"/>
                  </a:cubicBezTo>
                  <a:cubicBezTo>
                    <a:pt x="7634" y="1855"/>
                    <a:pt x="7604" y="3648"/>
                    <a:pt x="7543" y="4712"/>
                  </a:cubicBezTo>
                  <a:cubicBezTo>
                    <a:pt x="7513" y="5806"/>
                    <a:pt x="7604" y="6900"/>
                    <a:pt x="7482" y="7964"/>
                  </a:cubicBezTo>
                  <a:cubicBezTo>
                    <a:pt x="7057" y="5107"/>
                    <a:pt x="6419" y="2554"/>
                    <a:pt x="5020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3321;p64">
              <a:extLst>
                <a:ext uri="{FF2B5EF4-FFF2-40B4-BE49-F238E27FC236}">
                  <a16:creationId xmlns:a16="http://schemas.microsoft.com/office/drawing/2014/main" id="{F448BD9C-1FEA-36D5-CF25-24B05BA92830}"/>
                </a:ext>
              </a:extLst>
            </p:cNvPr>
            <p:cNvSpPr/>
            <p:nvPr/>
          </p:nvSpPr>
          <p:spPr>
            <a:xfrm>
              <a:off x="6494300" y="2183425"/>
              <a:ext cx="1329075" cy="1464350"/>
            </a:xfrm>
            <a:custGeom>
              <a:avLst/>
              <a:gdLst/>
              <a:ahLst/>
              <a:cxnLst/>
              <a:rect l="l" t="t" r="r" b="b"/>
              <a:pathLst>
                <a:path w="53163" h="58574" extrusionOk="0">
                  <a:moveTo>
                    <a:pt x="23720" y="0"/>
                  </a:moveTo>
                  <a:cubicBezTo>
                    <a:pt x="23211" y="0"/>
                    <a:pt x="22700" y="21"/>
                    <a:pt x="22190" y="62"/>
                  </a:cubicBezTo>
                  <a:cubicBezTo>
                    <a:pt x="13588" y="822"/>
                    <a:pt x="6870" y="5442"/>
                    <a:pt x="6506" y="14652"/>
                  </a:cubicBezTo>
                  <a:cubicBezTo>
                    <a:pt x="6384" y="18026"/>
                    <a:pt x="6840" y="21431"/>
                    <a:pt x="6293" y="24774"/>
                  </a:cubicBezTo>
                  <a:cubicBezTo>
                    <a:pt x="5411" y="30154"/>
                    <a:pt x="2068" y="34835"/>
                    <a:pt x="913" y="40154"/>
                  </a:cubicBezTo>
                  <a:cubicBezTo>
                    <a:pt x="1" y="44227"/>
                    <a:pt x="518" y="48695"/>
                    <a:pt x="2676" y="52252"/>
                  </a:cubicBezTo>
                  <a:cubicBezTo>
                    <a:pt x="4864" y="55838"/>
                    <a:pt x="8755" y="58422"/>
                    <a:pt x="12949" y="58574"/>
                  </a:cubicBezTo>
                  <a:lnTo>
                    <a:pt x="47297" y="57328"/>
                  </a:lnTo>
                  <a:cubicBezTo>
                    <a:pt x="50914" y="55200"/>
                    <a:pt x="53163" y="50884"/>
                    <a:pt x="52798" y="46689"/>
                  </a:cubicBezTo>
                  <a:cubicBezTo>
                    <a:pt x="52555" y="44166"/>
                    <a:pt x="51491" y="41796"/>
                    <a:pt x="50275" y="39577"/>
                  </a:cubicBezTo>
                  <a:cubicBezTo>
                    <a:pt x="48026" y="35473"/>
                    <a:pt x="45169" y="31704"/>
                    <a:pt x="43072" y="27510"/>
                  </a:cubicBezTo>
                  <a:cubicBezTo>
                    <a:pt x="42160" y="25686"/>
                    <a:pt x="41339" y="23984"/>
                    <a:pt x="41339" y="21917"/>
                  </a:cubicBezTo>
                  <a:cubicBezTo>
                    <a:pt x="41309" y="19637"/>
                    <a:pt x="41096" y="17297"/>
                    <a:pt x="40853" y="15017"/>
                  </a:cubicBezTo>
                  <a:cubicBezTo>
                    <a:pt x="40306" y="10427"/>
                    <a:pt x="38603" y="6263"/>
                    <a:pt x="34804" y="3558"/>
                  </a:cubicBezTo>
                  <a:cubicBezTo>
                    <a:pt x="31573" y="1242"/>
                    <a:pt x="27674" y="0"/>
                    <a:pt x="23720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3322;p64">
              <a:extLst>
                <a:ext uri="{FF2B5EF4-FFF2-40B4-BE49-F238E27FC236}">
                  <a16:creationId xmlns:a16="http://schemas.microsoft.com/office/drawing/2014/main" id="{DAC259ED-A8E7-384E-7AF8-AD20B9F80493}"/>
                </a:ext>
              </a:extLst>
            </p:cNvPr>
            <p:cNvSpPr/>
            <p:nvPr/>
          </p:nvSpPr>
          <p:spPr>
            <a:xfrm>
              <a:off x="6591575" y="2603675"/>
              <a:ext cx="211275" cy="28150"/>
            </a:xfrm>
            <a:custGeom>
              <a:avLst/>
              <a:gdLst/>
              <a:ahLst/>
              <a:cxnLst/>
              <a:rect l="l" t="t" r="r" b="b"/>
              <a:pathLst>
                <a:path w="8451" h="1126" extrusionOk="0">
                  <a:moveTo>
                    <a:pt x="183" y="0"/>
                  </a:moveTo>
                  <a:cubicBezTo>
                    <a:pt x="183" y="304"/>
                    <a:pt x="122" y="608"/>
                    <a:pt x="0" y="851"/>
                  </a:cubicBezTo>
                  <a:lnTo>
                    <a:pt x="7995" y="1125"/>
                  </a:lnTo>
                  <a:cubicBezTo>
                    <a:pt x="8238" y="1125"/>
                    <a:pt x="8420" y="943"/>
                    <a:pt x="8450" y="730"/>
                  </a:cubicBezTo>
                  <a:cubicBezTo>
                    <a:pt x="8450" y="487"/>
                    <a:pt x="8268" y="274"/>
                    <a:pt x="8025" y="274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3323;p64">
              <a:extLst>
                <a:ext uri="{FF2B5EF4-FFF2-40B4-BE49-F238E27FC236}">
                  <a16:creationId xmlns:a16="http://schemas.microsoft.com/office/drawing/2014/main" id="{176B5CDD-1FDA-BCF3-0A63-2953122813B5}"/>
                </a:ext>
              </a:extLst>
            </p:cNvPr>
            <p:cNvSpPr/>
            <p:nvPr/>
          </p:nvSpPr>
          <p:spPr>
            <a:xfrm>
              <a:off x="6582450" y="2298200"/>
              <a:ext cx="997775" cy="1295825"/>
            </a:xfrm>
            <a:custGeom>
              <a:avLst/>
              <a:gdLst/>
              <a:ahLst/>
              <a:cxnLst/>
              <a:rect l="l" t="t" r="r" b="b"/>
              <a:pathLst>
                <a:path w="39911" h="51833" extrusionOk="0">
                  <a:moveTo>
                    <a:pt x="10214" y="0"/>
                  </a:moveTo>
                  <a:cubicBezTo>
                    <a:pt x="8512" y="608"/>
                    <a:pt x="7174" y="2006"/>
                    <a:pt x="6293" y="3617"/>
                  </a:cubicBezTo>
                  <a:cubicBezTo>
                    <a:pt x="5442" y="5198"/>
                    <a:pt x="5046" y="7022"/>
                    <a:pt x="4773" y="8815"/>
                  </a:cubicBezTo>
                  <a:cubicBezTo>
                    <a:pt x="4347" y="11733"/>
                    <a:pt x="4226" y="14712"/>
                    <a:pt x="4439" y="17691"/>
                  </a:cubicBezTo>
                  <a:cubicBezTo>
                    <a:pt x="4621" y="20183"/>
                    <a:pt x="5046" y="22706"/>
                    <a:pt x="4590" y="25168"/>
                  </a:cubicBezTo>
                  <a:cubicBezTo>
                    <a:pt x="4165" y="27448"/>
                    <a:pt x="2980" y="29514"/>
                    <a:pt x="2098" y="31673"/>
                  </a:cubicBezTo>
                  <a:cubicBezTo>
                    <a:pt x="730" y="35077"/>
                    <a:pt x="1" y="38846"/>
                    <a:pt x="730" y="42463"/>
                  </a:cubicBezTo>
                  <a:cubicBezTo>
                    <a:pt x="1460" y="46080"/>
                    <a:pt x="3770" y="49454"/>
                    <a:pt x="7144" y="50913"/>
                  </a:cubicBezTo>
                  <a:cubicBezTo>
                    <a:pt x="8670" y="51584"/>
                    <a:pt x="10338" y="51832"/>
                    <a:pt x="12012" y="51832"/>
                  </a:cubicBezTo>
                  <a:cubicBezTo>
                    <a:pt x="12538" y="51832"/>
                    <a:pt x="13065" y="51808"/>
                    <a:pt x="13588" y="51764"/>
                  </a:cubicBezTo>
                  <a:cubicBezTo>
                    <a:pt x="15837" y="51612"/>
                    <a:pt x="18086" y="51095"/>
                    <a:pt x="20001" y="49910"/>
                  </a:cubicBezTo>
                  <a:cubicBezTo>
                    <a:pt x="21460" y="48998"/>
                    <a:pt x="22646" y="47752"/>
                    <a:pt x="24165" y="46931"/>
                  </a:cubicBezTo>
                  <a:cubicBezTo>
                    <a:pt x="25333" y="46292"/>
                    <a:pt x="26661" y="45973"/>
                    <a:pt x="27986" y="45973"/>
                  </a:cubicBezTo>
                  <a:cubicBezTo>
                    <a:pt x="28489" y="45973"/>
                    <a:pt x="28991" y="46019"/>
                    <a:pt x="29485" y="46110"/>
                  </a:cubicBezTo>
                  <a:cubicBezTo>
                    <a:pt x="31200" y="46443"/>
                    <a:pt x="32866" y="47354"/>
                    <a:pt x="34595" y="47354"/>
                  </a:cubicBezTo>
                  <a:cubicBezTo>
                    <a:pt x="34766" y="47354"/>
                    <a:pt x="34936" y="47345"/>
                    <a:pt x="35108" y="47326"/>
                  </a:cubicBezTo>
                  <a:cubicBezTo>
                    <a:pt x="37448" y="47053"/>
                    <a:pt x="39242" y="44803"/>
                    <a:pt x="39576" y="42463"/>
                  </a:cubicBezTo>
                  <a:cubicBezTo>
                    <a:pt x="39910" y="40123"/>
                    <a:pt x="39029" y="37752"/>
                    <a:pt x="37752" y="35746"/>
                  </a:cubicBezTo>
                  <a:cubicBezTo>
                    <a:pt x="34865" y="31125"/>
                    <a:pt x="29849" y="27752"/>
                    <a:pt x="28330" y="22523"/>
                  </a:cubicBezTo>
                  <a:cubicBezTo>
                    <a:pt x="27874" y="20943"/>
                    <a:pt x="27752" y="19271"/>
                    <a:pt x="27235" y="17691"/>
                  </a:cubicBezTo>
                  <a:cubicBezTo>
                    <a:pt x="25973" y="13933"/>
                    <a:pt x="22153" y="11215"/>
                    <a:pt x="18216" y="11215"/>
                  </a:cubicBezTo>
                  <a:cubicBezTo>
                    <a:pt x="18173" y="11215"/>
                    <a:pt x="18130" y="11216"/>
                    <a:pt x="18086" y="11216"/>
                  </a:cubicBezTo>
                  <a:lnTo>
                    <a:pt x="10214" y="0"/>
                  </a:ln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3324;p64">
              <a:extLst>
                <a:ext uri="{FF2B5EF4-FFF2-40B4-BE49-F238E27FC236}">
                  <a16:creationId xmlns:a16="http://schemas.microsoft.com/office/drawing/2014/main" id="{EF3794BB-31EA-AC17-DA58-938E1FAD5188}"/>
                </a:ext>
              </a:extLst>
            </p:cNvPr>
            <p:cNvSpPr/>
            <p:nvPr/>
          </p:nvSpPr>
          <p:spPr>
            <a:xfrm>
              <a:off x="6704050" y="2242150"/>
              <a:ext cx="705950" cy="837075"/>
            </a:xfrm>
            <a:custGeom>
              <a:avLst/>
              <a:gdLst/>
              <a:ahLst/>
              <a:cxnLst/>
              <a:rect l="l" t="t" r="r" b="b"/>
              <a:pathLst>
                <a:path w="28238" h="33483" extrusionOk="0">
                  <a:moveTo>
                    <a:pt x="13119" y="0"/>
                  </a:moveTo>
                  <a:cubicBezTo>
                    <a:pt x="9761" y="0"/>
                    <a:pt x="6313" y="822"/>
                    <a:pt x="4043" y="3185"/>
                  </a:cubicBezTo>
                  <a:cubicBezTo>
                    <a:pt x="2310" y="4978"/>
                    <a:pt x="1368" y="8595"/>
                    <a:pt x="851" y="10966"/>
                  </a:cubicBezTo>
                  <a:cubicBezTo>
                    <a:pt x="0" y="14917"/>
                    <a:pt x="122" y="18990"/>
                    <a:pt x="638" y="22972"/>
                  </a:cubicBezTo>
                  <a:cubicBezTo>
                    <a:pt x="851" y="24948"/>
                    <a:pt x="1216" y="26924"/>
                    <a:pt x="2189" y="28626"/>
                  </a:cubicBezTo>
                  <a:cubicBezTo>
                    <a:pt x="4174" y="32071"/>
                    <a:pt x="8759" y="33482"/>
                    <a:pt x="12845" y="33482"/>
                  </a:cubicBezTo>
                  <a:cubicBezTo>
                    <a:pt x="13949" y="33482"/>
                    <a:pt x="15018" y="33379"/>
                    <a:pt x="15988" y="33185"/>
                  </a:cubicBezTo>
                  <a:cubicBezTo>
                    <a:pt x="23739" y="31574"/>
                    <a:pt x="25532" y="21848"/>
                    <a:pt x="26748" y="15434"/>
                  </a:cubicBezTo>
                  <a:cubicBezTo>
                    <a:pt x="27417" y="11817"/>
                    <a:pt x="28238" y="8382"/>
                    <a:pt x="25806" y="5130"/>
                  </a:cubicBezTo>
                  <a:cubicBezTo>
                    <a:pt x="23739" y="2364"/>
                    <a:pt x="21125" y="1239"/>
                    <a:pt x="17873" y="510"/>
                  </a:cubicBezTo>
                  <a:cubicBezTo>
                    <a:pt x="17386" y="419"/>
                    <a:pt x="16870" y="327"/>
                    <a:pt x="16323" y="236"/>
                  </a:cubicBezTo>
                  <a:cubicBezTo>
                    <a:pt x="15293" y="87"/>
                    <a:pt x="14211" y="0"/>
                    <a:pt x="1311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3325;p64">
              <a:extLst>
                <a:ext uri="{FF2B5EF4-FFF2-40B4-BE49-F238E27FC236}">
                  <a16:creationId xmlns:a16="http://schemas.microsoft.com/office/drawing/2014/main" id="{4D2FF592-E26B-9952-8E64-6580FBCD1A26}"/>
                </a:ext>
              </a:extLst>
            </p:cNvPr>
            <p:cNvSpPr/>
            <p:nvPr/>
          </p:nvSpPr>
          <p:spPr>
            <a:xfrm>
              <a:off x="6058900" y="2972225"/>
              <a:ext cx="1709025" cy="1626150"/>
            </a:xfrm>
            <a:custGeom>
              <a:avLst/>
              <a:gdLst/>
              <a:ahLst/>
              <a:cxnLst/>
              <a:rect l="l" t="t" r="r" b="b"/>
              <a:pathLst>
                <a:path w="68361" h="65046" extrusionOk="0">
                  <a:moveTo>
                    <a:pt x="42888" y="0"/>
                  </a:moveTo>
                  <a:lnTo>
                    <a:pt x="36627" y="2432"/>
                  </a:lnTo>
                  <a:lnTo>
                    <a:pt x="36779" y="10730"/>
                  </a:lnTo>
                  <a:cubicBezTo>
                    <a:pt x="36779" y="10730"/>
                    <a:pt x="26536" y="12554"/>
                    <a:pt x="24590" y="17538"/>
                  </a:cubicBezTo>
                  <a:cubicBezTo>
                    <a:pt x="22707" y="22364"/>
                    <a:pt x="18402" y="38870"/>
                    <a:pt x="15840" y="38870"/>
                  </a:cubicBezTo>
                  <a:cubicBezTo>
                    <a:pt x="15756" y="38870"/>
                    <a:pt x="15674" y="38852"/>
                    <a:pt x="15593" y="38815"/>
                  </a:cubicBezTo>
                  <a:cubicBezTo>
                    <a:pt x="13253" y="37752"/>
                    <a:pt x="9392" y="25563"/>
                    <a:pt x="8237" y="12858"/>
                  </a:cubicBezTo>
                  <a:cubicBezTo>
                    <a:pt x="5380" y="12979"/>
                    <a:pt x="2584" y="13405"/>
                    <a:pt x="0" y="14256"/>
                  </a:cubicBezTo>
                  <a:cubicBezTo>
                    <a:pt x="182" y="22767"/>
                    <a:pt x="1885" y="49575"/>
                    <a:pt x="14651" y="54834"/>
                  </a:cubicBezTo>
                  <a:cubicBezTo>
                    <a:pt x="14651" y="54834"/>
                    <a:pt x="15046" y="54989"/>
                    <a:pt x="15722" y="54989"/>
                  </a:cubicBezTo>
                  <a:cubicBezTo>
                    <a:pt x="17918" y="54989"/>
                    <a:pt x="23074" y="53353"/>
                    <a:pt x="27235" y="39454"/>
                  </a:cubicBezTo>
                  <a:lnTo>
                    <a:pt x="27812" y="41369"/>
                  </a:lnTo>
                  <a:lnTo>
                    <a:pt x="23040" y="59332"/>
                  </a:lnTo>
                  <a:cubicBezTo>
                    <a:pt x="23040" y="59332"/>
                    <a:pt x="32786" y="65045"/>
                    <a:pt x="44984" y="65045"/>
                  </a:cubicBezTo>
                  <a:cubicBezTo>
                    <a:pt x="49361" y="65045"/>
                    <a:pt x="54053" y="64310"/>
                    <a:pt x="58725" y="62311"/>
                  </a:cubicBezTo>
                  <a:lnTo>
                    <a:pt x="53983" y="42432"/>
                  </a:lnTo>
                  <a:lnTo>
                    <a:pt x="59181" y="34651"/>
                  </a:lnTo>
                  <a:cubicBezTo>
                    <a:pt x="59181" y="34651"/>
                    <a:pt x="68360" y="20122"/>
                    <a:pt x="58117" y="14104"/>
                  </a:cubicBezTo>
                  <a:cubicBezTo>
                    <a:pt x="58117" y="14104"/>
                    <a:pt x="48694" y="10882"/>
                    <a:pt x="44378" y="10548"/>
                  </a:cubicBezTo>
                  <a:lnTo>
                    <a:pt x="42888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3326;p64">
              <a:extLst>
                <a:ext uri="{FF2B5EF4-FFF2-40B4-BE49-F238E27FC236}">
                  <a16:creationId xmlns:a16="http://schemas.microsoft.com/office/drawing/2014/main" id="{B76C7047-6026-B1DB-2678-3E099DCFB339}"/>
                </a:ext>
              </a:extLst>
            </p:cNvPr>
            <p:cNvSpPr/>
            <p:nvPr/>
          </p:nvSpPr>
          <p:spPr>
            <a:xfrm>
              <a:off x="6867425" y="2523175"/>
              <a:ext cx="85875" cy="254825"/>
            </a:xfrm>
            <a:custGeom>
              <a:avLst/>
              <a:gdLst/>
              <a:ahLst/>
              <a:cxnLst/>
              <a:rect l="l" t="t" r="r" b="b"/>
              <a:pathLst>
                <a:path w="3435" h="10193" extrusionOk="0">
                  <a:moveTo>
                    <a:pt x="1831" y="0"/>
                  </a:moveTo>
                  <a:cubicBezTo>
                    <a:pt x="1673" y="0"/>
                    <a:pt x="1497" y="174"/>
                    <a:pt x="1581" y="363"/>
                  </a:cubicBezTo>
                  <a:cubicBezTo>
                    <a:pt x="2097" y="1488"/>
                    <a:pt x="2523" y="2734"/>
                    <a:pt x="2493" y="3980"/>
                  </a:cubicBezTo>
                  <a:cubicBezTo>
                    <a:pt x="2493" y="5044"/>
                    <a:pt x="1459" y="5895"/>
                    <a:pt x="912" y="6716"/>
                  </a:cubicBezTo>
                  <a:cubicBezTo>
                    <a:pt x="0" y="8053"/>
                    <a:pt x="608" y="9816"/>
                    <a:pt x="2189" y="10181"/>
                  </a:cubicBezTo>
                  <a:cubicBezTo>
                    <a:pt x="2216" y="10189"/>
                    <a:pt x="2242" y="10193"/>
                    <a:pt x="2266" y="10193"/>
                  </a:cubicBezTo>
                  <a:cubicBezTo>
                    <a:pt x="2511" y="10193"/>
                    <a:pt x="2590" y="9808"/>
                    <a:pt x="2341" y="9725"/>
                  </a:cubicBezTo>
                  <a:cubicBezTo>
                    <a:pt x="790" y="9360"/>
                    <a:pt x="699" y="7871"/>
                    <a:pt x="1459" y="6746"/>
                  </a:cubicBezTo>
                  <a:cubicBezTo>
                    <a:pt x="1885" y="6108"/>
                    <a:pt x="2401" y="5591"/>
                    <a:pt x="2766" y="4892"/>
                  </a:cubicBezTo>
                  <a:cubicBezTo>
                    <a:pt x="3435" y="3464"/>
                    <a:pt x="2614" y="1427"/>
                    <a:pt x="2006" y="120"/>
                  </a:cubicBezTo>
                  <a:cubicBezTo>
                    <a:pt x="1969" y="35"/>
                    <a:pt x="1902" y="0"/>
                    <a:pt x="183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3327;p64">
              <a:extLst>
                <a:ext uri="{FF2B5EF4-FFF2-40B4-BE49-F238E27FC236}">
                  <a16:creationId xmlns:a16="http://schemas.microsoft.com/office/drawing/2014/main" id="{ACE2EB0F-2F3E-AC29-6888-19FE3F673B41}"/>
                </a:ext>
              </a:extLst>
            </p:cNvPr>
            <p:cNvSpPr/>
            <p:nvPr/>
          </p:nvSpPr>
          <p:spPr>
            <a:xfrm>
              <a:off x="6901600" y="2772375"/>
              <a:ext cx="117825" cy="81425"/>
            </a:xfrm>
            <a:custGeom>
              <a:avLst/>
              <a:gdLst/>
              <a:ahLst/>
              <a:cxnLst/>
              <a:rect l="l" t="t" r="r" b="b"/>
              <a:pathLst>
                <a:path w="4713" h="3257" extrusionOk="0">
                  <a:moveTo>
                    <a:pt x="4439" y="0"/>
                  </a:moveTo>
                  <a:lnTo>
                    <a:pt x="4439" y="0"/>
                  </a:lnTo>
                  <a:cubicBezTo>
                    <a:pt x="3800" y="456"/>
                    <a:pt x="3041" y="730"/>
                    <a:pt x="2281" y="912"/>
                  </a:cubicBezTo>
                  <a:cubicBezTo>
                    <a:pt x="1521" y="1094"/>
                    <a:pt x="761" y="1125"/>
                    <a:pt x="1" y="1186"/>
                  </a:cubicBezTo>
                  <a:cubicBezTo>
                    <a:pt x="244" y="1824"/>
                    <a:pt x="670" y="2462"/>
                    <a:pt x="1247" y="2857"/>
                  </a:cubicBezTo>
                  <a:cubicBezTo>
                    <a:pt x="1623" y="3115"/>
                    <a:pt x="2077" y="3256"/>
                    <a:pt x="2524" y="3256"/>
                  </a:cubicBezTo>
                  <a:cubicBezTo>
                    <a:pt x="2763" y="3256"/>
                    <a:pt x="3000" y="3216"/>
                    <a:pt x="3223" y="3131"/>
                  </a:cubicBezTo>
                  <a:cubicBezTo>
                    <a:pt x="4439" y="2614"/>
                    <a:pt x="4712" y="1155"/>
                    <a:pt x="4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3328;p64">
              <a:extLst>
                <a:ext uri="{FF2B5EF4-FFF2-40B4-BE49-F238E27FC236}">
                  <a16:creationId xmlns:a16="http://schemas.microsoft.com/office/drawing/2014/main" id="{AC1BB838-CEEB-128D-578C-3353E7FE7178}"/>
                </a:ext>
              </a:extLst>
            </p:cNvPr>
            <p:cNvSpPr/>
            <p:nvPr/>
          </p:nvSpPr>
          <p:spPr>
            <a:xfrm>
              <a:off x="6808150" y="2620400"/>
              <a:ext cx="42575" cy="78275"/>
            </a:xfrm>
            <a:custGeom>
              <a:avLst/>
              <a:gdLst/>
              <a:ahLst/>
              <a:cxnLst/>
              <a:rect l="l" t="t" r="r" b="b"/>
              <a:pathLst>
                <a:path w="1703" h="3131" extrusionOk="0">
                  <a:moveTo>
                    <a:pt x="851" y="0"/>
                  </a:moveTo>
                  <a:cubicBezTo>
                    <a:pt x="395" y="0"/>
                    <a:pt x="0" y="699"/>
                    <a:pt x="0" y="1550"/>
                  </a:cubicBezTo>
                  <a:cubicBezTo>
                    <a:pt x="0" y="2432"/>
                    <a:pt x="395" y="3131"/>
                    <a:pt x="851" y="3131"/>
                  </a:cubicBezTo>
                  <a:cubicBezTo>
                    <a:pt x="1307" y="3131"/>
                    <a:pt x="1702" y="2432"/>
                    <a:pt x="1702" y="1550"/>
                  </a:cubicBezTo>
                  <a:cubicBezTo>
                    <a:pt x="1702" y="699"/>
                    <a:pt x="1307" y="0"/>
                    <a:pt x="85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3329;p64">
              <a:extLst>
                <a:ext uri="{FF2B5EF4-FFF2-40B4-BE49-F238E27FC236}">
                  <a16:creationId xmlns:a16="http://schemas.microsoft.com/office/drawing/2014/main" id="{51806A99-8BFB-A221-EDFC-DB5FA8EB207D}"/>
                </a:ext>
              </a:extLst>
            </p:cNvPr>
            <p:cNvSpPr/>
            <p:nvPr/>
          </p:nvSpPr>
          <p:spPr>
            <a:xfrm>
              <a:off x="7051300" y="2632550"/>
              <a:ext cx="42600" cy="77525"/>
            </a:xfrm>
            <a:custGeom>
              <a:avLst/>
              <a:gdLst/>
              <a:ahLst/>
              <a:cxnLst/>
              <a:rect l="l" t="t" r="r" b="b"/>
              <a:pathLst>
                <a:path w="1704" h="3101" extrusionOk="0">
                  <a:moveTo>
                    <a:pt x="852" y="0"/>
                  </a:moveTo>
                  <a:cubicBezTo>
                    <a:pt x="366" y="0"/>
                    <a:pt x="1" y="700"/>
                    <a:pt x="1" y="1551"/>
                  </a:cubicBezTo>
                  <a:cubicBezTo>
                    <a:pt x="1" y="2402"/>
                    <a:pt x="366" y="3101"/>
                    <a:pt x="852" y="3101"/>
                  </a:cubicBezTo>
                  <a:cubicBezTo>
                    <a:pt x="1308" y="3101"/>
                    <a:pt x="1703" y="2402"/>
                    <a:pt x="1703" y="1551"/>
                  </a:cubicBezTo>
                  <a:cubicBezTo>
                    <a:pt x="1703" y="700"/>
                    <a:pt x="130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3330;p64">
              <a:extLst>
                <a:ext uri="{FF2B5EF4-FFF2-40B4-BE49-F238E27FC236}">
                  <a16:creationId xmlns:a16="http://schemas.microsoft.com/office/drawing/2014/main" id="{8F7CDF9F-1CB5-A71B-F9A7-24E034B554F5}"/>
                </a:ext>
              </a:extLst>
            </p:cNvPr>
            <p:cNvSpPr/>
            <p:nvPr/>
          </p:nvSpPr>
          <p:spPr>
            <a:xfrm>
              <a:off x="6719225" y="2487325"/>
              <a:ext cx="145175" cy="83775"/>
            </a:xfrm>
            <a:custGeom>
              <a:avLst/>
              <a:gdLst/>
              <a:ahLst/>
              <a:cxnLst/>
              <a:rect l="l" t="t" r="r" b="b"/>
              <a:pathLst>
                <a:path w="5807" h="3351" extrusionOk="0">
                  <a:moveTo>
                    <a:pt x="3732" y="1"/>
                  </a:moveTo>
                  <a:cubicBezTo>
                    <a:pt x="3336" y="1"/>
                    <a:pt x="2903" y="60"/>
                    <a:pt x="2463" y="186"/>
                  </a:cubicBezTo>
                  <a:cubicBezTo>
                    <a:pt x="1004" y="612"/>
                    <a:pt x="1" y="1615"/>
                    <a:pt x="214" y="2436"/>
                  </a:cubicBezTo>
                  <a:cubicBezTo>
                    <a:pt x="385" y="3013"/>
                    <a:pt x="1129" y="3350"/>
                    <a:pt x="2064" y="3350"/>
                  </a:cubicBezTo>
                  <a:cubicBezTo>
                    <a:pt x="2456" y="3350"/>
                    <a:pt x="2883" y="3291"/>
                    <a:pt x="3314" y="3165"/>
                  </a:cubicBezTo>
                  <a:cubicBezTo>
                    <a:pt x="4803" y="2739"/>
                    <a:pt x="5807" y="1736"/>
                    <a:pt x="5563" y="916"/>
                  </a:cubicBezTo>
                  <a:cubicBezTo>
                    <a:pt x="5414" y="338"/>
                    <a:pt x="4676" y="1"/>
                    <a:pt x="3732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3331;p64">
              <a:extLst>
                <a:ext uri="{FF2B5EF4-FFF2-40B4-BE49-F238E27FC236}">
                  <a16:creationId xmlns:a16="http://schemas.microsoft.com/office/drawing/2014/main" id="{859B27A4-E8F1-1B73-C3ED-47AAC0C2E03D}"/>
                </a:ext>
              </a:extLst>
            </p:cNvPr>
            <p:cNvSpPr/>
            <p:nvPr/>
          </p:nvSpPr>
          <p:spPr>
            <a:xfrm>
              <a:off x="7014825" y="2504900"/>
              <a:ext cx="145925" cy="85100"/>
            </a:xfrm>
            <a:custGeom>
              <a:avLst/>
              <a:gdLst/>
              <a:ahLst/>
              <a:cxnLst/>
              <a:rect l="l" t="t" r="r" b="b"/>
              <a:pathLst>
                <a:path w="5837" h="3404" extrusionOk="0">
                  <a:moveTo>
                    <a:pt x="2024" y="0"/>
                  </a:moveTo>
                  <a:cubicBezTo>
                    <a:pt x="1117" y="0"/>
                    <a:pt x="410" y="320"/>
                    <a:pt x="244" y="881"/>
                  </a:cubicBezTo>
                  <a:cubicBezTo>
                    <a:pt x="1" y="1733"/>
                    <a:pt x="1004" y="2736"/>
                    <a:pt x="2463" y="3191"/>
                  </a:cubicBezTo>
                  <a:cubicBezTo>
                    <a:pt x="2924" y="3336"/>
                    <a:pt x="3379" y="3404"/>
                    <a:pt x="3794" y="3404"/>
                  </a:cubicBezTo>
                  <a:cubicBezTo>
                    <a:pt x="4693" y="3404"/>
                    <a:pt x="5407" y="3084"/>
                    <a:pt x="5594" y="2523"/>
                  </a:cubicBezTo>
                  <a:cubicBezTo>
                    <a:pt x="5837" y="1702"/>
                    <a:pt x="4834" y="669"/>
                    <a:pt x="3375" y="213"/>
                  </a:cubicBezTo>
                  <a:cubicBezTo>
                    <a:pt x="2904" y="69"/>
                    <a:pt x="2443" y="0"/>
                    <a:pt x="2024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3332;p64">
              <a:extLst>
                <a:ext uri="{FF2B5EF4-FFF2-40B4-BE49-F238E27FC236}">
                  <a16:creationId xmlns:a16="http://schemas.microsoft.com/office/drawing/2014/main" id="{07622420-5D9E-7F9B-4C3B-FF4854853090}"/>
                </a:ext>
              </a:extLst>
            </p:cNvPr>
            <p:cNvSpPr/>
            <p:nvPr/>
          </p:nvSpPr>
          <p:spPr>
            <a:xfrm>
              <a:off x="6058900" y="3248050"/>
              <a:ext cx="1709025" cy="1350325"/>
            </a:xfrm>
            <a:custGeom>
              <a:avLst/>
              <a:gdLst/>
              <a:ahLst/>
              <a:cxnLst/>
              <a:rect l="l" t="t" r="r" b="b"/>
              <a:pathLst>
                <a:path w="68361" h="54013" extrusionOk="0">
                  <a:moveTo>
                    <a:pt x="47357" y="1"/>
                  </a:moveTo>
                  <a:cubicBezTo>
                    <a:pt x="45776" y="1673"/>
                    <a:pt x="43588" y="2797"/>
                    <a:pt x="41277" y="2949"/>
                  </a:cubicBezTo>
                  <a:cubicBezTo>
                    <a:pt x="41110" y="2959"/>
                    <a:pt x="40942" y="2964"/>
                    <a:pt x="40775" y="2964"/>
                  </a:cubicBezTo>
                  <a:cubicBezTo>
                    <a:pt x="38361" y="2964"/>
                    <a:pt x="35988" y="1953"/>
                    <a:pt x="34226" y="305"/>
                  </a:cubicBezTo>
                  <a:cubicBezTo>
                    <a:pt x="31065" y="1186"/>
                    <a:pt x="25928" y="3132"/>
                    <a:pt x="24590" y="6505"/>
                  </a:cubicBezTo>
                  <a:cubicBezTo>
                    <a:pt x="22707" y="11331"/>
                    <a:pt x="18402" y="27837"/>
                    <a:pt x="15840" y="27837"/>
                  </a:cubicBezTo>
                  <a:cubicBezTo>
                    <a:pt x="15756" y="27837"/>
                    <a:pt x="15674" y="27819"/>
                    <a:pt x="15593" y="27782"/>
                  </a:cubicBezTo>
                  <a:cubicBezTo>
                    <a:pt x="13253" y="26719"/>
                    <a:pt x="9392" y="14530"/>
                    <a:pt x="8237" y="1825"/>
                  </a:cubicBezTo>
                  <a:cubicBezTo>
                    <a:pt x="5380" y="1946"/>
                    <a:pt x="2584" y="2372"/>
                    <a:pt x="0" y="3223"/>
                  </a:cubicBezTo>
                  <a:cubicBezTo>
                    <a:pt x="213" y="11734"/>
                    <a:pt x="1885" y="38542"/>
                    <a:pt x="14651" y="43801"/>
                  </a:cubicBezTo>
                  <a:cubicBezTo>
                    <a:pt x="14651" y="43801"/>
                    <a:pt x="15290" y="44089"/>
                    <a:pt x="16329" y="44089"/>
                  </a:cubicBezTo>
                  <a:cubicBezTo>
                    <a:pt x="18958" y="44089"/>
                    <a:pt x="24147" y="42246"/>
                    <a:pt x="28025" y="29241"/>
                  </a:cubicBezTo>
                  <a:lnTo>
                    <a:pt x="28025" y="29241"/>
                  </a:lnTo>
                  <a:lnTo>
                    <a:pt x="27812" y="30336"/>
                  </a:lnTo>
                  <a:lnTo>
                    <a:pt x="23040" y="48299"/>
                  </a:lnTo>
                  <a:cubicBezTo>
                    <a:pt x="23040" y="48299"/>
                    <a:pt x="32786" y="54012"/>
                    <a:pt x="44984" y="54012"/>
                  </a:cubicBezTo>
                  <a:cubicBezTo>
                    <a:pt x="49361" y="54012"/>
                    <a:pt x="54053" y="53277"/>
                    <a:pt x="58725" y="51278"/>
                  </a:cubicBezTo>
                  <a:lnTo>
                    <a:pt x="53983" y="31399"/>
                  </a:lnTo>
                  <a:lnTo>
                    <a:pt x="59181" y="23618"/>
                  </a:lnTo>
                  <a:cubicBezTo>
                    <a:pt x="59181" y="23618"/>
                    <a:pt x="68360" y="9089"/>
                    <a:pt x="58117" y="3071"/>
                  </a:cubicBezTo>
                  <a:cubicBezTo>
                    <a:pt x="58117" y="3071"/>
                    <a:pt x="52007" y="973"/>
                    <a:pt x="47357" y="1"/>
                  </a:cubicBezTo>
                  <a:close/>
                </a:path>
              </a:pathLst>
            </a:custGeom>
            <a:solidFill>
              <a:srgbClr val="53C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3333;p64">
              <a:extLst>
                <a:ext uri="{FF2B5EF4-FFF2-40B4-BE49-F238E27FC236}">
                  <a16:creationId xmlns:a16="http://schemas.microsoft.com/office/drawing/2014/main" id="{0FE297CC-6143-BEC1-1808-14BF4E828C1F}"/>
                </a:ext>
              </a:extLst>
            </p:cNvPr>
            <p:cNvSpPr/>
            <p:nvPr/>
          </p:nvSpPr>
          <p:spPr>
            <a:xfrm>
              <a:off x="6839300" y="3255650"/>
              <a:ext cx="199875" cy="142475"/>
            </a:xfrm>
            <a:custGeom>
              <a:avLst/>
              <a:gdLst/>
              <a:ahLst/>
              <a:cxnLst/>
              <a:rect l="l" t="t" r="r" b="b"/>
              <a:pathLst>
                <a:path w="7995" h="5699" extrusionOk="0">
                  <a:moveTo>
                    <a:pt x="3010" y="1"/>
                  </a:moveTo>
                  <a:cubicBezTo>
                    <a:pt x="2159" y="244"/>
                    <a:pt x="1216" y="548"/>
                    <a:pt x="213" y="913"/>
                  </a:cubicBezTo>
                  <a:cubicBezTo>
                    <a:pt x="0" y="2250"/>
                    <a:pt x="122" y="3618"/>
                    <a:pt x="1004" y="4591"/>
                  </a:cubicBezTo>
                  <a:cubicBezTo>
                    <a:pt x="1665" y="5338"/>
                    <a:pt x="2644" y="5698"/>
                    <a:pt x="3646" y="5698"/>
                  </a:cubicBezTo>
                  <a:cubicBezTo>
                    <a:pt x="4395" y="5698"/>
                    <a:pt x="5156" y="5497"/>
                    <a:pt x="5806" y="5107"/>
                  </a:cubicBezTo>
                  <a:cubicBezTo>
                    <a:pt x="6779" y="4530"/>
                    <a:pt x="7508" y="3587"/>
                    <a:pt x="7995" y="2524"/>
                  </a:cubicBezTo>
                  <a:cubicBezTo>
                    <a:pt x="6140" y="2189"/>
                    <a:pt x="4377" y="1277"/>
                    <a:pt x="3010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3334;p64">
              <a:extLst>
                <a:ext uri="{FF2B5EF4-FFF2-40B4-BE49-F238E27FC236}">
                  <a16:creationId xmlns:a16="http://schemas.microsoft.com/office/drawing/2014/main" id="{CC6B5738-4F98-2EB7-6BCE-C7A5BB393451}"/>
                </a:ext>
              </a:extLst>
            </p:cNvPr>
            <p:cNvSpPr/>
            <p:nvPr/>
          </p:nvSpPr>
          <p:spPr>
            <a:xfrm>
              <a:off x="7055875" y="3248050"/>
              <a:ext cx="259900" cy="164125"/>
            </a:xfrm>
            <a:custGeom>
              <a:avLst/>
              <a:gdLst/>
              <a:ahLst/>
              <a:cxnLst/>
              <a:rect l="l" t="t" r="r" b="b"/>
              <a:pathLst>
                <a:path w="10396" h="6565" extrusionOk="0">
                  <a:moveTo>
                    <a:pt x="7508" y="1"/>
                  </a:moveTo>
                  <a:cubicBezTo>
                    <a:pt x="5897" y="1673"/>
                    <a:pt x="3709" y="2797"/>
                    <a:pt x="1398" y="2949"/>
                  </a:cubicBezTo>
                  <a:cubicBezTo>
                    <a:pt x="1197" y="2962"/>
                    <a:pt x="1001" y="2969"/>
                    <a:pt x="808" y="2969"/>
                  </a:cubicBezTo>
                  <a:cubicBezTo>
                    <a:pt x="534" y="2969"/>
                    <a:pt x="267" y="2954"/>
                    <a:pt x="0" y="2919"/>
                  </a:cubicBezTo>
                  <a:lnTo>
                    <a:pt x="0" y="2919"/>
                  </a:lnTo>
                  <a:cubicBezTo>
                    <a:pt x="243" y="3800"/>
                    <a:pt x="699" y="4651"/>
                    <a:pt x="1368" y="5259"/>
                  </a:cubicBezTo>
                  <a:cubicBezTo>
                    <a:pt x="2270" y="6088"/>
                    <a:pt x="3503" y="6565"/>
                    <a:pt x="4724" y="6565"/>
                  </a:cubicBezTo>
                  <a:cubicBezTo>
                    <a:pt x="5027" y="6565"/>
                    <a:pt x="5328" y="6535"/>
                    <a:pt x="5623" y="6475"/>
                  </a:cubicBezTo>
                  <a:cubicBezTo>
                    <a:pt x="7569" y="6080"/>
                    <a:pt x="9149" y="4499"/>
                    <a:pt x="9879" y="2676"/>
                  </a:cubicBezTo>
                  <a:cubicBezTo>
                    <a:pt x="10152" y="2037"/>
                    <a:pt x="10304" y="1369"/>
                    <a:pt x="10396" y="700"/>
                  </a:cubicBezTo>
                  <a:cubicBezTo>
                    <a:pt x="9423" y="426"/>
                    <a:pt x="8420" y="183"/>
                    <a:pt x="7508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3335;p64">
              <a:extLst>
                <a:ext uri="{FF2B5EF4-FFF2-40B4-BE49-F238E27FC236}">
                  <a16:creationId xmlns:a16="http://schemas.microsoft.com/office/drawing/2014/main" id="{B192BAAD-FE15-D501-D02C-D5DC503454E1}"/>
                </a:ext>
              </a:extLst>
            </p:cNvPr>
            <p:cNvSpPr/>
            <p:nvPr/>
          </p:nvSpPr>
          <p:spPr>
            <a:xfrm>
              <a:off x="6999625" y="2223725"/>
              <a:ext cx="471175" cy="510200"/>
            </a:xfrm>
            <a:custGeom>
              <a:avLst/>
              <a:gdLst/>
              <a:ahLst/>
              <a:cxnLst/>
              <a:rect l="l" t="t" r="r" b="b"/>
              <a:pathLst>
                <a:path w="18847" h="20408" extrusionOk="0">
                  <a:moveTo>
                    <a:pt x="6050" y="1"/>
                  </a:moveTo>
                  <a:lnTo>
                    <a:pt x="822" y="274"/>
                  </a:lnTo>
                  <a:cubicBezTo>
                    <a:pt x="1" y="1976"/>
                    <a:pt x="153" y="4074"/>
                    <a:pt x="974" y="5806"/>
                  </a:cubicBezTo>
                  <a:cubicBezTo>
                    <a:pt x="1764" y="7539"/>
                    <a:pt x="3193" y="8906"/>
                    <a:pt x="4834" y="9940"/>
                  </a:cubicBezTo>
                  <a:cubicBezTo>
                    <a:pt x="6931" y="11247"/>
                    <a:pt x="9515" y="12068"/>
                    <a:pt x="10852" y="14165"/>
                  </a:cubicBezTo>
                  <a:cubicBezTo>
                    <a:pt x="11886" y="15806"/>
                    <a:pt x="11916" y="17934"/>
                    <a:pt x="12950" y="19606"/>
                  </a:cubicBezTo>
                  <a:cubicBezTo>
                    <a:pt x="13193" y="19970"/>
                    <a:pt x="13497" y="20335"/>
                    <a:pt x="13922" y="20396"/>
                  </a:cubicBezTo>
                  <a:cubicBezTo>
                    <a:pt x="13970" y="20404"/>
                    <a:pt x="14017" y="20407"/>
                    <a:pt x="14063" y="20407"/>
                  </a:cubicBezTo>
                  <a:cubicBezTo>
                    <a:pt x="14579" y="20407"/>
                    <a:pt x="15016" y="19961"/>
                    <a:pt x="15351" y="19515"/>
                  </a:cubicBezTo>
                  <a:cubicBezTo>
                    <a:pt x="17570" y="16566"/>
                    <a:pt x="18846" y="12676"/>
                    <a:pt x="17995" y="9089"/>
                  </a:cubicBezTo>
                  <a:cubicBezTo>
                    <a:pt x="17418" y="6718"/>
                    <a:pt x="15807" y="4560"/>
                    <a:pt x="13679" y="3375"/>
                  </a:cubicBezTo>
                  <a:cubicBezTo>
                    <a:pt x="12554" y="2767"/>
                    <a:pt x="11430" y="2219"/>
                    <a:pt x="10305" y="1612"/>
                  </a:cubicBezTo>
                  <a:cubicBezTo>
                    <a:pt x="8968" y="882"/>
                    <a:pt x="7539" y="335"/>
                    <a:pt x="6050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3336;p64">
              <a:extLst>
                <a:ext uri="{FF2B5EF4-FFF2-40B4-BE49-F238E27FC236}">
                  <a16:creationId xmlns:a16="http://schemas.microsoft.com/office/drawing/2014/main" id="{C58A9B1C-3A60-4076-A9EC-D01CB1B34D2F}"/>
                </a:ext>
              </a:extLst>
            </p:cNvPr>
            <p:cNvSpPr/>
            <p:nvPr/>
          </p:nvSpPr>
          <p:spPr>
            <a:xfrm>
              <a:off x="7256475" y="2687200"/>
              <a:ext cx="206725" cy="210625"/>
            </a:xfrm>
            <a:custGeom>
              <a:avLst/>
              <a:gdLst/>
              <a:ahLst/>
              <a:cxnLst/>
              <a:rect l="l" t="t" r="r" b="b"/>
              <a:pathLst>
                <a:path w="8269" h="8425" extrusionOk="0">
                  <a:moveTo>
                    <a:pt x="5103" y="0"/>
                  </a:moveTo>
                  <a:cubicBezTo>
                    <a:pt x="5053" y="0"/>
                    <a:pt x="5004" y="1"/>
                    <a:pt x="4955" y="3"/>
                  </a:cubicBezTo>
                  <a:cubicBezTo>
                    <a:pt x="3648" y="94"/>
                    <a:pt x="2220" y="824"/>
                    <a:pt x="2098" y="2283"/>
                  </a:cubicBezTo>
                  <a:lnTo>
                    <a:pt x="1" y="8058"/>
                  </a:lnTo>
                  <a:cubicBezTo>
                    <a:pt x="396" y="8240"/>
                    <a:pt x="821" y="8301"/>
                    <a:pt x="1247" y="8362"/>
                  </a:cubicBezTo>
                  <a:cubicBezTo>
                    <a:pt x="1643" y="8401"/>
                    <a:pt x="2042" y="8425"/>
                    <a:pt x="2441" y="8425"/>
                  </a:cubicBezTo>
                  <a:cubicBezTo>
                    <a:pt x="3265" y="8425"/>
                    <a:pt x="4085" y="8324"/>
                    <a:pt x="4864" y="8058"/>
                  </a:cubicBezTo>
                  <a:cubicBezTo>
                    <a:pt x="6049" y="7693"/>
                    <a:pt x="7113" y="6933"/>
                    <a:pt x="7691" y="5839"/>
                  </a:cubicBezTo>
                  <a:cubicBezTo>
                    <a:pt x="8147" y="5018"/>
                    <a:pt x="8268" y="4046"/>
                    <a:pt x="8177" y="3103"/>
                  </a:cubicBezTo>
                  <a:cubicBezTo>
                    <a:pt x="8116" y="2222"/>
                    <a:pt x="7812" y="1310"/>
                    <a:pt x="7144" y="702"/>
                  </a:cubicBezTo>
                  <a:cubicBezTo>
                    <a:pt x="6602" y="217"/>
                    <a:pt x="5846" y="0"/>
                    <a:pt x="5103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3337;p64">
              <a:extLst>
                <a:ext uri="{FF2B5EF4-FFF2-40B4-BE49-F238E27FC236}">
                  <a16:creationId xmlns:a16="http://schemas.microsoft.com/office/drawing/2014/main" id="{BB055508-3333-DC1D-CD64-0204D43ACAC5}"/>
                </a:ext>
              </a:extLst>
            </p:cNvPr>
            <p:cNvSpPr/>
            <p:nvPr/>
          </p:nvSpPr>
          <p:spPr>
            <a:xfrm>
              <a:off x="6954800" y="2474500"/>
              <a:ext cx="344250" cy="383000"/>
            </a:xfrm>
            <a:custGeom>
              <a:avLst/>
              <a:gdLst/>
              <a:ahLst/>
              <a:cxnLst/>
              <a:rect l="l" t="t" r="r" b="b"/>
              <a:pathLst>
                <a:path w="13770" h="15320" extrusionOk="0">
                  <a:moveTo>
                    <a:pt x="6870" y="851"/>
                  </a:moveTo>
                  <a:cubicBezTo>
                    <a:pt x="10183" y="851"/>
                    <a:pt x="12888" y="3921"/>
                    <a:pt x="12888" y="7660"/>
                  </a:cubicBezTo>
                  <a:cubicBezTo>
                    <a:pt x="12888" y="11398"/>
                    <a:pt x="10183" y="14438"/>
                    <a:pt x="6870" y="14438"/>
                  </a:cubicBezTo>
                  <a:cubicBezTo>
                    <a:pt x="3557" y="14438"/>
                    <a:pt x="852" y="11398"/>
                    <a:pt x="852" y="7660"/>
                  </a:cubicBezTo>
                  <a:cubicBezTo>
                    <a:pt x="852" y="3921"/>
                    <a:pt x="3557" y="851"/>
                    <a:pt x="6870" y="851"/>
                  </a:cubicBezTo>
                  <a:close/>
                  <a:moveTo>
                    <a:pt x="6870" y="0"/>
                  </a:moveTo>
                  <a:cubicBezTo>
                    <a:pt x="3101" y="0"/>
                    <a:pt x="1" y="3435"/>
                    <a:pt x="1" y="7660"/>
                  </a:cubicBezTo>
                  <a:cubicBezTo>
                    <a:pt x="1" y="11885"/>
                    <a:pt x="3101" y="15320"/>
                    <a:pt x="6870" y="15320"/>
                  </a:cubicBezTo>
                  <a:cubicBezTo>
                    <a:pt x="10670" y="15320"/>
                    <a:pt x="13770" y="11885"/>
                    <a:pt x="13770" y="7660"/>
                  </a:cubicBezTo>
                  <a:cubicBezTo>
                    <a:pt x="13770" y="3435"/>
                    <a:pt x="10670" y="0"/>
                    <a:pt x="6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3338;p64">
              <a:extLst>
                <a:ext uri="{FF2B5EF4-FFF2-40B4-BE49-F238E27FC236}">
                  <a16:creationId xmlns:a16="http://schemas.microsoft.com/office/drawing/2014/main" id="{269E8DAF-0216-3EA4-C712-BC9B3EAA2747}"/>
                </a:ext>
              </a:extLst>
            </p:cNvPr>
            <p:cNvSpPr/>
            <p:nvPr/>
          </p:nvSpPr>
          <p:spPr>
            <a:xfrm>
              <a:off x="7277000" y="2632450"/>
              <a:ext cx="303225" cy="144500"/>
            </a:xfrm>
            <a:custGeom>
              <a:avLst/>
              <a:gdLst/>
              <a:ahLst/>
              <a:cxnLst/>
              <a:rect l="l" t="t" r="r" b="b"/>
              <a:pathLst>
                <a:path w="12129" h="5780" extrusionOk="0">
                  <a:moveTo>
                    <a:pt x="486" y="1"/>
                  </a:moveTo>
                  <a:cubicBezTo>
                    <a:pt x="269" y="1"/>
                    <a:pt x="89" y="144"/>
                    <a:pt x="61" y="339"/>
                  </a:cubicBezTo>
                  <a:cubicBezTo>
                    <a:pt x="0" y="582"/>
                    <a:pt x="152" y="795"/>
                    <a:pt x="396" y="855"/>
                  </a:cubicBezTo>
                  <a:lnTo>
                    <a:pt x="9575" y="2618"/>
                  </a:lnTo>
                  <a:cubicBezTo>
                    <a:pt x="9757" y="2679"/>
                    <a:pt x="11186" y="3318"/>
                    <a:pt x="11247" y="5354"/>
                  </a:cubicBezTo>
                  <a:cubicBezTo>
                    <a:pt x="11247" y="5597"/>
                    <a:pt x="11460" y="5780"/>
                    <a:pt x="11672" y="5780"/>
                  </a:cubicBezTo>
                  <a:lnTo>
                    <a:pt x="11703" y="5780"/>
                  </a:lnTo>
                  <a:cubicBezTo>
                    <a:pt x="11946" y="5780"/>
                    <a:pt x="12128" y="5567"/>
                    <a:pt x="12098" y="5324"/>
                  </a:cubicBezTo>
                  <a:cubicBezTo>
                    <a:pt x="12007" y="2558"/>
                    <a:pt x="9909" y="1828"/>
                    <a:pt x="9818" y="1798"/>
                  </a:cubicBezTo>
                  <a:cubicBezTo>
                    <a:pt x="9788" y="1798"/>
                    <a:pt x="9788" y="1767"/>
                    <a:pt x="9757" y="1767"/>
                  </a:cubicBezTo>
                  <a:lnTo>
                    <a:pt x="548" y="4"/>
                  </a:lnTo>
                  <a:cubicBezTo>
                    <a:pt x="527" y="2"/>
                    <a:pt x="50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3339;p64">
              <a:extLst>
                <a:ext uri="{FF2B5EF4-FFF2-40B4-BE49-F238E27FC236}">
                  <a16:creationId xmlns:a16="http://schemas.microsoft.com/office/drawing/2014/main" id="{F5495777-ACDA-CD25-5AB7-2B24A68E8866}"/>
                </a:ext>
              </a:extLst>
            </p:cNvPr>
            <p:cNvSpPr/>
            <p:nvPr/>
          </p:nvSpPr>
          <p:spPr>
            <a:xfrm>
              <a:off x="6884900" y="2588475"/>
              <a:ext cx="89675" cy="44850"/>
            </a:xfrm>
            <a:custGeom>
              <a:avLst/>
              <a:gdLst/>
              <a:ahLst/>
              <a:cxnLst/>
              <a:rect l="l" t="t" r="r" b="b"/>
              <a:pathLst>
                <a:path w="3587" h="1794" extrusionOk="0">
                  <a:moveTo>
                    <a:pt x="1763" y="0"/>
                  </a:moveTo>
                  <a:cubicBezTo>
                    <a:pt x="1003" y="31"/>
                    <a:pt x="365" y="426"/>
                    <a:pt x="0" y="760"/>
                  </a:cubicBezTo>
                  <a:cubicBezTo>
                    <a:pt x="122" y="1095"/>
                    <a:pt x="152" y="1459"/>
                    <a:pt x="122" y="1794"/>
                  </a:cubicBezTo>
                  <a:cubicBezTo>
                    <a:pt x="183" y="1763"/>
                    <a:pt x="274" y="1733"/>
                    <a:pt x="335" y="1672"/>
                  </a:cubicBezTo>
                  <a:cubicBezTo>
                    <a:pt x="335" y="1642"/>
                    <a:pt x="973" y="882"/>
                    <a:pt x="1794" y="882"/>
                  </a:cubicBezTo>
                  <a:cubicBezTo>
                    <a:pt x="1816" y="881"/>
                    <a:pt x="1838" y="880"/>
                    <a:pt x="1860" y="880"/>
                  </a:cubicBezTo>
                  <a:cubicBezTo>
                    <a:pt x="2327" y="880"/>
                    <a:pt x="2817" y="1181"/>
                    <a:pt x="3253" y="1703"/>
                  </a:cubicBezTo>
                  <a:cubicBezTo>
                    <a:pt x="3313" y="1399"/>
                    <a:pt x="3435" y="1095"/>
                    <a:pt x="3587" y="821"/>
                  </a:cubicBezTo>
                  <a:cubicBezTo>
                    <a:pt x="3040" y="274"/>
                    <a:pt x="2401" y="0"/>
                    <a:pt x="1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3340;p64">
              <a:extLst>
                <a:ext uri="{FF2B5EF4-FFF2-40B4-BE49-F238E27FC236}">
                  <a16:creationId xmlns:a16="http://schemas.microsoft.com/office/drawing/2014/main" id="{B70E2F9C-3E2F-62E8-2943-DE8C3E371FB8}"/>
                </a:ext>
              </a:extLst>
            </p:cNvPr>
            <p:cNvSpPr/>
            <p:nvPr/>
          </p:nvSpPr>
          <p:spPr>
            <a:xfrm>
              <a:off x="6573325" y="2457775"/>
              <a:ext cx="326025" cy="357925"/>
            </a:xfrm>
            <a:custGeom>
              <a:avLst/>
              <a:gdLst/>
              <a:ahLst/>
              <a:cxnLst/>
              <a:rect l="l" t="t" r="r" b="b"/>
              <a:pathLst>
                <a:path w="13041" h="14317" extrusionOk="0">
                  <a:moveTo>
                    <a:pt x="6536" y="821"/>
                  </a:moveTo>
                  <a:cubicBezTo>
                    <a:pt x="9667" y="821"/>
                    <a:pt x="12250" y="3648"/>
                    <a:pt x="12250" y="7143"/>
                  </a:cubicBezTo>
                  <a:cubicBezTo>
                    <a:pt x="12250" y="10639"/>
                    <a:pt x="9667" y="13496"/>
                    <a:pt x="6536" y="13496"/>
                  </a:cubicBezTo>
                  <a:cubicBezTo>
                    <a:pt x="3375" y="13496"/>
                    <a:pt x="791" y="10639"/>
                    <a:pt x="791" y="7143"/>
                  </a:cubicBezTo>
                  <a:cubicBezTo>
                    <a:pt x="791" y="3648"/>
                    <a:pt x="3375" y="821"/>
                    <a:pt x="6536" y="821"/>
                  </a:cubicBezTo>
                  <a:close/>
                  <a:moveTo>
                    <a:pt x="6536" y="0"/>
                  </a:moveTo>
                  <a:cubicBezTo>
                    <a:pt x="2919" y="0"/>
                    <a:pt x="1" y="3222"/>
                    <a:pt x="1" y="7143"/>
                  </a:cubicBezTo>
                  <a:cubicBezTo>
                    <a:pt x="1" y="11095"/>
                    <a:pt x="2919" y="14317"/>
                    <a:pt x="6536" y="14317"/>
                  </a:cubicBezTo>
                  <a:cubicBezTo>
                    <a:pt x="10123" y="14317"/>
                    <a:pt x="13041" y="11095"/>
                    <a:pt x="13041" y="7143"/>
                  </a:cubicBezTo>
                  <a:cubicBezTo>
                    <a:pt x="13041" y="3222"/>
                    <a:pt x="10123" y="0"/>
                    <a:pt x="6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3341;p64">
              <a:extLst>
                <a:ext uri="{FF2B5EF4-FFF2-40B4-BE49-F238E27FC236}">
                  <a16:creationId xmlns:a16="http://schemas.microsoft.com/office/drawing/2014/main" id="{8B980228-DFBD-FEA7-CBC2-76479DAF50D8}"/>
                </a:ext>
              </a:extLst>
            </p:cNvPr>
            <p:cNvSpPr/>
            <p:nvPr/>
          </p:nvSpPr>
          <p:spPr>
            <a:xfrm>
              <a:off x="6852225" y="3362050"/>
              <a:ext cx="319175" cy="342725"/>
            </a:xfrm>
            <a:custGeom>
              <a:avLst/>
              <a:gdLst/>
              <a:ahLst/>
              <a:cxnLst/>
              <a:rect l="l" t="t" r="r" b="b"/>
              <a:pathLst>
                <a:path w="12767" h="13709" extrusionOk="0">
                  <a:moveTo>
                    <a:pt x="3769" y="0"/>
                  </a:moveTo>
                  <a:cubicBezTo>
                    <a:pt x="3526" y="183"/>
                    <a:pt x="3557" y="517"/>
                    <a:pt x="3587" y="790"/>
                  </a:cubicBezTo>
                  <a:cubicBezTo>
                    <a:pt x="3952" y="3496"/>
                    <a:pt x="5715" y="5806"/>
                    <a:pt x="6505" y="8420"/>
                  </a:cubicBezTo>
                  <a:cubicBezTo>
                    <a:pt x="5289" y="6870"/>
                    <a:pt x="4073" y="5319"/>
                    <a:pt x="2857" y="3800"/>
                  </a:cubicBezTo>
                  <a:cubicBezTo>
                    <a:pt x="2553" y="3404"/>
                    <a:pt x="2219" y="2979"/>
                    <a:pt x="1733" y="2766"/>
                  </a:cubicBezTo>
                  <a:lnTo>
                    <a:pt x="1733" y="2766"/>
                  </a:lnTo>
                  <a:cubicBezTo>
                    <a:pt x="1398" y="3830"/>
                    <a:pt x="2249" y="5198"/>
                    <a:pt x="2736" y="6079"/>
                  </a:cubicBezTo>
                  <a:cubicBezTo>
                    <a:pt x="3373" y="7232"/>
                    <a:pt x="4100" y="8294"/>
                    <a:pt x="4557" y="9536"/>
                  </a:cubicBezTo>
                  <a:lnTo>
                    <a:pt x="4557" y="9536"/>
                  </a:lnTo>
                  <a:cubicBezTo>
                    <a:pt x="4187" y="8535"/>
                    <a:pt x="2764" y="7445"/>
                    <a:pt x="1946" y="6809"/>
                  </a:cubicBezTo>
                  <a:cubicBezTo>
                    <a:pt x="1678" y="6601"/>
                    <a:pt x="1092" y="5987"/>
                    <a:pt x="697" y="5987"/>
                  </a:cubicBezTo>
                  <a:cubicBezTo>
                    <a:pt x="687" y="5987"/>
                    <a:pt x="678" y="5987"/>
                    <a:pt x="669" y="5988"/>
                  </a:cubicBezTo>
                  <a:cubicBezTo>
                    <a:pt x="0" y="6049"/>
                    <a:pt x="426" y="6778"/>
                    <a:pt x="730" y="7082"/>
                  </a:cubicBezTo>
                  <a:cubicBezTo>
                    <a:pt x="1976" y="8359"/>
                    <a:pt x="3192" y="9696"/>
                    <a:pt x="4043" y="11277"/>
                  </a:cubicBezTo>
                  <a:cubicBezTo>
                    <a:pt x="4438" y="12067"/>
                    <a:pt x="4742" y="12888"/>
                    <a:pt x="5046" y="13709"/>
                  </a:cubicBezTo>
                  <a:cubicBezTo>
                    <a:pt x="6900" y="12280"/>
                    <a:pt x="9544" y="11307"/>
                    <a:pt x="12037" y="11186"/>
                  </a:cubicBezTo>
                  <a:cubicBezTo>
                    <a:pt x="11824" y="9909"/>
                    <a:pt x="11763" y="8633"/>
                    <a:pt x="12067" y="7386"/>
                  </a:cubicBezTo>
                  <a:cubicBezTo>
                    <a:pt x="12280" y="6444"/>
                    <a:pt x="12645" y="5563"/>
                    <a:pt x="12736" y="4620"/>
                  </a:cubicBezTo>
                  <a:cubicBezTo>
                    <a:pt x="12766" y="4316"/>
                    <a:pt x="12736" y="3982"/>
                    <a:pt x="12675" y="3708"/>
                  </a:cubicBezTo>
                  <a:cubicBezTo>
                    <a:pt x="12645" y="3587"/>
                    <a:pt x="12614" y="3465"/>
                    <a:pt x="12523" y="3404"/>
                  </a:cubicBezTo>
                  <a:cubicBezTo>
                    <a:pt x="12459" y="3356"/>
                    <a:pt x="12387" y="3335"/>
                    <a:pt x="12314" y="3335"/>
                  </a:cubicBezTo>
                  <a:cubicBezTo>
                    <a:pt x="12111" y="3335"/>
                    <a:pt x="11889" y="3492"/>
                    <a:pt x="11733" y="3648"/>
                  </a:cubicBezTo>
                  <a:cubicBezTo>
                    <a:pt x="10699" y="4894"/>
                    <a:pt x="10578" y="6657"/>
                    <a:pt x="10517" y="8268"/>
                  </a:cubicBezTo>
                  <a:cubicBezTo>
                    <a:pt x="9788" y="6535"/>
                    <a:pt x="9180" y="4711"/>
                    <a:pt x="8754" y="2857"/>
                  </a:cubicBezTo>
                  <a:cubicBezTo>
                    <a:pt x="8541" y="2006"/>
                    <a:pt x="8329" y="1064"/>
                    <a:pt x="7660" y="426"/>
                  </a:cubicBezTo>
                  <a:cubicBezTo>
                    <a:pt x="6748" y="1216"/>
                    <a:pt x="7113" y="2979"/>
                    <a:pt x="7295" y="4012"/>
                  </a:cubicBezTo>
                  <a:cubicBezTo>
                    <a:pt x="7508" y="5076"/>
                    <a:pt x="7842" y="6140"/>
                    <a:pt x="7964" y="7204"/>
                  </a:cubicBezTo>
                  <a:cubicBezTo>
                    <a:pt x="6900" y="4499"/>
                    <a:pt x="5715" y="2158"/>
                    <a:pt x="376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3342;p64">
              <a:extLst>
                <a:ext uri="{FF2B5EF4-FFF2-40B4-BE49-F238E27FC236}">
                  <a16:creationId xmlns:a16="http://schemas.microsoft.com/office/drawing/2014/main" id="{489FB955-1C12-6E72-DF33-7763A47F6E35}"/>
                </a:ext>
              </a:extLst>
            </p:cNvPr>
            <p:cNvSpPr/>
            <p:nvPr/>
          </p:nvSpPr>
          <p:spPr>
            <a:xfrm>
              <a:off x="6964675" y="3325575"/>
              <a:ext cx="852000" cy="1164900"/>
            </a:xfrm>
            <a:custGeom>
              <a:avLst/>
              <a:gdLst/>
              <a:ahLst/>
              <a:cxnLst/>
              <a:rect l="l" t="t" r="r" b="b"/>
              <a:pathLst>
                <a:path w="34080" h="46596" extrusionOk="0">
                  <a:moveTo>
                    <a:pt x="21977" y="0"/>
                  </a:moveTo>
                  <a:lnTo>
                    <a:pt x="20852" y="6474"/>
                  </a:lnTo>
                  <a:cubicBezTo>
                    <a:pt x="20852" y="6474"/>
                    <a:pt x="17862" y="1281"/>
                    <a:pt x="16868" y="1281"/>
                  </a:cubicBezTo>
                  <a:cubicBezTo>
                    <a:pt x="16171" y="1281"/>
                    <a:pt x="16458" y="3840"/>
                    <a:pt x="19454" y="12554"/>
                  </a:cubicBezTo>
                  <a:cubicBezTo>
                    <a:pt x="26636" y="33468"/>
                    <a:pt x="21756" y="33587"/>
                    <a:pt x="21644" y="33587"/>
                  </a:cubicBezTo>
                  <a:cubicBezTo>
                    <a:pt x="21643" y="33587"/>
                    <a:pt x="21643" y="33587"/>
                    <a:pt x="21643" y="33587"/>
                  </a:cubicBezTo>
                  <a:cubicBezTo>
                    <a:pt x="17418" y="32523"/>
                    <a:pt x="11095" y="18329"/>
                    <a:pt x="8937" y="13161"/>
                  </a:cubicBezTo>
                  <a:cubicBezTo>
                    <a:pt x="5746" y="14043"/>
                    <a:pt x="2554" y="15289"/>
                    <a:pt x="1" y="17356"/>
                  </a:cubicBezTo>
                  <a:cubicBezTo>
                    <a:pt x="4439" y="40548"/>
                    <a:pt x="15442" y="45259"/>
                    <a:pt x="15442" y="45259"/>
                  </a:cubicBezTo>
                  <a:cubicBezTo>
                    <a:pt x="15442" y="45259"/>
                    <a:pt x="18622" y="46596"/>
                    <a:pt x="22353" y="46596"/>
                  </a:cubicBezTo>
                  <a:cubicBezTo>
                    <a:pt x="27659" y="46596"/>
                    <a:pt x="34080" y="43892"/>
                    <a:pt x="34044" y="30791"/>
                  </a:cubicBezTo>
                  <a:cubicBezTo>
                    <a:pt x="34014" y="8481"/>
                    <a:pt x="21977" y="0"/>
                    <a:pt x="21977" y="0"/>
                  </a:cubicBezTo>
                  <a:close/>
                </a:path>
              </a:pathLst>
            </a:custGeom>
            <a:solidFill>
              <a:srgbClr val="53C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3343;p64">
              <a:extLst>
                <a:ext uri="{FF2B5EF4-FFF2-40B4-BE49-F238E27FC236}">
                  <a16:creationId xmlns:a16="http://schemas.microsoft.com/office/drawing/2014/main" id="{8BEECD0C-77EA-86AC-F434-F831A7698F1F}"/>
                </a:ext>
              </a:extLst>
            </p:cNvPr>
            <p:cNvSpPr/>
            <p:nvPr/>
          </p:nvSpPr>
          <p:spPr>
            <a:xfrm>
              <a:off x="7333225" y="3328525"/>
              <a:ext cx="193175" cy="543975"/>
            </a:xfrm>
            <a:custGeom>
              <a:avLst/>
              <a:gdLst/>
              <a:ahLst/>
              <a:cxnLst/>
              <a:rect l="l" t="t" r="r" b="b"/>
              <a:pathLst>
                <a:path w="7727" h="21759" extrusionOk="0">
                  <a:moveTo>
                    <a:pt x="4602" y="0"/>
                  </a:moveTo>
                  <a:cubicBezTo>
                    <a:pt x="4539" y="0"/>
                    <a:pt x="4477" y="28"/>
                    <a:pt x="4438" y="95"/>
                  </a:cubicBezTo>
                  <a:cubicBezTo>
                    <a:pt x="1" y="7056"/>
                    <a:pt x="5806" y="14715"/>
                    <a:pt x="7326" y="21615"/>
                  </a:cubicBezTo>
                  <a:cubicBezTo>
                    <a:pt x="7351" y="21715"/>
                    <a:pt x="7427" y="21758"/>
                    <a:pt x="7503" y="21758"/>
                  </a:cubicBezTo>
                  <a:cubicBezTo>
                    <a:pt x="7614" y="21758"/>
                    <a:pt x="7727" y="21667"/>
                    <a:pt x="7691" y="21524"/>
                  </a:cubicBezTo>
                  <a:cubicBezTo>
                    <a:pt x="6201" y="14715"/>
                    <a:pt x="426" y="7147"/>
                    <a:pt x="4773" y="277"/>
                  </a:cubicBezTo>
                  <a:cubicBezTo>
                    <a:pt x="4877" y="132"/>
                    <a:pt x="4739" y="0"/>
                    <a:pt x="460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3344;p64">
              <a:extLst>
                <a:ext uri="{FF2B5EF4-FFF2-40B4-BE49-F238E27FC236}">
                  <a16:creationId xmlns:a16="http://schemas.microsoft.com/office/drawing/2014/main" id="{1CF5F827-3F54-1FB4-B16B-172DD55D6F45}"/>
                </a:ext>
              </a:extLst>
            </p:cNvPr>
            <p:cNvSpPr/>
            <p:nvPr/>
          </p:nvSpPr>
          <p:spPr>
            <a:xfrm>
              <a:off x="6939900" y="3730100"/>
              <a:ext cx="589400" cy="761925"/>
            </a:xfrm>
            <a:custGeom>
              <a:avLst/>
              <a:gdLst/>
              <a:ahLst/>
              <a:cxnLst/>
              <a:rect l="l" t="t" r="r" b="b"/>
              <a:pathLst>
                <a:path w="23576" h="30477" extrusionOk="0">
                  <a:moveTo>
                    <a:pt x="234" y="1"/>
                  </a:moveTo>
                  <a:cubicBezTo>
                    <a:pt x="125" y="1"/>
                    <a:pt x="1" y="99"/>
                    <a:pt x="19" y="263"/>
                  </a:cubicBezTo>
                  <a:cubicBezTo>
                    <a:pt x="961" y="7315"/>
                    <a:pt x="3454" y="14184"/>
                    <a:pt x="7375" y="20172"/>
                  </a:cubicBezTo>
                  <a:cubicBezTo>
                    <a:pt x="10962" y="25643"/>
                    <a:pt x="16494" y="30264"/>
                    <a:pt x="23302" y="30476"/>
                  </a:cubicBezTo>
                  <a:cubicBezTo>
                    <a:pt x="23576" y="30476"/>
                    <a:pt x="23545" y="30081"/>
                    <a:pt x="23302" y="30081"/>
                  </a:cubicBezTo>
                  <a:cubicBezTo>
                    <a:pt x="16342" y="29868"/>
                    <a:pt x="10931" y="24975"/>
                    <a:pt x="7344" y="19412"/>
                  </a:cubicBezTo>
                  <a:cubicBezTo>
                    <a:pt x="3606" y="13637"/>
                    <a:pt x="1326" y="6950"/>
                    <a:pt x="384" y="142"/>
                  </a:cubicBezTo>
                  <a:cubicBezTo>
                    <a:pt x="372" y="44"/>
                    <a:pt x="306" y="1"/>
                    <a:pt x="23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5" name="Google Shape;3345;p64">
              <a:extLst>
                <a:ext uri="{FF2B5EF4-FFF2-40B4-BE49-F238E27FC236}">
                  <a16:creationId xmlns:a16="http://schemas.microsoft.com/office/drawing/2014/main" id="{C22A692A-2B71-B68A-6CFA-1E33D2DA5883}"/>
                </a:ext>
              </a:extLst>
            </p:cNvPr>
            <p:cNvSpPr/>
            <p:nvPr/>
          </p:nvSpPr>
          <p:spPr>
            <a:xfrm>
              <a:off x="7187175" y="3641200"/>
              <a:ext cx="312375" cy="532575"/>
            </a:xfrm>
            <a:custGeom>
              <a:avLst/>
              <a:gdLst/>
              <a:ahLst/>
              <a:cxnLst/>
              <a:rect l="l" t="t" r="r" b="b"/>
              <a:pathLst>
                <a:path w="12495" h="21303" extrusionOk="0">
                  <a:moveTo>
                    <a:pt x="236" y="0"/>
                  </a:moveTo>
                  <a:cubicBezTo>
                    <a:pt x="117" y="0"/>
                    <a:pt x="1" y="99"/>
                    <a:pt x="37" y="263"/>
                  </a:cubicBezTo>
                  <a:cubicBezTo>
                    <a:pt x="2286" y="8075"/>
                    <a:pt x="5204" y="16342"/>
                    <a:pt x="12104" y="21266"/>
                  </a:cubicBezTo>
                  <a:cubicBezTo>
                    <a:pt x="12140" y="21292"/>
                    <a:pt x="12176" y="21303"/>
                    <a:pt x="12209" y="21303"/>
                  </a:cubicBezTo>
                  <a:cubicBezTo>
                    <a:pt x="12376" y="21303"/>
                    <a:pt x="12494" y="21033"/>
                    <a:pt x="12317" y="20932"/>
                  </a:cubicBezTo>
                  <a:cubicBezTo>
                    <a:pt x="5478" y="16038"/>
                    <a:pt x="2651" y="7862"/>
                    <a:pt x="432" y="141"/>
                  </a:cubicBezTo>
                  <a:cubicBezTo>
                    <a:pt x="396" y="44"/>
                    <a:pt x="316" y="0"/>
                    <a:pt x="236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6" name="Google Shape;3346;p64">
              <a:extLst>
                <a:ext uri="{FF2B5EF4-FFF2-40B4-BE49-F238E27FC236}">
                  <a16:creationId xmlns:a16="http://schemas.microsoft.com/office/drawing/2014/main" id="{8A24F0FD-6BCE-BA1B-7141-ED8FE34BE0A3}"/>
                </a:ext>
              </a:extLst>
            </p:cNvPr>
            <p:cNvSpPr/>
            <p:nvPr/>
          </p:nvSpPr>
          <p:spPr>
            <a:xfrm>
              <a:off x="6937675" y="3640775"/>
              <a:ext cx="261825" cy="99250"/>
            </a:xfrm>
            <a:custGeom>
              <a:avLst/>
              <a:gdLst/>
              <a:ahLst/>
              <a:cxnLst/>
              <a:rect l="l" t="t" r="r" b="b"/>
              <a:pathLst>
                <a:path w="10473" h="3970" extrusionOk="0">
                  <a:moveTo>
                    <a:pt x="9754" y="1"/>
                  </a:moveTo>
                  <a:cubicBezTo>
                    <a:pt x="6287" y="1"/>
                    <a:pt x="2528" y="1030"/>
                    <a:pt x="139" y="3623"/>
                  </a:cubicBezTo>
                  <a:cubicBezTo>
                    <a:pt x="0" y="3762"/>
                    <a:pt x="124" y="3970"/>
                    <a:pt x="271" y="3970"/>
                  </a:cubicBezTo>
                  <a:cubicBezTo>
                    <a:pt x="318" y="3970"/>
                    <a:pt x="368" y="3948"/>
                    <a:pt x="412" y="3897"/>
                  </a:cubicBezTo>
                  <a:cubicBezTo>
                    <a:pt x="2741" y="1394"/>
                    <a:pt x="6379" y="396"/>
                    <a:pt x="9753" y="396"/>
                  </a:cubicBezTo>
                  <a:cubicBezTo>
                    <a:pt x="9903" y="396"/>
                    <a:pt x="10051" y="398"/>
                    <a:pt x="10199" y="401"/>
                  </a:cubicBezTo>
                  <a:cubicBezTo>
                    <a:pt x="10210" y="403"/>
                    <a:pt x="10219" y="403"/>
                    <a:pt x="10229" y="403"/>
                  </a:cubicBezTo>
                  <a:cubicBezTo>
                    <a:pt x="10473" y="403"/>
                    <a:pt x="10463" y="36"/>
                    <a:pt x="10199" y="6"/>
                  </a:cubicBezTo>
                  <a:cubicBezTo>
                    <a:pt x="10052" y="3"/>
                    <a:pt x="9903" y="1"/>
                    <a:pt x="975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7" name="Google Shape;3347;p64">
              <a:extLst>
                <a:ext uri="{FF2B5EF4-FFF2-40B4-BE49-F238E27FC236}">
                  <a16:creationId xmlns:a16="http://schemas.microsoft.com/office/drawing/2014/main" id="{FC0D726E-344B-7BE6-63D7-36628C4E9958}"/>
                </a:ext>
              </a:extLst>
            </p:cNvPr>
            <p:cNvSpPr/>
            <p:nvPr/>
          </p:nvSpPr>
          <p:spPr>
            <a:xfrm>
              <a:off x="6645525" y="3378000"/>
              <a:ext cx="119325" cy="603250"/>
            </a:xfrm>
            <a:custGeom>
              <a:avLst/>
              <a:gdLst/>
              <a:ahLst/>
              <a:cxnLst/>
              <a:rect l="l" t="t" r="r" b="b"/>
              <a:pathLst>
                <a:path w="4773" h="24130" extrusionOk="0">
                  <a:moveTo>
                    <a:pt x="4484" y="0"/>
                  </a:moveTo>
                  <a:cubicBezTo>
                    <a:pt x="4385" y="0"/>
                    <a:pt x="4286" y="61"/>
                    <a:pt x="4286" y="183"/>
                  </a:cubicBezTo>
                  <a:cubicBezTo>
                    <a:pt x="4408" y="4925"/>
                    <a:pt x="1460" y="8967"/>
                    <a:pt x="669" y="13527"/>
                  </a:cubicBezTo>
                  <a:cubicBezTo>
                    <a:pt x="1" y="17417"/>
                    <a:pt x="1125" y="21277"/>
                    <a:pt x="3952" y="24074"/>
                  </a:cubicBezTo>
                  <a:cubicBezTo>
                    <a:pt x="3992" y="24113"/>
                    <a:pt x="4035" y="24130"/>
                    <a:pt x="4078" y="24130"/>
                  </a:cubicBezTo>
                  <a:cubicBezTo>
                    <a:pt x="4232" y="24130"/>
                    <a:pt x="4368" y="23913"/>
                    <a:pt x="4226" y="23770"/>
                  </a:cubicBezTo>
                  <a:cubicBezTo>
                    <a:pt x="1004" y="20609"/>
                    <a:pt x="305" y="16293"/>
                    <a:pt x="1399" y="12007"/>
                  </a:cubicBezTo>
                  <a:cubicBezTo>
                    <a:pt x="2402" y="8025"/>
                    <a:pt x="4773" y="4438"/>
                    <a:pt x="4682" y="183"/>
                  </a:cubicBezTo>
                  <a:cubicBezTo>
                    <a:pt x="4682" y="61"/>
                    <a:pt x="4583" y="0"/>
                    <a:pt x="448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48" name="图片 16">
            <a:extLst>
              <a:ext uri="{FF2B5EF4-FFF2-40B4-BE49-F238E27FC236}">
                <a16:creationId xmlns:a16="http://schemas.microsoft.com/office/drawing/2014/main" id="{0525D104-8DE2-7C22-F52F-27C71340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351" y="1039010"/>
            <a:ext cx="5456392" cy="32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文本框 13">
            <a:extLst>
              <a:ext uri="{FF2B5EF4-FFF2-40B4-BE49-F238E27FC236}">
                <a16:creationId xmlns:a16="http://schemas.microsoft.com/office/drawing/2014/main" id="{E479E694-E846-22FB-AA38-B7A896C93D7B}"/>
              </a:ext>
            </a:extLst>
          </p:cNvPr>
          <p:cNvSpPr txBox="1"/>
          <p:nvPr/>
        </p:nvSpPr>
        <p:spPr>
          <a:xfrm>
            <a:off x="679976" y="1853592"/>
            <a:ext cx="3738266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video clip bài nói tại nhà để đăng lên wed học tập của lớp</a:t>
            </a:r>
          </a:p>
          <a:p>
            <a:pPr algn="ctr"/>
            <a:endParaRPr lang="en-US" sz="3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" grpId="0" animBg="1"/>
      <p:bldP spid="20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Achievements Summary of School Year by Slidesgo">
  <a:themeElements>
    <a:clrScheme name="Simple Light">
      <a:dk1>
        <a:srgbClr val="22295B"/>
      </a:dk1>
      <a:lt1>
        <a:srgbClr val="F7F5E3"/>
      </a:lt1>
      <a:dk2>
        <a:srgbClr val="5566BC"/>
      </a:dk2>
      <a:lt2>
        <a:srgbClr val="FFEEA2"/>
      </a:lt2>
      <a:accent1>
        <a:srgbClr val="E5D277"/>
      </a:accent1>
      <a:accent2>
        <a:srgbClr val="E2C12D"/>
      </a:accent2>
      <a:accent3>
        <a:srgbClr val="F9764E"/>
      </a:accent3>
      <a:accent4>
        <a:srgbClr val="DF5FBD"/>
      </a:accent4>
      <a:accent5>
        <a:srgbClr val="354F7A"/>
      </a:accent5>
      <a:accent6>
        <a:srgbClr val="8CF7BB"/>
      </a:accent6>
      <a:hlink>
        <a:srgbClr val="F976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261</Words>
  <Application>Microsoft Office PowerPoint</Application>
  <PresentationFormat>On-screen Show (16:9)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Montagu Slab SemiBold</vt:lpstr>
      <vt:lpstr>Times New Roman</vt:lpstr>
      <vt:lpstr>Bebas Neue</vt:lpstr>
      <vt:lpstr>Calibri</vt:lpstr>
      <vt:lpstr>Lexend Medium</vt:lpstr>
      <vt:lpstr>SimSun</vt:lpstr>
      <vt:lpstr>Arial</vt:lpstr>
      <vt:lpstr>小考拉体</vt:lpstr>
      <vt:lpstr>Achievements Summary of School Year by Slidesgo</vt:lpstr>
      <vt:lpstr>Trình bày ý kiến về một vấn đề xã hội</vt:lpstr>
      <vt:lpstr>Hoạt động luyện tập</vt:lpstr>
      <vt:lpstr>Hoạt động luyện tập</vt:lpstr>
      <vt:lpstr>Trao đổi, đánh giá, rút kinh nghiệm</vt:lpstr>
      <vt:lpstr>III. Trao đổi, đánh giá, rút kinh nghiệm</vt:lpstr>
      <vt:lpstr>1.</vt:lpstr>
      <vt:lpstr>Hoạt động vận dụng</vt:lpstr>
      <vt:lpstr>Hoạt động 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 xã hội</dc:title>
  <cp:lastModifiedBy>Admin</cp:lastModifiedBy>
  <cp:revision>5</cp:revision>
  <dcterms:modified xsi:type="dcterms:W3CDTF">2025-02-14T03:11:23Z</dcterms:modified>
</cp:coreProperties>
</file>